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62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4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dPt>
            <c:idx val="0"/>
            <c:bubble3D val="0"/>
            <c:spPr>
              <a:solidFill>
                <a:srgbClr val="F94433"/>
              </a:solidFill>
            </c:spPr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dPt>
            <c:idx val="0"/>
            <c:bubble3D val="0"/>
            <c:spPr>
              <a:solidFill>
                <a:srgbClr val="F94433"/>
              </a:solidFill>
            </c:spPr>
          </c:dPt>
          <c:dPt>
            <c:idx val="1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</c:v>
                </c:pt>
                <c:pt idx="1">
                  <c:v>64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dPt>
            <c:idx val="0"/>
            <c:bubble3D val="0"/>
            <c:spPr>
              <a:solidFill>
                <a:srgbClr val="F94433"/>
              </a:solidFill>
            </c:spPr>
          </c:dPt>
          <c:dPt>
            <c:idx val="1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</c:v>
                </c:pt>
                <c:pt idx="1">
                  <c:v>42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1A6C8-2EBF-4CD6-A22B-DF5217594B3C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83362-E074-476A-A2CF-D6F4068104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97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021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16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148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477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832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840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32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14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00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868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119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447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391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814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16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553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836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835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303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923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932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83362-E074-476A-A2CF-D6F4068104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16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2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28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54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7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5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50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3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68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12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4504-DE15-4539-879C-1C45EF9F9762}" type="datetimeFigureOut">
              <a:rPr lang="zh-CN" altLang="en-US" smtClean="0"/>
              <a:t>2018/7/3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B4A67-2B79-4EAB-BE42-0CFCBF665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37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4" t="34464"/>
          <a:stretch/>
        </p:blipFill>
        <p:spPr>
          <a:xfrm>
            <a:off x="10450285" y="2890157"/>
            <a:ext cx="1741714" cy="39950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1" t="67797"/>
          <a:stretch/>
        </p:blipFill>
        <p:spPr>
          <a:xfrm>
            <a:off x="5233996" y="4779736"/>
            <a:ext cx="6958004" cy="24129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122198" y="3507772"/>
            <a:ext cx="6066971" cy="3335715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100421" y="1943471"/>
            <a:ext cx="7991158" cy="99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5000" b="1" kern="2000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足球训练比赛</a:t>
            </a:r>
            <a:r>
              <a:rPr lang="en-US" altLang="zh-CN" sz="5000" b="1" kern="2000" dirty="0" err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5000" b="1" kern="2000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</a:t>
            </a:r>
          </a:p>
        </p:txBody>
      </p:sp>
      <p:sp>
        <p:nvSpPr>
          <p:cNvPr id="12" name="TextBox 18"/>
          <p:cNvSpPr txBox="1"/>
          <p:nvPr/>
        </p:nvSpPr>
        <p:spPr>
          <a:xfrm>
            <a:off x="4013365" y="3403237"/>
            <a:ext cx="4205858" cy="3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汇报人：小小    汇报时间：</a:t>
            </a:r>
            <a:r>
              <a:rPr lang="en-US" altLang="zh-CN" sz="12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lang="zh-CN" altLang="en-US" sz="12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2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r>
              <a:rPr lang="zh-CN" altLang="en-US" sz="12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endParaRPr lang="en-US" altLang="zh-CN" sz="1200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4493101" y="36319"/>
            <a:ext cx="3205798" cy="212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1500" b="1" kern="2000" smtClean="0">
                <a:solidFill>
                  <a:srgbClr val="F9443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zh-CN" altLang="en-US" sz="11500" b="1" kern="2000" dirty="0">
              <a:solidFill>
                <a:srgbClr val="F9443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4" name="Ke$ha - Crazy Kid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65868" y="280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  <p:extLst mod="1">
    <p:ext uri="{E180D4A7-C9FB-4DFB-919C-405C955672EB}">
      <p14:showEvtLst xmlns:p14="http://schemas.microsoft.com/office/powerpoint/2010/main">
        <p14:playEvt time="1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4" t="34464"/>
          <a:stretch/>
        </p:blipFill>
        <p:spPr>
          <a:xfrm>
            <a:off x="9361714" y="393247"/>
            <a:ext cx="2830285" cy="649196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sp>
        <p:nvSpPr>
          <p:cNvPr id="15" name="TextBox 22"/>
          <p:cNvSpPr txBox="1"/>
          <p:nvPr/>
        </p:nvSpPr>
        <p:spPr>
          <a:xfrm>
            <a:off x="7673430" y="3507214"/>
            <a:ext cx="1688283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867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" name="矩形 15"/>
          <p:cNvSpPr/>
          <p:nvPr/>
        </p:nvSpPr>
        <p:spPr>
          <a:xfrm>
            <a:off x="7729385" y="4318599"/>
            <a:ext cx="2021707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33" dirty="0" err="1">
                <a:solidFill>
                  <a:srgbClr val="F94433"/>
                </a:solidFill>
                <a:latin typeface="Impact" pitchFamily="34" charset="0"/>
              </a:rPr>
              <a:t>concents</a:t>
            </a:r>
            <a:endParaRPr lang="en-US" altLang="zh-CN" sz="3733" dirty="0">
              <a:solidFill>
                <a:srgbClr val="F94433"/>
              </a:solidFill>
              <a:latin typeface="Impact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61038" y="895085"/>
            <a:ext cx="5274388" cy="687648"/>
            <a:chOff x="5672233" y="1402040"/>
            <a:chExt cx="5274388" cy="687648"/>
          </a:xfrm>
        </p:grpSpPr>
        <p:sp>
          <p:nvSpPr>
            <p:cNvPr id="18" name="圆角矩形 17"/>
            <p:cNvSpPr/>
            <p:nvPr/>
          </p:nvSpPr>
          <p:spPr>
            <a:xfrm>
              <a:off x="7003601" y="1453828"/>
              <a:ext cx="3943020" cy="58407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512038" y="1477726"/>
              <a:ext cx="2563522" cy="540404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672233" y="1402040"/>
              <a:ext cx="1461962" cy="687648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 bwMode="auto">
            <a:xfrm>
              <a:off x="6198132" y="1466683"/>
              <a:ext cx="677243" cy="55836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sym typeface="+mn-lt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61038" y="1945936"/>
            <a:ext cx="5274388" cy="687648"/>
            <a:chOff x="5672233" y="2335072"/>
            <a:chExt cx="5274388" cy="687648"/>
          </a:xfrm>
        </p:grpSpPr>
        <p:sp>
          <p:nvSpPr>
            <p:cNvPr id="23" name="圆角矩形 22"/>
            <p:cNvSpPr/>
            <p:nvPr/>
          </p:nvSpPr>
          <p:spPr>
            <a:xfrm>
              <a:off x="7003601" y="2386861"/>
              <a:ext cx="3943020" cy="58407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512038" y="2410759"/>
              <a:ext cx="2563522" cy="540404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5672233" y="2335072"/>
              <a:ext cx="1461962" cy="687648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 bwMode="auto">
            <a:xfrm>
              <a:off x="6198132" y="2399716"/>
              <a:ext cx="677243" cy="55836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sym typeface="+mn-lt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61038" y="2996787"/>
            <a:ext cx="5274388" cy="687648"/>
            <a:chOff x="5672233" y="3269830"/>
            <a:chExt cx="5274388" cy="687648"/>
          </a:xfrm>
        </p:grpSpPr>
        <p:sp>
          <p:nvSpPr>
            <p:cNvPr id="28" name="圆角矩形 27"/>
            <p:cNvSpPr/>
            <p:nvPr/>
          </p:nvSpPr>
          <p:spPr>
            <a:xfrm>
              <a:off x="7003601" y="3321618"/>
              <a:ext cx="3943020" cy="58407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512038" y="3345516"/>
              <a:ext cx="2563522" cy="540404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672233" y="3269830"/>
              <a:ext cx="1461962" cy="687648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 bwMode="auto">
            <a:xfrm>
              <a:off x="6198132" y="3334473"/>
              <a:ext cx="677243" cy="55836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sym typeface="+mn-lt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61038" y="4047638"/>
            <a:ext cx="5274388" cy="687648"/>
            <a:chOff x="5672233" y="4220764"/>
            <a:chExt cx="5274388" cy="687648"/>
          </a:xfrm>
        </p:grpSpPr>
        <p:sp>
          <p:nvSpPr>
            <p:cNvPr id="33" name="圆角矩形 32"/>
            <p:cNvSpPr/>
            <p:nvPr/>
          </p:nvSpPr>
          <p:spPr>
            <a:xfrm>
              <a:off x="7003601" y="4272552"/>
              <a:ext cx="3943020" cy="58407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512038" y="4296450"/>
              <a:ext cx="2563522" cy="540404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5672233" y="4220764"/>
              <a:ext cx="1461962" cy="687648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  <a:sym typeface="+mn-lt"/>
              </a:endParaRP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6198132" y="4285407"/>
              <a:ext cx="677243" cy="558361"/>
            </a:xfrm>
            <a:prstGeom prst="roundRect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sym typeface="+mn-lt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515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4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210143" y="1462957"/>
            <a:ext cx="7018830" cy="38590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54821" y="727380"/>
            <a:ext cx="3031023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en-US" altLang="zh-CN" dirty="0" smtClean="0">
                <a:solidFill>
                  <a:srgbClr val="F94433"/>
                </a:solidFill>
                <a:latin typeface="Impact" panose="020B0806030902050204" pitchFamily="34" charset="0"/>
              </a:rPr>
              <a:t>PART 01</a:t>
            </a:r>
            <a:endParaRPr lang="zh-CN" altLang="en-US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39116" y="190276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944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4000" b="1" dirty="0">
              <a:solidFill>
                <a:srgbClr val="F944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6836" y="2707042"/>
            <a:ext cx="4986993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点击此处添加文本内容，如关键词、部分简单介绍等点击此处添加文本内容，如关键词、部分简单介绍等</a:t>
            </a:r>
          </a:p>
        </p:txBody>
      </p:sp>
    </p:spTree>
    <p:extLst>
      <p:ext uri="{BB962C8B-B14F-4D97-AF65-F5344CB8AC3E}">
        <p14:creationId xmlns:p14="http://schemas.microsoft.com/office/powerpoint/2010/main" val="81813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8637228" y="1439577"/>
            <a:ext cx="2362681" cy="1619215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244600" y="258763"/>
            <a:ext cx="10947400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270227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01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28192" y="4993885"/>
            <a:ext cx="2362681" cy="814215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28192" y="1435198"/>
            <a:ext cx="2362681" cy="16192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28192" y="3211508"/>
            <a:ext cx="2362681" cy="1625283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72775" y="1407268"/>
            <a:ext cx="5107497" cy="34234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37228" y="3207127"/>
            <a:ext cx="2362681" cy="162359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342010" y="3482265"/>
            <a:ext cx="1935044" cy="1073318"/>
            <a:chOff x="358513" y="4153767"/>
            <a:chExt cx="1935044" cy="1073318"/>
          </a:xfrm>
        </p:grpSpPr>
        <p:sp>
          <p:nvSpPr>
            <p:cNvPr id="25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6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51046" y="1708145"/>
            <a:ext cx="1935044" cy="1073318"/>
            <a:chOff x="358513" y="4153767"/>
            <a:chExt cx="1935044" cy="1073318"/>
          </a:xfrm>
        </p:grpSpPr>
        <p:sp>
          <p:nvSpPr>
            <p:cNvPr id="28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9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642384" y="5207863"/>
            <a:ext cx="3829533" cy="1200474"/>
            <a:chOff x="8200070" y="2510639"/>
            <a:chExt cx="3829533" cy="1200474"/>
          </a:xfrm>
        </p:grpSpPr>
        <p:grpSp>
          <p:nvGrpSpPr>
            <p:cNvPr id="31" name="组合 30"/>
            <p:cNvGrpSpPr/>
            <p:nvPr/>
          </p:nvGrpSpPr>
          <p:grpSpPr>
            <a:xfrm>
              <a:off x="8200070" y="2696867"/>
              <a:ext cx="755799" cy="730444"/>
              <a:chOff x="8200070" y="3146810"/>
              <a:chExt cx="755799" cy="730444"/>
            </a:xfrm>
          </p:grpSpPr>
          <p:sp>
            <p:nvSpPr>
              <p:cNvPr id="35" name="Rounded Rectangle 12"/>
              <p:cNvSpPr/>
              <p:nvPr/>
            </p:nvSpPr>
            <p:spPr>
              <a:xfrm>
                <a:off x="8200070" y="3146810"/>
                <a:ext cx="755799" cy="730444"/>
              </a:xfrm>
              <a:prstGeom prst="roundRect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36" name="Group 18"/>
              <p:cNvGrpSpPr/>
              <p:nvPr/>
            </p:nvGrpSpPr>
            <p:grpSpPr>
              <a:xfrm>
                <a:off x="8318466" y="3255805"/>
                <a:ext cx="519004" cy="515451"/>
                <a:chOff x="1979613" y="3067051"/>
                <a:chExt cx="231775" cy="230188"/>
              </a:xfrm>
              <a:solidFill>
                <a:schemeClr val="bg1"/>
              </a:solidFill>
            </p:grpSpPr>
            <p:sp>
              <p:nvSpPr>
                <p:cNvPr id="37" name="Freeform 38"/>
                <p:cNvSpPr>
                  <a:spLocks noEditPoints="1"/>
                </p:cNvSpPr>
                <p:nvPr/>
              </p:nvSpPr>
              <p:spPr bwMode="auto">
                <a:xfrm>
                  <a:off x="1979613" y="3067051"/>
                  <a:ext cx="231775" cy="230188"/>
                </a:xfrm>
                <a:custGeom>
                  <a:avLst/>
                  <a:gdLst>
                    <a:gd name="T0" fmla="*/ 61 w 122"/>
                    <a:gd name="T1" fmla="*/ 0 h 122"/>
                    <a:gd name="T2" fmla="*/ 0 w 122"/>
                    <a:gd name="T3" fmla="*/ 61 h 122"/>
                    <a:gd name="T4" fmla="*/ 61 w 122"/>
                    <a:gd name="T5" fmla="*/ 122 h 122"/>
                    <a:gd name="T6" fmla="*/ 122 w 122"/>
                    <a:gd name="T7" fmla="*/ 61 h 122"/>
                    <a:gd name="T8" fmla="*/ 61 w 122"/>
                    <a:gd name="T9" fmla="*/ 0 h 122"/>
                    <a:gd name="T10" fmla="*/ 64 w 122"/>
                    <a:gd name="T11" fmla="*/ 109 h 122"/>
                    <a:gd name="T12" fmla="*/ 64 w 122"/>
                    <a:gd name="T13" fmla="*/ 102 h 122"/>
                    <a:gd name="T14" fmla="*/ 57 w 122"/>
                    <a:gd name="T15" fmla="*/ 102 h 122"/>
                    <a:gd name="T16" fmla="*/ 57 w 122"/>
                    <a:gd name="T17" fmla="*/ 109 h 122"/>
                    <a:gd name="T18" fmla="*/ 29 w 122"/>
                    <a:gd name="T19" fmla="*/ 97 h 122"/>
                    <a:gd name="T20" fmla="*/ 28 w 122"/>
                    <a:gd name="T21" fmla="*/ 97 h 122"/>
                    <a:gd name="T22" fmla="*/ 27 w 122"/>
                    <a:gd name="T23" fmla="*/ 95 h 122"/>
                    <a:gd name="T24" fmla="*/ 25 w 122"/>
                    <a:gd name="T25" fmla="*/ 93 h 122"/>
                    <a:gd name="T26" fmla="*/ 24 w 122"/>
                    <a:gd name="T27" fmla="*/ 93 h 122"/>
                    <a:gd name="T28" fmla="*/ 13 w 122"/>
                    <a:gd name="T29" fmla="*/ 65 h 122"/>
                    <a:gd name="T30" fmla="*/ 20 w 122"/>
                    <a:gd name="T31" fmla="*/ 65 h 122"/>
                    <a:gd name="T32" fmla="*/ 20 w 122"/>
                    <a:gd name="T33" fmla="*/ 58 h 122"/>
                    <a:gd name="T34" fmla="*/ 13 w 122"/>
                    <a:gd name="T35" fmla="*/ 58 h 122"/>
                    <a:gd name="T36" fmla="*/ 57 w 122"/>
                    <a:gd name="T37" fmla="*/ 13 h 122"/>
                    <a:gd name="T38" fmla="*/ 57 w 122"/>
                    <a:gd name="T39" fmla="*/ 20 h 122"/>
                    <a:gd name="T40" fmla="*/ 64 w 122"/>
                    <a:gd name="T41" fmla="*/ 20 h 122"/>
                    <a:gd name="T42" fmla="*/ 64 w 122"/>
                    <a:gd name="T43" fmla="*/ 13 h 122"/>
                    <a:gd name="T44" fmla="*/ 83 w 122"/>
                    <a:gd name="T45" fmla="*/ 18 h 122"/>
                    <a:gd name="T46" fmla="*/ 83 w 122"/>
                    <a:gd name="T47" fmla="*/ 19 h 122"/>
                    <a:gd name="T48" fmla="*/ 86 w 122"/>
                    <a:gd name="T49" fmla="*/ 21 h 122"/>
                    <a:gd name="T50" fmla="*/ 87 w 122"/>
                    <a:gd name="T51" fmla="*/ 21 h 122"/>
                    <a:gd name="T52" fmla="*/ 90 w 122"/>
                    <a:gd name="T53" fmla="*/ 23 h 122"/>
                    <a:gd name="T54" fmla="*/ 91 w 122"/>
                    <a:gd name="T55" fmla="*/ 24 h 122"/>
                    <a:gd name="T56" fmla="*/ 93 w 122"/>
                    <a:gd name="T57" fmla="*/ 26 h 122"/>
                    <a:gd name="T58" fmla="*/ 94 w 122"/>
                    <a:gd name="T59" fmla="*/ 27 h 122"/>
                    <a:gd name="T60" fmla="*/ 96 w 122"/>
                    <a:gd name="T61" fmla="*/ 29 h 122"/>
                    <a:gd name="T62" fmla="*/ 98 w 122"/>
                    <a:gd name="T63" fmla="*/ 31 h 122"/>
                    <a:gd name="T64" fmla="*/ 99 w 122"/>
                    <a:gd name="T65" fmla="*/ 32 h 122"/>
                    <a:gd name="T66" fmla="*/ 101 w 122"/>
                    <a:gd name="T67" fmla="*/ 35 h 122"/>
                    <a:gd name="T68" fmla="*/ 101 w 122"/>
                    <a:gd name="T69" fmla="*/ 36 h 122"/>
                    <a:gd name="T70" fmla="*/ 103 w 122"/>
                    <a:gd name="T71" fmla="*/ 39 h 122"/>
                    <a:gd name="T72" fmla="*/ 103 w 122"/>
                    <a:gd name="T73" fmla="*/ 39 h 122"/>
                    <a:gd name="T74" fmla="*/ 108 w 122"/>
                    <a:gd name="T75" fmla="*/ 58 h 122"/>
                    <a:gd name="T76" fmla="*/ 102 w 122"/>
                    <a:gd name="T77" fmla="*/ 58 h 122"/>
                    <a:gd name="T78" fmla="*/ 102 w 122"/>
                    <a:gd name="T79" fmla="*/ 65 h 122"/>
                    <a:gd name="T80" fmla="*/ 108 w 122"/>
                    <a:gd name="T81" fmla="*/ 65 h 122"/>
                    <a:gd name="T82" fmla="*/ 64 w 122"/>
                    <a:gd name="T83" fmla="*/ 109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22" h="122">
                      <a:moveTo>
                        <a:pt x="61" y="0"/>
                      </a:moveTo>
                      <a:cubicBezTo>
                        <a:pt x="27" y="0"/>
                        <a:pt x="0" y="27"/>
                        <a:pt x="0" y="61"/>
                      </a:cubicBezTo>
                      <a:cubicBezTo>
                        <a:pt x="0" y="95"/>
                        <a:pt x="27" y="122"/>
                        <a:pt x="61" y="122"/>
                      </a:cubicBezTo>
                      <a:cubicBezTo>
                        <a:pt x="94" y="122"/>
                        <a:pt x="122" y="95"/>
                        <a:pt x="122" y="61"/>
                      </a:cubicBezTo>
                      <a:cubicBezTo>
                        <a:pt x="122" y="27"/>
                        <a:pt x="94" y="0"/>
                        <a:pt x="61" y="0"/>
                      </a:cubicBezTo>
                      <a:close/>
                      <a:moveTo>
                        <a:pt x="64" y="109"/>
                      </a:moveTo>
                      <a:cubicBezTo>
                        <a:pt x="64" y="102"/>
                        <a:pt x="64" y="102"/>
                        <a:pt x="64" y="102"/>
                      </a:cubicBezTo>
                      <a:cubicBezTo>
                        <a:pt x="57" y="102"/>
                        <a:pt x="57" y="102"/>
                        <a:pt x="57" y="102"/>
                      </a:cubicBezTo>
                      <a:cubicBezTo>
                        <a:pt x="57" y="109"/>
                        <a:pt x="57" y="109"/>
                        <a:pt x="57" y="109"/>
                      </a:cubicBezTo>
                      <a:cubicBezTo>
                        <a:pt x="46" y="108"/>
                        <a:pt x="37" y="104"/>
                        <a:pt x="29" y="97"/>
                      </a:cubicBezTo>
                      <a:cubicBezTo>
                        <a:pt x="29" y="97"/>
                        <a:pt x="29" y="97"/>
                        <a:pt x="28" y="97"/>
                      </a:cubicBezTo>
                      <a:cubicBezTo>
                        <a:pt x="28" y="96"/>
                        <a:pt x="27" y="96"/>
                        <a:pt x="27" y="95"/>
                      </a:cubicBezTo>
                      <a:cubicBezTo>
                        <a:pt x="26" y="95"/>
                        <a:pt x="25" y="94"/>
                        <a:pt x="25" y="93"/>
                      </a:cubicBezTo>
                      <a:cubicBezTo>
                        <a:pt x="25" y="93"/>
                        <a:pt x="25" y="93"/>
                        <a:pt x="24" y="93"/>
                      </a:cubicBezTo>
                      <a:cubicBezTo>
                        <a:pt x="18" y="85"/>
                        <a:pt x="13" y="75"/>
                        <a:pt x="13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58"/>
                        <a:pt x="20" y="58"/>
                        <a:pt x="20" y="58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5" y="34"/>
                        <a:pt x="33" y="15"/>
                        <a:pt x="57" y="13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71" y="14"/>
                        <a:pt x="77" y="16"/>
                        <a:pt x="83" y="18"/>
                      </a:cubicBezTo>
                      <a:cubicBezTo>
                        <a:pt x="83" y="19"/>
                        <a:pt x="83" y="19"/>
                        <a:pt x="83" y="19"/>
                      </a:cubicBezTo>
                      <a:cubicBezTo>
                        <a:pt x="84" y="19"/>
                        <a:pt x="85" y="20"/>
                        <a:pt x="86" y="21"/>
                      </a:cubicBezTo>
                      <a:cubicBezTo>
                        <a:pt x="87" y="21"/>
                        <a:pt x="87" y="21"/>
                        <a:pt x="87" y="21"/>
                      </a:cubicBezTo>
                      <a:cubicBezTo>
                        <a:pt x="88" y="22"/>
                        <a:pt x="89" y="22"/>
                        <a:pt x="90" y="23"/>
                      </a:cubicBezTo>
                      <a:cubicBezTo>
                        <a:pt x="90" y="23"/>
                        <a:pt x="91" y="24"/>
                        <a:pt x="91" y="24"/>
                      </a:cubicBezTo>
                      <a:cubicBezTo>
                        <a:pt x="92" y="25"/>
                        <a:pt x="92" y="25"/>
                        <a:pt x="93" y="26"/>
                      </a:cubicBezTo>
                      <a:cubicBezTo>
                        <a:pt x="94" y="26"/>
                        <a:pt x="94" y="27"/>
                        <a:pt x="94" y="27"/>
                      </a:cubicBezTo>
                      <a:cubicBezTo>
                        <a:pt x="95" y="28"/>
                        <a:pt x="96" y="28"/>
                        <a:pt x="96" y="29"/>
                      </a:cubicBezTo>
                      <a:cubicBezTo>
                        <a:pt x="97" y="29"/>
                        <a:pt x="97" y="30"/>
                        <a:pt x="98" y="31"/>
                      </a:cubicBezTo>
                      <a:cubicBezTo>
                        <a:pt x="98" y="31"/>
                        <a:pt x="98" y="32"/>
                        <a:pt x="99" y="32"/>
                      </a:cubicBezTo>
                      <a:cubicBezTo>
                        <a:pt x="99" y="33"/>
                        <a:pt x="100" y="34"/>
                        <a:pt x="101" y="35"/>
                      </a:cubicBezTo>
                      <a:cubicBezTo>
                        <a:pt x="101" y="35"/>
                        <a:pt x="101" y="35"/>
                        <a:pt x="101" y="36"/>
                      </a:cubicBezTo>
                      <a:cubicBezTo>
                        <a:pt x="102" y="37"/>
                        <a:pt x="103" y="38"/>
                        <a:pt x="103" y="39"/>
                      </a:cubicBezTo>
                      <a:cubicBezTo>
                        <a:pt x="103" y="39"/>
                        <a:pt x="103" y="39"/>
                        <a:pt x="103" y="39"/>
                      </a:cubicBezTo>
                      <a:cubicBezTo>
                        <a:pt x="106" y="45"/>
                        <a:pt x="108" y="51"/>
                        <a:pt x="108" y="58"/>
                      </a:cubicBezTo>
                      <a:cubicBezTo>
                        <a:pt x="102" y="58"/>
                        <a:pt x="102" y="58"/>
                        <a:pt x="102" y="58"/>
                      </a:cubicBezTo>
                      <a:cubicBezTo>
                        <a:pt x="102" y="65"/>
                        <a:pt x="102" y="65"/>
                        <a:pt x="102" y="65"/>
                      </a:cubicBezTo>
                      <a:cubicBezTo>
                        <a:pt x="108" y="65"/>
                        <a:pt x="108" y="65"/>
                        <a:pt x="108" y="65"/>
                      </a:cubicBezTo>
                      <a:cubicBezTo>
                        <a:pt x="107" y="88"/>
                        <a:pt x="88" y="107"/>
                        <a:pt x="6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39"/>
                <p:cNvSpPr>
                  <a:spLocks noEditPoints="1"/>
                </p:cNvSpPr>
                <p:nvPr/>
              </p:nvSpPr>
              <p:spPr bwMode="auto">
                <a:xfrm>
                  <a:off x="2063750" y="3125788"/>
                  <a:ext cx="69850" cy="98425"/>
                </a:xfrm>
                <a:custGeom>
                  <a:avLst/>
                  <a:gdLst>
                    <a:gd name="T0" fmla="*/ 9 w 36"/>
                    <a:gd name="T1" fmla="*/ 29 h 52"/>
                    <a:gd name="T2" fmla="*/ 9 w 36"/>
                    <a:gd name="T3" fmla="*/ 29 h 52"/>
                    <a:gd name="T4" fmla="*/ 0 w 36"/>
                    <a:gd name="T5" fmla="*/ 52 h 52"/>
                    <a:gd name="T6" fmla="*/ 20 w 36"/>
                    <a:gd name="T7" fmla="*/ 36 h 52"/>
                    <a:gd name="T8" fmla="*/ 20 w 36"/>
                    <a:gd name="T9" fmla="*/ 36 h 52"/>
                    <a:gd name="T10" fmla="*/ 22 w 36"/>
                    <a:gd name="T11" fmla="*/ 32 h 52"/>
                    <a:gd name="T12" fmla="*/ 36 w 36"/>
                    <a:gd name="T13" fmla="*/ 0 h 52"/>
                    <a:gd name="T14" fmla="*/ 11 w 36"/>
                    <a:gd name="T15" fmla="*/ 25 h 52"/>
                    <a:gd name="T16" fmla="*/ 9 w 36"/>
                    <a:gd name="T17" fmla="*/ 29 h 52"/>
                    <a:gd name="T18" fmla="*/ 16 w 36"/>
                    <a:gd name="T19" fmla="*/ 27 h 52"/>
                    <a:gd name="T20" fmla="*/ 19 w 36"/>
                    <a:gd name="T21" fmla="*/ 30 h 52"/>
                    <a:gd name="T22" fmla="*/ 16 w 36"/>
                    <a:gd name="T23" fmla="*/ 33 h 52"/>
                    <a:gd name="T24" fmla="*/ 13 w 36"/>
                    <a:gd name="T25" fmla="*/ 30 h 52"/>
                    <a:gd name="T26" fmla="*/ 16 w 36"/>
                    <a:gd name="T27" fmla="*/ 27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52">
                      <a:moveTo>
                        <a:pt x="9" y="29"/>
                      </a:move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2" y="35"/>
                        <a:pt x="22" y="33"/>
                        <a:pt x="22" y="32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6"/>
                        <a:pt x="9" y="27"/>
                        <a:pt x="9" y="29"/>
                      </a:cubicBezTo>
                      <a:close/>
                      <a:moveTo>
                        <a:pt x="16" y="27"/>
                      </a:moveTo>
                      <a:cubicBezTo>
                        <a:pt x="17" y="27"/>
                        <a:pt x="19" y="28"/>
                        <a:pt x="19" y="30"/>
                      </a:cubicBezTo>
                      <a:cubicBezTo>
                        <a:pt x="19" y="32"/>
                        <a:pt x="17" y="33"/>
                        <a:pt x="16" y="33"/>
                      </a:cubicBezTo>
                      <a:cubicBezTo>
                        <a:pt x="14" y="33"/>
                        <a:pt x="13" y="32"/>
                        <a:pt x="13" y="30"/>
                      </a:cubicBezTo>
                      <a:cubicBezTo>
                        <a:pt x="13" y="28"/>
                        <a:pt x="14" y="27"/>
                        <a:pt x="16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Oval 40"/>
                <p:cNvSpPr>
                  <a:spLocks noChangeArrowheads="1"/>
                </p:cNvSpPr>
                <p:nvPr/>
              </p:nvSpPr>
              <p:spPr bwMode="auto">
                <a:xfrm>
                  <a:off x="2090738" y="3179763"/>
                  <a:ext cx="6350" cy="63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2" name="Group 53"/>
            <p:cNvGrpSpPr/>
            <p:nvPr/>
          </p:nvGrpSpPr>
          <p:grpSpPr>
            <a:xfrm>
              <a:off x="9027206" y="2510639"/>
              <a:ext cx="3002397" cy="1200474"/>
              <a:chOff x="8614471" y="2503731"/>
              <a:chExt cx="3162659" cy="1138368"/>
            </a:xfrm>
          </p:grpSpPr>
          <p:sp>
            <p:nvSpPr>
              <p:cNvPr id="33" name="TextBox 54"/>
              <p:cNvSpPr txBox="1"/>
              <p:nvPr/>
            </p:nvSpPr>
            <p:spPr>
              <a:xfrm>
                <a:off x="8614471" y="2503731"/>
                <a:ext cx="1653445" cy="395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 smtClean="0">
                    <a:solidFill>
                      <a:srgbClr val="F9443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相关标题文字</a:t>
                </a:r>
                <a:endParaRPr lang="en-GB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Rectangle 55"/>
              <p:cNvSpPr/>
              <p:nvPr/>
            </p:nvSpPr>
            <p:spPr>
              <a:xfrm>
                <a:off x="8614471" y="2924503"/>
                <a:ext cx="3162659" cy="717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endParaRPr lang="en-GB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590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4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" presetClass="entr" presetSubtype="4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6" grpId="0" animBg="1"/>
          <p:bldP spid="10" grpId="0" animBg="1"/>
          <p:bldP spid="11" grpId="0" animBg="1"/>
          <p:bldP spid="18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6" grpId="0" animBg="1"/>
          <p:bldP spid="10" grpId="0" animBg="1"/>
          <p:bldP spid="11" grpId="0" animBg="1"/>
          <p:bldP spid="18" grpId="0" animBg="1"/>
          <p:bldP spid="1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244600" y="258763"/>
            <a:ext cx="10947400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270227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01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108176" y="2428195"/>
            <a:ext cx="9794876" cy="3582987"/>
          </a:xfrm>
          <a:custGeom>
            <a:avLst/>
            <a:gdLst>
              <a:gd name="T0" fmla="*/ 0 w 2828"/>
              <a:gd name="T1" fmla="*/ 2971935 h 1032"/>
              <a:gd name="T2" fmla="*/ 2285933 w 2828"/>
              <a:gd name="T3" fmla="*/ 1874819 h 1032"/>
              <a:gd name="T4" fmla="*/ 4267075 w 2828"/>
              <a:gd name="T5" fmla="*/ 2499758 h 1032"/>
              <a:gd name="T6" fmla="*/ 6137383 w 2828"/>
              <a:gd name="T7" fmla="*/ 1111004 h 1032"/>
              <a:gd name="T8" fmla="*/ 8018083 w 2828"/>
              <a:gd name="T9" fmla="*/ 1663034 h 1032"/>
              <a:gd name="T10" fmla="*/ 9794876 w 2828"/>
              <a:gd name="T11" fmla="*/ 0 h 10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9847489" y="1845582"/>
            <a:ext cx="1316038" cy="790575"/>
            <a:chOff x="9847489" y="1845582"/>
            <a:chExt cx="1316038" cy="790575"/>
          </a:xfrm>
        </p:grpSpPr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0201502" y="2280557"/>
              <a:ext cx="406400" cy="355600"/>
            </a:xfrm>
            <a:custGeom>
              <a:avLst/>
              <a:gdLst>
                <a:gd name="T0" fmla="*/ 406400 w 71"/>
                <a:gd name="T1" fmla="*/ 17206 h 62"/>
                <a:gd name="T2" fmla="*/ 0 w 71"/>
                <a:gd name="T3" fmla="*/ 355600 h 62"/>
                <a:gd name="T4" fmla="*/ 80135 w 71"/>
                <a:gd name="T5" fmla="*/ 0 h 62"/>
                <a:gd name="T6" fmla="*/ 406400 w 71"/>
                <a:gd name="T7" fmla="*/ 17206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auto">
            <a:xfrm>
              <a:off x="9847489" y="1845582"/>
              <a:ext cx="1316038" cy="681038"/>
            </a:xfrm>
            <a:custGeom>
              <a:avLst/>
              <a:gdLst>
                <a:gd name="T0" fmla="*/ 1316038 w 230"/>
                <a:gd name="T1" fmla="*/ 0 h 119"/>
                <a:gd name="T2" fmla="*/ 0 w 230"/>
                <a:gd name="T3" fmla="*/ 148798 h 119"/>
                <a:gd name="T4" fmla="*/ 801067 w 230"/>
                <a:gd name="T5" fmla="*/ 681038 h 119"/>
                <a:gd name="T6" fmla="*/ 1316038 w 230"/>
                <a:gd name="T7" fmla="*/ 0 h 1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10133239" y="1891620"/>
              <a:ext cx="933450" cy="744537"/>
            </a:xfrm>
            <a:custGeom>
              <a:avLst/>
              <a:gdLst>
                <a:gd name="T0" fmla="*/ 933450 w 163"/>
                <a:gd name="T1" fmla="*/ 0 h 130"/>
                <a:gd name="T2" fmla="*/ 0 w 163"/>
                <a:gd name="T3" fmla="*/ 297815 h 130"/>
                <a:gd name="T4" fmla="*/ 68720 w 163"/>
                <a:gd name="T5" fmla="*/ 744537 h 130"/>
                <a:gd name="T6" fmla="*/ 148894 w 163"/>
                <a:gd name="T7" fmla="*/ 389450 h 130"/>
                <a:gd name="T8" fmla="*/ 933450 w 163"/>
                <a:gd name="T9" fmla="*/ 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10792" y="2225837"/>
            <a:ext cx="1935044" cy="2589958"/>
            <a:chOff x="1510792" y="2225837"/>
            <a:chExt cx="1935044" cy="2589958"/>
          </a:xfrm>
        </p:grpSpPr>
        <p:cxnSp>
          <p:nvCxnSpPr>
            <p:cNvPr id="9" name="Straight Connector 60"/>
            <p:cNvCxnSpPr>
              <a:cxnSpLocks noChangeShapeType="1"/>
            </p:cNvCxnSpPr>
            <p:nvPr/>
          </p:nvCxnSpPr>
          <p:spPr bwMode="auto">
            <a:xfrm flipV="1">
              <a:off x="2454502" y="3514045"/>
              <a:ext cx="0" cy="860425"/>
            </a:xfrm>
            <a:prstGeom prst="line">
              <a:avLst/>
            </a:prstGeom>
            <a:noFill/>
            <a:ln w="6350">
              <a:solidFill>
                <a:srgbClr val="F94433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" name="组合 21"/>
            <p:cNvGrpSpPr/>
            <p:nvPr/>
          </p:nvGrpSpPr>
          <p:grpSpPr>
            <a:xfrm>
              <a:off x="1952852" y="3822020"/>
              <a:ext cx="995362" cy="993775"/>
              <a:chOff x="1952852" y="3822020"/>
              <a:chExt cx="995362" cy="993775"/>
            </a:xfrm>
          </p:grpSpPr>
          <p:sp>
            <p:nvSpPr>
              <p:cNvPr id="14" name="Oval 19"/>
              <p:cNvSpPr>
                <a:spLocks noChangeArrowheads="1"/>
              </p:cNvSpPr>
              <p:nvPr/>
            </p:nvSpPr>
            <p:spPr bwMode="auto">
              <a:xfrm>
                <a:off x="1952852" y="3822020"/>
                <a:ext cx="995362" cy="993775"/>
              </a:xfrm>
              <a:prstGeom prst="ellipse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altLang="zh-CN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70"/>
              <p:cNvSpPr>
                <a:spLocks noEditPoints="1"/>
              </p:cNvSpPr>
              <p:nvPr/>
            </p:nvSpPr>
            <p:spPr bwMode="auto">
              <a:xfrm>
                <a:off x="2268764" y="4119788"/>
                <a:ext cx="419100" cy="354013"/>
              </a:xfrm>
              <a:custGeom>
                <a:avLst/>
                <a:gdLst>
                  <a:gd name="T0" fmla="*/ 399455 w 256"/>
                  <a:gd name="T1" fmla="*/ 354013 h 216"/>
                  <a:gd name="T2" fmla="*/ 19645 w 256"/>
                  <a:gd name="T3" fmla="*/ 354013 h 216"/>
                  <a:gd name="T4" fmla="*/ 0 w 256"/>
                  <a:gd name="T5" fmla="*/ 334346 h 216"/>
                  <a:gd name="T6" fmla="*/ 0 w 256"/>
                  <a:gd name="T7" fmla="*/ 19667 h 216"/>
                  <a:gd name="T8" fmla="*/ 19645 w 256"/>
                  <a:gd name="T9" fmla="*/ 0 h 216"/>
                  <a:gd name="T10" fmla="*/ 39291 w 256"/>
                  <a:gd name="T11" fmla="*/ 19667 h 216"/>
                  <a:gd name="T12" fmla="*/ 39291 w 256"/>
                  <a:gd name="T13" fmla="*/ 268788 h 216"/>
                  <a:gd name="T14" fmla="*/ 39291 w 256"/>
                  <a:gd name="T15" fmla="*/ 314678 h 216"/>
                  <a:gd name="T16" fmla="*/ 399455 w 256"/>
                  <a:gd name="T17" fmla="*/ 314678 h 216"/>
                  <a:gd name="T18" fmla="*/ 419100 w 256"/>
                  <a:gd name="T19" fmla="*/ 334346 h 216"/>
                  <a:gd name="T20" fmla="*/ 399455 w 256"/>
                  <a:gd name="T21" fmla="*/ 354013 h 216"/>
                  <a:gd name="T22" fmla="*/ 353616 w 256"/>
                  <a:gd name="T23" fmla="*/ 295011 h 216"/>
                  <a:gd name="T24" fmla="*/ 314325 w 256"/>
                  <a:gd name="T25" fmla="*/ 295011 h 216"/>
                  <a:gd name="T26" fmla="*/ 294680 w 256"/>
                  <a:gd name="T27" fmla="*/ 275343 h 216"/>
                  <a:gd name="T28" fmla="*/ 294680 w 256"/>
                  <a:gd name="T29" fmla="*/ 137672 h 216"/>
                  <a:gd name="T30" fmla="*/ 314325 w 256"/>
                  <a:gd name="T31" fmla="*/ 118004 h 216"/>
                  <a:gd name="T32" fmla="*/ 353616 w 256"/>
                  <a:gd name="T33" fmla="*/ 118004 h 216"/>
                  <a:gd name="T34" fmla="*/ 373261 w 256"/>
                  <a:gd name="T35" fmla="*/ 137672 h 216"/>
                  <a:gd name="T36" fmla="*/ 373261 w 256"/>
                  <a:gd name="T37" fmla="*/ 275343 h 216"/>
                  <a:gd name="T38" fmla="*/ 353616 w 256"/>
                  <a:gd name="T39" fmla="*/ 295011 h 216"/>
                  <a:gd name="T40" fmla="*/ 242292 w 256"/>
                  <a:gd name="T41" fmla="*/ 295011 h 216"/>
                  <a:gd name="T42" fmla="*/ 203002 w 256"/>
                  <a:gd name="T43" fmla="*/ 295011 h 216"/>
                  <a:gd name="T44" fmla="*/ 183356 w 256"/>
                  <a:gd name="T45" fmla="*/ 275343 h 216"/>
                  <a:gd name="T46" fmla="*/ 183356 w 256"/>
                  <a:gd name="T47" fmla="*/ 59002 h 216"/>
                  <a:gd name="T48" fmla="*/ 203002 w 256"/>
                  <a:gd name="T49" fmla="*/ 39335 h 216"/>
                  <a:gd name="T50" fmla="*/ 242292 w 256"/>
                  <a:gd name="T51" fmla="*/ 39335 h 216"/>
                  <a:gd name="T52" fmla="*/ 261938 w 256"/>
                  <a:gd name="T53" fmla="*/ 59002 h 216"/>
                  <a:gd name="T54" fmla="*/ 261938 w 256"/>
                  <a:gd name="T55" fmla="*/ 275343 h 216"/>
                  <a:gd name="T56" fmla="*/ 242292 w 256"/>
                  <a:gd name="T57" fmla="*/ 295011 h 216"/>
                  <a:gd name="T58" fmla="*/ 130969 w 256"/>
                  <a:gd name="T59" fmla="*/ 295011 h 216"/>
                  <a:gd name="T60" fmla="*/ 91678 w 256"/>
                  <a:gd name="T61" fmla="*/ 295011 h 216"/>
                  <a:gd name="T62" fmla="*/ 72033 w 256"/>
                  <a:gd name="T63" fmla="*/ 275343 h 216"/>
                  <a:gd name="T64" fmla="*/ 72033 w 256"/>
                  <a:gd name="T65" fmla="*/ 236009 h 216"/>
                  <a:gd name="T66" fmla="*/ 91678 w 256"/>
                  <a:gd name="T67" fmla="*/ 216341 h 216"/>
                  <a:gd name="T68" fmla="*/ 130969 w 256"/>
                  <a:gd name="T69" fmla="*/ 216341 h 216"/>
                  <a:gd name="T70" fmla="*/ 150614 w 256"/>
                  <a:gd name="T71" fmla="*/ 236009 h 216"/>
                  <a:gd name="T72" fmla="*/ 150614 w 256"/>
                  <a:gd name="T73" fmla="*/ 275343 h 216"/>
                  <a:gd name="T74" fmla="*/ 130969 w 256"/>
                  <a:gd name="T75" fmla="*/ 295011 h 21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510792" y="2225837"/>
              <a:ext cx="1935044" cy="1044464"/>
              <a:chOff x="358513" y="4153767"/>
              <a:chExt cx="1935044" cy="1044464"/>
            </a:xfrm>
          </p:grpSpPr>
          <p:sp>
            <p:nvSpPr>
              <p:cNvPr id="27" name="TextBox 46"/>
              <p:cNvSpPr>
                <a:spLocks noChangeArrowheads="1"/>
              </p:cNvSpPr>
              <p:nvPr/>
            </p:nvSpPr>
            <p:spPr bwMode="auto">
              <a:xfrm>
                <a:off x="358513" y="4496116"/>
                <a:ext cx="1935044" cy="702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ts val="1867"/>
                  </a:lnSpc>
                </a:pP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详写内容</a:t>
                </a:r>
                <a:r>
                  <a:rPr lang="en-US" altLang="zh-CN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……</a:t>
                </a: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点击输入本栏的具体文字，简明扼要的说明分项内容，此为概念</a:t>
                </a:r>
                <a:r>
                  <a:rPr lang="zh-CN" altLang="en-US" sz="10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图解</a:t>
                </a:r>
                <a:endPara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8" name="TextBox 47"/>
              <p:cNvSpPr>
                <a:spLocks noChangeArrowheads="1"/>
              </p:cNvSpPr>
              <p:nvPr/>
            </p:nvSpPr>
            <p:spPr bwMode="auto">
              <a:xfrm>
                <a:off x="531422" y="4153767"/>
                <a:ext cx="15938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4433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添加标题内容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493699" y="2781865"/>
            <a:ext cx="1935044" cy="2654642"/>
            <a:chOff x="3493699" y="2781865"/>
            <a:chExt cx="1935044" cy="2654642"/>
          </a:xfrm>
        </p:grpSpPr>
        <p:cxnSp>
          <p:nvCxnSpPr>
            <p:cNvPr id="6" name="Straight Connector 55"/>
            <p:cNvCxnSpPr>
              <a:cxnSpLocks noChangeShapeType="1"/>
            </p:cNvCxnSpPr>
            <p:nvPr/>
          </p:nvCxnSpPr>
          <p:spPr bwMode="auto">
            <a:xfrm flipV="1">
              <a:off x="4362677" y="4014107"/>
              <a:ext cx="0" cy="858838"/>
            </a:xfrm>
            <a:prstGeom prst="line">
              <a:avLst/>
            </a:prstGeom>
            <a:noFill/>
            <a:ln w="6350">
              <a:solidFill>
                <a:srgbClr val="F94433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3" name="组合 22"/>
            <p:cNvGrpSpPr/>
            <p:nvPr/>
          </p:nvGrpSpPr>
          <p:grpSpPr>
            <a:xfrm>
              <a:off x="3849914" y="4442732"/>
              <a:ext cx="996950" cy="993775"/>
              <a:chOff x="3849914" y="4442732"/>
              <a:chExt cx="996950" cy="993775"/>
            </a:xfrm>
          </p:grpSpPr>
          <p:sp>
            <p:nvSpPr>
              <p:cNvPr id="11" name="Oval 19"/>
              <p:cNvSpPr>
                <a:spLocks noChangeArrowheads="1"/>
              </p:cNvSpPr>
              <p:nvPr/>
            </p:nvSpPr>
            <p:spPr bwMode="auto">
              <a:xfrm>
                <a:off x="3849914" y="4442732"/>
                <a:ext cx="996950" cy="993775"/>
              </a:xfrm>
              <a:prstGeom prst="ellipse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altLang="zh-CN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5"/>
              <p:cNvSpPr>
                <a:spLocks noEditPoints="1"/>
              </p:cNvSpPr>
              <p:nvPr/>
            </p:nvSpPr>
            <p:spPr bwMode="auto">
              <a:xfrm>
                <a:off x="4130902" y="4590370"/>
                <a:ext cx="490537" cy="531812"/>
              </a:xfrm>
              <a:custGeom>
                <a:avLst/>
                <a:gdLst>
                  <a:gd name="T0" fmla="*/ 432048 w 889"/>
                  <a:gd name="T1" fmla="*/ 447494 h 965"/>
                  <a:gd name="T2" fmla="*/ 377421 w 889"/>
                  <a:gd name="T3" fmla="*/ 387424 h 965"/>
                  <a:gd name="T4" fmla="*/ 385146 w 889"/>
                  <a:gd name="T5" fmla="*/ 326252 h 965"/>
                  <a:gd name="T6" fmla="*/ 371903 w 889"/>
                  <a:gd name="T7" fmla="*/ 266182 h 965"/>
                  <a:gd name="T8" fmla="*/ 340451 w 889"/>
                  <a:gd name="T9" fmla="*/ 213276 h 965"/>
                  <a:gd name="T10" fmla="*/ 293550 w 889"/>
                  <a:gd name="T11" fmla="*/ 173597 h 965"/>
                  <a:gd name="T12" fmla="*/ 236164 w 889"/>
                  <a:gd name="T13" fmla="*/ 151553 h 965"/>
                  <a:gd name="T14" fmla="*/ 174364 w 889"/>
                  <a:gd name="T15" fmla="*/ 148797 h 965"/>
                  <a:gd name="T16" fmla="*/ 115323 w 889"/>
                  <a:gd name="T17" fmla="*/ 166983 h 965"/>
                  <a:gd name="T18" fmla="*/ 65662 w 889"/>
                  <a:gd name="T19" fmla="*/ 202254 h 965"/>
                  <a:gd name="T20" fmla="*/ 29796 w 889"/>
                  <a:gd name="T21" fmla="*/ 252404 h 965"/>
                  <a:gd name="T22" fmla="*/ 12139 w 889"/>
                  <a:gd name="T23" fmla="*/ 311372 h 965"/>
                  <a:gd name="T24" fmla="*/ 14898 w 889"/>
                  <a:gd name="T25" fmla="*/ 373095 h 965"/>
                  <a:gd name="T26" fmla="*/ 37521 w 889"/>
                  <a:gd name="T27" fmla="*/ 430410 h 965"/>
                  <a:gd name="T28" fmla="*/ 77250 w 889"/>
                  <a:gd name="T29" fmla="*/ 477253 h 965"/>
                  <a:gd name="T30" fmla="*/ 130221 w 889"/>
                  <a:gd name="T31" fmla="*/ 508666 h 965"/>
                  <a:gd name="T32" fmla="*/ 190366 w 889"/>
                  <a:gd name="T33" fmla="*/ 520790 h 965"/>
                  <a:gd name="T34" fmla="*/ 251614 w 889"/>
                  <a:gd name="T35" fmla="*/ 513075 h 965"/>
                  <a:gd name="T36" fmla="*/ 306793 w 889"/>
                  <a:gd name="T37" fmla="*/ 486071 h 965"/>
                  <a:gd name="T38" fmla="*/ 333830 w 889"/>
                  <a:gd name="T39" fmla="*/ 450249 h 965"/>
                  <a:gd name="T40" fmla="*/ 424323 w 889"/>
                  <a:gd name="T41" fmla="*/ 519688 h 965"/>
                  <a:gd name="T42" fmla="*/ 465155 w 889"/>
                  <a:gd name="T43" fmla="*/ 450800 h 965"/>
                  <a:gd name="T44" fmla="*/ 251614 w 889"/>
                  <a:gd name="T45" fmla="*/ 340580 h 965"/>
                  <a:gd name="T46" fmla="*/ 174916 w 889"/>
                  <a:gd name="T47" fmla="*/ 300350 h 965"/>
                  <a:gd name="T48" fmla="*/ 210230 w 889"/>
                  <a:gd name="T49" fmla="*/ 347193 h 965"/>
                  <a:gd name="T50" fmla="*/ 152293 w 889"/>
                  <a:gd name="T51" fmla="*/ 338376 h 965"/>
                  <a:gd name="T52" fmla="*/ 224577 w 889"/>
                  <a:gd name="T53" fmla="*/ 385770 h 965"/>
                  <a:gd name="T54" fmla="*/ 225128 w 889"/>
                  <a:gd name="T55" fmla="*/ 443085 h 965"/>
                  <a:gd name="T56" fmla="*/ 169398 w 889"/>
                  <a:gd name="T57" fmla="*/ 225400 h 965"/>
                  <a:gd name="T58" fmla="*/ 303482 w 889"/>
                  <a:gd name="T59" fmla="*/ 371442 h 965"/>
                  <a:gd name="T60" fmla="*/ 317828 w 889"/>
                  <a:gd name="T61" fmla="*/ 379708 h 965"/>
                  <a:gd name="T62" fmla="*/ 164984 w 889"/>
                  <a:gd name="T63" fmla="*/ 208867 h 965"/>
                  <a:gd name="T64" fmla="*/ 228991 w 889"/>
                  <a:gd name="T65" fmla="*/ 459067 h 965"/>
                  <a:gd name="T66" fmla="*/ 300171 w 889"/>
                  <a:gd name="T67" fmla="*/ 430410 h 965"/>
                  <a:gd name="T68" fmla="*/ 60145 w 889"/>
                  <a:gd name="T69" fmla="*/ 369237 h 965"/>
                  <a:gd name="T70" fmla="*/ 333830 w 889"/>
                  <a:gd name="T71" fmla="*/ 299248 h 965"/>
                  <a:gd name="T72" fmla="*/ 462948 w 889"/>
                  <a:gd name="T73" fmla="*/ 495990 h 965"/>
                  <a:gd name="T74" fmla="*/ 426530 w 889"/>
                  <a:gd name="T75" fmla="*/ 495990 h 965"/>
                  <a:gd name="T76" fmla="*/ 445291 w 889"/>
                  <a:gd name="T77" fmla="*/ 464027 h 965"/>
                  <a:gd name="T78" fmla="*/ 462948 w 889"/>
                  <a:gd name="T79" fmla="*/ 495990 h 965"/>
                  <a:gd name="T80" fmla="*/ 299619 w 889"/>
                  <a:gd name="T81" fmla="*/ 124549 h 965"/>
                  <a:gd name="T82" fmla="*/ 314518 w 889"/>
                  <a:gd name="T83" fmla="*/ 161472 h 965"/>
                  <a:gd name="T84" fmla="*/ 342107 w 889"/>
                  <a:gd name="T85" fmla="*/ 171943 h 965"/>
                  <a:gd name="T86" fmla="*/ 379076 w 889"/>
                  <a:gd name="T87" fmla="*/ 187374 h 965"/>
                  <a:gd name="T88" fmla="*/ 406114 w 889"/>
                  <a:gd name="T89" fmla="*/ 175250 h 965"/>
                  <a:gd name="T90" fmla="*/ 442532 w 889"/>
                  <a:gd name="T91" fmla="*/ 159819 h 965"/>
                  <a:gd name="T92" fmla="*/ 453016 w 889"/>
                  <a:gd name="T93" fmla="*/ 132264 h 965"/>
                  <a:gd name="T94" fmla="*/ 468466 w 889"/>
                  <a:gd name="T95" fmla="*/ 95340 h 965"/>
                  <a:gd name="T96" fmla="*/ 456326 w 889"/>
                  <a:gd name="T97" fmla="*/ 68336 h 965"/>
                  <a:gd name="T98" fmla="*/ 441428 w 889"/>
                  <a:gd name="T99" fmla="*/ 31964 h 965"/>
                  <a:gd name="T100" fmla="*/ 413287 w 889"/>
                  <a:gd name="T101" fmla="*/ 21493 h 965"/>
                  <a:gd name="T102" fmla="*/ 376869 w 889"/>
                  <a:gd name="T103" fmla="*/ 6062 h 965"/>
                  <a:gd name="T104" fmla="*/ 349832 w 889"/>
                  <a:gd name="T105" fmla="*/ 18186 h 965"/>
                  <a:gd name="T106" fmla="*/ 312862 w 889"/>
                  <a:gd name="T107" fmla="*/ 33066 h 965"/>
                  <a:gd name="T108" fmla="*/ 302378 w 889"/>
                  <a:gd name="T109" fmla="*/ 61172 h 965"/>
                  <a:gd name="T110" fmla="*/ 287480 w 889"/>
                  <a:gd name="T111" fmla="*/ 97545 h 965"/>
                  <a:gd name="T112" fmla="*/ 377973 w 889"/>
                  <a:gd name="T113" fmla="*/ 51252 h 965"/>
                  <a:gd name="T114" fmla="*/ 377973 w 889"/>
                  <a:gd name="T115" fmla="*/ 142184 h 965"/>
                  <a:gd name="T116" fmla="*/ 377973 w 889"/>
                  <a:gd name="T117" fmla="*/ 51252 h 965"/>
                  <a:gd name="T118" fmla="*/ 377973 w 889"/>
                  <a:gd name="T119" fmla="*/ 51252 h 96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89" h="965">
                    <a:moveTo>
                      <a:pt x="843" y="818"/>
                    </a:moveTo>
                    <a:cubicBezTo>
                      <a:pt x="824" y="807"/>
                      <a:pt x="803" y="806"/>
                      <a:pt x="783" y="812"/>
                    </a:cubicBezTo>
                    <a:cubicBezTo>
                      <a:pt x="657" y="737"/>
                      <a:pt x="657" y="737"/>
                      <a:pt x="657" y="737"/>
                    </a:cubicBezTo>
                    <a:cubicBezTo>
                      <a:pt x="659" y="722"/>
                      <a:pt x="669" y="709"/>
                      <a:pt x="684" y="703"/>
                    </a:cubicBezTo>
                    <a:cubicBezTo>
                      <a:pt x="707" y="694"/>
                      <a:pt x="712" y="672"/>
                      <a:pt x="694" y="654"/>
                    </a:cubicBezTo>
                    <a:cubicBezTo>
                      <a:pt x="677" y="636"/>
                      <a:pt x="679" y="608"/>
                      <a:pt x="698" y="592"/>
                    </a:cubicBezTo>
                    <a:cubicBezTo>
                      <a:pt x="716" y="576"/>
                      <a:pt x="714" y="554"/>
                      <a:pt x="691" y="542"/>
                    </a:cubicBezTo>
                    <a:cubicBezTo>
                      <a:pt x="670" y="531"/>
                      <a:pt x="662" y="504"/>
                      <a:pt x="674" y="483"/>
                    </a:cubicBezTo>
                    <a:cubicBezTo>
                      <a:pt x="687" y="462"/>
                      <a:pt x="677" y="441"/>
                      <a:pt x="653" y="438"/>
                    </a:cubicBezTo>
                    <a:cubicBezTo>
                      <a:pt x="628" y="434"/>
                      <a:pt x="612" y="412"/>
                      <a:pt x="617" y="387"/>
                    </a:cubicBezTo>
                    <a:cubicBezTo>
                      <a:pt x="622" y="363"/>
                      <a:pt x="606" y="347"/>
                      <a:pt x="582" y="352"/>
                    </a:cubicBezTo>
                    <a:cubicBezTo>
                      <a:pt x="557" y="356"/>
                      <a:pt x="535" y="340"/>
                      <a:pt x="532" y="315"/>
                    </a:cubicBezTo>
                    <a:cubicBezTo>
                      <a:pt x="529" y="291"/>
                      <a:pt x="508" y="281"/>
                      <a:pt x="487" y="293"/>
                    </a:cubicBezTo>
                    <a:cubicBezTo>
                      <a:pt x="465" y="305"/>
                      <a:pt x="439" y="297"/>
                      <a:pt x="428" y="275"/>
                    </a:cubicBezTo>
                    <a:cubicBezTo>
                      <a:pt x="417" y="253"/>
                      <a:pt x="395" y="250"/>
                      <a:pt x="378" y="268"/>
                    </a:cubicBezTo>
                    <a:cubicBezTo>
                      <a:pt x="362" y="287"/>
                      <a:pt x="334" y="288"/>
                      <a:pt x="316" y="270"/>
                    </a:cubicBezTo>
                    <a:cubicBezTo>
                      <a:pt x="299" y="253"/>
                      <a:pt x="277" y="258"/>
                      <a:pt x="267" y="280"/>
                    </a:cubicBezTo>
                    <a:cubicBezTo>
                      <a:pt x="258" y="303"/>
                      <a:pt x="232" y="313"/>
                      <a:pt x="209" y="303"/>
                    </a:cubicBezTo>
                    <a:cubicBezTo>
                      <a:pt x="187" y="292"/>
                      <a:pt x="168" y="303"/>
                      <a:pt x="166" y="328"/>
                    </a:cubicBezTo>
                    <a:cubicBezTo>
                      <a:pt x="165" y="353"/>
                      <a:pt x="143" y="370"/>
                      <a:pt x="119" y="367"/>
                    </a:cubicBezTo>
                    <a:cubicBezTo>
                      <a:pt x="94" y="365"/>
                      <a:pt x="80" y="382"/>
                      <a:pt x="86" y="405"/>
                    </a:cubicBezTo>
                    <a:cubicBezTo>
                      <a:pt x="93" y="429"/>
                      <a:pt x="78" y="453"/>
                      <a:pt x="54" y="458"/>
                    </a:cubicBezTo>
                    <a:cubicBezTo>
                      <a:pt x="30" y="464"/>
                      <a:pt x="21" y="485"/>
                      <a:pt x="35" y="505"/>
                    </a:cubicBezTo>
                    <a:cubicBezTo>
                      <a:pt x="50" y="525"/>
                      <a:pt x="44" y="553"/>
                      <a:pt x="22" y="565"/>
                    </a:cubicBezTo>
                    <a:cubicBezTo>
                      <a:pt x="1" y="578"/>
                      <a:pt x="0" y="601"/>
                      <a:pt x="20" y="616"/>
                    </a:cubicBezTo>
                    <a:cubicBezTo>
                      <a:pt x="40" y="630"/>
                      <a:pt x="43" y="658"/>
                      <a:pt x="27" y="677"/>
                    </a:cubicBezTo>
                    <a:cubicBezTo>
                      <a:pt x="11" y="696"/>
                      <a:pt x="18" y="718"/>
                      <a:pt x="41" y="725"/>
                    </a:cubicBezTo>
                    <a:cubicBezTo>
                      <a:pt x="65" y="733"/>
                      <a:pt x="77" y="758"/>
                      <a:pt x="68" y="781"/>
                    </a:cubicBezTo>
                    <a:cubicBezTo>
                      <a:pt x="59" y="804"/>
                      <a:pt x="72" y="822"/>
                      <a:pt x="97" y="822"/>
                    </a:cubicBezTo>
                    <a:cubicBezTo>
                      <a:pt x="122" y="821"/>
                      <a:pt x="141" y="841"/>
                      <a:pt x="140" y="866"/>
                    </a:cubicBezTo>
                    <a:cubicBezTo>
                      <a:pt x="139" y="891"/>
                      <a:pt x="158" y="904"/>
                      <a:pt x="181" y="895"/>
                    </a:cubicBezTo>
                    <a:cubicBezTo>
                      <a:pt x="204" y="887"/>
                      <a:pt x="229" y="899"/>
                      <a:pt x="236" y="923"/>
                    </a:cubicBezTo>
                    <a:cubicBezTo>
                      <a:pt x="243" y="946"/>
                      <a:pt x="265" y="953"/>
                      <a:pt x="284" y="937"/>
                    </a:cubicBezTo>
                    <a:cubicBezTo>
                      <a:pt x="303" y="922"/>
                      <a:pt x="331" y="925"/>
                      <a:pt x="345" y="945"/>
                    </a:cubicBezTo>
                    <a:cubicBezTo>
                      <a:pt x="360" y="965"/>
                      <a:pt x="383" y="965"/>
                      <a:pt x="395" y="944"/>
                    </a:cubicBezTo>
                    <a:cubicBezTo>
                      <a:pt x="409" y="923"/>
                      <a:pt x="436" y="917"/>
                      <a:pt x="456" y="931"/>
                    </a:cubicBezTo>
                    <a:cubicBezTo>
                      <a:pt x="476" y="946"/>
                      <a:pt x="497" y="938"/>
                      <a:pt x="503" y="914"/>
                    </a:cubicBezTo>
                    <a:cubicBezTo>
                      <a:pt x="509" y="889"/>
                      <a:pt x="533" y="875"/>
                      <a:pt x="556" y="882"/>
                    </a:cubicBezTo>
                    <a:cubicBezTo>
                      <a:pt x="580" y="889"/>
                      <a:pt x="597" y="875"/>
                      <a:pt x="595" y="850"/>
                    </a:cubicBezTo>
                    <a:cubicBezTo>
                      <a:pt x="593" y="838"/>
                      <a:pt x="598" y="826"/>
                      <a:pt x="605" y="817"/>
                    </a:cubicBezTo>
                    <a:cubicBezTo>
                      <a:pt x="735" y="894"/>
                      <a:pt x="735" y="894"/>
                      <a:pt x="735" y="894"/>
                    </a:cubicBezTo>
                    <a:cubicBezTo>
                      <a:pt x="739" y="914"/>
                      <a:pt x="750" y="932"/>
                      <a:pt x="769" y="943"/>
                    </a:cubicBezTo>
                    <a:cubicBezTo>
                      <a:pt x="804" y="964"/>
                      <a:pt x="848" y="952"/>
                      <a:pt x="869" y="918"/>
                    </a:cubicBezTo>
                    <a:cubicBezTo>
                      <a:pt x="889" y="883"/>
                      <a:pt x="878" y="839"/>
                      <a:pt x="843" y="818"/>
                    </a:cubicBezTo>
                    <a:close/>
                    <a:moveTo>
                      <a:pt x="550" y="674"/>
                    </a:moveTo>
                    <a:cubicBezTo>
                      <a:pt x="456" y="618"/>
                      <a:pt x="456" y="618"/>
                      <a:pt x="456" y="618"/>
                    </a:cubicBezTo>
                    <a:cubicBezTo>
                      <a:pt x="455" y="588"/>
                      <a:pt x="440" y="559"/>
                      <a:pt x="412" y="543"/>
                    </a:cubicBezTo>
                    <a:cubicBezTo>
                      <a:pt x="381" y="525"/>
                      <a:pt x="345" y="527"/>
                      <a:pt x="317" y="545"/>
                    </a:cubicBezTo>
                    <a:cubicBezTo>
                      <a:pt x="368" y="575"/>
                      <a:pt x="368" y="575"/>
                      <a:pt x="368" y="575"/>
                    </a:cubicBezTo>
                    <a:cubicBezTo>
                      <a:pt x="387" y="586"/>
                      <a:pt x="392" y="610"/>
                      <a:pt x="381" y="630"/>
                    </a:cubicBezTo>
                    <a:cubicBezTo>
                      <a:pt x="370" y="649"/>
                      <a:pt x="346" y="655"/>
                      <a:pt x="328" y="644"/>
                    </a:cubicBezTo>
                    <a:cubicBezTo>
                      <a:pt x="276" y="614"/>
                      <a:pt x="276" y="614"/>
                      <a:pt x="276" y="614"/>
                    </a:cubicBezTo>
                    <a:cubicBezTo>
                      <a:pt x="273" y="647"/>
                      <a:pt x="289" y="680"/>
                      <a:pt x="320" y="698"/>
                    </a:cubicBezTo>
                    <a:cubicBezTo>
                      <a:pt x="348" y="715"/>
                      <a:pt x="380" y="714"/>
                      <a:pt x="407" y="700"/>
                    </a:cubicBezTo>
                    <a:cubicBezTo>
                      <a:pt x="498" y="754"/>
                      <a:pt x="498" y="754"/>
                      <a:pt x="498" y="754"/>
                    </a:cubicBezTo>
                    <a:cubicBezTo>
                      <a:pt x="473" y="777"/>
                      <a:pt x="443" y="795"/>
                      <a:pt x="408" y="804"/>
                    </a:cubicBezTo>
                    <a:cubicBezTo>
                      <a:pt x="299" y="832"/>
                      <a:pt x="188" y="766"/>
                      <a:pt x="160" y="657"/>
                    </a:cubicBezTo>
                    <a:cubicBezTo>
                      <a:pt x="132" y="548"/>
                      <a:pt x="198" y="437"/>
                      <a:pt x="307" y="409"/>
                    </a:cubicBezTo>
                    <a:cubicBezTo>
                      <a:pt x="415" y="381"/>
                      <a:pt x="527" y="447"/>
                      <a:pt x="555" y="556"/>
                    </a:cubicBezTo>
                    <a:cubicBezTo>
                      <a:pt x="565" y="596"/>
                      <a:pt x="562" y="637"/>
                      <a:pt x="550" y="674"/>
                    </a:cubicBezTo>
                    <a:close/>
                    <a:moveTo>
                      <a:pt x="595" y="700"/>
                    </a:moveTo>
                    <a:cubicBezTo>
                      <a:pt x="576" y="689"/>
                      <a:pt x="576" y="689"/>
                      <a:pt x="576" y="689"/>
                    </a:cubicBezTo>
                    <a:cubicBezTo>
                      <a:pt x="592" y="646"/>
                      <a:pt x="597" y="597"/>
                      <a:pt x="584" y="548"/>
                    </a:cubicBezTo>
                    <a:cubicBezTo>
                      <a:pt x="552" y="423"/>
                      <a:pt x="424" y="347"/>
                      <a:pt x="299" y="379"/>
                    </a:cubicBezTo>
                    <a:cubicBezTo>
                      <a:pt x="174" y="412"/>
                      <a:pt x="98" y="539"/>
                      <a:pt x="130" y="665"/>
                    </a:cubicBezTo>
                    <a:cubicBezTo>
                      <a:pt x="163" y="790"/>
                      <a:pt x="290" y="865"/>
                      <a:pt x="415" y="833"/>
                    </a:cubicBezTo>
                    <a:cubicBezTo>
                      <a:pt x="459" y="822"/>
                      <a:pt x="496" y="799"/>
                      <a:pt x="524" y="770"/>
                    </a:cubicBezTo>
                    <a:cubicBezTo>
                      <a:pt x="544" y="781"/>
                      <a:pt x="544" y="781"/>
                      <a:pt x="544" y="781"/>
                    </a:cubicBezTo>
                    <a:cubicBezTo>
                      <a:pt x="512" y="815"/>
                      <a:pt x="470" y="841"/>
                      <a:pt x="421" y="854"/>
                    </a:cubicBezTo>
                    <a:cubicBezTo>
                      <a:pt x="284" y="889"/>
                      <a:pt x="145" y="807"/>
                      <a:pt x="109" y="670"/>
                    </a:cubicBezTo>
                    <a:cubicBezTo>
                      <a:pt x="74" y="533"/>
                      <a:pt x="157" y="394"/>
                      <a:pt x="294" y="359"/>
                    </a:cubicBezTo>
                    <a:cubicBezTo>
                      <a:pt x="430" y="323"/>
                      <a:pt x="570" y="406"/>
                      <a:pt x="605" y="543"/>
                    </a:cubicBezTo>
                    <a:cubicBezTo>
                      <a:pt x="619" y="597"/>
                      <a:pt x="614" y="652"/>
                      <a:pt x="595" y="700"/>
                    </a:cubicBezTo>
                    <a:close/>
                    <a:moveTo>
                      <a:pt x="839" y="900"/>
                    </a:moveTo>
                    <a:cubicBezTo>
                      <a:pt x="806" y="919"/>
                      <a:pt x="806" y="919"/>
                      <a:pt x="806" y="919"/>
                    </a:cubicBezTo>
                    <a:cubicBezTo>
                      <a:pt x="773" y="900"/>
                      <a:pt x="773" y="900"/>
                      <a:pt x="773" y="900"/>
                    </a:cubicBezTo>
                    <a:cubicBezTo>
                      <a:pt x="773" y="861"/>
                      <a:pt x="773" y="861"/>
                      <a:pt x="773" y="861"/>
                    </a:cubicBezTo>
                    <a:cubicBezTo>
                      <a:pt x="807" y="842"/>
                      <a:pt x="807" y="842"/>
                      <a:pt x="807" y="842"/>
                    </a:cubicBezTo>
                    <a:cubicBezTo>
                      <a:pt x="840" y="862"/>
                      <a:pt x="840" y="862"/>
                      <a:pt x="840" y="862"/>
                    </a:cubicBezTo>
                    <a:lnTo>
                      <a:pt x="839" y="900"/>
                    </a:lnTo>
                    <a:close/>
                    <a:moveTo>
                      <a:pt x="526" y="216"/>
                    </a:moveTo>
                    <a:cubicBezTo>
                      <a:pt x="543" y="226"/>
                      <a:pt x="543" y="226"/>
                      <a:pt x="543" y="226"/>
                    </a:cubicBezTo>
                    <a:cubicBezTo>
                      <a:pt x="557" y="235"/>
                      <a:pt x="569" y="256"/>
                      <a:pt x="569" y="273"/>
                    </a:cubicBezTo>
                    <a:cubicBezTo>
                      <a:pt x="570" y="293"/>
                      <a:pt x="570" y="293"/>
                      <a:pt x="570" y="293"/>
                    </a:cubicBezTo>
                    <a:cubicBezTo>
                      <a:pt x="571" y="309"/>
                      <a:pt x="585" y="320"/>
                      <a:pt x="601" y="316"/>
                    </a:cubicBezTo>
                    <a:cubicBezTo>
                      <a:pt x="620" y="312"/>
                      <a:pt x="620" y="312"/>
                      <a:pt x="620" y="312"/>
                    </a:cubicBezTo>
                    <a:cubicBezTo>
                      <a:pt x="637" y="308"/>
                      <a:pt x="660" y="315"/>
                      <a:pt x="672" y="326"/>
                    </a:cubicBezTo>
                    <a:cubicBezTo>
                      <a:pt x="687" y="340"/>
                      <a:pt x="687" y="340"/>
                      <a:pt x="687" y="340"/>
                    </a:cubicBezTo>
                    <a:cubicBezTo>
                      <a:pt x="699" y="351"/>
                      <a:pt x="716" y="349"/>
                      <a:pt x="725" y="335"/>
                    </a:cubicBezTo>
                    <a:cubicBezTo>
                      <a:pt x="736" y="318"/>
                      <a:pt x="736" y="318"/>
                      <a:pt x="736" y="318"/>
                    </a:cubicBezTo>
                    <a:cubicBezTo>
                      <a:pt x="745" y="304"/>
                      <a:pt x="766" y="291"/>
                      <a:pt x="782" y="291"/>
                    </a:cubicBezTo>
                    <a:cubicBezTo>
                      <a:pt x="802" y="290"/>
                      <a:pt x="802" y="290"/>
                      <a:pt x="802" y="290"/>
                    </a:cubicBezTo>
                    <a:cubicBezTo>
                      <a:pt x="819" y="290"/>
                      <a:pt x="830" y="276"/>
                      <a:pt x="826" y="259"/>
                    </a:cubicBezTo>
                    <a:cubicBezTo>
                      <a:pt x="821" y="240"/>
                      <a:pt x="821" y="240"/>
                      <a:pt x="821" y="240"/>
                    </a:cubicBezTo>
                    <a:cubicBezTo>
                      <a:pt x="818" y="224"/>
                      <a:pt x="824" y="200"/>
                      <a:pt x="835" y="188"/>
                    </a:cubicBezTo>
                    <a:cubicBezTo>
                      <a:pt x="849" y="173"/>
                      <a:pt x="849" y="173"/>
                      <a:pt x="849" y="173"/>
                    </a:cubicBezTo>
                    <a:cubicBezTo>
                      <a:pt x="860" y="161"/>
                      <a:pt x="858" y="144"/>
                      <a:pt x="844" y="135"/>
                    </a:cubicBezTo>
                    <a:cubicBezTo>
                      <a:pt x="827" y="124"/>
                      <a:pt x="827" y="124"/>
                      <a:pt x="827" y="124"/>
                    </a:cubicBezTo>
                    <a:cubicBezTo>
                      <a:pt x="813" y="115"/>
                      <a:pt x="801" y="95"/>
                      <a:pt x="800" y="78"/>
                    </a:cubicBezTo>
                    <a:cubicBezTo>
                      <a:pt x="800" y="58"/>
                      <a:pt x="800" y="58"/>
                      <a:pt x="800" y="58"/>
                    </a:cubicBezTo>
                    <a:cubicBezTo>
                      <a:pt x="799" y="41"/>
                      <a:pt x="785" y="31"/>
                      <a:pt x="769" y="34"/>
                    </a:cubicBezTo>
                    <a:cubicBezTo>
                      <a:pt x="749" y="39"/>
                      <a:pt x="749" y="39"/>
                      <a:pt x="749" y="39"/>
                    </a:cubicBezTo>
                    <a:cubicBezTo>
                      <a:pt x="733" y="42"/>
                      <a:pt x="710" y="36"/>
                      <a:pt x="698" y="25"/>
                    </a:cubicBezTo>
                    <a:cubicBezTo>
                      <a:pt x="683" y="11"/>
                      <a:pt x="683" y="11"/>
                      <a:pt x="683" y="11"/>
                    </a:cubicBezTo>
                    <a:cubicBezTo>
                      <a:pt x="671" y="0"/>
                      <a:pt x="653" y="2"/>
                      <a:pt x="645" y="16"/>
                    </a:cubicBezTo>
                    <a:cubicBezTo>
                      <a:pt x="634" y="33"/>
                      <a:pt x="634" y="33"/>
                      <a:pt x="634" y="33"/>
                    </a:cubicBezTo>
                    <a:cubicBezTo>
                      <a:pt x="625" y="47"/>
                      <a:pt x="604" y="59"/>
                      <a:pt x="587" y="60"/>
                    </a:cubicBezTo>
                    <a:cubicBezTo>
                      <a:pt x="567" y="60"/>
                      <a:pt x="567" y="60"/>
                      <a:pt x="567" y="60"/>
                    </a:cubicBezTo>
                    <a:cubicBezTo>
                      <a:pt x="551" y="61"/>
                      <a:pt x="540" y="75"/>
                      <a:pt x="544" y="91"/>
                    </a:cubicBezTo>
                    <a:cubicBezTo>
                      <a:pt x="548" y="111"/>
                      <a:pt x="548" y="111"/>
                      <a:pt x="548" y="111"/>
                    </a:cubicBezTo>
                    <a:cubicBezTo>
                      <a:pt x="552" y="127"/>
                      <a:pt x="546" y="150"/>
                      <a:pt x="534" y="163"/>
                    </a:cubicBezTo>
                    <a:cubicBezTo>
                      <a:pt x="521" y="177"/>
                      <a:pt x="521" y="177"/>
                      <a:pt x="521" y="177"/>
                    </a:cubicBezTo>
                    <a:cubicBezTo>
                      <a:pt x="509" y="189"/>
                      <a:pt x="512" y="207"/>
                      <a:pt x="526" y="216"/>
                    </a:cubicBezTo>
                    <a:close/>
                    <a:moveTo>
                      <a:pt x="685" y="93"/>
                    </a:moveTo>
                    <a:cubicBezTo>
                      <a:pt x="730" y="93"/>
                      <a:pt x="767" y="130"/>
                      <a:pt x="767" y="175"/>
                    </a:cubicBezTo>
                    <a:cubicBezTo>
                      <a:pt x="767" y="221"/>
                      <a:pt x="730" y="258"/>
                      <a:pt x="685" y="258"/>
                    </a:cubicBezTo>
                    <a:cubicBezTo>
                      <a:pt x="639" y="258"/>
                      <a:pt x="603" y="221"/>
                      <a:pt x="603" y="175"/>
                    </a:cubicBezTo>
                    <a:cubicBezTo>
                      <a:pt x="603" y="130"/>
                      <a:pt x="639" y="93"/>
                      <a:pt x="685" y="93"/>
                    </a:cubicBezTo>
                    <a:close/>
                    <a:moveTo>
                      <a:pt x="685" y="93"/>
                    </a:moveTo>
                    <a:cubicBezTo>
                      <a:pt x="685" y="93"/>
                      <a:pt x="685" y="93"/>
                      <a:pt x="685" y="9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493699" y="2781865"/>
              <a:ext cx="1935044" cy="1044464"/>
              <a:chOff x="358513" y="4153767"/>
              <a:chExt cx="1935044" cy="1044464"/>
            </a:xfrm>
          </p:grpSpPr>
          <p:sp>
            <p:nvSpPr>
              <p:cNvPr id="30" name="TextBox 46"/>
              <p:cNvSpPr>
                <a:spLocks noChangeArrowheads="1"/>
              </p:cNvSpPr>
              <p:nvPr/>
            </p:nvSpPr>
            <p:spPr bwMode="auto">
              <a:xfrm>
                <a:off x="358513" y="4496116"/>
                <a:ext cx="1935044" cy="702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ts val="1867"/>
                  </a:lnSpc>
                </a:pP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详写内容</a:t>
                </a:r>
                <a:r>
                  <a:rPr lang="en-US" altLang="zh-CN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……</a:t>
                </a: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点击输入本栏的具体文字，简明扼要的说明分项内容，此为概念</a:t>
                </a:r>
                <a:r>
                  <a:rPr lang="zh-CN" altLang="en-US" sz="10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图解</a:t>
                </a:r>
                <a:endPara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1" name="TextBox 47"/>
              <p:cNvSpPr>
                <a:spLocks noChangeArrowheads="1"/>
              </p:cNvSpPr>
              <p:nvPr/>
            </p:nvSpPr>
            <p:spPr bwMode="auto">
              <a:xfrm>
                <a:off x="531422" y="4153767"/>
                <a:ext cx="15938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4433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添加标题内容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303557" y="3087007"/>
            <a:ext cx="1935044" cy="2563702"/>
            <a:chOff x="5303557" y="3087007"/>
            <a:chExt cx="1935044" cy="2563702"/>
          </a:xfrm>
        </p:grpSpPr>
        <p:cxnSp>
          <p:nvCxnSpPr>
            <p:cNvPr id="7" name="Straight Connector 56"/>
            <p:cNvCxnSpPr>
              <a:cxnSpLocks noChangeShapeType="1"/>
            </p:cNvCxnSpPr>
            <p:nvPr/>
          </p:nvCxnSpPr>
          <p:spPr bwMode="auto">
            <a:xfrm>
              <a:off x="6247039" y="3583895"/>
              <a:ext cx="0" cy="858837"/>
            </a:xfrm>
            <a:prstGeom prst="line">
              <a:avLst/>
            </a:prstGeom>
            <a:noFill/>
            <a:ln w="6350">
              <a:solidFill>
                <a:srgbClr val="F94433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4" name="组合 23"/>
            <p:cNvGrpSpPr/>
            <p:nvPr/>
          </p:nvGrpSpPr>
          <p:grpSpPr>
            <a:xfrm>
              <a:off x="5748564" y="3087007"/>
              <a:ext cx="996950" cy="993775"/>
              <a:chOff x="5748564" y="3087007"/>
              <a:chExt cx="996950" cy="993775"/>
            </a:xfrm>
          </p:grpSpPr>
          <p:sp>
            <p:nvSpPr>
              <p:cNvPr id="12" name="Oval 19"/>
              <p:cNvSpPr>
                <a:spLocks noChangeArrowheads="1"/>
              </p:cNvSpPr>
              <p:nvPr/>
            </p:nvSpPr>
            <p:spPr bwMode="auto">
              <a:xfrm>
                <a:off x="5748564" y="3087007"/>
                <a:ext cx="996950" cy="993775"/>
              </a:xfrm>
              <a:prstGeom prst="ellipse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r>
                  <a:rPr lang="en-AU" altLang="en-US" sz="2265" dirty="0">
                    <a:solidFill>
                      <a:srgbClr val="1F497D"/>
                    </a:solidFill>
                    <a:sym typeface="Arial" panose="020B0604020202020204" pitchFamily="34" charset="0"/>
                  </a:rPr>
                  <a:t></a:t>
                </a:r>
                <a:endParaRPr lang="en-US" altLang="zh-CN" sz="2265" dirty="0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6042252" y="3402467"/>
                <a:ext cx="436562" cy="423862"/>
              </a:xfrm>
              <a:custGeom>
                <a:avLst/>
                <a:gdLst>
                  <a:gd name="T0" fmla="*/ 428892 w 683"/>
                  <a:gd name="T1" fmla="*/ 46740 h 662"/>
                  <a:gd name="T2" fmla="*/ 363695 w 683"/>
                  <a:gd name="T3" fmla="*/ 16007 h 662"/>
                  <a:gd name="T4" fmla="*/ 368169 w 683"/>
                  <a:gd name="T5" fmla="*/ 2561 h 662"/>
                  <a:gd name="T6" fmla="*/ 362417 w 683"/>
                  <a:gd name="T7" fmla="*/ 0 h 662"/>
                  <a:gd name="T8" fmla="*/ 70949 w 683"/>
                  <a:gd name="T9" fmla="*/ 640 h 662"/>
                  <a:gd name="T10" fmla="*/ 68393 w 683"/>
                  <a:gd name="T11" fmla="*/ 11525 h 662"/>
                  <a:gd name="T12" fmla="*/ 65836 w 683"/>
                  <a:gd name="T13" fmla="*/ 46740 h 662"/>
                  <a:gd name="T14" fmla="*/ 2557 w 683"/>
                  <a:gd name="T15" fmla="*/ 49301 h 662"/>
                  <a:gd name="T16" fmla="*/ 42825 w 683"/>
                  <a:gd name="T17" fmla="*/ 162630 h 662"/>
                  <a:gd name="T18" fmla="*/ 154043 w 683"/>
                  <a:gd name="T19" fmla="*/ 250988 h 662"/>
                  <a:gd name="T20" fmla="*/ 173219 w 683"/>
                  <a:gd name="T21" fmla="*/ 284282 h 662"/>
                  <a:gd name="T22" fmla="*/ 186641 w 683"/>
                  <a:gd name="T23" fmla="*/ 377762 h 662"/>
                  <a:gd name="T24" fmla="*/ 162352 w 683"/>
                  <a:gd name="T25" fmla="*/ 380323 h 662"/>
                  <a:gd name="T26" fmla="*/ 130393 w 683"/>
                  <a:gd name="T27" fmla="*/ 402733 h 662"/>
                  <a:gd name="T28" fmla="*/ 136146 w 683"/>
                  <a:gd name="T29" fmla="*/ 423862 h 662"/>
                  <a:gd name="T30" fmla="*/ 306169 w 683"/>
                  <a:gd name="T31" fmla="*/ 418740 h 662"/>
                  <a:gd name="T32" fmla="*/ 301694 w 683"/>
                  <a:gd name="T33" fmla="*/ 395050 h 662"/>
                  <a:gd name="T34" fmla="*/ 264622 w 683"/>
                  <a:gd name="T35" fmla="*/ 377762 h 662"/>
                  <a:gd name="T36" fmla="*/ 265900 w 683"/>
                  <a:gd name="T37" fmla="*/ 291325 h 662"/>
                  <a:gd name="T38" fmla="*/ 259508 w 683"/>
                  <a:gd name="T39" fmla="*/ 279800 h 662"/>
                  <a:gd name="T40" fmla="*/ 275488 w 683"/>
                  <a:gd name="T41" fmla="*/ 254189 h 662"/>
                  <a:gd name="T42" fmla="*/ 290828 w 683"/>
                  <a:gd name="T43" fmla="*/ 228578 h 662"/>
                  <a:gd name="T44" fmla="*/ 436562 w 683"/>
                  <a:gd name="T45" fmla="*/ 54423 h 662"/>
                  <a:gd name="T46" fmla="*/ 93321 w 683"/>
                  <a:gd name="T47" fmla="*/ 184399 h 662"/>
                  <a:gd name="T48" fmla="*/ 60722 w 683"/>
                  <a:gd name="T49" fmla="*/ 156227 h 662"/>
                  <a:gd name="T50" fmla="*/ 51774 w 683"/>
                  <a:gd name="T51" fmla="*/ 146623 h 662"/>
                  <a:gd name="T52" fmla="*/ 49856 w 683"/>
                  <a:gd name="T53" fmla="*/ 143422 h 662"/>
                  <a:gd name="T54" fmla="*/ 27485 w 683"/>
                  <a:gd name="T55" fmla="*/ 106286 h 662"/>
                  <a:gd name="T56" fmla="*/ 26207 w 683"/>
                  <a:gd name="T57" fmla="*/ 103084 h 662"/>
                  <a:gd name="T58" fmla="*/ 19175 w 683"/>
                  <a:gd name="T59" fmla="*/ 83236 h 662"/>
                  <a:gd name="T60" fmla="*/ 14701 w 683"/>
                  <a:gd name="T61" fmla="*/ 62107 h 662"/>
                  <a:gd name="T62" fmla="*/ 115053 w 683"/>
                  <a:gd name="T63" fmla="*/ 196564 h 662"/>
                  <a:gd name="T64" fmla="*/ 289550 w 683"/>
                  <a:gd name="T65" fmla="*/ 90279 h 662"/>
                  <a:gd name="T66" fmla="*/ 263983 w 683"/>
                  <a:gd name="T67" fmla="*/ 170313 h 662"/>
                  <a:gd name="T68" fmla="*/ 218601 w 683"/>
                  <a:gd name="T69" fmla="*/ 142141 h 662"/>
                  <a:gd name="T70" fmla="*/ 173219 w 683"/>
                  <a:gd name="T71" fmla="*/ 170313 h 662"/>
                  <a:gd name="T72" fmla="*/ 147012 w 683"/>
                  <a:gd name="T73" fmla="*/ 90279 h 662"/>
                  <a:gd name="T74" fmla="*/ 200703 w 683"/>
                  <a:gd name="T75" fmla="*/ 86437 h 662"/>
                  <a:gd name="T76" fmla="*/ 220518 w 683"/>
                  <a:gd name="T77" fmla="*/ 36496 h 662"/>
                  <a:gd name="T78" fmla="*/ 288911 w 683"/>
                  <a:gd name="T79" fmla="*/ 86437 h 662"/>
                  <a:gd name="T80" fmla="*/ 417387 w 683"/>
                  <a:gd name="T81" fmla="*/ 65948 h 662"/>
                  <a:gd name="T82" fmla="*/ 407799 w 683"/>
                  <a:gd name="T83" fmla="*/ 99883 h 662"/>
                  <a:gd name="T84" fmla="*/ 405881 w 683"/>
                  <a:gd name="T85" fmla="*/ 104365 h 662"/>
                  <a:gd name="T86" fmla="*/ 400768 w 683"/>
                  <a:gd name="T87" fmla="*/ 114609 h 662"/>
                  <a:gd name="T88" fmla="*/ 382231 w 683"/>
                  <a:gd name="T89" fmla="*/ 144702 h 662"/>
                  <a:gd name="T90" fmla="*/ 377757 w 683"/>
                  <a:gd name="T91" fmla="*/ 149824 h 662"/>
                  <a:gd name="T92" fmla="*/ 359860 w 683"/>
                  <a:gd name="T93" fmla="*/ 168392 h 662"/>
                  <a:gd name="T94" fmla="*/ 317674 w 683"/>
                  <a:gd name="T95" fmla="*/ 196564 h 662"/>
                  <a:gd name="T96" fmla="*/ 418026 w 683"/>
                  <a:gd name="T97" fmla="*/ 62107 h 662"/>
                  <a:gd name="T98" fmla="*/ 417387 w 683"/>
                  <a:gd name="T99" fmla="*/ 65948 h 6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683" h="662">
                    <a:moveTo>
                      <a:pt x="680" y="78"/>
                    </a:moveTo>
                    <a:cubicBezTo>
                      <a:pt x="678" y="75"/>
                      <a:pt x="675" y="73"/>
                      <a:pt x="671" y="73"/>
                    </a:cubicBezTo>
                    <a:cubicBezTo>
                      <a:pt x="580" y="73"/>
                      <a:pt x="580" y="73"/>
                      <a:pt x="580" y="73"/>
                    </a:cubicBezTo>
                    <a:cubicBezTo>
                      <a:pt x="577" y="49"/>
                      <a:pt x="571" y="32"/>
                      <a:pt x="569" y="25"/>
                    </a:cubicBezTo>
                    <a:cubicBezTo>
                      <a:pt x="572" y="23"/>
                      <a:pt x="574" y="20"/>
                      <a:pt x="576" y="18"/>
                    </a:cubicBezTo>
                    <a:cubicBezTo>
                      <a:pt x="580" y="14"/>
                      <a:pt x="580" y="8"/>
                      <a:pt x="576" y="4"/>
                    </a:cubicBezTo>
                    <a:cubicBezTo>
                      <a:pt x="575" y="3"/>
                      <a:pt x="574" y="2"/>
                      <a:pt x="572" y="1"/>
                    </a:cubicBezTo>
                    <a:cubicBezTo>
                      <a:pt x="571" y="1"/>
                      <a:pt x="569" y="0"/>
                      <a:pt x="567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2" y="1"/>
                      <a:pt x="111" y="1"/>
                    </a:cubicBezTo>
                    <a:cubicBezTo>
                      <a:pt x="109" y="2"/>
                      <a:pt x="108" y="3"/>
                      <a:pt x="107" y="4"/>
                    </a:cubicBezTo>
                    <a:cubicBezTo>
                      <a:pt x="103" y="8"/>
                      <a:pt x="103" y="14"/>
                      <a:pt x="107" y="18"/>
                    </a:cubicBezTo>
                    <a:cubicBezTo>
                      <a:pt x="109" y="20"/>
                      <a:pt x="111" y="23"/>
                      <a:pt x="114" y="25"/>
                    </a:cubicBezTo>
                    <a:cubicBezTo>
                      <a:pt x="112" y="32"/>
                      <a:pt x="107" y="49"/>
                      <a:pt x="103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8" y="73"/>
                      <a:pt x="6" y="75"/>
                      <a:pt x="4" y="77"/>
                    </a:cubicBezTo>
                    <a:cubicBezTo>
                      <a:pt x="1" y="79"/>
                      <a:pt x="0" y="82"/>
                      <a:pt x="0" y="85"/>
                    </a:cubicBezTo>
                    <a:cubicBezTo>
                      <a:pt x="5" y="147"/>
                      <a:pt x="28" y="206"/>
                      <a:pt x="67" y="254"/>
                    </a:cubicBezTo>
                    <a:cubicBezTo>
                      <a:pt x="108" y="304"/>
                      <a:pt x="165" y="341"/>
                      <a:pt x="228" y="357"/>
                    </a:cubicBezTo>
                    <a:cubicBezTo>
                      <a:pt x="225" y="368"/>
                      <a:pt x="224" y="385"/>
                      <a:pt x="241" y="392"/>
                    </a:cubicBezTo>
                    <a:cubicBezTo>
                      <a:pt x="253" y="397"/>
                      <a:pt x="266" y="403"/>
                      <a:pt x="275" y="413"/>
                    </a:cubicBezTo>
                    <a:cubicBezTo>
                      <a:pt x="284" y="423"/>
                      <a:pt x="281" y="435"/>
                      <a:pt x="271" y="444"/>
                    </a:cubicBezTo>
                    <a:cubicBezTo>
                      <a:pt x="268" y="447"/>
                      <a:pt x="267" y="450"/>
                      <a:pt x="268" y="455"/>
                    </a:cubicBezTo>
                    <a:cubicBezTo>
                      <a:pt x="292" y="590"/>
                      <a:pt x="292" y="590"/>
                      <a:pt x="292" y="590"/>
                    </a:cubicBezTo>
                    <a:cubicBezTo>
                      <a:pt x="269" y="590"/>
                      <a:pt x="269" y="590"/>
                      <a:pt x="269" y="590"/>
                    </a:cubicBezTo>
                    <a:cubicBezTo>
                      <a:pt x="264" y="590"/>
                      <a:pt x="258" y="591"/>
                      <a:pt x="254" y="594"/>
                    </a:cubicBezTo>
                    <a:cubicBezTo>
                      <a:pt x="212" y="617"/>
                      <a:pt x="212" y="617"/>
                      <a:pt x="212" y="617"/>
                    </a:cubicBezTo>
                    <a:cubicBezTo>
                      <a:pt x="208" y="619"/>
                      <a:pt x="204" y="624"/>
                      <a:pt x="204" y="629"/>
                    </a:cubicBezTo>
                    <a:cubicBezTo>
                      <a:pt x="204" y="654"/>
                      <a:pt x="204" y="654"/>
                      <a:pt x="204" y="654"/>
                    </a:cubicBezTo>
                    <a:cubicBezTo>
                      <a:pt x="204" y="659"/>
                      <a:pt x="208" y="662"/>
                      <a:pt x="213" y="662"/>
                    </a:cubicBezTo>
                    <a:cubicBezTo>
                      <a:pt x="471" y="662"/>
                      <a:pt x="471" y="662"/>
                      <a:pt x="471" y="662"/>
                    </a:cubicBezTo>
                    <a:cubicBezTo>
                      <a:pt x="475" y="662"/>
                      <a:pt x="479" y="659"/>
                      <a:pt x="479" y="654"/>
                    </a:cubicBezTo>
                    <a:cubicBezTo>
                      <a:pt x="479" y="628"/>
                      <a:pt x="479" y="628"/>
                      <a:pt x="479" y="628"/>
                    </a:cubicBezTo>
                    <a:cubicBezTo>
                      <a:pt x="479" y="624"/>
                      <a:pt x="476" y="619"/>
                      <a:pt x="472" y="617"/>
                    </a:cubicBezTo>
                    <a:cubicBezTo>
                      <a:pt x="461" y="611"/>
                      <a:pt x="440" y="600"/>
                      <a:pt x="429" y="594"/>
                    </a:cubicBezTo>
                    <a:cubicBezTo>
                      <a:pt x="426" y="591"/>
                      <a:pt x="419" y="590"/>
                      <a:pt x="414" y="590"/>
                    </a:cubicBezTo>
                    <a:cubicBezTo>
                      <a:pt x="392" y="590"/>
                      <a:pt x="392" y="590"/>
                      <a:pt x="392" y="590"/>
                    </a:cubicBezTo>
                    <a:cubicBezTo>
                      <a:pt x="392" y="590"/>
                      <a:pt x="415" y="456"/>
                      <a:pt x="416" y="455"/>
                    </a:cubicBezTo>
                    <a:cubicBezTo>
                      <a:pt x="416" y="452"/>
                      <a:pt x="416" y="448"/>
                      <a:pt x="414" y="446"/>
                    </a:cubicBezTo>
                    <a:cubicBezTo>
                      <a:pt x="411" y="443"/>
                      <a:pt x="408" y="440"/>
                      <a:pt x="406" y="437"/>
                    </a:cubicBezTo>
                    <a:cubicBezTo>
                      <a:pt x="403" y="432"/>
                      <a:pt x="402" y="427"/>
                      <a:pt x="403" y="421"/>
                    </a:cubicBezTo>
                    <a:cubicBezTo>
                      <a:pt x="407" y="409"/>
                      <a:pt x="421" y="402"/>
                      <a:pt x="431" y="397"/>
                    </a:cubicBezTo>
                    <a:cubicBezTo>
                      <a:pt x="435" y="395"/>
                      <a:pt x="438" y="394"/>
                      <a:pt x="442" y="392"/>
                    </a:cubicBezTo>
                    <a:cubicBezTo>
                      <a:pt x="460" y="385"/>
                      <a:pt x="458" y="368"/>
                      <a:pt x="455" y="357"/>
                    </a:cubicBezTo>
                    <a:cubicBezTo>
                      <a:pt x="518" y="340"/>
                      <a:pt x="575" y="304"/>
                      <a:pt x="616" y="254"/>
                    </a:cubicBezTo>
                    <a:cubicBezTo>
                      <a:pt x="655" y="206"/>
                      <a:pt x="679" y="147"/>
                      <a:pt x="683" y="85"/>
                    </a:cubicBezTo>
                    <a:cubicBezTo>
                      <a:pt x="683" y="83"/>
                      <a:pt x="682" y="80"/>
                      <a:pt x="680" y="78"/>
                    </a:cubicBezTo>
                    <a:close/>
                    <a:moveTo>
                      <a:pt x="146" y="288"/>
                    </a:moveTo>
                    <a:cubicBezTo>
                      <a:pt x="133" y="279"/>
                      <a:pt x="125" y="273"/>
                      <a:pt x="114" y="263"/>
                    </a:cubicBezTo>
                    <a:cubicBezTo>
                      <a:pt x="108" y="257"/>
                      <a:pt x="101" y="251"/>
                      <a:pt x="95" y="244"/>
                    </a:cubicBezTo>
                    <a:cubicBezTo>
                      <a:pt x="91" y="241"/>
                      <a:pt x="88" y="237"/>
                      <a:pt x="85" y="234"/>
                    </a:cubicBezTo>
                    <a:cubicBezTo>
                      <a:pt x="84" y="232"/>
                      <a:pt x="82" y="230"/>
                      <a:pt x="81" y="229"/>
                    </a:cubicBezTo>
                    <a:cubicBezTo>
                      <a:pt x="80" y="228"/>
                      <a:pt x="80" y="227"/>
                      <a:pt x="79" y="226"/>
                    </a:cubicBezTo>
                    <a:cubicBezTo>
                      <a:pt x="79" y="226"/>
                      <a:pt x="78" y="225"/>
                      <a:pt x="78" y="224"/>
                    </a:cubicBezTo>
                    <a:cubicBezTo>
                      <a:pt x="67" y="210"/>
                      <a:pt x="57" y="195"/>
                      <a:pt x="49" y="179"/>
                    </a:cubicBezTo>
                    <a:cubicBezTo>
                      <a:pt x="47" y="175"/>
                      <a:pt x="45" y="171"/>
                      <a:pt x="43" y="166"/>
                    </a:cubicBezTo>
                    <a:cubicBezTo>
                      <a:pt x="42" y="163"/>
                      <a:pt x="42" y="163"/>
                      <a:pt x="42" y="163"/>
                    </a:cubicBezTo>
                    <a:cubicBezTo>
                      <a:pt x="42" y="163"/>
                      <a:pt x="41" y="161"/>
                      <a:pt x="41" y="161"/>
                    </a:cubicBezTo>
                    <a:cubicBezTo>
                      <a:pt x="40" y="159"/>
                      <a:pt x="40" y="158"/>
                      <a:pt x="39" y="156"/>
                    </a:cubicBezTo>
                    <a:cubicBezTo>
                      <a:pt x="36" y="147"/>
                      <a:pt x="33" y="139"/>
                      <a:pt x="30" y="130"/>
                    </a:cubicBezTo>
                    <a:cubicBezTo>
                      <a:pt x="28" y="121"/>
                      <a:pt x="26" y="112"/>
                      <a:pt x="24" y="103"/>
                    </a:cubicBezTo>
                    <a:cubicBezTo>
                      <a:pt x="24" y="101"/>
                      <a:pt x="23" y="99"/>
                      <a:pt x="23" y="97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93" y="159"/>
                      <a:pt x="105" y="244"/>
                      <a:pt x="180" y="307"/>
                    </a:cubicBezTo>
                    <a:cubicBezTo>
                      <a:pt x="168" y="301"/>
                      <a:pt x="156" y="295"/>
                      <a:pt x="146" y="288"/>
                    </a:cubicBezTo>
                    <a:close/>
                    <a:moveTo>
                      <a:pt x="453" y="141"/>
                    </a:moveTo>
                    <a:cubicBezTo>
                      <a:pt x="388" y="188"/>
                      <a:pt x="388" y="188"/>
                      <a:pt x="388" y="188"/>
                    </a:cubicBezTo>
                    <a:cubicBezTo>
                      <a:pt x="413" y="266"/>
                      <a:pt x="413" y="266"/>
                      <a:pt x="413" y="266"/>
                    </a:cubicBezTo>
                    <a:cubicBezTo>
                      <a:pt x="415" y="271"/>
                      <a:pt x="412" y="273"/>
                      <a:pt x="408" y="270"/>
                    </a:cubicBezTo>
                    <a:cubicBezTo>
                      <a:pt x="342" y="222"/>
                      <a:pt x="342" y="222"/>
                      <a:pt x="342" y="222"/>
                    </a:cubicBezTo>
                    <a:cubicBezTo>
                      <a:pt x="276" y="270"/>
                      <a:pt x="276" y="270"/>
                      <a:pt x="276" y="270"/>
                    </a:cubicBezTo>
                    <a:cubicBezTo>
                      <a:pt x="271" y="273"/>
                      <a:pt x="269" y="271"/>
                      <a:pt x="271" y="266"/>
                    </a:cubicBezTo>
                    <a:cubicBezTo>
                      <a:pt x="296" y="188"/>
                      <a:pt x="296" y="188"/>
                      <a:pt x="296" y="188"/>
                    </a:cubicBezTo>
                    <a:cubicBezTo>
                      <a:pt x="230" y="141"/>
                      <a:pt x="230" y="141"/>
                      <a:pt x="230" y="141"/>
                    </a:cubicBezTo>
                    <a:cubicBezTo>
                      <a:pt x="225" y="137"/>
                      <a:pt x="226" y="135"/>
                      <a:pt x="232" y="135"/>
                    </a:cubicBezTo>
                    <a:cubicBezTo>
                      <a:pt x="314" y="135"/>
                      <a:pt x="314" y="135"/>
                      <a:pt x="314" y="135"/>
                    </a:cubicBezTo>
                    <a:cubicBezTo>
                      <a:pt x="339" y="57"/>
                      <a:pt x="339" y="57"/>
                      <a:pt x="339" y="57"/>
                    </a:cubicBezTo>
                    <a:cubicBezTo>
                      <a:pt x="340" y="52"/>
                      <a:pt x="343" y="52"/>
                      <a:pt x="345" y="57"/>
                    </a:cubicBezTo>
                    <a:cubicBezTo>
                      <a:pt x="370" y="135"/>
                      <a:pt x="370" y="135"/>
                      <a:pt x="370" y="135"/>
                    </a:cubicBezTo>
                    <a:cubicBezTo>
                      <a:pt x="452" y="135"/>
                      <a:pt x="452" y="135"/>
                      <a:pt x="452" y="135"/>
                    </a:cubicBezTo>
                    <a:cubicBezTo>
                      <a:pt x="457" y="134"/>
                      <a:pt x="458" y="137"/>
                      <a:pt x="453" y="141"/>
                    </a:cubicBezTo>
                    <a:close/>
                    <a:moveTo>
                      <a:pt x="653" y="103"/>
                    </a:moveTo>
                    <a:cubicBezTo>
                      <a:pt x="651" y="112"/>
                      <a:pt x="649" y="121"/>
                      <a:pt x="647" y="130"/>
                    </a:cubicBezTo>
                    <a:cubicBezTo>
                      <a:pt x="644" y="139"/>
                      <a:pt x="641" y="147"/>
                      <a:pt x="638" y="156"/>
                    </a:cubicBezTo>
                    <a:cubicBezTo>
                      <a:pt x="637" y="158"/>
                      <a:pt x="636" y="159"/>
                      <a:pt x="636" y="161"/>
                    </a:cubicBezTo>
                    <a:cubicBezTo>
                      <a:pt x="636" y="161"/>
                      <a:pt x="635" y="163"/>
                      <a:pt x="635" y="163"/>
                    </a:cubicBezTo>
                    <a:cubicBezTo>
                      <a:pt x="634" y="166"/>
                      <a:pt x="634" y="166"/>
                      <a:pt x="634" y="166"/>
                    </a:cubicBezTo>
                    <a:cubicBezTo>
                      <a:pt x="632" y="171"/>
                      <a:pt x="630" y="175"/>
                      <a:pt x="627" y="179"/>
                    </a:cubicBezTo>
                    <a:cubicBezTo>
                      <a:pt x="619" y="195"/>
                      <a:pt x="610" y="210"/>
                      <a:pt x="599" y="224"/>
                    </a:cubicBezTo>
                    <a:cubicBezTo>
                      <a:pt x="599" y="225"/>
                      <a:pt x="598" y="226"/>
                      <a:pt x="598" y="226"/>
                    </a:cubicBezTo>
                    <a:cubicBezTo>
                      <a:pt x="597" y="227"/>
                      <a:pt x="596" y="228"/>
                      <a:pt x="596" y="229"/>
                    </a:cubicBezTo>
                    <a:cubicBezTo>
                      <a:pt x="594" y="230"/>
                      <a:pt x="593" y="232"/>
                      <a:pt x="591" y="234"/>
                    </a:cubicBezTo>
                    <a:cubicBezTo>
                      <a:pt x="588" y="237"/>
                      <a:pt x="585" y="241"/>
                      <a:pt x="582" y="244"/>
                    </a:cubicBezTo>
                    <a:cubicBezTo>
                      <a:pt x="576" y="251"/>
                      <a:pt x="569" y="257"/>
                      <a:pt x="563" y="263"/>
                    </a:cubicBezTo>
                    <a:cubicBezTo>
                      <a:pt x="551" y="273"/>
                      <a:pt x="544" y="279"/>
                      <a:pt x="531" y="288"/>
                    </a:cubicBezTo>
                    <a:cubicBezTo>
                      <a:pt x="520" y="295"/>
                      <a:pt x="509" y="301"/>
                      <a:pt x="497" y="307"/>
                    </a:cubicBezTo>
                    <a:cubicBezTo>
                      <a:pt x="571" y="244"/>
                      <a:pt x="584" y="159"/>
                      <a:pt x="580" y="97"/>
                    </a:cubicBezTo>
                    <a:cubicBezTo>
                      <a:pt x="654" y="97"/>
                      <a:pt x="654" y="97"/>
                      <a:pt x="654" y="97"/>
                    </a:cubicBezTo>
                    <a:cubicBezTo>
                      <a:pt x="653" y="99"/>
                      <a:pt x="653" y="101"/>
                      <a:pt x="653" y="103"/>
                    </a:cubicBezTo>
                    <a:close/>
                    <a:moveTo>
                      <a:pt x="653" y="103"/>
                    </a:moveTo>
                    <a:cubicBezTo>
                      <a:pt x="653" y="103"/>
                      <a:pt x="653" y="103"/>
                      <a:pt x="653" y="10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303557" y="4606245"/>
              <a:ext cx="1935044" cy="1044464"/>
              <a:chOff x="358513" y="4153767"/>
              <a:chExt cx="1935044" cy="1044464"/>
            </a:xfrm>
          </p:grpSpPr>
          <p:sp>
            <p:nvSpPr>
              <p:cNvPr id="33" name="TextBox 46"/>
              <p:cNvSpPr>
                <a:spLocks noChangeArrowheads="1"/>
              </p:cNvSpPr>
              <p:nvPr/>
            </p:nvSpPr>
            <p:spPr bwMode="auto">
              <a:xfrm>
                <a:off x="358513" y="4496116"/>
                <a:ext cx="1935044" cy="702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ts val="1867"/>
                  </a:lnSpc>
                </a:pP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详写内容</a:t>
                </a:r>
                <a:r>
                  <a:rPr lang="en-US" altLang="zh-CN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……</a:t>
                </a: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点击输入本栏的具体文字，简明扼要的说明分项内容，此为概念</a:t>
                </a:r>
                <a:r>
                  <a:rPr lang="zh-CN" altLang="en-US" sz="10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图解</a:t>
                </a:r>
                <a:endPara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4" name="TextBox 47"/>
              <p:cNvSpPr>
                <a:spLocks noChangeArrowheads="1"/>
              </p:cNvSpPr>
              <p:nvPr/>
            </p:nvSpPr>
            <p:spPr bwMode="auto">
              <a:xfrm>
                <a:off x="531422" y="4153767"/>
                <a:ext cx="15938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4433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添加标题内容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7177373" y="2045954"/>
            <a:ext cx="1935044" cy="2560291"/>
            <a:chOff x="7177373" y="2045954"/>
            <a:chExt cx="1935044" cy="2560291"/>
          </a:xfrm>
        </p:grpSpPr>
        <p:cxnSp>
          <p:nvCxnSpPr>
            <p:cNvPr id="8" name="Straight Connector 57"/>
            <p:cNvCxnSpPr>
              <a:cxnSpLocks noChangeShapeType="1"/>
            </p:cNvCxnSpPr>
            <p:nvPr/>
          </p:nvCxnSpPr>
          <p:spPr bwMode="auto">
            <a:xfrm flipV="1">
              <a:off x="8131402" y="3301320"/>
              <a:ext cx="0" cy="858837"/>
            </a:xfrm>
            <a:prstGeom prst="line">
              <a:avLst/>
            </a:prstGeom>
            <a:noFill/>
            <a:ln w="6350">
              <a:solidFill>
                <a:srgbClr val="F94433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7647214" y="3614057"/>
              <a:ext cx="995363" cy="992188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Freeform 177"/>
            <p:cNvSpPr>
              <a:spLocks noEditPoints="1"/>
            </p:cNvSpPr>
            <p:nvPr/>
          </p:nvSpPr>
          <p:spPr bwMode="auto">
            <a:xfrm>
              <a:off x="7904389" y="3831545"/>
              <a:ext cx="439738" cy="463550"/>
            </a:xfrm>
            <a:custGeom>
              <a:avLst/>
              <a:gdLst>
                <a:gd name="T0" fmla="*/ 427523 w 360"/>
                <a:gd name="T1" fmla="*/ 219576 h 380"/>
                <a:gd name="T2" fmla="*/ 12215 w 360"/>
                <a:gd name="T3" fmla="*/ 219576 h 380"/>
                <a:gd name="T4" fmla="*/ 6107 w 360"/>
                <a:gd name="T5" fmla="*/ 208598 h 380"/>
                <a:gd name="T6" fmla="*/ 207654 w 360"/>
                <a:gd name="T7" fmla="*/ 9759 h 380"/>
                <a:gd name="T8" fmla="*/ 230862 w 360"/>
                <a:gd name="T9" fmla="*/ 10979 h 380"/>
                <a:gd name="T10" fmla="*/ 305374 w 360"/>
                <a:gd name="T11" fmla="*/ 84171 h 380"/>
                <a:gd name="T12" fmla="*/ 305374 w 360"/>
                <a:gd name="T13" fmla="*/ 54894 h 380"/>
                <a:gd name="T14" fmla="*/ 343240 w 360"/>
                <a:gd name="T15" fmla="*/ 54894 h 380"/>
                <a:gd name="T16" fmla="*/ 343240 w 360"/>
                <a:gd name="T17" fmla="*/ 121987 h 380"/>
                <a:gd name="T18" fmla="*/ 431188 w 360"/>
                <a:gd name="T19" fmla="*/ 208598 h 380"/>
                <a:gd name="T20" fmla="*/ 427523 w 360"/>
                <a:gd name="T21" fmla="*/ 219576 h 380"/>
                <a:gd name="T22" fmla="*/ 383549 w 360"/>
                <a:gd name="T23" fmla="*/ 447692 h 380"/>
                <a:gd name="T24" fmla="*/ 366448 w 360"/>
                <a:gd name="T25" fmla="*/ 463550 h 380"/>
                <a:gd name="T26" fmla="*/ 236970 w 360"/>
                <a:gd name="T27" fmla="*/ 463550 h 380"/>
                <a:gd name="T28" fmla="*/ 236970 w 360"/>
                <a:gd name="T29" fmla="*/ 368400 h 380"/>
                <a:gd name="T30" fmla="*/ 178338 w 360"/>
                <a:gd name="T31" fmla="*/ 368400 h 380"/>
                <a:gd name="T32" fmla="*/ 178338 w 360"/>
                <a:gd name="T33" fmla="*/ 463550 h 380"/>
                <a:gd name="T34" fmla="*/ 70847 w 360"/>
                <a:gd name="T35" fmla="*/ 463550 h 380"/>
                <a:gd name="T36" fmla="*/ 53746 w 360"/>
                <a:gd name="T37" fmla="*/ 446472 h 380"/>
                <a:gd name="T38" fmla="*/ 53746 w 360"/>
                <a:gd name="T39" fmla="*/ 229335 h 380"/>
                <a:gd name="T40" fmla="*/ 383549 w 360"/>
                <a:gd name="T41" fmla="*/ 229335 h 380"/>
                <a:gd name="T42" fmla="*/ 383549 w 360"/>
                <a:gd name="T43" fmla="*/ 447692 h 380"/>
                <a:gd name="T44" fmla="*/ 333468 w 360"/>
                <a:gd name="T45" fmla="*/ 295208 h 380"/>
                <a:gd name="T46" fmla="*/ 274836 w 360"/>
                <a:gd name="T47" fmla="*/ 295208 h 380"/>
                <a:gd name="T48" fmla="*/ 274836 w 360"/>
                <a:gd name="T49" fmla="*/ 344003 h 380"/>
                <a:gd name="T50" fmla="*/ 333468 w 360"/>
                <a:gd name="T51" fmla="*/ 344003 h 380"/>
                <a:gd name="T52" fmla="*/ 333468 w 360"/>
                <a:gd name="T53" fmla="*/ 295208 h 3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177373" y="2045954"/>
              <a:ext cx="1935044" cy="1044464"/>
              <a:chOff x="358513" y="4153767"/>
              <a:chExt cx="1935044" cy="1044464"/>
            </a:xfrm>
          </p:grpSpPr>
          <p:sp>
            <p:nvSpPr>
              <p:cNvPr id="36" name="TextBox 46"/>
              <p:cNvSpPr>
                <a:spLocks noChangeArrowheads="1"/>
              </p:cNvSpPr>
              <p:nvPr/>
            </p:nvSpPr>
            <p:spPr bwMode="auto">
              <a:xfrm>
                <a:off x="358513" y="4496116"/>
                <a:ext cx="1935044" cy="702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ts val="1867"/>
                  </a:lnSpc>
                </a:pP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详写内容</a:t>
                </a:r>
                <a:r>
                  <a:rPr lang="en-US" altLang="zh-CN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……</a:t>
                </a:r>
                <a:r>
                  <a:rPr lang="zh-CN" alt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点击输入本栏的具体文字，简明扼要的说明分项内容，此为概念</a:t>
                </a:r>
                <a:r>
                  <a:rPr lang="zh-CN" altLang="en-US" sz="10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图解</a:t>
                </a:r>
                <a:endPara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7" name="TextBox 47"/>
              <p:cNvSpPr>
                <a:spLocks noChangeArrowheads="1"/>
              </p:cNvSpPr>
              <p:nvPr/>
            </p:nvSpPr>
            <p:spPr bwMode="auto">
              <a:xfrm>
                <a:off x="531422" y="4153767"/>
                <a:ext cx="15938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4433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添加标题内容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57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" presetID="2" presetClass="entr" presetSubtype="4" fill="hold" nodeType="after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1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4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2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41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244600" y="258763"/>
            <a:ext cx="10947400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270227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01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489530" y="2413651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rgbClr val="F94433"/>
          </a:solidFill>
          <a:ln w="5" cap="flat">
            <a:noFill/>
            <a:prstDash val="solid"/>
            <a:miter lim="800000"/>
            <a:headEnd/>
            <a:tailE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5076229" y="3676013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rgbClr val="F94433"/>
          </a:solidFill>
          <a:ln w="5" cap="flat">
            <a:noFill/>
            <a:prstDash val="solid"/>
            <a:miter lim="800000"/>
            <a:headEnd/>
            <a:tailE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671916" y="4390299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F94433"/>
          </a:solidFill>
          <a:ln w="5" cap="flat">
            <a:noFill/>
            <a:prstDash val="solid"/>
            <a:miter lim="800000"/>
            <a:headEnd/>
            <a:tailE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4047473" y="5100096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F94433"/>
          </a:solidFill>
          <a:ln w="5" cap="flat">
            <a:noFill/>
            <a:prstDash val="solid"/>
            <a:miter lim="800000"/>
            <a:headEnd/>
            <a:tailEnd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5489529" y="3455883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5076229" y="4165681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671916" y="4875478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970193" y="2413651"/>
            <a:ext cx="489671" cy="489671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970193" y="3676013"/>
            <a:ext cx="489671" cy="480687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970193" y="4929386"/>
            <a:ext cx="489671" cy="489671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10754602" y="2413651"/>
            <a:ext cx="485177" cy="489671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10754602" y="3676013"/>
            <a:ext cx="485177" cy="480687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10754602" y="4929386"/>
            <a:ext cx="485177" cy="489671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10834961" y="3754128"/>
            <a:ext cx="324456" cy="324454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057594" y="3782145"/>
            <a:ext cx="324456" cy="27740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1" name="Freeform 8"/>
          <p:cNvSpPr>
            <a:spLocks noEditPoints="1"/>
          </p:cNvSpPr>
          <p:nvPr/>
        </p:nvSpPr>
        <p:spPr bwMode="auto">
          <a:xfrm>
            <a:off x="10886108" y="5011013"/>
            <a:ext cx="307790" cy="326414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1083186" y="5001701"/>
            <a:ext cx="263682" cy="34503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1078776" y="2495016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10834961" y="2540368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5" name="TextBox 64"/>
          <p:cNvSpPr txBox="1"/>
          <p:nvPr/>
        </p:nvSpPr>
        <p:spPr>
          <a:xfrm>
            <a:off x="1567686" y="2410879"/>
            <a:ext cx="295232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65"/>
          <p:cNvSpPr txBox="1"/>
          <p:nvPr/>
        </p:nvSpPr>
        <p:spPr>
          <a:xfrm>
            <a:off x="1567686" y="3664257"/>
            <a:ext cx="266429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7" name="TextBox 66"/>
          <p:cNvSpPr txBox="1"/>
          <p:nvPr/>
        </p:nvSpPr>
        <p:spPr>
          <a:xfrm>
            <a:off x="1567686" y="4827972"/>
            <a:ext cx="230425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67"/>
          <p:cNvSpPr txBox="1"/>
          <p:nvPr/>
        </p:nvSpPr>
        <p:spPr>
          <a:xfrm>
            <a:off x="7675846" y="2410879"/>
            <a:ext cx="2952328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68"/>
          <p:cNvSpPr txBox="1"/>
          <p:nvPr/>
        </p:nvSpPr>
        <p:spPr>
          <a:xfrm>
            <a:off x="7963878" y="3664257"/>
            <a:ext cx="266429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69"/>
          <p:cNvSpPr txBox="1"/>
          <p:nvPr/>
        </p:nvSpPr>
        <p:spPr>
          <a:xfrm>
            <a:off x="8323918" y="4827972"/>
            <a:ext cx="2304256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7163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244600" y="258763"/>
            <a:ext cx="10947400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270227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01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22738" y="2100263"/>
            <a:ext cx="3924300" cy="3917950"/>
            <a:chOff x="4122738" y="2100263"/>
            <a:chExt cx="3924300" cy="3917950"/>
          </a:xfrm>
        </p:grpSpPr>
        <p:sp>
          <p:nvSpPr>
            <p:cNvPr id="6" name="AutoShape 2"/>
            <p:cNvSpPr>
              <a:spLocks/>
            </p:cNvSpPr>
            <p:nvPr/>
          </p:nvSpPr>
          <p:spPr bwMode="auto">
            <a:xfrm>
              <a:off x="4413250" y="2100263"/>
              <a:ext cx="1601788" cy="1368425"/>
            </a:xfrm>
            <a:custGeom>
              <a:avLst/>
              <a:gdLst>
                <a:gd name="T0" fmla="*/ 711906 w 21600"/>
                <a:gd name="T1" fmla="*/ 1368425 h 21600"/>
                <a:gd name="T2" fmla="*/ 0 w 21600"/>
                <a:gd name="T3" fmla="*/ 929705 h 21600"/>
                <a:gd name="T4" fmla="*/ 1549433 w 21600"/>
                <a:gd name="T5" fmla="*/ 0 h 21600"/>
                <a:gd name="T6" fmla="*/ 1601788 w 21600"/>
                <a:gd name="T7" fmla="*/ 835690 h 21600"/>
                <a:gd name="T8" fmla="*/ 711906 w 21600"/>
                <a:gd name="T9" fmla="*/ 1368425 h 21600"/>
                <a:gd name="T10" fmla="*/ 711906 w 21600"/>
                <a:gd name="T11" fmla="*/ 1368425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9600" y="21600"/>
                  </a:moveTo>
                  <a:cubicBezTo>
                    <a:pt x="0" y="14675"/>
                    <a:pt x="0" y="14675"/>
                    <a:pt x="0" y="14675"/>
                  </a:cubicBezTo>
                  <a:cubicBezTo>
                    <a:pt x="4518" y="6101"/>
                    <a:pt x="12282" y="577"/>
                    <a:pt x="20894" y="0"/>
                  </a:cubicBezTo>
                  <a:cubicBezTo>
                    <a:pt x="21600" y="13191"/>
                    <a:pt x="21600" y="13191"/>
                    <a:pt x="21600" y="13191"/>
                  </a:cubicBezTo>
                  <a:cubicBezTo>
                    <a:pt x="16518" y="13521"/>
                    <a:pt x="12141" y="16818"/>
                    <a:pt x="9600" y="21600"/>
                  </a:cubicBezTo>
                  <a:close/>
                  <a:moveTo>
                    <a:pt x="9600" y="21600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7" name="AutoShape 3"/>
            <p:cNvSpPr>
              <a:spLocks/>
            </p:cNvSpPr>
            <p:nvPr/>
          </p:nvSpPr>
          <p:spPr bwMode="auto">
            <a:xfrm>
              <a:off x="7081838" y="3152775"/>
              <a:ext cx="965200" cy="1808163"/>
            </a:xfrm>
            <a:custGeom>
              <a:avLst/>
              <a:gdLst>
                <a:gd name="T0" fmla="*/ 0 w 20053"/>
                <a:gd name="T1" fmla="*/ 386746 h 21600"/>
                <a:gd name="T2" fmla="*/ 741865 w 20053"/>
                <a:gd name="T3" fmla="*/ 0 h 21600"/>
                <a:gd name="T4" fmla="*/ 741865 w 20053"/>
                <a:gd name="T5" fmla="*/ 1808163 h 21600"/>
                <a:gd name="T6" fmla="*/ 0 w 20053"/>
                <a:gd name="T7" fmla="*/ 1421417 h 21600"/>
                <a:gd name="T8" fmla="*/ 125385 w 20053"/>
                <a:gd name="T9" fmla="*/ 904082 h 21600"/>
                <a:gd name="T10" fmla="*/ 0 w 20053"/>
                <a:gd name="T11" fmla="*/ 386746 h 21600"/>
                <a:gd name="T12" fmla="*/ 0 w 20053"/>
                <a:gd name="T13" fmla="*/ 386746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53" h="21600">
                  <a:moveTo>
                    <a:pt x="0" y="4620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600" y="6742"/>
                    <a:pt x="21600" y="14858"/>
                    <a:pt x="15413" y="21600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7" y="15170"/>
                    <a:pt x="2605" y="13047"/>
                    <a:pt x="2605" y="10800"/>
                  </a:cubicBezTo>
                  <a:cubicBezTo>
                    <a:pt x="2605" y="8553"/>
                    <a:pt x="1737" y="6492"/>
                    <a:pt x="0" y="4620"/>
                  </a:cubicBezTo>
                  <a:close/>
                  <a:moveTo>
                    <a:pt x="0" y="4620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8" name="AutoShape 4"/>
            <p:cNvSpPr>
              <a:spLocks/>
            </p:cNvSpPr>
            <p:nvPr/>
          </p:nvSpPr>
          <p:spPr bwMode="auto">
            <a:xfrm>
              <a:off x="6156325" y="4641850"/>
              <a:ext cx="1604963" cy="1370013"/>
            </a:xfrm>
            <a:custGeom>
              <a:avLst/>
              <a:gdLst>
                <a:gd name="T0" fmla="*/ 888748 w 21600"/>
                <a:gd name="T1" fmla="*/ 0 h 21600"/>
                <a:gd name="T2" fmla="*/ 1604963 w 21600"/>
                <a:gd name="T3" fmla="*/ 439229 h 21600"/>
                <a:gd name="T4" fmla="*/ 52310 w 21600"/>
                <a:gd name="T5" fmla="*/ 1370013 h 21600"/>
                <a:gd name="T6" fmla="*/ 0 w 21600"/>
                <a:gd name="T7" fmla="*/ 538618 h 21600"/>
                <a:gd name="T8" fmla="*/ 888748 w 21600"/>
                <a:gd name="T9" fmla="*/ 0 h 21600"/>
                <a:gd name="T10" fmla="*/ 888748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1961" y="0"/>
                  </a:moveTo>
                  <a:cubicBezTo>
                    <a:pt x="21600" y="6925"/>
                    <a:pt x="21600" y="6925"/>
                    <a:pt x="21600" y="6925"/>
                  </a:cubicBezTo>
                  <a:cubicBezTo>
                    <a:pt x="17097" y="15499"/>
                    <a:pt x="9287" y="21023"/>
                    <a:pt x="704" y="21600"/>
                  </a:cubicBezTo>
                  <a:cubicBezTo>
                    <a:pt x="0" y="8492"/>
                    <a:pt x="0" y="8492"/>
                    <a:pt x="0" y="8492"/>
                  </a:cubicBezTo>
                  <a:cubicBezTo>
                    <a:pt x="5066" y="8079"/>
                    <a:pt x="9498" y="4782"/>
                    <a:pt x="11961" y="0"/>
                  </a:cubicBezTo>
                  <a:close/>
                  <a:moveTo>
                    <a:pt x="11961" y="0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9" name="AutoShape 5"/>
            <p:cNvSpPr>
              <a:spLocks/>
            </p:cNvSpPr>
            <p:nvPr/>
          </p:nvSpPr>
          <p:spPr bwMode="auto">
            <a:xfrm>
              <a:off x="6650038" y="5103813"/>
              <a:ext cx="474662" cy="501650"/>
            </a:xfrm>
            <a:custGeom>
              <a:avLst/>
              <a:gdLst>
                <a:gd name="T0" fmla="*/ 306448 w 21104"/>
                <a:gd name="T1" fmla="*/ 344420 h 21600"/>
                <a:gd name="T2" fmla="*/ 474617 w 21104"/>
                <a:gd name="T3" fmla="*/ 97334 h 21600"/>
                <a:gd name="T4" fmla="*/ 474617 w 21104"/>
                <a:gd name="T5" fmla="*/ 78615 h 21600"/>
                <a:gd name="T6" fmla="*/ 437236 w 21104"/>
                <a:gd name="T7" fmla="*/ 37438 h 21600"/>
                <a:gd name="T8" fmla="*/ 414812 w 21104"/>
                <a:gd name="T9" fmla="*/ 37438 h 21600"/>
                <a:gd name="T10" fmla="*/ 396121 w 21104"/>
                <a:gd name="T11" fmla="*/ 56157 h 21600"/>
                <a:gd name="T12" fmla="*/ 373720 w 21104"/>
                <a:gd name="T13" fmla="*/ 59896 h 21600"/>
                <a:gd name="T14" fmla="*/ 377453 w 21104"/>
                <a:gd name="T15" fmla="*/ 0 h 21600"/>
                <a:gd name="T16" fmla="*/ 100897 w 21104"/>
                <a:gd name="T17" fmla="*/ 0 h 21600"/>
                <a:gd name="T18" fmla="*/ 100897 w 21104"/>
                <a:gd name="T19" fmla="*/ 59896 h 21600"/>
                <a:gd name="T20" fmla="*/ 82229 w 21104"/>
                <a:gd name="T21" fmla="*/ 56157 h 21600"/>
                <a:gd name="T22" fmla="*/ 63539 w 21104"/>
                <a:gd name="T23" fmla="*/ 37438 h 21600"/>
                <a:gd name="T24" fmla="*/ 41115 w 21104"/>
                <a:gd name="T25" fmla="*/ 37438 h 21600"/>
                <a:gd name="T26" fmla="*/ 0 w 21104"/>
                <a:gd name="T27" fmla="*/ 78615 h 21600"/>
                <a:gd name="T28" fmla="*/ 0 w 21104"/>
                <a:gd name="T29" fmla="*/ 97334 h 21600"/>
                <a:gd name="T30" fmla="*/ 171903 w 21104"/>
                <a:gd name="T31" fmla="*/ 344420 h 21600"/>
                <a:gd name="T32" fmla="*/ 216751 w 21104"/>
                <a:gd name="T33" fmla="*/ 363139 h 21600"/>
                <a:gd name="T34" fmla="*/ 216751 w 21104"/>
                <a:gd name="T35" fmla="*/ 385597 h 21600"/>
                <a:gd name="T36" fmla="*/ 198061 w 21104"/>
                <a:gd name="T37" fmla="*/ 393075 h 21600"/>
                <a:gd name="T38" fmla="*/ 216751 w 21104"/>
                <a:gd name="T39" fmla="*/ 404316 h 21600"/>
                <a:gd name="T40" fmla="*/ 216751 w 21104"/>
                <a:gd name="T41" fmla="*/ 426774 h 21600"/>
                <a:gd name="T42" fmla="*/ 201794 w 21104"/>
                <a:gd name="T43" fmla="*/ 445493 h 21600"/>
                <a:gd name="T44" fmla="*/ 179393 w 21104"/>
                <a:gd name="T45" fmla="*/ 464212 h 21600"/>
                <a:gd name="T46" fmla="*/ 160702 w 21104"/>
                <a:gd name="T47" fmla="*/ 482931 h 21600"/>
                <a:gd name="T48" fmla="*/ 179393 w 21104"/>
                <a:gd name="T49" fmla="*/ 501650 h 21600"/>
                <a:gd name="T50" fmla="*/ 295224 w 21104"/>
                <a:gd name="T51" fmla="*/ 501650 h 21600"/>
                <a:gd name="T52" fmla="*/ 317648 w 21104"/>
                <a:gd name="T53" fmla="*/ 482931 h 21600"/>
                <a:gd name="T54" fmla="*/ 295224 w 21104"/>
                <a:gd name="T55" fmla="*/ 464212 h 21600"/>
                <a:gd name="T56" fmla="*/ 276556 w 21104"/>
                <a:gd name="T57" fmla="*/ 441754 h 21600"/>
                <a:gd name="T58" fmla="*/ 257866 w 21104"/>
                <a:gd name="T59" fmla="*/ 426774 h 21600"/>
                <a:gd name="T60" fmla="*/ 257866 w 21104"/>
                <a:gd name="T61" fmla="*/ 404316 h 21600"/>
                <a:gd name="T62" fmla="*/ 276556 w 21104"/>
                <a:gd name="T63" fmla="*/ 393075 h 21600"/>
                <a:gd name="T64" fmla="*/ 257866 w 21104"/>
                <a:gd name="T65" fmla="*/ 385597 h 21600"/>
                <a:gd name="T66" fmla="*/ 257866 w 21104"/>
                <a:gd name="T67" fmla="*/ 363139 h 21600"/>
                <a:gd name="T68" fmla="*/ 306448 w 21104"/>
                <a:gd name="T69" fmla="*/ 344420 h 21600"/>
                <a:gd name="T70" fmla="*/ 377453 w 21104"/>
                <a:gd name="T71" fmla="*/ 78615 h 21600"/>
                <a:gd name="T72" fmla="*/ 396121 w 21104"/>
                <a:gd name="T73" fmla="*/ 78615 h 21600"/>
                <a:gd name="T74" fmla="*/ 418546 w 21104"/>
                <a:gd name="T75" fmla="*/ 59896 h 21600"/>
                <a:gd name="T76" fmla="*/ 437236 w 21104"/>
                <a:gd name="T77" fmla="*/ 78615 h 21600"/>
                <a:gd name="T78" fmla="*/ 437236 w 21104"/>
                <a:gd name="T79" fmla="*/ 97334 h 21600"/>
                <a:gd name="T80" fmla="*/ 336339 w 21104"/>
                <a:gd name="T81" fmla="*/ 265805 h 21600"/>
                <a:gd name="T82" fmla="*/ 377453 w 21104"/>
                <a:gd name="T83" fmla="*/ 78615 h 21600"/>
                <a:gd name="T84" fmla="*/ 134545 w 21104"/>
                <a:gd name="T85" fmla="*/ 269544 h 21600"/>
                <a:gd name="T86" fmla="*/ 33647 w 21104"/>
                <a:gd name="T87" fmla="*/ 101073 h 21600"/>
                <a:gd name="T88" fmla="*/ 33647 w 21104"/>
                <a:gd name="T89" fmla="*/ 82354 h 21600"/>
                <a:gd name="T90" fmla="*/ 52315 w 21104"/>
                <a:gd name="T91" fmla="*/ 59896 h 21600"/>
                <a:gd name="T92" fmla="*/ 74739 w 21104"/>
                <a:gd name="T93" fmla="*/ 82354 h 21600"/>
                <a:gd name="T94" fmla="*/ 93430 w 21104"/>
                <a:gd name="T95" fmla="*/ 82354 h 21600"/>
                <a:gd name="T96" fmla="*/ 134545 w 21104"/>
                <a:gd name="T97" fmla="*/ 269544 h 21600"/>
                <a:gd name="T98" fmla="*/ 134545 w 21104"/>
                <a:gd name="T99" fmla="*/ 269544 h 216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04" h="21600">
                  <a:moveTo>
                    <a:pt x="13625" y="14830"/>
                  </a:moveTo>
                  <a:cubicBezTo>
                    <a:pt x="21434" y="10155"/>
                    <a:pt x="21102" y="4191"/>
                    <a:pt x="21102" y="4191"/>
                  </a:cubicBezTo>
                  <a:cubicBezTo>
                    <a:pt x="21102" y="3385"/>
                    <a:pt x="21102" y="3385"/>
                    <a:pt x="21102" y="3385"/>
                  </a:cubicBezTo>
                  <a:cubicBezTo>
                    <a:pt x="21102" y="3385"/>
                    <a:pt x="21102" y="1612"/>
                    <a:pt x="19440" y="1612"/>
                  </a:cubicBezTo>
                  <a:cubicBezTo>
                    <a:pt x="18942" y="1612"/>
                    <a:pt x="18443" y="1612"/>
                    <a:pt x="18443" y="1612"/>
                  </a:cubicBezTo>
                  <a:cubicBezTo>
                    <a:pt x="17612" y="1612"/>
                    <a:pt x="17612" y="2418"/>
                    <a:pt x="17612" y="2418"/>
                  </a:cubicBezTo>
                  <a:cubicBezTo>
                    <a:pt x="17612" y="2418"/>
                    <a:pt x="17280" y="2579"/>
                    <a:pt x="16616" y="2579"/>
                  </a:cubicBezTo>
                  <a:cubicBezTo>
                    <a:pt x="16616" y="1934"/>
                    <a:pt x="16782" y="0"/>
                    <a:pt x="16782" y="0"/>
                  </a:cubicBezTo>
                  <a:cubicBezTo>
                    <a:pt x="9139" y="967"/>
                    <a:pt x="4486" y="0"/>
                    <a:pt x="4486" y="0"/>
                  </a:cubicBezTo>
                  <a:cubicBezTo>
                    <a:pt x="4486" y="2579"/>
                    <a:pt x="4486" y="2579"/>
                    <a:pt x="4486" y="2579"/>
                  </a:cubicBezTo>
                  <a:cubicBezTo>
                    <a:pt x="3822" y="2579"/>
                    <a:pt x="3656" y="2418"/>
                    <a:pt x="3656" y="2418"/>
                  </a:cubicBezTo>
                  <a:cubicBezTo>
                    <a:pt x="3656" y="2418"/>
                    <a:pt x="3489" y="1612"/>
                    <a:pt x="2825" y="1612"/>
                  </a:cubicBezTo>
                  <a:cubicBezTo>
                    <a:pt x="2825" y="1612"/>
                    <a:pt x="2326" y="1612"/>
                    <a:pt x="1828" y="1612"/>
                  </a:cubicBezTo>
                  <a:cubicBezTo>
                    <a:pt x="166" y="1612"/>
                    <a:pt x="0" y="3385"/>
                    <a:pt x="0" y="3385"/>
                  </a:cubicBezTo>
                  <a:cubicBezTo>
                    <a:pt x="0" y="4191"/>
                    <a:pt x="0" y="4191"/>
                    <a:pt x="0" y="4191"/>
                  </a:cubicBezTo>
                  <a:cubicBezTo>
                    <a:pt x="0" y="4191"/>
                    <a:pt x="-166" y="10155"/>
                    <a:pt x="7643" y="14830"/>
                  </a:cubicBezTo>
                  <a:cubicBezTo>
                    <a:pt x="7643" y="14830"/>
                    <a:pt x="8474" y="15636"/>
                    <a:pt x="9637" y="15636"/>
                  </a:cubicBezTo>
                  <a:cubicBezTo>
                    <a:pt x="9637" y="16603"/>
                    <a:pt x="9637" y="16603"/>
                    <a:pt x="9637" y="16603"/>
                  </a:cubicBezTo>
                  <a:cubicBezTo>
                    <a:pt x="9637" y="16603"/>
                    <a:pt x="8806" y="16442"/>
                    <a:pt x="8806" y="16925"/>
                  </a:cubicBezTo>
                  <a:cubicBezTo>
                    <a:pt x="8806" y="17570"/>
                    <a:pt x="9637" y="17409"/>
                    <a:pt x="9637" y="17409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1" y="19182"/>
                    <a:pt x="8972" y="19182"/>
                  </a:cubicBezTo>
                  <a:cubicBezTo>
                    <a:pt x="8972" y="19988"/>
                    <a:pt x="7976" y="19988"/>
                    <a:pt x="7976" y="19988"/>
                  </a:cubicBezTo>
                  <a:cubicBezTo>
                    <a:pt x="7976" y="19988"/>
                    <a:pt x="7145" y="20149"/>
                    <a:pt x="7145" y="20794"/>
                  </a:cubicBezTo>
                  <a:cubicBezTo>
                    <a:pt x="7145" y="20794"/>
                    <a:pt x="6979" y="21600"/>
                    <a:pt x="7976" y="21600"/>
                  </a:cubicBezTo>
                  <a:cubicBezTo>
                    <a:pt x="9305" y="21600"/>
                    <a:pt x="13126" y="21600"/>
                    <a:pt x="13126" y="21600"/>
                  </a:cubicBezTo>
                  <a:cubicBezTo>
                    <a:pt x="13957" y="21600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6" y="19988"/>
                  </a:cubicBezTo>
                  <a:cubicBezTo>
                    <a:pt x="12296" y="19988"/>
                    <a:pt x="12296" y="19021"/>
                    <a:pt x="12296" y="19021"/>
                  </a:cubicBezTo>
                  <a:cubicBezTo>
                    <a:pt x="12296" y="19021"/>
                    <a:pt x="11465" y="19182"/>
                    <a:pt x="11465" y="18376"/>
                  </a:cubicBezTo>
                  <a:cubicBezTo>
                    <a:pt x="11465" y="17409"/>
                    <a:pt x="11465" y="17409"/>
                    <a:pt x="11465" y="17409"/>
                  </a:cubicBezTo>
                  <a:cubicBezTo>
                    <a:pt x="11465" y="17409"/>
                    <a:pt x="12296" y="17570"/>
                    <a:pt x="12296" y="16925"/>
                  </a:cubicBezTo>
                  <a:cubicBezTo>
                    <a:pt x="12296" y="16442"/>
                    <a:pt x="11465" y="16603"/>
                    <a:pt x="11465" y="16603"/>
                  </a:cubicBezTo>
                  <a:cubicBezTo>
                    <a:pt x="11465" y="15636"/>
                    <a:pt x="11465" y="15636"/>
                    <a:pt x="11465" y="15636"/>
                  </a:cubicBezTo>
                  <a:cubicBezTo>
                    <a:pt x="12296" y="15636"/>
                    <a:pt x="12960" y="15313"/>
                    <a:pt x="13625" y="14830"/>
                  </a:cubicBezTo>
                  <a:close/>
                  <a:moveTo>
                    <a:pt x="16782" y="3385"/>
                  </a:moveTo>
                  <a:cubicBezTo>
                    <a:pt x="16948" y="3385"/>
                    <a:pt x="17612" y="3385"/>
                    <a:pt x="17612" y="3385"/>
                  </a:cubicBezTo>
                  <a:cubicBezTo>
                    <a:pt x="18443" y="3385"/>
                    <a:pt x="18609" y="2579"/>
                    <a:pt x="18609" y="2579"/>
                  </a:cubicBezTo>
                  <a:cubicBezTo>
                    <a:pt x="19440" y="2579"/>
                    <a:pt x="19440" y="3385"/>
                    <a:pt x="19440" y="3385"/>
                  </a:cubicBezTo>
                  <a:cubicBezTo>
                    <a:pt x="19440" y="4191"/>
                    <a:pt x="19440" y="4191"/>
                    <a:pt x="19440" y="4191"/>
                  </a:cubicBezTo>
                  <a:cubicBezTo>
                    <a:pt x="19440" y="4191"/>
                    <a:pt x="19108" y="7576"/>
                    <a:pt x="14954" y="11445"/>
                  </a:cubicBezTo>
                  <a:cubicBezTo>
                    <a:pt x="15951" y="9833"/>
                    <a:pt x="16782" y="6125"/>
                    <a:pt x="16782" y="3385"/>
                  </a:cubicBezTo>
                  <a:close/>
                  <a:moveTo>
                    <a:pt x="5982" y="11606"/>
                  </a:moveTo>
                  <a:cubicBezTo>
                    <a:pt x="1662" y="7737"/>
                    <a:pt x="1496" y="4352"/>
                    <a:pt x="1496" y="4352"/>
                  </a:cubicBezTo>
                  <a:cubicBezTo>
                    <a:pt x="1496" y="3546"/>
                    <a:pt x="1496" y="3546"/>
                    <a:pt x="1496" y="3546"/>
                  </a:cubicBezTo>
                  <a:cubicBezTo>
                    <a:pt x="1496" y="3546"/>
                    <a:pt x="1496" y="2579"/>
                    <a:pt x="2326" y="2579"/>
                  </a:cubicBezTo>
                  <a:cubicBezTo>
                    <a:pt x="2326" y="2579"/>
                    <a:pt x="2326" y="3546"/>
                    <a:pt x="3323" y="3546"/>
                  </a:cubicBezTo>
                  <a:cubicBezTo>
                    <a:pt x="3323" y="3546"/>
                    <a:pt x="3988" y="3546"/>
                    <a:pt x="4154" y="3546"/>
                  </a:cubicBezTo>
                  <a:cubicBezTo>
                    <a:pt x="4154" y="6287"/>
                    <a:pt x="4985" y="9994"/>
                    <a:pt x="5982" y="11606"/>
                  </a:cubicBezTo>
                  <a:close/>
                  <a:moveTo>
                    <a:pt x="5982" y="11606"/>
                  </a:moveTo>
                </a:path>
              </a:pathLst>
            </a:cu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0" name="AutoShape 6"/>
            <p:cNvSpPr>
              <a:spLocks/>
            </p:cNvSpPr>
            <p:nvPr/>
          </p:nvSpPr>
          <p:spPr bwMode="auto">
            <a:xfrm>
              <a:off x="6145213" y="2100263"/>
              <a:ext cx="1604962" cy="1360487"/>
            </a:xfrm>
            <a:custGeom>
              <a:avLst/>
              <a:gdLst>
                <a:gd name="T0" fmla="*/ 0 w 21600"/>
                <a:gd name="T1" fmla="*/ 837203 h 21600"/>
                <a:gd name="T2" fmla="*/ 41833 w 21600"/>
                <a:gd name="T3" fmla="*/ 0 h 21600"/>
                <a:gd name="T4" fmla="*/ 1604962 w 21600"/>
                <a:gd name="T5" fmla="*/ 915683 h 21600"/>
                <a:gd name="T6" fmla="*/ 893949 w 21600"/>
                <a:gd name="T7" fmla="*/ 1360487 h 21600"/>
                <a:gd name="T8" fmla="*/ 0 w 21600"/>
                <a:gd name="T9" fmla="*/ 837203 h 21600"/>
                <a:gd name="T10" fmla="*/ 0 w 21600"/>
                <a:gd name="T11" fmla="*/ 837203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3" y="0"/>
                    <a:pt x="563" y="0"/>
                    <a:pt x="563" y="0"/>
                  </a:cubicBezTo>
                  <a:cubicBezTo>
                    <a:pt x="9217" y="498"/>
                    <a:pt x="17027" y="5982"/>
                    <a:pt x="21600" y="14538"/>
                  </a:cubicBezTo>
                  <a:cubicBezTo>
                    <a:pt x="12031" y="21600"/>
                    <a:pt x="12031" y="21600"/>
                    <a:pt x="12031" y="21600"/>
                  </a:cubicBezTo>
                  <a:cubicBezTo>
                    <a:pt x="9498" y="16865"/>
                    <a:pt x="5066" y="13625"/>
                    <a:pt x="0" y="13292"/>
                  </a:cubicBezTo>
                  <a:close/>
                  <a:moveTo>
                    <a:pt x="0" y="13292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1" name="AutoShape 7"/>
            <p:cNvSpPr>
              <a:spLocks/>
            </p:cNvSpPr>
            <p:nvPr/>
          </p:nvSpPr>
          <p:spPr bwMode="auto">
            <a:xfrm>
              <a:off x="4451350" y="4673600"/>
              <a:ext cx="1604963" cy="1344613"/>
            </a:xfrm>
            <a:custGeom>
              <a:avLst/>
              <a:gdLst>
                <a:gd name="T0" fmla="*/ 1604963 w 21600"/>
                <a:gd name="T1" fmla="*/ 507529 h 21600"/>
                <a:gd name="T2" fmla="*/ 1578808 w 21600"/>
                <a:gd name="T3" fmla="*/ 1344613 h 21600"/>
                <a:gd name="T4" fmla="*/ 0 w 21600"/>
                <a:gd name="T5" fmla="*/ 465635 h 21600"/>
                <a:gd name="T6" fmla="*/ 695335 w 21600"/>
                <a:gd name="T7" fmla="*/ 0 h 21600"/>
                <a:gd name="T8" fmla="*/ 1604963 w 21600"/>
                <a:gd name="T9" fmla="*/ 507529 h 21600"/>
                <a:gd name="T10" fmla="*/ 1604963 w 21600"/>
                <a:gd name="T11" fmla="*/ 50752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8153"/>
                  </a:moveTo>
                  <a:cubicBezTo>
                    <a:pt x="21248" y="21600"/>
                    <a:pt x="21248" y="21600"/>
                    <a:pt x="21248" y="21600"/>
                  </a:cubicBezTo>
                  <a:cubicBezTo>
                    <a:pt x="12664" y="21348"/>
                    <a:pt x="4714" y="16053"/>
                    <a:pt x="0" y="7480"/>
                  </a:cubicBezTo>
                  <a:cubicBezTo>
                    <a:pt x="9358" y="0"/>
                    <a:pt x="9358" y="0"/>
                    <a:pt x="9358" y="0"/>
                  </a:cubicBezTo>
                  <a:cubicBezTo>
                    <a:pt x="12031" y="4791"/>
                    <a:pt x="16464" y="7984"/>
                    <a:pt x="21600" y="8153"/>
                  </a:cubicBezTo>
                  <a:close/>
                  <a:moveTo>
                    <a:pt x="21600" y="8153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2" name="AutoShape 8"/>
            <p:cNvSpPr>
              <a:spLocks/>
            </p:cNvSpPr>
            <p:nvPr/>
          </p:nvSpPr>
          <p:spPr bwMode="auto">
            <a:xfrm>
              <a:off x="5065713" y="2522538"/>
              <a:ext cx="434975" cy="431800"/>
            </a:xfrm>
            <a:custGeom>
              <a:avLst/>
              <a:gdLst>
                <a:gd name="T0" fmla="*/ 0 w 21600"/>
                <a:gd name="T1" fmla="*/ 215900 h 21600"/>
                <a:gd name="T2" fmla="*/ 434975 w 21600"/>
                <a:gd name="T3" fmla="*/ 215900 h 21600"/>
                <a:gd name="T4" fmla="*/ 300858 w 21600"/>
                <a:gd name="T5" fmla="*/ 86360 h 21600"/>
                <a:gd name="T6" fmla="*/ 311732 w 21600"/>
                <a:gd name="T7" fmla="*/ 50377 h 21600"/>
                <a:gd name="T8" fmla="*/ 311732 w 21600"/>
                <a:gd name="T9" fmla="*/ 100753 h 21600"/>
                <a:gd name="T10" fmla="*/ 170365 w 21600"/>
                <a:gd name="T11" fmla="*/ 277072 h 21600"/>
                <a:gd name="T12" fmla="*/ 148616 w 21600"/>
                <a:gd name="T13" fmla="*/ 316653 h 21600"/>
                <a:gd name="T14" fmla="*/ 137742 w 21600"/>
                <a:gd name="T15" fmla="*/ 341842 h 21600"/>
                <a:gd name="T16" fmla="*/ 134117 w 21600"/>
                <a:gd name="T17" fmla="*/ 395817 h 21600"/>
                <a:gd name="T18" fmla="*/ 112369 w 21600"/>
                <a:gd name="T19" fmla="*/ 356235 h 21600"/>
                <a:gd name="T20" fmla="*/ 94245 w 21600"/>
                <a:gd name="T21" fmla="*/ 320252 h 21600"/>
                <a:gd name="T22" fmla="*/ 61621 w 21600"/>
                <a:gd name="T23" fmla="*/ 295063 h 21600"/>
                <a:gd name="T24" fmla="*/ 57997 w 21600"/>
                <a:gd name="T25" fmla="*/ 244687 h 21600"/>
                <a:gd name="T26" fmla="*/ 54372 w 21600"/>
                <a:gd name="T27" fmla="*/ 215900 h 21600"/>
                <a:gd name="T28" fmla="*/ 36248 w 21600"/>
                <a:gd name="T29" fmla="*/ 194310 h 21600"/>
                <a:gd name="T30" fmla="*/ 36248 w 21600"/>
                <a:gd name="T31" fmla="*/ 161925 h 21600"/>
                <a:gd name="T32" fmla="*/ 137742 w 21600"/>
                <a:gd name="T33" fmla="*/ 71967 h 21600"/>
                <a:gd name="T34" fmla="*/ 112369 w 21600"/>
                <a:gd name="T35" fmla="*/ 71967 h 21600"/>
                <a:gd name="T36" fmla="*/ 101494 w 21600"/>
                <a:gd name="T37" fmla="*/ 93557 h 21600"/>
                <a:gd name="T38" fmla="*/ 115993 w 21600"/>
                <a:gd name="T39" fmla="*/ 100753 h 21600"/>
                <a:gd name="T40" fmla="*/ 112369 w 21600"/>
                <a:gd name="T41" fmla="*/ 86360 h 21600"/>
                <a:gd name="T42" fmla="*/ 170365 w 21600"/>
                <a:gd name="T43" fmla="*/ 107950 h 21600"/>
                <a:gd name="T44" fmla="*/ 148616 w 21600"/>
                <a:gd name="T45" fmla="*/ 122343 h 21600"/>
                <a:gd name="T46" fmla="*/ 134117 w 21600"/>
                <a:gd name="T47" fmla="*/ 129540 h 21600"/>
                <a:gd name="T48" fmla="*/ 137742 w 21600"/>
                <a:gd name="T49" fmla="*/ 154728 h 21600"/>
                <a:gd name="T50" fmla="*/ 119618 w 21600"/>
                <a:gd name="T51" fmla="*/ 176318 h 21600"/>
                <a:gd name="T52" fmla="*/ 105119 w 21600"/>
                <a:gd name="T53" fmla="*/ 183515 h 21600"/>
                <a:gd name="T54" fmla="*/ 76121 w 21600"/>
                <a:gd name="T55" fmla="*/ 176318 h 21600"/>
                <a:gd name="T56" fmla="*/ 54372 w 21600"/>
                <a:gd name="T57" fmla="*/ 194310 h 21600"/>
                <a:gd name="T58" fmla="*/ 57997 w 21600"/>
                <a:gd name="T59" fmla="*/ 208703 h 21600"/>
                <a:gd name="T60" fmla="*/ 97869 w 21600"/>
                <a:gd name="T61" fmla="*/ 223097 h 21600"/>
                <a:gd name="T62" fmla="*/ 148616 w 21600"/>
                <a:gd name="T63" fmla="*/ 237490 h 21600"/>
                <a:gd name="T64" fmla="*/ 170365 w 21600"/>
                <a:gd name="T65" fmla="*/ 277072 h 21600"/>
                <a:gd name="T66" fmla="*/ 199364 w 21600"/>
                <a:gd name="T67" fmla="*/ 75565 h 21600"/>
                <a:gd name="T68" fmla="*/ 159491 w 21600"/>
                <a:gd name="T69" fmla="*/ 53975 h 21600"/>
                <a:gd name="T70" fmla="*/ 228362 w 21600"/>
                <a:gd name="T71" fmla="*/ 35983 h 21600"/>
                <a:gd name="T72" fmla="*/ 387853 w 21600"/>
                <a:gd name="T73" fmla="*/ 223097 h 21600"/>
                <a:gd name="T74" fmla="*/ 333481 w 21600"/>
                <a:gd name="T75" fmla="*/ 367030 h 21600"/>
                <a:gd name="T76" fmla="*/ 329856 w 21600"/>
                <a:gd name="T77" fmla="*/ 331047 h 21600"/>
                <a:gd name="T78" fmla="*/ 304483 w 21600"/>
                <a:gd name="T79" fmla="*/ 291465 h 21600"/>
                <a:gd name="T80" fmla="*/ 239236 w 21600"/>
                <a:gd name="T81" fmla="*/ 241088 h 21600"/>
                <a:gd name="T82" fmla="*/ 351605 w 21600"/>
                <a:gd name="T83" fmla="*/ 201507 h 21600"/>
                <a:gd name="T84" fmla="*/ 380603 w 21600"/>
                <a:gd name="T85" fmla="*/ 176318 h 21600"/>
                <a:gd name="T86" fmla="*/ 337106 w 21600"/>
                <a:gd name="T87" fmla="*/ 140335 h 21600"/>
                <a:gd name="T88" fmla="*/ 329856 w 21600"/>
                <a:gd name="T89" fmla="*/ 187113 h 21600"/>
                <a:gd name="T90" fmla="*/ 286359 w 21600"/>
                <a:gd name="T91" fmla="*/ 176318 h 21600"/>
                <a:gd name="T92" fmla="*/ 264610 w 21600"/>
                <a:gd name="T93" fmla="*/ 158327 h 21600"/>
                <a:gd name="T94" fmla="*/ 275484 w 21600"/>
                <a:gd name="T95" fmla="*/ 125942 h 21600"/>
                <a:gd name="T96" fmla="*/ 326231 w 21600"/>
                <a:gd name="T97" fmla="*/ 129540 h 21600"/>
                <a:gd name="T98" fmla="*/ 362479 w 21600"/>
                <a:gd name="T99" fmla="*/ 129540 h 21600"/>
                <a:gd name="T100" fmla="*/ 380603 w 21600"/>
                <a:gd name="T101" fmla="*/ 115147 h 21600"/>
                <a:gd name="T102" fmla="*/ 398727 w 21600"/>
                <a:gd name="T103" fmla="*/ 205105 h 21600"/>
                <a:gd name="T104" fmla="*/ 387853 w 21600"/>
                <a:gd name="T105" fmla="*/ 22309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3" name="AutoShape 9"/>
            <p:cNvSpPr>
              <a:spLocks/>
            </p:cNvSpPr>
            <p:nvPr/>
          </p:nvSpPr>
          <p:spPr bwMode="auto">
            <a:xfrm>
              <a:off x="4122738" y="3173413"/>
              <a:ext cx="969962" cy="1808162"/>
            </a:xfrm>
            <a:custGeom>
              <a:avLst/>
              <a:gdLst>
                <a:gd name="T0" fmla="*/ 969962 w 20023"/>
                <a:gd name="T1" fmla="*/ 1410952 h 21600"/>
                <a:gd name="T2" fmla="*/ 232281 w 20023"/>
                <a:gd name="T3" fmla="*/ 1808162 h 21600"/>
                <a:gd name="T4" fmla="*/ 211354 w 20023"/>
                <a:gd name="T5" fmla="*/ 0 h 21600"/>
                <a:gd name="T6" fmla="*/ 959498 w 20023"/>
                <a:gd name="T7" fmla="*/ 376282 h 21600"/>
                <a:gd name="T8" fmla="*/ 839168 w 20023"/>
                <a:gd name="T9" fmla="*/ 883153 h 21600"/>
                <a:gd name="T10" fmla="*/ 969962 w 20023"/>
                <a:gd name="T11" fmla="*/ 1410952 h 21600"/>
                <a:gd name="T12" fmla="*/ 969962 w 20023"/>
                <a:gd name="T13" fmla="*/ 1410952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23" h="21600">
                  <a:moveTo>
                    <a:pt x="20023" y="16855"/>
                  </a:moveTo>
                  <a:cubicBezTo>
                    <a:pt x="4795" y="21600"/>
                    <a:pt x="4795" y="21600"/>
                    <a:pt x="4795" y="21600"/>
                  </a:cubicBezTo>
                  <a:cubicBezTo>
                    <a:pt x="-1469" y="14858"/>
                    <a:pt x="-1577" y="6805"/>
                    <a:pt x="4363" y="0"/>
                  </a:cubicBezTo>
                  <a:cubicBezTo>
                    <a:pt x="19807" y="4495"/>
                    <a:pt x="19807" y="4495"/>
                    <a:pt x="19807" y="4495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3"/>
                    <a:pt x="20023" y="16855"/>
                  </a:cubicBezTo>
                  <a:close/>
                  <a:moveTo>
                    <a:pt x="20023" y="16855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4" name="AutoShape 10"/>
            <p:cNvSpPr>
              <a:spLocks/>
            </p:cNvSpPr>
            <p:nvPr/>
          </p:nvSpPr>
          <p:spPr bwMode="auto">
            <a:xfrm>
              <a:off x="5068888" y="3041650"/>
              <a:ext cx="2033587" cy="2035175"/>
            </a:xfrm>
            <a:custGeom>
              <a:avLst/>
              <a:gdLst>
                <a:gd name="T0" fmla="*/ 1735664 w 19679"/>
                <a:gd name="T1" fmla="*/ 298052 h 19679"/>
                <a:gd name="T2" fmla="*/ 1735664 w 19679"/>
                <a:gd name="T3" fmla="*/ 1737019 h 19679"/>
                <a:gd name="T4" fmla="*/ 297820 w 19679"/>
                <a:gd name="T5" fmla="*/ 1737019 h 19679"/>
                <a:gd name="T6" fmla="*/ 297820 w 19679"/>
                <a:gd name="T7" fmla="*/ 298052 h 19679"/>
                <a:gd name="T8" fmla="*/ 1735664 w 19679"/>
                <a:gd name="T9" fmla="*/ 298052 h 19679"/>
                <a:gd name="T10" fmla="*/ 1735664 w 19679"/>
                <a:gd name="T11" fmla="*/ 298052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" name="AutoShape 11"/>
            <p:cNvSpPr>
              <a:spLocks/>
            </p:cNvSpPr>
            <p:nvPr/>
          </p:nvSpPr>
          <p:spPr bwMode="auto">
            <a:xfrm>
              <a:off x="4362450" y="3943350"/>
              <a:ext cx="357188" cy="298450"/>
            </a:xfrm>
            <a:custGeom>
              <a:avLst/>
              <a:gdLst>
                <a:gd name="T0" fmla="*/ 335079 w 21600"/>
                <a:gd name="T1" fmla="*/ 44533 h 21600"/>
                <a:gd name="T2" fmla="*/ 350706 w 21600"/>
                <a:gd name="T3" fmla="*/ 51317 h 21600"/>
                <a:gd name="T4" fmla="*/ 357188 w 21600"/>
                <a:gd name="T5" fmla="*/ 67220 h 21600"/>
                <a:gd name="T6" fmla="*/ 357188 w 21600"/>
                <a:gd name="T7" fmla="*/ 276122 h 21600"/>
                <a:gd name="T8" fmla="*/ 350706 w 21600"/>
                <a:gd name="T9" fmla="*/ 291832 h 21600"/>
                <a:gd name="T10" fmla="*/ 335079 w 21600"/>
                <a:gd name="T11" fmla="*/ 298450 h 21600"/>
                <a:gd name="T12" fmla="*/ 22308 w 21600"/>
                <a:gd name="T13" fmla="*/ 298450 h 21600"/>
                <a:gd name="T14" fmla="*/ 6598 w 21600"/>
                <a:gd name="T15" fmla="*/ 291832 h 21600"/>
                <a:gd name="T16" fmla="*/ 0 w 21600"/>
                <a:gd name="T17" fmla="*/ 276122 h 21600"/>
                <a:gd name="T18" fmla="*/ 0 w 21600"/>
                <a:gd name="T19" fmla="*/ 67220 h 21600"/>
                <a:gd name="T20" fmla="*/ 6598 w 21600"/>
                <a:gd name="T21" fmla="*/ 51317 h 21600"/>
                <a:gd name="T22" fmla="*/ 22308 w 21600"/>
                <a:gd name="T23" fmla="*/ 44533 h 21600"/>
                <a:gd name="T24" fmla="*/ 93233 w 21600"/>
                <a:gd name="T25" fmla="*/ 44533 h 21600"/>
                <a:gd name="T26" fmla="*/ 104494 w 21600"/>
                <a:gd name="T27" fmla="*/ 20173 h 21600"/>
                <a:gd name="T28" fmla="*/ 117244 w 21600"/>
                <a:gd name="T29" fmla="*/ 5886 h 21600"/>
                <a:gd name="T30" fmla="*/ 135665 w 21600"/>
                <a:gd name="T31" fmla="*/ 0 h 21600"/>
                <a:gd name="T32" fmla="*/ 221523 w 21600"/>
                <a:gd name="T33" fmla="*/ 0 h 21600"/>
                <a:gd name="T34" fmla="*/ 239944 w 21600"/>
                <a:gd name="T35" fmla="*/ 5886 h 21600"/>
                <a:gd name="T36" fmla="*/ 252909 w 21600"/>
                <a:gd name="T37" fmla="*/ 20173 h 21600"/>
                <a:gd name="T38" fmla="*/ 263955 w 21600"/>
                <a:gd name="T39" fmla="*/ 44533 h 21600"/>
                <a:gd name="T40" fmla="*/ 335079 w 21600"/>
                <a:gd name="T41" fmla="*/ 44533 h 21600"/>
                <a:gd name="T42" fmla="*/ 178693 w 21600"/>
                <a:gd name="T43" fmla="*/ 265082 h 21600"/>
                <a:gd name="T44" fmla="*/ 214759 w 21600"/>
                <a:gd name="T45" fmla="*/ 257689 h 21600"/>
                <a:gd name="T46" fmla="*/ 244327 w 21600"/>
                <a:gd name="T47" fmla="*/ 237599 h 21600"/>
                <a:gd name="T48" fmla="*/ 264154 w 21600"/>
                <a:gd name="T49" fmla="*/ 207920 h 21600"/>
                <a:gd name="T50" fmla="*/ 271529 w 21600"/>
                <a:gd name="T51" fmla="*/ 171636 h 21600"/>
                <a:gd name="T52" fmla="*/ 264154 w 21600"/>
                <a:gd name="T53" fmla="*/ 135339 h 21600"/>
                <a:gd name="T54" fmla="*/ 244327 w 21600"/>
                <a:gd name="T55" fmla="*/ 105632 h 21600"/>
                <a:gd name="T56" fmla="*/ 214759 w 21600"/>
                <a:gd name="T57" fmla="*/ 85652 h 21600"/>
                <a:gd name="T58" fmla="*/ 178693 w 21600"/>
                <a:gd name="T59" fmla="*/ 78302 h 21600"/>
                <a:gd name="T60" fmla="*/ 142544 w 21600"/>
                <a:gd name="T61" fmla="*/ 85652 h 21600"/>
                <a:gd name="T62" fmla="*/ 112911 w 21600"/>
                <a:gd name="T63" fmla="*/ 105632 h 21600"/>
                <a:gd name="T64" fmla="*/ 93034 w 21600"/>
                <a:gd name="T65" fmla="*/ 135256 h 21600"/>
                <a:gd name="T66" fmla="*/ 85659 w 21600"/>
                <a:gd name="T67" fmla="*/ 171636 h 21600"/>
                <a:gd name="T68" fmla="*/ 93034 w 21600"/>
                <a:gd name="T69" fmla="*/ 207920 h 21600"/>
                <a:gd name="T70" fmla="*/ 112911 w 21600"/>
                <a:gd name="T71" fmla="*/ 237599 h 21600"/>
                <a:gd name="T72" fmla="*/ 142544 w 21600"/>
                <a:gd name="T73" fmla="*/ 257689 h 21600"/>
                <a:gd name="T74" fmla="*/ 178693 w 21600"/>
                <a:gd name="T75" fmla="*/ 265082 h 21600"/>
                <a:gd name="T76" fmla="*/ 178693 w 21600"/>
                <a:gd name="T77" fmla="*/ 108230 h 21600"/>
                <a:gd name="T78" fmla="*/ 203316 w 21600"/>
                <a:gd name="T79" fmla="*/ 113176 h 21600"/>
                <a:gd name="T80" fmla="*/ 223276 w 21600"/>
                <a:gd name="T81" fmla="*/ 126689 h 21600"/>
                <a:gd name="T82" fmla="*/ 236753 w 21600"/>
                <a:gd name="T83" fmla="*/ 146793 h 21600"/>
                <a:gd name="T84" fmla="*/ 241681 w 21600"/>
                <a:gd name="T85" fmla="*/ 171636 h 21600"/>
                <a:gd name="T86" fmla="*/ 236753 w 21600"/>
                <a:gd name="T87" fmla="*/ 196272 h 21600"/>
                <a:gd name="T88" fmla="*/ 223276 w 21600"/>
                <a:gd name="T89" fmla="*/ 216487 h 21600"/>
                <a:gd name="T90" fmla="*/ 203233 w 21600"/>
                <a:gd name="T91" fmla="*/ 230207 h 21600"/>
                <a:gd name="T92" fmla="*/ 178693 w 21600"/>
                <a:gd name="T93" fmla="*/ 235126 h 21600"/>
                <a:gd name="T94" fmla="*/ 154004 w 21600"/>
                <a:gd name="T95" fmla="*/ 230207 h 21600"/>
                <a:gd name="T96" fmla="*/ 133962 w 21600"/>
                <a:gd name="T97" fmla="*/ 216487 h 21600"/>
                <a:gd name="T98" fmla="*/ 120485 w 21600"/>
                <a:gd name="T99" fmla="*/ 196189 h 21600"/>
                <a:gd name="T100" fmla="*/ 115507 w 21600"/>
                <a:gd name="T101" fmla="*/ 171636 h 21600"/>
                <a:gd name="T102" fmla="*/ 120485 w 21600"/>
                <a:gd name="T103" fmla="*/ 146793 h 21600"/>
                <a:gd name="T104" fmla="*/ 133962 w 21600"/>
                <a:gd name="T105" fmla="*/ 126689 h 21600"/>
                <a:gd name="T106" fmla="*/ 154004 w 21600"/>
                <a:gd name="T107" fmla="*/ 113176 h 21600"/>
                <a:gd name="T108" fmla="*/ 178693 w 21600"/>
                <a:gd name="T109" fmla="*/ 10823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0263" y="3223"/>
                  </a:moveTo>
                  <a:cubicBezTo>
                    <a:pt x="20633" y="3223"/>
                    <a:pt x="20946" y="3385"/>
                    <a:pt x="21208" y="3714"/>
                  </a:cubicBezTo>
                  <a:cubicBezTo>
                    <a:pt x="21470" y="4043"/>
                    <a:pt x="21600" y="4428"/>
                    <a:pt x="21600" y="4865"/>
                  </a:cubicBezTo>
                  <a:lnTo>
                    <a:pt x="21600" y="19984"/>
                  </a:lnTo>
                  <a:cubicBezTo>
                    <a:pt x="21600" y="20422"/>
                    <a:pt x="21470" y="20804"/>
                    <a:pt x="21208" y="21121"/>
                  </a:cubicBezTo>
                  <a:cubicBezTo>
                    <a:pt x="20946" y="21441"/>
                    <a:pt x="20633" y="21600"/>
                    <a:pt x="20263" y="21600"/>
                  </a:cubicBezTo>
                  <a:lnTo>
                    <a:pt x="1349" y="21600"/>
                  </a:lnTo>
                  <a:cubicBezTo>
                    <a:pt x="982" y="21600"/>
                    <a:pt x="663" y="21441"/>
                    <a:pt x="399" y="21121"/>
                  </a:cubicBezTo>
                  <a:cubicBezTo>
                    <a:pt x="135" y="20804"/>
                    <a:pt x="0" y="20422"/>
                    <a:pt x="0" y="19984"/>
                  </a:cubicBezTo>
                  <a:lnTo>
                    <a:pt x="0" y="4865"/>
                  </a:lnTo>
                  <a:cubicBezTo>
                    <a:pt x="0" y="4428"/>
                    <a:pt x="135" y="4043"/>
                    <a:pt x="399" y="3714"/>
                  </a:cubicBezTo>
                  <a:cubicBezTo>
                    <a:pt x="663" y="3385"/>
                    <a:pt x="982" y="3223"/>
                    <a:pt x="1349" y="3223"/>
                  </a:cubicBezTo>
                  <a:lnTo>
                    <a:pt x="5638" y="3223"/>
                  </a:lnTo>
                  <a:lnTo>
                    <a:pt x="6319" y="1460"/>
                  </a:lnTo>
                  <a:cubicBezTo>
                    <a:pt x="6458" y="1058"/>
                    <a:pt x="6718" y="714"/>
                    <a:pt x="7090" y="426"/>
                  </a:cubicBezTo>
                  <a:cubicBezTo>
                    <a:pt x="7467" y="144"/>
                    <a:pt x="7839" y="0"/>
                    <a:pt x="8204" y="0"/>
                  </a:cubicBezTo>
                  <a:lnTo>
                    <a:pt x="13396" y="0"/>
                  </a:lnTo>
                  <a:cubicBezTo>
                    <a:pt x="13763" y="0"/>
                    <a:pt x="14136" y="144"/>
                    <a:pt x="14510" y="426"/>
                  </a:cubicBezTo>
                  <a:cubicBezTo>
                    <a:pt x="14885" y="714"/>
                    <a:pt x="15147" y="1058"/>
                    <a:pt x="15294" y="1460"/>
                  </a:cubicBezTo>
                  <a:lnTo>
                    <a:pt x="15962" y="3223"/>
                  </a:lnTo>
                  <a:lnTo>
                    <a:pt x="20263" y="3223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3"/>
                    <a:pt x="12987" y="18650"/>
                  </a:cubicBezTo>
                  <a:cubicBezTo>
                    <a:pt x="13673" y="18295"/>
                    <a:pt x="14270" y="17810"/>
                    <a:pt x="14775" y="17196"/>
                  </a:cubicBezTo>
                  <a:cubicBezTo>
                    <a:pt x="15279" y="16582"/>
                    <a:pt x="15678" y="15862"/>
                    <a:pt x="15974" y="15048"/>
                  </a:cubicBezTo>
                  <a:cubicBezTo>
                    <a:pt x="16270" y="14235"/>
                    <a:pt x="16420" y="13356"/>
                    <a:pt x="16420" y="12422"/>
                  </a:cubicBezTo>
                  <a:cubicBezTo>
                    <a:pt x="16420" y="11499"/>
                    <a:pt x="16270" y="10624"/>
                    <a:pt x="15974" y="9795"/>
                  </a:cubicBezTo>
                  <a:cubicBezTo>
                    <a:pt x="15678" y="8967"/>
                    <a:pt x="15279" y="8250"/>
                    <a:pt x="14775" y="7645"/>
                  </a:cubicBezTo>
                  <a:cubicBezTo>
                    <a:pt x="14270" y="7036"/>
                    <a:pt x="13673" y="6558"/>
                    <a:pt x="12987" y="6199"/>
                  </a:cubicBezTo>
                  <a:cubicBezTo>
                    <a:pt x="12299" y="5844"/>
                    <a:pt x="11572" y="5667"/>
                    <a:pt x="10806" y="5667"/>
                  </a:cubicBezTo>
                  <a:cubicBezTo>
                    <a:pt x="10040" y="5667"/>
                    <a:pt x="9313" y="5847"/>
                    <a:pt x="8620" y="6199"/>
                  </a:cubicBezTo>
                  <a:cubicBezTo>
                    <a:pt x="7930" y="6558"/>
                    <a:pt x="7332" y="7036"/>
                    <a:pt x="6828" y="7645"/>
                  </a:cubicBezTo>
                  <a:cubicBezTo>
                    <a:pt x="6324" y="8250"/>
                    <a:pt x="5922" y="8964"/>
                    <a:pt x="5626" y="9789"/>
                  </a:cubicBezTo>
                  <a:cubicBezTo>
                    <a:pt x="5330" y="10612"/>
                    <a:pt x="5180" y="11491"/>
                    <a:pt x="5180" y="12422"/>
                  </a:cubicBezTo>
                  <a:cubicBezTo>
                    <a:pt x="5180" y="13356"/>
                    <a:pt x="5330" y="14235"/>
                    <a:pt x="5626" y="15048"/>
                  </a:cubicBezTo>
                  <a:cubicBezTo>
                    <a:pt x="5922" y="15862"/>
                    <a:pt x="6324" y="16582"/>
                    <a:pt x="6828" y="17196"/>
                  </a:cubicBezTo>
                  <a:cubicBezTo>
                    <a:pt x="7332" y="17810"/>
                    <a:pt x="7930" y="18295"/>
                    <a:pt x="8620" y="18650"/>
                  </a:cubicBezTo>
                  <a:cubicBezTo>
                    <a:pt x="9313" y="19006"/>
                    <a:pt x="10040" y="19185"/>
                    <a:pt x="10806" y="19185"/>
                  </a:cubicBezTo>
                  <a:moveTo>
                    <a:pt x="10806" y="7833"/>
                  </a:moveTo>
                  <a:cubicBezTo>
                    <a:pt x="11337" y="7833"/>
                    <a:pt x="11834" y="7953"/>
                    <a:pt x="12295" y="8191"/>
                  </a:cubicBezTo>
                  <a:cubicBezTo>
                    <a:pt x="12755" y="8432"/>
                    <a:pt x="13159" y="8755"/>
                    <a:pt x="13502" y="9169"/>
                  </a:cubicBezTo>
                  <a:cubicBezTo>
                    <a:pt x="13847" y="9584"/>
                    <a:pt x="14118" y="10069"/>
                    <a:pt x="14317" y="10624"/>
                  </a:cubicBezTo>
                  <a:cubicBezTo>
                    <a:pt x="14515" y="11185"/>
                    <a:pt x="14615" y="11781"/>
                    <a:pt x="14615" y="12422"/>
                  </a:cubicBezTo>
                  <a:cubicBezTo>
                    <a:pt x="14615" y="13056"/>
                    <a:pt x="14515" y="13650"/>
                    <a:pt x="14317" y="14205"/>
                  </a:cubicBezTo>
                  <a:cubicBezTo>
                    <a:pt x="14118" y="14757"/>
                    <a:pt x="13847" y="15245"/>
                    <a:pt x="13502" y="15668"/>
                  </a:cubicBezTo>
                  <a:cubicBezTo>
                    <a:pt x="13159" y="16091"/>
                    <a:pt x="12752" y="16420"/>
                    <a:pt x="12290" y="16661"/>
                  </a:cubicBezTo>
                  <a:cubicBezTo>
                    <a:pt x="11825" y="16899"/>
                    <a:pt x="11330" y="17017"/>
                    <a:pt x="10806" y="17017"/>
                  </a:cubicBezTo>
                  <a:cubicBezTo>
                    <a:pt x="10275" y="17017"/>
                    <a:pt x="9778" y="16899"/>
                    <a:pt x="9313" y="16661"/>
                  </a:cubicBezTo>
                  <a:cubicBezTo>
                    <a:pt x="8848" y="16420"/>
                    <a:pt x="8444" y="16091"/>
                    <a:pt x="8101" y="15668"/>
                  </a:cubicBezTo>
                  <a:cubicBezTo>
                    <a:pt x="7756" y="15245"/>
                    <a:pt x="7484" y="14755"/>
                    <a:pt x="7286" y="14199"/>
                  </a:cubicBezTo>
                  <a:cubicBezTo>
                    <a:pt x="7085" y="13641"/>
                    <a:pt x="6985" y="13045"/>
                    <a:pt x="6985" y="12422"/>
                  </a:cubicBezTo>
                  <a:cubicBezTo>
                    <a:pt x="6985" y="11781"/>
                    <a:pt x="7085" y="11185"/>
                    <a:pt x="7286" y="10624"/>
                  </a:cubicBezTo>
                  <a:cubicBezTo>
                    <a:pt x="7484" y="10068"/>
                    <a:pt x="7756" y="9584"/>
                    <a:pt x="8101" y="9169"/>
                  </a:cubicBezTo>
                  <a:cubicBezTo>
                    <a:pt x="8444" y="8755"/>
                    <a:pt x="8848" y="8432"/>
                    <a:pt x="9313" y="8191"/>
                  </a:cubicBezTo>
                  <a:cubicBezTo>
                    <a:pt x="9778" y="7953"/>
                    <a:pt x="10275" y="7833"/>
                    <a:pt x="10806" y="78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6" name="AutoShape 12"/>
            <p:cNvSpPr>
              <a:spLocks/>
            </p:cNvSpPr>
            <p:nvPr/>
          </p:nvSpPr>
          <p:spPr bwMode="auto">
            <a:xfrm>
              <a:off x="6726238" y="2622550"/>
              <a:ext cx="357187" cy="296863"/>
            </a:xfrm>
            <a:custGeom>
              <a:avLst/>
              <a:gdLst>
                <a:gd name="T0" fmla="*/ 357187 w 21600"/>
                <a:gd name="T1" fmla="*/ 129192 h 21579"/>
                <a:gd name="T2" fmla="*/ 350870 w 21600"/>
                <a:gd name="T3" fmla="*/ 147159 h 21579"/>
                <a:gd name="T4" fmla="*/ 335078 w 21600"/>
                <a:gd name="T5" fmla="*/ 157215 h 21579"/>
                <a:gd name="T6" fmla="*/ 335078 w 21600"/>
                <a:gd name="T7" fmla="*/ 228518 h 21579"/>
                <a:gd name="T8" fmla="*/ 326264 w 21600"/>
                <a:gd name="T9" fmla="*/ 249387 h 21579"/>
                <a:gd name="T10" fmla="*/ 305246 w 21600"/>
                <a:gd name="T11" fmla="*/ 258068 h 21579"/>
                <a:gd name="T12" fmla="*/ 273463 w 21600"/>
                <a:gd name="T13" fmla="*/ 232549 h 21579"/>
                <a:gd name="T14" fmla="*/ 233428 w 21600"/>
                <a:gd name="T15" fmla="*/ 209864 h 21579"/>
                <a:gd name="T16" fmla="*/ 189342 w 21600"/>
                <a:gd name="T17" fmla="*/ 192172 h 21579"/>
                <a:gd name="T18" fmla="*/ 145339 w 21600"/>
                <a:gd name="T19" fmla="*/ 182528 h 21579"/>
                <a:gd name="T20" fmla="*/ 131779 w 21600"/>
                <a:gd name="T21" fmla="*/ 190246 h 21579"/>
                <a:gd name="T22" fmla="*/ 124602 w 21600"/>
                <a:gd name="T23" fmla="*/ 202311 h 21579"/>
                <a:gd name="T24" fmla="*/ 124205 w 21600"/>
                <a:gd name="T25" fmla="*/ 215958 h 21579"/>
                <a:gd name="T26" fmla="*/ 131415 w 21600"/>
                <a:gd name="T27" fmla="*/ 228518 h 21579"/>
                <a:gd name="T28" fmla="*/ 126950 w 21600"/>
                <a:gd name="T29" fmla="*/ 243128 h 21579"/>
                <a:gd name="T30" fmla="*/ 130919 w 21600"/>
                <a:gd name="T31" fmla="*/ 255963 h 21579"/>
                <a:gd name="T32" fmla="*/ 140527 w 21600"/>
                <a:gd name="T33" fmla="*/ 267836 h 21579"/>
                <a:gd name="T34" fmla="*/ 153309 w 21600"/>
                <a:gd name="T35" fmla="*/ 279144 h 21579"/>
                <a:gd name="T36" fmla="*/ 139832 w 21600"/>
                <a:gd name="T37" fmla="*/ 291828 h 21579"/>
                <a:gd name="T38" fmla="*/ 119261 w 21600"/>
                <a:gd name="T39" fmla="*/ 296753 h 21579"/>
                <a:gd name="T40" fmla="*/ 97846 w 21600"/>
                <a:gd name="T41" fmla="*/ 294731 h 21579"/>
                <a:gd name="T42" fmla="*/ 81409 w 21600"/>
                <a:gd name="T43" fmla="*/ 286298 h 21579"/>
                <a:gd name="T44" fmla="*/ 73637 w 21600"/>
                <a:gd name="T45" fmla="*/ 262154 h 21579"/>
                <a:gd name="T46" fmla="*/ 66675 w 21600"/>
                <a:gd name="T47" fmla="*/ 236951 h 21579"/>
                <a:gd name="T48" fmla="*/ 63963 w 21600"/>
                <a:gd name="T49" fmla="*/ 210221 h 21579"/>
                <a:gd name="T50" fmla="*/ 68626 w 21600"/>
                <a:gd name="T51" fmla="*/ 180960 h 21579"/>
                <a:gd name="T52" fmla="*/ 29832 w 21600"/>
                <a:gd name="T53" fmla="*/ 180960 h 21579"/>
                <a:gd name="T54" fmla="*/ 8830 w 21600"/>
                <a:gd name="T55" fmla="*/ 172279 h 21579"/>
                <a:gd name="T56" fmla="*/ 0 w 21600"/>
                <a:gd name="T57" fmla="*/ 151204 h 21579"/>
                <a:gd name="T58" fmla="*/ 0 w 21600"/>
                <a:gd name="T59" fmla="*/ 106947 h 21579"/>
                <a:gd name="T60" fmla="*/ 8698 w 21600"/>
                <a:gd name="T61" fmla="*/ 85913 h 21579"/>
                <a:gd name="T62" fmla="*/ 29832 w 21600"/>
                <a:gd name="T63" fmla="*/ 77108 h 21579"/>
                <a:gd name="T64" fmla="*/ 126553 w 21600"/>
                <a:gd name="T65" fmla="*/ 77108 h 21579"/>
                <a:gd name="T66" fmla="*/ 174046 w 21600"/>
                <a:gd name="T67" fmla="*/ 70656 h 21579"/>
                <a:gd name="T68" fmla="*/ 223424 w 21600"/>
                <a:gd name="T69" fmla="*/ 53295 h 21579"/>
                <a:gd name="T70" fmla="*/ 269097 w 21600"/>
                <a:gd name="T71" fmla="*/ 28505 h 21579"/>
                <a:gd name="T72" fmla="*/ 305246 w 21600"/>
                <a:gd name="T73" fmla="*/ 0 h 21579"/>
                <a:gd name="T74" fmla="*/ 326264 w 21600"/>
                <a:gd name="T75" fmla="*/ 8722 h 21579"/>
                <a:gd name="T76" fmla="*/ 335078 w 21600"/>
                <a:gd name="T77" fmla="*/ 29798 h 21579"/>
                <a:gd name="T78" fmla="*/ 335078 w 21600"/>
                <a:gd name="T79" fmla="*/ 100894 h 21579"/>
                <a:gd name="T80" fmla="*/ 350870 w 21600"/>
                <a:gd name="T81" fmla="*/ 111033 h 21579"/>
                <a:gd name="T82" fmla="*/ 357187 w 21600"/>
                <a:gd name="T83" fmla="*/ 129192 h 21579"/>
                <a:gd name="T84" fmla="*/ 305246 w 21600"/>
                <a:gd name="T85" fmla="*/ 39276 h 21579"/>
                <a:gd name="T86" fmla="*/ 273066 w 21600"/>
                <a:gd name="T87" fmla="*/ 61246 h 21579"/>
                <a:gd name="T88" fmla="*/ 236140 w 21600"/>
                <a:gd name="T89" fmla="*/ 80259 h 21579"/>
                <a:gd name="T90" fmla="*/ 196420 w 21600"/>
                <a:gd name="T91" fmla="*/ 95240 h 21579"/>
                <a:gd name="T92" fmla="*/ 156385 w 21600"/>
                <a:gd name="T93" fmla="*/ 104608 h 21579"/>
                <a:gd name="T94" fmla="*/ 156385 w 21600"/>
                <a:gd name="T95" fmla="*/ 153707 h 21579"/>
                <a:gd name="T96" fmla="*/ 196420 w 21600"/>
                <a:gd name="T97" fmla="*/ 163186 h 21579"/>
                <a:gd name="T98" fmla="*/ 236140 w 21600"/>
                <a:gd name="T99" fmla="*/ 178250 h 21579"/>
                <a:gd name="T100" fmla="*/ 273265 w 21600"/>
                <a:gd name="T101" fmla="*/ 197386 h 21579"/>
                <a:gd name="T102" fmla="*/ 305246 w 21600"/>
                <a:gd name="T103" fmla="*/ 219026 h 21579"/>
                <a:gd name="T104" fmla="*/ 305246 w 21600"/>
                <a:gd name="T105" fmla="*/ 39276 h 21579"/>
                <a:gd name="T106" fmla="*/ 305246 w 21600"/>
                <a:gd name="T107" fmla="*/ 39276 h 2157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8" y="19469"/>
                  </a:cubicBezTo>
                  <a:cubicBezTo>
                    <a:pt x="8737" y="19745"/>
                    <a:pt x="8997" y="20021"/>
                    <a:pt x="9271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600"/>
                    <a:pt x="6341" y="21550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5" y="19657"/>
                    <a:pt x="4453" y="19056"/>
                  </a:cubicBezTo>
                  <a:cubicBezTo>
                    <a:pt x="4282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4" y="13154"/>
                  </a:lnTo>
                  <a:cubicBezTo>
                    <a:pt x="1312" y="13154"/>
                    <a:pt x="889" y="12945"/>
                    <a:pt x="534" y="12523"/>
                  </a:cubicBezTo>
                  <a:cubicBezTo>
                    <a:pt x="176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6" y="6677"/>
                    <a:pt x="526" y="6245"/>
                  </a:cubicBezTo>
                  <a:cubicBezTo>
                    <a:pt x="879" y="5820"/>
                    <a:pt x="1305" y="5605"/>
                    <a:pt x="1804" y="5605"/>
                  </a:cubicBezTo>
                  <a:lnTo>
                    <a:pt x="7653" y="5605"/>
                  </a:lnTo>
                  <a:cubicBezTo>
                    <a:pt x="8551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5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  <a:moveTo>
                    <a:pt x="18459" y="285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7" name="AutoShape 13"/>
            <p:cNvSpPr>
              <a:spLocks/>
            </p:cNvSpPr>
            <p:nvPr/>
          </p:nvSpPr>
          <p:spPr bwMode="auto">
            <a:xfrm>
              <a:off x="7456488" y="3887788"/>
              <a:ext cx="357187" cy="358775"/>
            </a:xfrm>
            <a:custGeom>
              <a:avLst/>
              <a:gdLst>
                <a:gd name="T0" fmla="*/ 353169 w 21600"/>
                <a:gd name="T1" fmla="*/ 312300 h 21600"/>
                <a:gd name="T2" fmla="*/ 357187 w 21600"/>
                <a:gd name="T3" fmla="*/ 322848 h 21600"/>
                <a:gd name="T4" fmla="*/ 353169 w 21600"/>
                <a:gd name="T5" fmla="*/ 332515 h 21600"/>
                <a:gd name="T6" fmla="*/ 343081 w 21600"/>
                <a:gd name="T7" fmla="*/ 344507 h 21600"/>
                <a:gd name="T8" fmla="*/ 331109 w 21600"/>
                <a:gd name="T9" fmla="*/ 354606 h 21600"/>
                <a:gd name="T10" fmla="*/ 321584 w 21600"/>
                <a:gd name="T11" fmla="*/ 358775 h 21600"/>
                <a:gd name="T12" fmla="*/ 311067 w 21600"/>
                <a:gd name="T13" fmla="*/ 354506 h 21600"/>
                <a:gd name="T14" fmla="*/ 230799 w 21600"/>
                <a:gd name="T15" fmla="*/ 274114 h 21600"/>
                <a:gd name="T16" fmla="*/ 191657 w 21600"/>
                <a:gd name="T17" fmla="*/ 292402 h 21600"/>
                <a:gd name="T18" fmla="*/ 148944 w 21600"/>
                <a:gd name="T19" fmla="*/ 298830 h 21600"/>
                <a:gd name="T20" fmla="*/ 91248 w 21600"/>
                <a:gd name="T21" fmla="*/ 287203 h 21600"/>
                <a:gd name="T22" fmla="*/ 43739 w 21600"/>
                <a:gd name="T23" fmla="*/ 255029 h 21600"/>
                <a:gd name="T24" fmla="*/ 11592 w 21600"/>
                <a:gd name="T25" fmla="*/ 207408 h 21600"/>
                <a:gd name="T26" fmla="*/ 0 w 21600"/>
                <a:gd name="T27" fmla="*/ 149490 h 21600"/>
                <a:gd name="T28" fmla="*/ 11592 w 21600"/>
                <a:gd name="T29" fmla="*/ 91604 h 21600"/>
                <a:gd name="T30" fmla="*/ 43739 w 21600"/>
                <a:gd name="T31" fmla="*/ 43950 h 21600"/>
                <a:gd name="T32" fmla="*/ 91149 w 21600"/>
                <a:gd name="T33" fmla="*/ 11776 h 21600"/>
                <a:gd name="T34" fmla="*/ 148944 w 21600"/>
                <a:gd name="T35" fmla="*/ 0 h 21600"/>
                <a:gd name="T36" fmla="*/ 206507 w 21600"/>
                <a:gd name="T37" fmla="*/ 11776 h 21600"/>
                <a:gd name="T38" fmla="*/ 253983 w 21600"/>
                <a:gd name="T39" fmla="*/ 43950 h 21600"/>
                <a:gd name="T40" fmla="*/ 286080 w 21600"/>
                <a:gd name="T41" fmla="*/ 91604 h 21600"/>
                <a:gd name="T42" fmla="*/ 297705 w 21600"/>
                <a:gd name="T43" fmla="*/ 149490 h 21600"/>
                <a:gd name="T44" fmla="*/ 291306 w 21600"/>
                <a:gd name="T45" fmla="*/ 192493 h 21600"/>
                <a:gd name="T46" fmla="*/ 273083 w 21600"/>
                <a:gd name="T47" fmla="*/ 231659 h 21600"/>
                <a:gd name="T48" fmla="*/ 353169 w 21600"/>
                <a:gd name="T49" fmla="*/ 312300 h 21600"/>
                <a:gd name="T50" fmla="*/ 59482 w 21600"/>
                <a:gd name="T51" fmla="*/ 149490 h 21600"/>
                <a:gd name="T52" fmla="*/ 66625 w 21600"/>
                <a:gd name="T53" fmla="*/ 184669 h 21600"/>
                <a:gd name="T54" fmla="*/ 85874 w 21600"/>
                <a:gd name="T55" fmla="*/ 212956 h 21600"/>
                <a:gd name="T56" fmla="*/ 114234 w 21600"/>
                <a:gd name="T57" fmla="*/ 232041 h 21600"/>
                <a:gd name="T58" fmla="*/ 148894 w 21600"/>
                <a:gd name="T59" fmla="*/ 239084 h 21600"/>
                <a:gd name="T60" fmla="*/ 183422 w 21600"/>
                <a:gd name="T61" fmla="*/ 232041 h 21600"/>
                <a:gd name="T62" fmla="*/ 211699 w 21600"/>
                <a:gd name="T63" fmla="*/ 212956 h 21600"/>
                <a:gd name="T64" fmla="*/ 230948 w 21600"/>
                <a:gd name="T65" fmla="*/ 184669 h 21600"/>
                <a:gd name="T66" fmla="*/ 238092 w 21600"/>
                <a:gd name="T67" fmla="*/ 149490 h 21600"/>
                <a:gd name="T68" fmla="*/ 230948 w 21600"/>
                <a:gd name="T69" fmla="*/ 114825 h 21600"/>
                <a:gd name="T70" fmla="*/ 211699 w 21600"/>
                <a:gd name="T71" fmla="*/ 86255 h 21600"/>
                <a:gd name="T72" fmla="*/ 183422 w 21600"/>
                <a:gd name="T73" fmla="*/ 66971 h 21600"/>
                <a:gd name="T74" fmla="*/ 148894 w 21600"/>
                <a:gd name="T75" fmla="*/ 59895 h 21600"/>
                <a:gd name="T76" fmla="*/ 114234 w 21600"/>
                <a:gd name="T77" fmla="*/ 66971 h 21600"/>
                <a:gd name="T78" fmla="*/ 85874 w 21600"/>
                <a:gd name="T79" fmla="*/ 86255 h 21600"/>
                <a:gd name="T80" fmla="*/ 66625 w 21600"/>
                <a:gd name="T81" fmla="*/ 114825 h 21600"/>
                <a:gd name="T82" fmla="*/ 59482 w 21600"/>
                <a:gd name="T83" fmla="*/ 149490 h 21600"/>
                <a:gd name="T84" fmla="*/ 148944 w 21600"/>
                <a:gd name="T85" fmla="*/ 92866 h 21600"/>
                <a:gd name="T86" fmla="*/ 156650 w 21600"/>
                <a:gd name="T87" fmla="*/ 96105 h 21600"/>
                <a:gd name="T88" fmla="*/ 159874 w 21600"/>
                <a:gd name="T89" fmla="*/ 104311 h 21600"/>
                <a:gd name="T90" fmla="*/ 156650 w 21600"/>
                <a:gd name="T91" fmla="*/ 112051 h 21600"/>
                <a:gd name="T92" fmla="*/ 148944 w 21600"/>
                <a:gd name="T93" fmla="*/ 115340 h 21600"/>
                <a:gd name="T94" fmla="*/ 124883 w 21600"/>
                <a:gd name="T95" fmla="*/ 125189 h 21600"/>
                <a:gd name="T96" fmla="*/ 114928 w 21600"/>
                <a:gd name="T97" fmla="*/ 149440 h 21600"/>
                <a:gd name="T98" fmla="*/ 111704 w 21600"/>
                <a:gd name="T99" fmla="*/ 157230 h 21600"/>
                <a:gd name="T100" fmla="*/ 103998 w 21600"/>
                <a:gd name="T101" fmla="*/ 160419 h 21600"/>
                <a:gd name="T102" fmla="*/ 95680 w 21600"/>
                <a:gd name="T103" fmla="*/ 157230 h 21600"/>
                <a:gd name="T104" fmla="*/ 92604 w 21600"/>
                <a:gd name="T105" fmla="*/ 149440 h 21600"/>
                <a:gd name="T106" fmla="*/ 96953 w 21600"/>
                <a:gd name="T107" fmla="*/ 127664 h 21600"/>
                <a:gd name="T108" fmla="*/ 109091 w 21600"/>
                <a:gd name="T109" fmla="*/ 109476 h 21600"/>
                <a:gd name="T110" fmla="*/ 126950 w 21600"/>
                <a:gd name="T111" fmla="*/ 97284 h 21600"/>
                <a:gd name="T112" fmla="*/ 148944 w 21600"/>
                <a:gd name="T113" fmla="*/ 92866 h 216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1600" h="21600">
                  <a:moveTo>
                    <a:pt x="21357" y="18802"/>
                  </a:moveTo>
                  <a:cubicBezTo>
                    <a:pt x="21518" y="18965"/>
                    <a:pt x="21600" y="19177"/>
                    <a:pt x="21600" y="19437"/>
                  </a:cubicBezTo>
                  <a:cubicBezTo>
                    <a:pt x="21600" y="19581"/>
                    <a:pt x="21518" y="19776"/>
                    <a:pt x="21357" y="20019"/>
                  </a:cubicBezTo>
                  <a:cubicBezTo>
                    <a:pt x="21193" y="20261"/>
                    <a:pt x="20990" y="20504"/>
                    <a:pt x="20747" y="20741"/>
                  </a:cubicBezTo>
                  <a:cubicBezTo>
                    <a:pt x="20504" y="20979"/>
                    <a:pt x="20261" y="21185"/>
                    <a:pt x="20023" y="21349"/>
                  </a:cubicBezTo>
                  <a:cubicBezTo>
                    <a:pt x="19783" y="21518"/>
                    <a:pt x="19594" y="21600"/>
                    <a:pt x="19447" y="21600"/>
                  </a:cubicBezTo>
                  <a:cubicBezTo>
                    <a:pt x="19190" y="21600"/>
                    <a:pt x="18975" y="21515"/>
                    <a:pt x="18811" y="21343"/>
                  </a:cubicBezTo>
                  <a:lnTo>
                    <a:pt x="13957" y="16503"/>
                  </a:lnTo>
                  <a:cubicBezTo>
                    <a:pt x="13217" y="16980"/>
                    <a:pt x="12429" y="17350"/>
                    <a:pt x="11590" y="17604"/>
                  </a:cubicBezTo>
                  <a:cubicBezTo>
                    <a:pt x="10751" y="17864"/>
                    <a:pt x="9892" y="17991"/>
                    <a:pt x="9007" y="17991"/>
                  </a:cubicBezTo>
                  <a:cubicBezTo>
                    <a:pt x="7770" y="17991"/>
                    <a:pt x="6609" y="17760"/>
                    <a:pt x="5518" y="17291"/>
                  </a:cubicBezTo>
                  <a:cubicBezTo>
                    <a:pt x="4427" y="16822"/>
                    <a:pt x="3470" y="16175"/>
                    <a:pt x="2645" y="15354"/>
                  </a:cubicBezTo>
                  <a:cubicBezTo>
                    <a:pt x="1817" y="14535"/>
                    <a:pt x="1173" y="13580"/>
                    <a:pt x="701" y="12487"/>
                  </a:cubicBezTo>
                  <a:cubicBezTo>
                    <a:pt x="232" y="11400"/>
                    <a:pt x="0" y="10237"/>
                    <a:pt x="0" y="9000"/>
                  </a:cubicBezTo>
                  <a:cubicBezTo>
                    <a:pt x="0" y="7769"/>
                    <a:pt x="232" y="6602"/>
                    <a:pt x="701" y="5515"/>
                  </a:cubicBezTo>
                  <a:cubicBezTo>
                    <a:pt x="1170" y="4422"/>
                    <a:pt x="1817" y="3468"/>
                    <a:pt x="2645" y="2646"/>
                  </a:cubicBezTo>
                  <a:cubicBezTo>
                    <a:pt x="3470" y="1827"/>
                    <a:pt x="4425" y="1180"/>
                    <a:pt x="5512" y="709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5" y="0"/>
                    <a:pt x="11403" y="237"/>
                    <a:pt x="12488" y="709"/>
                  </a:cubicBezTo>
                  <a:cubicBezTo>
                    <a:pt x="13573" y="1180"/>
                    <a:pt x="14531" y="1827"/>
                    <a:pt x="15359" y="2646"/>
                  </a:cubicBezTo>
                  <a:cubicBezTo>
                    <a:pt x="16184" y="3468"/>
                    <a:pt x="16831" y="4422"/>
                    <a:pt x="17300" y="5515"/>
                  </a:cubicBezTo>
                  <a:cubicBezTo>
                    <a:pt x="17769" y="6602"/>
                    <a:pt x="18003" y="7769"/>
                    <a:pt x="18003" y="9000"/>
                  </a:cubicBezTo>
                  <a:cubicBezTo>
                    <a:pt x="18003" y="9887"/>
                    <a:pt x="17873" y="10748"/>
                    <a:pt x="17616" y="11589"/>
                  </a:cubicBezTo>
                  <a:cubicBezTo>
                    <a:pt x="17359" y="12434"/>
                    <a:pt x="16992" y="13219"/>
                    <a:pt x="16514" y="13947"/>
                  </a:cubicBezTo>
                  <a:lnTo>
                    <a:pt x="21357" y="18802"/>
                  </a:lnTo>
                  <a:close/>
                  <a:moveTo>
                    <a:pt x="3597" y="9000"/>
                  </a:moveTo>
                  <a:cubicBezTo>
                    <a:pt x="3597" y="9759"/>
                    <a:pt x="3741" y="10465"/>
                    <a:pt x="4029" y="11118"/>
                  </a:cubicBezTo>
                  <a:cubicBezTo>
                    <a:pt x="4317" y="11770"/>
                    <a:pt x="4707" y="12338"/>
                    <a:pt x="5193" y="12821"/>
                  </a:cubicBezTo>
                  <a:cubicBezTo>
                    <a:pt x="5679" y="13301"/>
                    <a:pt x="6253" y="13685"/>
                    <a:pt x="6908" y="13970"/>
                  </a:cubicBezTo>
                  <a:cubicBezTo>
                    <a:pt x="7566" y="14252"/>
                    <a:pt x="8264" y="14394"/>
                    <a:pt x="9004" y="14394"/>
                  </a:cubicBezTo>
                  <a:cubicBezTo>
                    <a:pt x="9745" y="14394"/>
                    <a:pt x="10440" y="14252"/>
                    <a:pt x="11092" y="13970"/>
                  </a:cubicBezTo>
                  <a:cubicBezTo>
                    <a:pt x="11745" y="13685"/>
                    <a:pt x="12319" y="13301"/>
                    <a:pt x="12802" y="12821"/>
                  </a:cubicBezTo>
                  <a:cubicBezTo>
                    <a:pt x="13291" y="12338"/>
                    <a:pt x="13678" y="11770"/>
                    <a:pt x="13966" y="11118"/>
                  </a:cubicBezTo>
                  <a:cubicBezTo>
                    <a:pt x="14254" y="10465"/>
                    <a:pt x="14398" y="9759"/>
                    <a:pt x="14398" y="9000"/>
                  </a:cubicBezTo>
                  <a:cubicBezTo>
                    <a:pt x="14398" y="8260"/>
                    <a:pt x="14254" y="7565"/>
                    <a:pt x="13966" y="6913"/>
                  </a:cubicBezTo>
                  <a:cubicBezTo>
                    <a:pt x="13675" y="6258"/>
                    <a:pt x="13291" y="5684"/>
                    <a:pt x="12802" y="5193"/>
                  </a:cubicBezTo>
                  <a:cubicBezTo>
                    <a:pt x="12316" y="4704"/>
                    <a:pt x="11745" y="4317"/>
                    <a:pt x="11092" y="4032"/>
                  </a:cubicBezTo>
                  <a:cubicBezTo>
                    <a:pt x="10440" y="3750"/>
                    <a:pt x="9742" y="3606"/>
                    <a:pt x="9004" y="3606"/>
                  </a:cubicBezTo>
                  <a:cubicBezTo>
                    <a:pt x="8267" y="3606"/>
                    <a:pt x="7566" y="3750"/>
                    <a:pt x="6908" y="4032"/>
                  </a:cubicBezTo>
                  <a:cubicBezTo>
                    <a:pt x="6253" y="4317"/>
                    <a:pt x="5676" y="4704"/>
                    <a:pt x="5193" y="5193"/>
                  </a:cubicBezTo>
                  <a:cubicBezTo>
                    <a:pt x="4707" y="5684"/>
                    <a:pt x="4317" y="6258"/>
                    <a:pt x="4029" y="6913"/>
                  </a:cubicBezTo>
                  <a:cubicBezTo>
                    <a:pt x="3741" y="7565"/>
                    <a:pt x="3597" y="8257"/>
                    <a:pt x="3597" y="9000"/>
                  </a:cubicBezTo>
                  <a:moveTo>
                    <a:pt x="9007" y="5591"/>
                  </a:moveTo>
                  <a:cubicBezTo>
                    <a:pt x="9185" y="5591"/>
                    <a:pt x="9344" y="5656"/>
                    <a:pt x="9473" y="5786"/>
                  </a:cubicBezTo>
                  <a:cubicBezTo>
                    <a:pt x="9603" y="5919"/>
                    <a:pt x="9668" y="6082"/>
                    <a:pt x="9668" y="6280"/>
                  </a:cubicBezTo>
                  <a:cubicBezTo>
                    <a:pt x="9668" y="6461"/>
                    <a:pt x="9603" y="6616"/>
                    <a:pt x="9473" y="6746"/>
                  </a:cubicBezTo>
                  <a:cubicBezTo>
                    <a:pt x="9344" y="6879"/>
                    <a:pt x="9185" y="6944"/>
                    <a:pt x="9007" y="6944"/>
                  </a:cubicBezTo>
                  <a:cubicBezTo>
                    <a:pt x="8439" y="6944"/>
                    <a:pt x="7953" y="7144"/>
                    <a:pt x="7552" y="7537"/>
                  </a:cubicBezTo>
                  <a:cubicBezTo>
                    <a:pt x="7151" y="7935"/>
                    <a:pt x="6950" y="8423"/>
                    <a:pt x="6950" y="8997"/>
                  </a:cubicBezTo>
                  <a:cubicBezTo>
                    <a:pt x="6950" y="9180"/>
                    <a:pt x="6885" y="9333"/>
                    <a:pt x="6755" y="9466"/>
                  </a:cubicBezTo>
                  <a:cubicBezTo>
                    <a:pt x="6623" y="9596"/>
                    <a:pt x="6467" y="9658"/>
                    <a:pt x="6289" y="9658"/>
                  </a:cubicBezTo>
                  <a:cubicBezTo>
                    <a:pt x="6080" y="9658"/>
                    <a:pt x="5914" y="9596"/>
                    <a:pt x="5786" y="9466"/>
                  </a:cubicBezTo>
                  <a:cubicBezTo>
                    <a:pt x="5659" y="9333"/>
                    <a:pt x="5600" y="9180"/>
                    <a:pt x="5600" y="8997"/>
                  </a:cubicBezTo>
                  <a:cubicBezTo>
                    <a:pt x="5600" y="8539"/>
                    <a:pt x="5685" y="8104"/>
                    <a:pt x="5863" y="7686"/>
                  </a:cubicBezTo>
                  <a:cubicBezTo>
                    <a:pt x="6038" y="7271"/>
                    <a:pt x="6281" y="6907"/>
                    <a:pt x="6597" y="6591"/>
                  </a:cubicBezTo>
                  <a:cubicBezTo>
                    <a:pt x="6905" y="6277"/>
                    <a:pt x="7264" y="6029"/>
                    <a:pt x="7677" y="5857"/>
                  </a:cubicBezTo>
                  <a:cubicBezTo>
                    <a:pt x="8086" y="5681"/>
                    <a:pt x="8530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" name="AutoShape 14"/>
            <p:cNvSpPr>
              <a:spLocks/>
            </p:cNvSpPr>
            <p:nvPr/>
          </p:nvSpPr>
          <p:spPr bwMode="auto">
            <a:xfrm>
              <a:off x="5202238" y="5232400"/>
              <a:ext cx="355600" cy="355600"/>
            </a:xfrm>
            <a:custGeom>
              <a:avLst/>
              <a:gdLst>
                <a:gd name="T0" fmla="*/ 311117 w 21600"/>
                <a:gd name="T1" fmla="*/ 0 h 21600"/>
                <a:gd name="T2" fmla="*/ 342644 w 21600"/>
                <a:gd name="T3" fmla="*/ 13105 h 21600"/>
                <a:gd name="T4" fmla="*/ 355600 w 21600"/>
                <a:gd name="T5" fmla="*/ 44631 h 21600"/>
                <a:gd name="T6" fmla="*/ 355600 w 21600"/>
                <a:gd name="T7" fmla="*/ 310870 h 21600"/>
                <a:gd name="T8" fmla="*/ 352028 w 21600"/>
                <a:gd name="T9" fmla="*/ 328469 h 21600"/>
                <a:gd name="T10" fmla="*/ 342495 w 21600"/>
                <a:gd name="T11" fmla="*/ 342495 h 21600"/>
                <a:gd name="T12" fmla="*/ 328271 w 21600"/>
                <a:gd name="T13" fmla="*/ 351929 h 21600"/>
                <a:gd name="T14" fmla="*/ 311117 w 21600"/>
                <a:gd name="T15" fmla="*/ 355501 h 21600"/>
                <a:gd name="T16" fmla="*/ 198642 w 21600"/>
                <a:gd name="T17" fmla="*/ 355501 h 21600"/>
                <a:gd name="T18" fmla="*/ 198642 w 21600"/>
                <a:gd name="T19" fmla="*/ 206643 h 21600"/>
                <a:gd name="T20" fmla="*/ 238482 w 21600"/>
                <a:gd name="T21" fmla="*/ 206643 h 21600"/>
                <a:gd name="T22" fmla="*/ 243471 w 21600"/>
                <a:gd name="T23" fmla="*/ 204816 h 21600"/>
                <a:gd name="T24" fmla="*/ 245644 w 21600"/>
                <a:gd name="T25" fmla="*/ 199926 h 21600"/>
                <a:gd name="T26" fmla="*/ 248393 w 21600"/>
                <a:gd name="T27" fmla="*/ 160991 h 21600"/>
                <a:gd name="T28" fmla="*/ 246566 w 21600"/>
                <a:gd name="T29" fmla="*/ 155476 h 21600"/>
                <a:gd name="T30" fmla="*/ 241248 w 21600"/>
                <a:gd name="T31" fmla="*/ 153155 h 21600"/>
                <a:gd name="T32" fmla="*/ 198642 w 21600"/>
                <a:gd name="T33" fmla="*/ 153155 h 21600"/>
                <a:gd name="T34" fmla="*/ 198642 w 21600"/>
                <a:gd name="T35" fmla="*/ 136033 h 21600"/>
                <a:gd name="T36" fmla="*/ 201112 w 21600"/>
                <a:gd name="T37" fmla="*/ 123423 h 21600"/>
                <a:gd name="T38" fmla="*/ 213442 w 21600"/>
                <a:gd name="T39" fmla="*/ 120328 h 21600"/>
                <a:gd name="T40" fmla="*/ 226300 w 21600"/>
                <a:gd name="T41" fmla="*/ 121283 h 21600"/>
                <a:gd name="T42" fmla="*/ 239832 w 21600"/>
                <a:gd name="T43" fmla="*/ 123801 h 21600"/>
                <a:gd name="T44" fmla="*/ 242977 w 21600"/>
                <a:gd name="T45" fmla="*/ 123456 h 21600"/>
                <a:gd name="T46" fmla="*/ 245644 w 21600"/>
                <a:gd name="T47" fmla="*/ 122205 h 21600"/>
                <a:gd name="T48" fmla="*/ 248887 w 21600"/>
                <a:gd name="T49" fmla="*/ 117134 h 21600"/>
                <a:gd name="T50" fmla="*/ 254155 w 21600"/>
                <a:gd name="T51" fmla="*/ 79648 h 21600"/>
                <a:gd name="T52" fmla="*/ 248393 w 21600"/>
                <a:gd name="T53" fmla="*/ 71565 h 21600"/>
                <a:gd name="T54" fmla="*/ 204882 w 21600"/>
                <a:gd name="T55" fmla="*/ 66016 h 21600"/>
                <a:gd name="T56" fmla="*/ 135194 w 21600"/>
                <a:gd name="T57" fmla="*/ 133811 h 21600"/>
                <a:gd name="T58" fmla="*/ 135194 w 21600"/>
                <a:gd name="T59" fmla="*/ 153254 h 21600"/>
                <a:gd name="T60" fmla="*/ 111355 w 21600"/>
                <a:gd name="T61" fmla="*/ 153254 h 21600"/>
                <a:gd name="T62" fmla="*/ 104013 w 21600"/>
                <a:gd name="T63" fmla="*/ 160646 h 21600"/>
                <a:gd name="T64" fmla="*/ 104013 w 21600"/>
                <a:gd name="T65" fmla="*/ 199531 h 21600"/>
                <a:gd name="T66" fmla="*/ 106087 w 21600"/>
                <a:gd name="T67" fmla="*/ 204569 h 21600"/>
                <a:gd name="T68" fmla="*/ 111355 w 21600"/>
                <a:gd name="T69" fmla="*/ 206742 h 21600"/>
                <a:gd name="T70" fmla="*/ 135194 w 21600"/>
                <a:gd name="T71" fmla="*/ 206742 h 21600"/>
                <a:gd name="T72" fmla="*/ 135194 w 21600"/>
                <a:gd name="T73" fmla="*/ 355600 h 21600"/>
                <a:gd name="T74" fmla="*/ 44203 w 21600"/>
                <a:gd name="T75" fmla="*/ 355600 h 21600"/>
                <a:gd name="T76" fmla="*/ 27131 w 21600"/>
                <a:gd name="T77" fmla="*/ 352028 h 21600"/>
                <a:gd name="T78" fmla="*/ 13105 w 21600"/>
                <a:gd name="T79" fmla="*/ 342594 h 21600"/>
                <a:gd name="T80" fmla="*/ 3622 w 21600"/>
                <a:gd name="T81" fmla="*/ 328568 h 21600"/>
                <a:gd name="T82" fmla="*/ 0 w 21600"/>
                <a:gd name="T83" fmla="*/ 310969 h 21600"/>
                <a:gd name="T84" fmla="*/ 0 w 21600"/>
                <a:gd name="T85" fmla="*/ 44730 h 21600"/>
                <a:gd name="T86" fmla="*/ 3622 w 21600"/>
                <a:gd name="T87" fmla="*/ 27361 h 21600"/>
                <a:gd name="T88" fmla="*/ 13105 w 21600"/>
                <a:gd name="T89" fmla="*/ 13203 h 21600"/>
                <a:gd name="T90" fmla="*/ 27131 w 21600"/>
                <a:gd name="T91" fmla="*/ 3671 h 21600"/>
                <a:gd name="T92" fmla="*/ 44203 w 21600"/>
                <a:gd name="T93" fmla="*/ 99 h 21600"/>
                <a:gd name="T94" fmla="*/ 311117 w 21600"/>
                <a:gd name="T95" fmla="*/ 99 h 21600"/>
                <a:gd name="T96" fmla="*/ 311117 w 21600"/>
                <a:gd name="T97" fmla="*/ 0 h 21600"/>
                <a:gd name="T98" fmla="*/ 311117 w 21600"/>
                <a:gd name="T99" fmla="*/ 0 h 216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600" h="21600">
                  <a:moveTo>
                    <a:pt x="18898" y="0"/>
                  </a:moveTo>
                  <a:cubicBezTo>
                    <a:pt x="19650" y="0"/>
                    <a:pt x="20287" y="264"/>
                    <a:pt x="20813" y="796"/>
                  </a:cubicBezTo>
                  <a:cubicBezTo>
                    <a:pt x="21336" y="1322"/>
                    <a:pt x="21600" y="1962"/>
                    <a:pt x="21600" y="2711"/>
                  </a:cubicBezTo>
                  <a:lnTo>
                    <a:pt x="21600" y="18883"/>
                  </a:lnTo>
                  <a:cubicBezTo>
                    <a:pt x="21600" y="19268"/>
                    <a:pt x="21527" y="19623"/>
                    <a:pt x="21383" y="19952"/>
                  </a:cubicBezTo>
                  <a:cubicBezTo>
                    <a:pt x="21236" y="20281"/>
                    <a:pt x="21042" y="20563"/>
                    <a:pt x="20804" y="20804"/>
                  </a:cubicBezTo>
                  <a:cubicBezTo>
                    <a:pt x="20566" y="21042"/>
                    <a:pt x="20278" y="21233"/>
                    <a:pt x="19940" y="21377"/>
                  </a:cubicBezTo>
                  <a:cubicBezTo>
                    <a:pt x="19603" y="21524"/>
                    <a:pt x="19256" y="21594"/>
                    <a:pt x="18898" y="21594"/>
                  </a:cubicBezTo>
                  <a:lnTo>
                    <a:pt x="12066" y="21594"/>
                  </a:lnTo>
                  <a:lnTo>
                    <a:pt x="12066" y="12552"/>
                  </a:lnTo>
                  <a:lnTo>
                    <a:pt x="14486" y="12552"/>
                  </a:lnTo>
                  <a:cubicBezTo>
                    <a:pt x="14595" y="12552"/>
                    <a:pt x="14698" y="12517"/>
                    <a:pt x="14789" y="12441"/>
                  </a:cubicBezTo>
                  <a:cubicBezTo>
                    <a:pt x="14877" y="12367"/>
                    <a:pt x="14921" y="12267"/>
                    <a:pt x="14921" y="12144"/>
                  </a:cubicBezTo>
                  <a:lnTo>
                    <a:pt x="15088" y="9779"/>
                  </a:lnTo>
                  <a:cubicBezTo>
                    <a:pt x="15088" y="9650"/>
                    <a:pt x="15050" y="9538"/>
                    <a:pt x="14977" y="9444"/>
                  </a:cubicBezTo>
                  <a:cubicBezTo>
                    <a:pt x="14883" y="9350"/>
                    <a:pt x="14774" y="9303"/>
                    <a:pt x="14654" y="9303"/>
                  </a:cubicBezTo>
                  <a:lnTo>
                    <a:pt x="12066" y="9303"/>
                  </a:lnTo>
                  <a:lnTo>
                    <a:pt x="12066" y="8263"/>
                  </a:lnTo>
                  <a:cubicBezTo>
                    <a:pt x="12066" y="7879"/>
                    <a:pt x="12116" y="7623"/>
                    <a:pt x="12216" y="7497"/>
                  </a:cubicBezTo>
                  <a:cubicBezTo>
                    <a:pt x="12313" y="7370"/>
                    <a:pt x="12565" y="7309"/>
                    <a:pt x="12965" y="7309"/>
                  </a:cubicBezTo>
                  <a:cubicBezTo>
                    <a:pt x="13203" y="7309"/>
                    <a:pt x="13458" y="7326"/>
                    <a:pt x="13746" y="7367"/>
                  </a:cubicBezTo>
                  <a:cubicBezTo>
                    <a:pt x="14034" y="7406"/>
                    <a:pt x="14307" y="7456"/>
                    <a:pt x="14568" y="7520"/>
                  </a:cubicBezTo>
                  <a:cubicBezTo>
                    <a:pt x="14624" y="7520"/>
                    <a:pt x="14686" y="7514"/>
                    <a:pt x="14759" y="7499"/>
                  </a:cubicBezTo>
                  <a:cubicBezTo>
                    <a:pt x="14830" y="7485"/>
                    <a:pt x="14883" y="7458"/>
                    <a:pt x="14921" y="7423"/>
                  </a:cubicBezTo>
                  <a:cubicBezTo>
                    <a:pt x="15015" y="7367"/>
                    <a:pt x="15079" y="7264"/>
                    <a:pt x="15118" y="7115"/>
                  </a:cubicBezTo>
                  <a:lnTo>
                    <a:pt x="15438" y="4838"/>
                  </a:lnTo>
                  <a:cubicBezTo>
                    <a:pt x="15479" y="4565"/>
                    <a:pt x="15361" y="4403"/>
                    <a:pt x="15088" y="4347"/>
                  </a:cubicBezTo>
                  <a:cubicBezTo>
                    <a:pt x="14245" y="4112"/>
                    <a:pt x="13364" y="4001"/>
                    <a:pt x="12445" y="4010"/>
                  </a:cubicBezTo>
                  <a:cubicBezTo>
                    <a:pt x="9625" y="4010"/>
                    <a:pt x="8212" y="5384"/>
                    <a:pt x="8212" y="8128"/>
                  </a:cubicBezTo>
                  <a:lnTo>
                    <a:pt x="8212" y="9309"/>
                  </a:lnTo>
                  <a:lnTo>
                    <a:pt x="6764" y="9309"/>
                  </a:lnTo>
                  <a:cubicBezTo>
                    <a:pt x="6456" y="9309"/>
                    <a:pt x="6306" y="9459"/>
                    <a:pt x="6318" y="9758"/>
                  </a:cubicBezTo>
                  <a:lnTo>
                    <a:pt x="6318" y="12120"/>
                  </a:lnTo>
                  <a:cubicBezTo>
                    <a:pt x="6318" y="12235"/>
                    <a:pt x="6356" y="12335"/>
                    <a:pt x="6444" y="12426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5" y="21600"/>
                  </a:lnTo>
                  <a:cubicBezTo>
                    <a:pt x="2320" y="21600"/>
                    <a:pt x="1974" y="21530"/>
                    <a:pt x="1648" y="21383"/>
                  </a:cubicBezTo>
                  <a:cubicBezTo>
                    <a:pt x="1322" y="21239"/>
                    <a:pt x="1034" y="21048"/>
                    <a:pt x="796" y="20810"/>
                  </a:cubicBezTo>
                  <a:cubicBezTo>
                    <a:pt x="558" y="20569"/>
                    <a:pt x="364" y="20287"/>
                    <a:pt x="220" y="19958"/>
                  </a:cubicBezTo>
                  <a:cubicBezTo>
                    <a:pt x="76" y="19629"/>
                    <a:pt x="0" y="19274"/>
                    <a:pt x="0" y="18889"/>
                  </a:cubicBezTo>
                  <a:lnTo>
                    <a:pt x="0" y="2717"/>
                  </a:lnTo>
                  <a:cubicBezTo>
                    <a:pt x="0" y="2353"/>
                    <a:pt x="76" y="2000"/>
                    <a:pt x="220" y="1662"/>
                  </a:cubicBezTo>
                  <a:cubicBezTo>
                    <a:pt x="364" y="1328"/>
                    <a:pt x="558" y="1037"/>
                    <a:pt x="796" y="802"/>
                  </a:cubicBezTo>
                  <a:cubicBezTo>
                    <a:pt x="1034" y="558"/>
                    <a:pt x="1322" y="370"/>
                    <a:pt x="1648" y="223"/>
                  </a:cubicBezTo>
                  <a:cubicBezTo>
                    <a:pt x="1974" y="76"/>
                    <a:pt x="2320" y="6"/>
                    <a:pt x="2685" y="6"/>
                  </a:cubicBezTo>
                  <a:lnTo>
                    <a:pt x="18898" y="6"/>
                  </a:lnTo>
                  <a:lnTo>
                    <a:pt x="18898" y="0"/>
                  </a:lnTo>
                  <a:close/>
                  <a:moveTo>
                    <a:pt x="1889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9" name="AutoShape 25"/>
            <p:cNvSpPr>
              <a:spLocks/>
            </p:cNvSpPr>
            <p:nvPr/>
          </p:nvSpPr>
          <p:spPr bwMode="auto">
            <a:xfrm>
              <a:off x="5715000" y="3752850"/>
              <a:ext cx="762000" cy="635000"/>
            </a:xfrm>
            <a:custGeom>
              <a:avLst/>
              <a:gdLst>
                <a:gd name="T0" fmla="*/ 762000 w 21600"/>
                <a:gd name="T1" fmla="*/ 47566 h 21600"/>
                <a:gd name="T2" fmla="*/ 714834 w 21600"/>
                <a:gd name="T3" fmla="*/ 635000 h 21600"/>
                <a:gd name="T4" fmla="*/ 0 w 21600"/>
                <a:gd name="T5" fmla="*/ 587434 h 21600"/>
                <a:gd name="T6" fmla="*/ 47484 w 21600"/>
                <a:gd name="T7" fmla="*/ 0 h 21600"/>
                <a:gd name="T8" fmla="*/ 138430 w 21600"/>
                <a:gd name="T9" fmla="*/ 52417 h 21600"/>
                <a:gd name="T10" fmla="*/ 52246 w 21600"/>
                <a:gd name="T11" fmla="*/ 52241 h 21600"/>
                <a:gd name="T12" fmla="*/ 51999 w 21600"/>
                <a:gd name="T13" fmla="*/ 138406 h 21600"/>
                <a:gd name="T14" fmla="*/ 138183 w 21600"/>
                <a:gd name="T15" fmla="*/ 138671 h 21600"/>
                <a:gd name="T16" fmla="*/ 142946 w 21600"/>
                <a:gd name="T17" fmla="*/ 211725 h 21600"/>
                <a:gd name="T18" fmla="*/ 63571 w 21600"/>
                <a:gd name="T19" fmla="*/ 195674 h 21600"/>
                <a:gd name="T20" fmla="*/ 47413 w 21600"/>
                <a:gd name="T21" fmla="*/ 275461 h 21600"/>
                <a:gd name="T22" fmla="*/ 126788 w 21600"/>
                <a:gd name="T23" fmla="*/ 291512 h 21600"/>
                <a:gd name="T24" fmla="*/ 142946 w 21600"/>
                <a:gd name="T25" fmla="*/ 211725 h 21600"/>
                <a:gd name="T26" fmla="*/ 126788 w 21600"/>
                <a:gd name="T27" fmla="*/ 343576 h 21600"/>
                <a:gd name="T28" fmla="*/ 47413 w 21600"/>
                <a:gd name="T29" fmla="*/ 359628 h 21600"/>
                <a:gd name="T30" fmla="*/ 63571 w 21600"/>
                <a:gd name="T31" fmla="*/ 439414 h 21600"/>
                <a:gd name="T32" fmla="*/ 142946 w 21600"/>
                <a:gd name="T33" fmla="*/ 423363 h 21600"/>
                <a:gd name="T34" fmla="*/ 138430 w 21600"/>
                <a:gd name="T35" fmla="*/ 496770 h 21600"/>
                <a:gd name="T36" fmla="*/ 52246 w 21600"/>
                <a:gd name="T37" fmla="*/ 496594 h 21600"/>
                <a:gd name="T38" fmla="*/ 51999 w 21600"/>
                <a:gd name="T39" fmla="*/ 582759 h 21600"/>
                <a:gd name="T40" fmla="*/ 138183 w 21600"/>
                <a:gd name="T41" fmla="*/ 582936 h 21600"/>
                <a:gd name="T42" fmla="*/ 571288 w 21600"/>
                <a:gd name="T43" fmla="*/ 63823 h 21600"/>
                <a:gd name="T44" fmla="*/ 206657 w 21600"/>
                <a:gd name="T45" fmla="*/ 47654 h 21600"/>
                <a:gd name="T46" fmla="*/ 190535 w 21600"/>
                <a:gd name="T47" fmla="*/ 275461 h 21600"/>
                <a:gd name="T48" fmla="*/ 555166 w 21600"/>
                <a:gd name="T49" fmla="*/ 291512 h 21600"/>
                <a:gd name="T50" fmla="*/ 571288 w 21600"/>
                <a:gd name="T51" fmla="*/ 63823 h 21600"/>
                <a:gd name="T52" fmla="*/ 555166 w 21600"/>
                <a:gd name="T53" fmla="*/ 343576 h 21600"/>
                <a:gd name="T54" fmla="*/ 190535 w 21600"/>
                <a:gd name="T55" fmla="*/ 359628 h 21600"/>
                <a:gd name="T56" fmla="*/ 206657 w 21600"/>
                <a:gd name="T57" fmla="*/ 587434 h 21600"/>
                <a:gd name="T58" fmla="*/ 571288 w 21600"/>
                <a:gd name="T59" fmla="*/ 571265 h 21600"/>
                <a:gd name="T60" fmla="*/ 710106 w 21600"/>
                <a:gd name="T61" fmla="*/ 52417 h 21600"/>
                <a:gd name="T62" fmla="*/ 623641 w 21600"/>
                <a:gd name="T63" fmla="*/ 52241 h 21600"/>
                <a:gd name="T64" fmla="*/ 623641 w 21600"/>
                <a:gd name="T65" fmla="*/ 138406 h 21600"/>
                <a:gd name="T66" fmla="*/ 710106 w 21600"/>
                <a:gd name="T67" fmla="*/ 138671 h 21600"/>
                <a:gd name="T68" fmla="*/ 714834 w 21600"/>
                <a:gd name="T69" fmla="*/ 211725 h 21600"/>
                <a:gd name="T70" fmla="*/ 635035 w 21600"/>
                <a:gd name="T71" fmla="*/ 195674 h 21600"/>
                <a:gd name="T72" fmla="*/ 618984 w 21600"/>
                <a:gd name="T73" fmla="*/ 275461 h 21600"/>
                <a:gd name="T74" fmla="*/ 698712 w 21600"/>
                <a:gd name="T75" fmla="*/ 291512 h 21600"/>
                <a:gd name="T76" fmla="*/ 714834 w 21600"/>
                <a:gd name="T77" fmla="*/ 211725 h 21600"/>
                <a:gd name="T78" fmla="*/ 698712 w 21600"/>
                <a:gd name="T79" fmla="*/ 343576 h 21600"/>
                <a:gd name="T80" fmla="*/ 618984 w 21600"/>
                <a:gd name="T81" fmla="*/ 359628 h 21600"/>
                <a:gd name="T82" fmla="*/ 635035 w 21600"/>
                <a:gd name="T83" fmla="*/ 439414 h 21600"/>
                <a:gd name="T84" fmla="*/ 714834 w 21600"/>
                <a:gd name="T85" fmla="*/ 423363 h 21600"/>
                <a:gd name="T86" fmla="*/ 710106 w 21600"/>
                <a:gd name="T87" fmla="*/ 496770 h 21600"/>
                <a:gd name="T88" fmla="*/ 623641 w 21600"/>
                <a:gd name="T89" fmla="*/ 496594 h 21600"/>
                <a:gd name="T90" fmla="*/ 623641 w 21600"/>
                <a:gd name="T91" fmla="*/ 582759 h 21600"/>
                <a:gd name="T92" fmla="*/ 710106 w 21600"/>
                <a:gd name="T93" fmla="*/ 582936 h 21600"/>
                <a:gd name="T94" fmla="*/ 714834 w 21600"/>
                <a:gd name="T95" fmla="*/ 508147 h 216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1" y="0"/>
                    <a:pt x="20944" y="162"/>
                    <a:pt x="21206" y="479"/>
                  </a:cubicBezTo>
                  <a:cubicBezTo>
                    <a:pt x="21468" y="799"/>
                    <a:pt x="21600" y="1178"/>
                    <a:pt x="21600" y="1618"/>
                  </a:cubicBezTo>
                  <a:lnTo>
                    <a:pt x="21600" y="19982"/>
                  </a:lnTo>
                  <a:cubicBezTo>
                    <a:pt x="21600" y="20422"/>
                    <a:pt x="21468" y="20801"/>
                    <a:pt x="21206" y="21121"/>
                  </a:cubicBezTo>
                  <a:cubicBezTo>
                    <a:pt x="20944" y="21438"/>
                    <a:pt x="20631" y="21600"/>
                    <a:pt x="20263" y="21600"/>
                  </a:cubicBezTo>
                  <a:lnTo>
                    <a:pt x="1346" y="21600"/>
                  </a:lnTo>
                  <a:cubicBezTo>
                    <a:pt x="982" y="21600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2"/>
                  </a:cubicBezTo>
                  <a:lnTo>
                    <a:pt x="0" y="1618"/>
                  </a:lnTo>
                  <a:cubicBezTo>
                    <a:pt x="0" y="1178"/>
                    <a:pt x="132" y="799"/>
                    <a:pt x="399" y="479"/>
                  </a:cubicBezTo>
                  <a:cubicBezTo>
                    <a:pt x="663" y="162"/>
                    <a:pt x="982" y="0"/>
                    <a:pt x="1346" y="0"/>
                  </a:cubicBezTo>
                  <a:lnTo>
                    <a:pt x="20263" y="0"/>
                  </a:lnTo>
                  <a:close/>
                  <a:moveTo>
                    <a:pt x="4052" y="2171"/>
                  </a:moveTo>
                  <a:cubicBezTo>
                    <a:pt x="4052" y="2021"/>
                    <a:pt x="4010" y="1892"/>
                    <a:pt x="3924" y="1783"/>
                  </a:cubicBezTo>
                  <a:cubicBezTo>
                    <a:pt x="3839" y="1677"/>
                    <a:pt x="3729" y="1621"/>
                    <a:pt x="3594" y="1621"/>
                  </a:cubicBezTo>
                  <a:lnTo>
                    <a:pt x="1802" y="1621"/>
                  </a:lnTo>
                  <a:cubicBezTo>
                    <a:pt x="1677" y="1621"/>
                    <a:pt x="1569" y="1674"/>
                    <a:pt x="1481" y="1777"/>
                  </a:cubicBezTo>
                  <a:cubicBezTo>
                    <a:pt x="1391" y="1880"/>
                    <a:pt x="1344" y="2012"/>
                    <a:pt x="1344" y="2171"/>
                  </a:cubicBezTo>
                  <a:lnTo>
                    <a:pt x="1344" y="4321"/>
                  </a:lnTo>
                  <a:cubicBezTo>
                    <a:pt x="1344" y="4470"/>
                    <a:pt x="1388" y="4603"/>
                    <a:pt x="1474" y="4708"/>
                  </a:cubicBezTo>
                  <a:cubicBezTo>
                    <a:pt x="1559" y="4817"/>
                    <a:pt x="1670" y="4867"/>
                    <a:pt x="1802" y="4867"/>
                  </a:cubicBezTo>
                  <a:lnTo>
                    <a:pt x="3594" y="4867"/>
                  </a:lnTo>
                  <a:cubicBezTo>
                    <a:pt x="3721" y="4867"/>
                    <a:pt x="3829" y="4820"/>
                    <a:pt x="3917" y="4717"/>
                  </a:cubicBezTo>
                  <a:cubicBezTo>
                    <a:pt x="4008" y="4614"/>
                    <a:pt x="4052" y="4482"/>
                    <a:pt x="4052" y="4321"/>
                  </a:cubicBezTo>
                  <a:lnTo>
                    <a:pt x="4052" y="2171"/>
                  </a:lnTo>
                  <a:close/>
                  <a:moveTo>
                    <a:pt x="4052" y="7202"/>
                  </a:moveTo>
                  <a:cubicBezTo>
                    <a:pt x="4052" y="7055"/>
                    <a:pt x="4010" y="6926"/>
                    <a:pt x="3924" y="6817"/>
                  </a:cubicBezTo>
                  <a:cubicBezTo>
                    <a:pt x="3839" y="6709"/>
                    <a:pt x="3729" y="6656"/>
                    <a:pt x="3594" y="6656"/>
                  </a:cubicBezTo>
                  <a:lnTo>
                    <a:pt x="1802" y="6656"/>
                  </a:lnTo>
                  <a:cubicBezTo>
                    <a:pt x="1677" y="6656"/>
                    <a:pt x="1569" y="6709"/>
                    <a:pt x="1481" y="6817"/>
                  </a:cubicBezTo>
                  <a:cubicBezTo>
                    <a:pt x="1391" y="6926"/>
                    <a:pt x="1344" y="7055"/>
                    <a:pt x="1344" y="7202"/>
                  </a:cubicBezTo>
                  <a:lnTo>
                    <a:pt x="1344" y="9370"/>
                  </a:lnTo>
                  <a:cubicBezTo>
                    <a:pt x="1344" y="9516"/>
                    <a:pt x="1388" y="9646"/>
                    <a:pt x="1474" y="9757"/>
                  </a:cubicBezTo>
                  <a:cubicBezTo>
                    <a:pt x="1559" y="9863"/>
                    <a:pt x="1670" y="9916"/>
                    <a:pt x="1802" y="9916"/>
                  </a:cubicBezTo>
                  <a:lnTo>
                    <a:pt x="3594" y="9916"/>
                  </a:lnTo>
                  <a:cubicBezTo>
                    <a:pt x="3721" y="9916"/>
                    <a:pt x="3829" y="9863"/>
                    <a:pt x="3917" y="9757"/>
                  </a:cubicBezTo>
                  <a:cubicBezTo>
                    <a:pt x="4008" y="9646"/>
                    <a:pt x="4052" y="9516"/>
                    <a:pt x="4052" y="9370"/>
                  </a:cubicBezTo>
                  <a:lnTo>
                    <a:pt x="4052" y="7202"/>
                  </a:lnTo>
                  <a:close/>
                  <a:moveTo>
                    <a:pt x="4052" y="12233"/>
                  </a:moveTo>
                  <a:cubicBezTo>
                    <a:pt x="4052" y="12084"/>
                    <a:pt x="4010" y="11957"/>
                    <a:pt x="3924" y="11846"/>
                  </a:cubicBezTo>
                  <a:cubicBezTo>
                    <a:pt x="3839" y="11740"/>
                    <a:pt x="3729" y="11687"/>
                    <a:pt x="3594" y="11687"/>
                  </a:cubicBezTo>
                  <a:lnTo>
                    <a:pt x="1802" y="11687"/>
                  </a:lnTo>
                  <a:cubicBezTo>
                    <a:pt x="1677" y="11687"/>
                    <a:pt x="1569" y="11740"/>
                    <a:pt x="1481" y="11846"/>
                  </a:cubicBezTo>
                  <a:cubicBezTo>
                    <a:pt x="1391" y="11957"/>
                    <a:pt x="1344" y="12084"/>
                    <a:pt x="1344" y="12233"/>
                  </a:cubicBezTo>
                  <a:lnTo>
                    <a:pt x="1344" y="14401"/>
                  </a:lnTo>
                  <a:cubicBezTo>
                    <a:pt x="1344" y="14548"/>
                    <a:pt x="1388" y="14677"/>
                    <a:pt x="1474" y="14786"/>
                  </a:cubicBezTo>
                  <a:cubicBezTo>
                    <a:pt x="1559" y="14894"/>
                    <a:pt x="1670" y="14947"/>
                    <a:pt x="1802" y="14947"/>
                  </a:cubicBezTo>
                  <a:lnTo>
                    <a:pt x="3594" y="14947"/>
                  </a:lnTo>
                  <a:cubicBezTo>
                    <a:pt x="3721" y="14947"/>
                    <a:pt x="3829" y="14894"/>
                    <a:pt x="3917" y="14786"/>
                  </a:cubicBezTo>
                  <a:cubicBezTo>
                    <a:pt x="4008" y="14677"/>
                    <a:pt x="4052" y="14548"/>
                    <a:pt x="4052" y="14401"/>
                  </a:cubicBezTo>
                  <a:lnTo>
                    <a:pt x="4052" y="12233"/>
                  </a:lnTo>
                  <a:close/>
                  <a:moveTo>
                    <a:pt x="4052" y="17285"/>
                  </a:moveTo>
                  <a:cubicBezTo>
                    <a:pt x="4052" y="17136"/>
                    <a:pt x="4010" y="17006"/>
                    <a:pt x="3924" y="16898"/>
                  </a:cubicBezTo>
                  <a:cubicBezTo>
                    <a:pt x="3839" y="16792"/>
                    <a:pt x="3729" y="16736"/>
                    <a:pt x="3594" y="16736"/>
                  </a:cubicBezTo>
                  <a:lnTo>
                    <a:pt x="1802" y="16736"/>
                  </a:lnTo>
                  <a:cubicBezTo>
                    <a:pt x="1677" y="16736"/>
                    <a:pt x="1569" y="16789"/>
                    <a:pt x="1481" y="16892"/>
                  </a:cubicBezTo>
                  <a:cubicBezTo>
                    <a:pt x="1391" y="16995"/>
                    <a:pt x="1344" y="17124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4" y="19823"/>
                  </a:cubicBezTo>
                  <a:cubicBezTo>
                    <a:pt x="1559" y="19929"/>
                    <a:pt x="1670" y="19985"/>
                    <a:pt x="1802" y="19985"/>
                  </a:cubicBezTo>
                  <a:lnTo>
                    <a:pt x="3594" y="19985"/>
                  </a:lnTo>
                  <a:cubicBezTo>
                    <a:pt x="3721" y="19985"/>
                    <a:pt x="3829" y="19932"/>
                    <a:pt x="3917" y="19829"/>
                  </a:cubicBezTo>
                  <a:cubicBezTo>
                    <a:pt x="4008" y="19726"/>
                    <a:pt x="4052" y="19597"/>
                    <a:pt x="4052" y="19435"/>
                  </a:cubicBezTo>
                  <a:lnTo>
                    <a:pt x="4052" y="17285"/>
                  </a:lnTo>
                  <a:close/>
                  <a:moveTo>
                    <a:pt x="16194" y="2171"/>
                  </a:moveTo>
                  <a:cubicBezTo>
                    <a:pt x="16194" y="2021"/>
                    <a:pt x="16150" y="1892"/>
                    <a:pt x="16065" y="1783"/>
                  </a:cubicBezTo>
                  <a:cubicBezTo>
                    <a:pt x="15979" y="1677"/>
                    <a:pt x="15871" y="1621"/>
                    <a:pt x="15737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7"/>
                  </a:cubicBezTo>
                  <a:cubicBezTo>
                    <a:pt x="5445" y="1880"/>
                    <a:pt x="5401" y="2012"/>
                    <a:pt x="5401" y="2171"/>
                  </a:cubicBezTo>
                  <a:lnTo>
                    <a:pt x="5401" y="9370"/>
                  </a:lnTo>
                  <a:cubicBezTo>
                    <a:pt x="5401" y="9516"/>
                    <a:pt x="5442" y="9646"/>
                    <a:pt x="5528" y="9757"/>
                  </a:cubicBezTo>
                  <a:cubicBezTo>
                    <a:pt x="5616" y="9863"/>
                    <a:pt x="5724" y="9916"/>
                    <a:pt x="5858" y="9916"/>
                  </a:cubicBezTo>
                  <a:lnTo>
                    <a:pt x="15737" y="9916"/>
                  </a:lnTo>
                  <a:cubicBezTo>
                    <a:pt x="15862" y="9916"/>
                    <a:pt x="15969" y="9863"/>
                    <a:pt x="16060" y="9757"/>
                  </a:cubicBezTo>
                  <a:cubicBezTo>
                    <a:pt x="16148" y="9646"/>
                    <a:pt x="16194" y="9516"/>
                    <a:pt x="16194" y="9370"/>
                  </a:cubicBezTo>
                  <a:lnTo>
                    <a:pt x="16194" y="2171"/>
                  </a:lnTo>
                  <a:close/>
                  <a:moveTo>
                    <a:pt x="16194" y="12233"/>
                  </a:moveTo>
                  <a:cubicBezTo>
                    <a:pt x="16194" y="12084"/>
                    <a:pt x="16150" y="11957"/>
                    <a:pt x="16065" y="11846"/>
                  </a:cubicBezTo>
                  <a:cubicBezTo>
                    <a:pt x="15979" y="11740"/>
                    <a:pt x="15871" y="11687"/>
                    <a:pt x="15737" y="11687"/>
                  </a:cubicBezTo>
                  <a:lnTo>
                    <a:pt x="5858" y="11687"/>
                  </a:lnTo>
                  <a:cubicBezTo>
                    <a:pt x="5731" y="11687"/>
                    <a:pt x="5623" y="11740"/>
                    <a:pt x="5535" y="11846"/>
                  </a:cubicBezTo>
                  <a:cubicBezTo>
                    <a:pt x="5445" y="11957"/>
                    <a:pt x="5401" y="12084"/>
                    <a:pt x="5401" y="12233"/>
                  </a:cubicBezTo>
                  <a:lnTo>
                    <a:pt x="5401" y="19432"/>
                  </a:lnTo>
                  <a:cubicBezTo>
                    <a:pt x="5401" y="19582"/>
                    <a:pt x="5442" y="19711"/>
                    <a:pt x="5528" y="19820"/>
                  </a:cubicBezTo>
                  <a:cubicBezTo>
                    <a:pt x="5616" y="19926"/>
                    <a:pt x="5724" y="19982"/>
                    <a:pt x="5858" y="19982"/>
                  </a:cubicBezTo>
                  <a:lnTo>
                    <a:pt x="15737" y="19982"/>
                  </a:lnTo>
                  <a:cubicBezTo>
                    <a:pt x="15862" y="19982"/>
                    <a:pt x="15969" y="19929"/>
                    <a:pt x="16060" y="19826"/>
                  </a:cubicBezTo>
                  <a:cubicBezTo>
                    <a:pt x="16148" y="19723"/>
                    <a:pt x="16194" y="19594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1"/>
                  </a:moveTo>
                  <a:cubicBezTo>
                    <a:pt x="20263" y="2021"/>
                    <a:pt x="20217" y="1892"/>
                    <a:pt x="20129" y="1783"/>
                  </a:cubicBezTo>
                  <a:cubicBezTo>
                    <a:pt x="20038" y="1677"/>
                    <a:pt x="19930" y="1621"/>
                    <a:pt x="19806" y="1621"/>
                  </a:cubicBezTo>
                  <a:lnTo>
                    <a:pt x="18001" y="1621"/>
                  </a:lnTo>
                  <a:cubicBezTo>
                    <a:pt x="17876" y="1621"/>
                    <a:pt x="17769" y="1674"/>
                    <a:pt x="17678" y="1777"/>
                  </a:cubicBezTo>
                  <a:cubicBezTo>
                    <a:pt x="17590" y="1880"/>
                    <a:pt x="17546" y="2012"/>
                    <a:pt x="17546" y="2171"/>
                  </a:cubicBezTo>
                  <a:lnTo>
                    <a:pt x="17546" y="4321"/>
                  </a:lnTo>
                  <a:cubicBezTo>
                    <a:pt x="17546" y="4470"/>
                    <a:pt x="17590" y="4603"/>
                    <a:pt x="17678" y="4708"/>
                  </a:cubicBezTo>
                  <a:cubicBezTo>
                    <a:pt x="17769" y="4817"/>
                    <a:pt x="17876" y="4867"/>
                    <a:pt x="18001" y="4867"/>
                  </a:cubicBezTo>
                  <a:lnTo>
                    <a:pt x="19806" y="4867"/>
                  </a:lnTo>
                  <a:cubicBezTo>
                    <a:pt x="19930" y="4867"/>
                    <a:pt x="20038" y="4820"/>
                    <a:pt x="20129" y="4717"/>
                  </a:cubicBezTo>
                  <a:cubicBezTo>
                    <a:pt x="20217" y="4614"/>
                    <a:pt x="20263" y="4482"/>
                    <a:pt x="20263" y="4321"/>
                  </a:cubicBezTo>
                  <a:lnTo>
                    <a:pt x="20263" y="2171"/>
                  </a:lnTo>
                  <a:close/>
                  <a:moveTo>
                    <a:pt x="20263" y="7202"/>
                  </a:moveTo>
                  <a:cubicBezTo>
                    <a:pt x="20263" y="7055"/>
                    <a:pt x="20217" y="6926"/>
                    <a:pt x="20129" y="6817"/>
                  </a:cubicBezTo>
                  <a:cubicBezTo>
                    <a:pt x="20038" y="6709"/>
                    <a:pt x="19930" y="6656"/>
                    <a:pt x="19806" y="6656"/>
                  </a:cubicBezTo>
                  <a:lnTo>
                    <a:pt x="18001" y="6656"/>
                  </a:lnTo>
                  <a:cubicBezTo>
                    <a:pt x="17876" y="6656"/>
                    <a:pt x="17769" y="6709"/>
                    <a:pt x="17678" y="6817"/>
                  </a:cubicBezTo>
                  <a:cubicBezTo>
                    <a:pt x="17590" y="6926"/>
                    <a:pt x="17546" y="7055"/>
                    <a:pt x="17546" y="7202"/>
                  </a:cubicBezTo>
                  <a:lnTo>
                    <a:pt x="17546" y="9370"/>
                  </a:lnTo>
                  <a:cubicBezTo>
                    <a:pt x="17546" y="9516"/>
                    <a:pt x="17590" y="9646"/>
                    <a:pt x="17678" y="9757"/>
                  </a:cubicBezTo>
                  <a:cubicBezTo>
                    <a:pt x="17769" y="9863"/>
                    <a:pt x="17876" y="9916"/>
                    <a:pt x="18001" y="9916"/>
                  </a:cubicBezTo>
                  <a:lnTo>
                    <a:pt x="19806" y="9916"/>
                  </a:lnTo>
                  <a:cubicBezTo>
                    <a:pt x="19930" y="9916"/>
                    <a:pt x="20038" y="9863"/>
                    <a:pt x="20129" y="9757"/>
                  </a:cubicBezTo>
                  <a:cubicBezTo>
                    <a:pt x="20217" y="9646"/>
                    <a:pt x="20263" y="9516"/>
                    <a:pt x="20263" y="9370"/>
                  </a:cubicBezTo>
                  <a:lnTo>
                    <a:pt x="20263" y="7202"/>
                  </a:lnTo>
                  <a:close/>
                  <a:moveTo>
                    <a:pt x="20263" y="12233"/>
                  </a:moveTo>
                  <a:cubicBezTo>
                    <a:pt x="20263" y="12084"/>
                    <a:pt x="20217" y="11957"/>
                    <a:pt x="20129" y="11846"/>
                  </a:cubicBezTo>
                  <a:cubicBezTo>
                    <a:pt x="20038" y="11740"/>
                    <a:pt x="19930" y="11687"/>
                    <a:pt x="19806" y="11687"/>
                  </a:cubicBezTo>
                  <a:lnTo>
                    <a:pt x="18001" y="11687"/>
                  </a:lnTo>
                  <a:cubicBezTo>
                    <a:pt x="17876" y="11687"/>
                    <a:pt x="17769" y="11740"/>
                    <a:pt x="17678" y="11846"/>
                  </a:cubicBezTo>
                  <a:cubicBezTo>
                    <a:pt x="17590" y="11957"/>
                    <a:pt x="17546" y="12084"/>
                    <a:pt x="17546" y="12233"/>
                  </a:cubicBezTo>
                  <a:lnTo>
                    <a:pt x="17546" y="14401"/>
                  </a:lnTo>
                  <a:cubicBezTo>
                    <a:pt x="17546" y="14548"/>
                    <a:pt x="17590" y="14677"/>
                    <a:pt x="17678" y="14786"/>
                  </a:cubicBezTo>
                  <a:cubicBezTo>
                    <a:pt x="17769" y="14894"/>
                    <a:pt x="17876" y="14947"/>
                    <a:pt x="18001" y="14947"/>
                  </a:cubicBezTo>
                  <a:lnTo>
                    <a:pt x="19806" y="14947"/>
                  </a:lnTo>
                  <a:cubicBezTo>
                    <a:pt x="19930" y="14947"/>
                    <a:pt x="20038" y="14894"/>
                    <a:pt x="20129" y="14786"/>
                  </a:cubicBezTo>
                  <a:cubicBezTo>
                    <a:pt x="20217" y="14677"/>
                    <a:pt x="20263" y="14548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6"/>
                    <a:pt x="20217" y="17006"/>
                    <a:pt x="20129" y="16898"/>
                  </a:cubicBezTo>
                  <a:cubicBezTo>
                    <a:pt x="20038" y="16792"/>
                    <a:pt x="19930" y="16736"/>
                    <a:pt x="19806" y="16736"/>
                  </a:cubicBezTo>
                  <a:lnTo>
                    <a:pt x="18001" y="16736"/>
                  </a:lnTo>
                  <a:cubicBezTo>
                    <a:pt x="17876" y="16736"/>
                    <a:pt x="17769" y="16789"/>
                    <a:pt x="17678" y="16892"/>
                  </a:cubicBezTo>
                  <a:cubicBezTo>
                    <a:pt x="17590" y="16995"/>
                    <a:pt x="17546" y="17124"/>
                    <a:pt x="17546" y="17285"/>
                  </a:cubicBezTo>
                  <a:lnTo>
                    <a:pt x="17546" y="19435"/>
                  </a:lnTo>
                  <a:cubicBezTo>
                    <a:pt x="17546" y="19585"/>
                    <a:pt x="17590" y="19714"/>
                    <a:pt x="17678" y="19823"/>
                  </a:cubicBezTo>
                  <a:cubicBezTo>
                    <a:pt x="17769" y="19929"/>
                    <a:pt x="17876" y="19985"/>
                    <a:pt x="18001" y="19985"/>
                  </a:cubicBezTo>
                  <a:lnTo>
                    <a:pt x="19806" y="19985"/>
                  </a:lnTo>
                  <a:cubicBezTo>
                    <a:pt x="19930" y="19985"/>
                    <a:pt x="20038" y="19932"/>
                    <a:pt x="20129" y="19829"/>
                  </a:cubicBezTo>
                  <a:cubicBezTo>
                    <a:pt x="20217" y="19726"/>
                    <a:pt x="20263" y="19597"/>
                    <a:pt x="20263" y="19435"/>
                  </a:cubicBezTo>
                  <a:lnTo>
                    <a:pt x="20263" y="17285"/>
                  </a:lnTo>
                  <a:close/>
                  <a:moveTo>
                    <a:pt x="20263" y="17285"/>
                  </a:move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7975600" y="2536825"/>
            <a:ext cx="2338388" cy="655638"/>
            <a:chOff x="0" y="0"/>
            <a:chExt cx="2338080" cy="655237"/>
          </a:xfrm>
        </p:grpSpPr>
        <p:sp>
          <p:nvSpPr>
            <p:cNvPr id="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8" cy="24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2" y="285575"/>
              <a:ext cx="2333318" cy="369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8669338" y="3808413"/>
            <a:ext cx="2338387" cy="654050"/>
            <a:chOff x="0" y="0"/>
            <a:chExt cx="2338080" cy="655237"/>
          </a:xfrm>
        </p:grpSpPr>
        <p:sp>
          <p:nvSpPr>
            <p:cNvPr id="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9" cy="24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1" y="286269"/>
              <a:ext cx="2333319" cy="36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7975600" y="5018088"/>
            <a:ext cx="2338388" cy="655637"/>
            <a:chOff x="0" y="0"/>
            <a:chExt cx="2338080" cy="655237"/>
          </a:xfrm>
        </p:grpSpPr>
        <p:sp>
          <p:nvSpPr>
            <p:cNvPr id="2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8" cy="24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2" y="285576"/>
              <a:ext cx="2333318" cy="369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2054225" y="2536825"/>
            <a:ext cx="2338388" cy="655638"/>
            <a:chOff x="0" y="0"/>
            <a:chExt cx="2338080" cy="655237"/>
          </a:xfrm>
        </p:grpSpPr>
        <p:sp>
          <p:nvSpPr>
            <p:cNvPr id="3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8" cy="24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2" y="285575"/>
              <a:ext cx="2333318" cy="369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511300" y="3808413"/>
            <a:ext cx="2338388" cy="654050"/>
            <a:chOff x="0" y="0"/>
            <a:chExt cx="2338080" cy="655237"/>
          </a:xfrm>
        </p:grpSpPr>
        <p:sp>
          <p:nvSpPr>
            <p:cNvPr id="3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8" cy="246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2" y="286269"/>
              <a:ext cx="2333318" cy="36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2054225" y="5018088"/>
            <a:ext cx="2338388" cy="655637"/>
            <a:chOff x="0" y="0"/>
            <a:chExt cx="2338080" cy="655237"/>
          </a:xfrm>
        </p:grpSpPr>
        <p:sp>
          <p:nvSpPr>
            <p:cNvPr id="3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368" cy="24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2" y="285576"/>
              <a:ext cx="2333318" cy="369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35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3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3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3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36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210143" y="1462957"/>
            <a:ext cx="7018830" cy="38590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99517" y="702431"/>
            <a:ext cx="3141629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en-US" altLang="zh-CN" dirty="0" smtClean="0">
                <a:solidFill>
                  <a:srgbClr val="F94433"/>
                </a:solidFill>
                <a:latin typeface="Impact" panose="020B0806030902050204" pitchFamily="34" charset="0"/>
              </a:rPr>
              <a:t>PART 02</a:t>
            </a:r>
            <a:endParaRPr lang="zh-CN" altLang="en-US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39116" y="190276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944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4000" b="1" dirty="0">
              <a:solidFill>
                <a:srgbClr val="F944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6836" y="2707042"/>
            <a:ext cx="4986993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点击此处添加文本内容，如关键词、部分简单介绍等点击此处添加文本内容，如关键词、部分简单介绍等</a:t>
            </a:r>
          </a:p>
        </p:txBody>
      </p:sp>
    </p:spTree>
    <p:extLst>
      <p:ext uri="{BB962C8B-B14F-4D97-AF65-F5344CB8AC3E}">
        <p14:creationId xmlns:p14="http://schemas.microsoft.com/office/powerpoint/2010/main" val="22360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02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1153319" y="1688544"/>
            <a:ext cx="3956050" cy="2006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7115969" y="1688544"/>
            <a:ext cx="3921126" cy="2006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5109369" y="1688544"/>
            <a:ext cx="2006600" cy="200660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在此输入主标题概述文字在此输入主标题概述文字</a:t>
            </a:r>
          </a:p>
        </p:txBody>
      </p:sp>
      <p:sp>
        <p:nvSpPr>
          <p:cNvPr id="60" name="Oval 9"/>
          <p:cNvSpPr>
            <a:spLocks noChangeArrowheads="1"/>
          </p:cNvSpPr>
          <p:nvPr/>
        </p:nvSpPr>
        <p:spPr bwMode="auto">
          <a:xfrm>
            <a:off x="1219994" y="4141018"/>
            <a:ext cx="723900" cy="72390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61" name="Oval 10"/>
          <p:cNvSpPr>
            <a:spLocks noChangeArrowheads="1"/>
          </p:cNvSpPr>
          <p:nvPr/>
        </p:nvSpPr>
        <p:spPr bwMode="auto">
          <a:xfrm>
            <a:off x="6219032" y="4141018"/>
            <a:ext cx="719138" cy="72390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62" name="Oval 11"/>
          <p:cNvSpPr>
            <a:spLocks noChangeArrowheads="1"/>
          </p:cNvSpPr>
          <p:nvPr/>
        </p:nvSpPr>
        <p:spPr bwMode="auto">
          <a:xfrm>
            <a:off x="1219994" y="5311006"/>
            <a:ext cx="723900" cy="72390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6219032" y="5311006"/>
            <a:ext cx="719138" cy="72390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64" name="TextBox 8"/>
          <p:cNvSpPr txBox="1"/>
          <p:nvPr/>
        </p:nvSpPr>
        <p:spPr>
          <a:xfrm>
            <a:off x="2064486" y="4141019"/>
            <a:ext cx="296106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5" name="TextBox 9"/>
          <p:cNvSpPr txBox="1"/>
          <p:nvPr/>
        </p:nvSpPr>
        <p:spPr>
          <a:xfrm>
            <a:off x="2064486" y="4450964"/>
            <a:ext cx="374348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6" name="TextBox 10"/>
          <p:cNvSpPr txBox="1"/>
          <p:nvPr/>
        </p:nvSpPr>
        <p:spPr>
          <a:xfrm>
            <a:off x="2064486" y="5304022"/>
            <a:ext cx="296106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7" name="TextBox 11"/>
          <p:cNvSpPr txBox="1"/>
          <p:nvPr/>
        </p:nvSpPr>
        <p:spPr>
          <a:xfrm>
            <a:off x="2064486" y="5613967"/>
            <a:ext cx="374348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8" name="TextBox 12"/>
          <p:cNvSpPr txBox="1"/>
          <p:nvPr/>
        </p:nvSpPr>
        <p:spPr>
          <a:xfrm>
            <a:off x="7085618" y="4141019"/>
            <a:ext cx="296106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9" name="TextBox 13"/>
          <p:cNvSpPr txBox="1"/>
          <p:nvPr/>
        </p:nvSpPr>
        <p:spPr>
          <a:xfrm>
            <a:off x="7085618" y="4450964"/>
            <a:ext cx="374348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70" name="TextBox 14"/>
          <p:cNvSpPr txBox="1"/>
          <p:nvPr/>
        </p:nvSpPr>
        <p:spPr>
          <a:xfrm>
            <a:off x="7085618" y="5304022"/>
            <a:ext cx="296106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71" name="TextBox 15"/>
          <p:cNvSpPr txBox="1"/>
          <p:nvPr/>
        </p:nvSpPr>
        <p:spPr>
          <a:xfrm>
            <a:off x="7085618" y="5613967"/>
            <a:ext cx="374348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72" name="Freeform 7"/>
          <p:cNvSpPr>
            <a:spLocks noEditPoints="1"/>
          </p:cNvSpPr>
          <p:nvPr/>
        </p:nvSpPr>
        <p:spPr bwMode="auto">
          <a:xfrm>
            <a:off x="1356764" y="5480429"/>
            <a:ext cx="450363" cy="38505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73" name="Freeform 9"/>
          <p:cNvSpPr>
            <a:spLocks noEditPoints="1"/>
          </p:cNvSpPr>
          <p:nvPr/>
        </p:nvSpPr>
        <p:spPr bwMode="auto">
          <a:xfrm>
            <a:off x="6362944" y="4277788"/>
            <a:ext cx="431314" cy="450363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74" name="Freeform 11"/>
          <p:cNvSpPr>
            <a:spLocks noEditPoints="1"/>
          </p:cNvSpPr>
          <p:nvPr/>
        </p:nvSpPr>
        <p:spPr bwMode="auto">
          <a:xfrm>
            <a:off x="1398943" y="4263502"/>
            <a:ext cx="366005" cy="478935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75" name="Freeform 19"/>
          <p:cNvSpPr>
            <a:spLocks noEditPoints="1"/>
          </p:cNvSpPr>
          <p:nvPr/>
        </p:nvSpPr>
        <p:spPr bwMode="auto">
          <a:xfrm>
            <a:off x="6353421" y="5478390"/>
            <a:ext cx="450363" cy="389135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2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1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02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6759123" y="3176587"/>
            <a:ext cx="345016" cy="351367"/>
          </a:xfrm>
          <a:custGeom>
            <a:avLst/>
            <a:gdLst>
              <a:gd name="T0" fmla="*/ 78 w 84"/>
              <a:gd name="T1" fmla="*/ 44 h 85"/>
              <a:gd name="T2" fmla="*/ 78 w 84"/>
              <a:gd name="T3" fmla="*/ 40 h 85"/>
              <a:gd name="T4" fmla="*/ 84 w 84"/>
              <a:gd name="T5" fmla="*/ 36 h 85"/>
              <a:gd name="T6" fmla="*/ 82 w 84"/>
              <a:gd name="T7" fmla="*/ 26 h 85"/>
              <a:gd name="T8" fmla="*/ 74 w 84"/>
              <a:gd name="T9" fmla="*/ 26 h 85"/>
              <a:gd name="T10" fmla="*/ 72 w 84"/>
              <a:gd name="T11" fmla="*/ 23 h 85"/>
              <a:gd name="T12" fmla="*/ 75 w 84"/>
              <a:gd name="T13" fmla="*/ 16 h 85"/>
              <a:gd name="T14" fmla="*/ 68 w 84"/>
              <a:gd name="T15" fmla="*/ 9 h 85"/>
              <a:gd name="T16" fmla="*/ 61 w 84"/>
              <a:gd name="T17" fmla="*/ 12 h 85"/>
              <a:gd name="T18" fmla="*/ 58 w 84"/>
              <a:gd name="T19" fmla="*/ 10 h 85"/>
              <a:gd name="T20" fmla="*/ 57 w 84"/>
              <a:gd name="T21" fmla="*/ 3 h 85"/>
              <a:gd name="T22" fmla="*/ 53 w 84"/>
              <a:gd name="T23" fmla="*/ 1 h 85"/>
              <a:gd name="T24" fmla="*/ 48 w 84"/>
              <a:gd name="T25" fmla="*/ 0 h 85"/>
              <a:gd name="T26" fmla="*/ 44 w 84"/>
              <a:gd name="T27" fmla="*/ 6 h 85"/>
              <a:gd name="T28" fmla="*/ 40 w 84"/>
              <a:gd name="T29" fmla="*/ 7 h 85"/>
              <a:gd name="T30" fmla="*/ 35 w 84"/>
              <a:gd name="T31" fmla="*/ 0 h 85"/>
              <a:gd name="T32" fmla="*/ 26 w 84"/>
              <a:gd name="T33" fmla="*/ 3 h 85"/>
              <a:gd name="T34" fmla="*/ 25 w 84"/>
              <a:gd name="T35" fmla="*/ 11 h 85"/>
              <a:gd name="T36" fmla="*/ 22 w 84"/>
              <a:gd name="T37" fmla="*/ 13 h 85"/>
              <a:gd name="T38" fmla="*/ 15 w 84"/>
              <a:gd name="T39" fmla="*/ 9 h 85"/>
              <a:gd name="T40" fmla="*/ 8 w 84"/>
              <a:gd name="T41" fmla="*/ 16 h 85"/>
              <a:gd name="T42" fmla="*/ 12 w 84"/>
              <a:gd name="T43" fmla="*/ 23 h 85"/>
              <a:gd name="T44" fmla="*/ 10 w 84"/>
              <a:gd name="T45" fmla="*/ 27 h 85"/>
              <a:gd name="T46" fmla="*/ 2 w 84"/>
              <a:gd name="T47" fmla="*/ 27 h 85"/>
              <a:gd name="T48" fmla="*/ 1 w 84"/>
              <a:gd name="T49" fmla="*/ 32 h 85"/>
              <a:gd name="T50" fmla="*/ 0 w 84"/>
              <a:gd name="T51" fmla="*/ 37 h 85"/>
              <a:gd name="T52" fmla="*/ 6 w 84"/>
              <a:gd name="T53" fmla="*/ 41 h 85"/>
              <a:gd name="T54" fmla="*/ 6 w 84"/>
              <a:gd name="T55" fmla="*/ 45 h 85"/>
              <a:gd name="T56" fmla="*/ 0 w 84"/>
              <a:gd name="T57" fmla="*/ 49 h 85"/>
              <a:gd name="T58" fmla="*/ 2 w 84"/>
              <a:gd name="T59" fmla="*/ 59 h 85"/>
              <a:gd name="T60" fmla="*/ 10 w 84"/>
              <a:gd name="T61" fmla="*/ 59 h 85"/>
              <a:gd name="T62" fmla="*/ 12 w 84"/>
              <a:gd name="T63" fmla="*/ 63 h 85"/>
              <a:gd name="T64" fmla="*/ 9 w 84"/>
              <a:gd name="T65" fmla="*/ 69 h 85"/>
              <a:gd name="T66" fmla="*/ 16 w 84"/>
              <a:gd name="T67" fmla="*/ 76 h 85"/>
              <a:gd name="T68" fmla="*/ 23 w 84"/>
              <a:gd name="T69" fmla="*/ 73 h 85"/>
              <a:gd name="T70" fmla="*/ 26 w 84"/>
              <a:gd name="T71" fmla="*/ 75 h 85"/>
              <a:gd name="T72" fmla="*/ 26 w 84"/>
              <a:gd name="T73" fmla="*/ 82 h 85"/>
              <a:gd name="T74" fmla="*/ 31 w 84"/>
              <a:gd name="T75" fmla="*/ 84 h 85"/>
              <a:gd name="T76" fmla="*/ 36 w 84"/>
              <a:gd name="T77" fmla="*/ 85 h 85"/>
              <a:gd name="T78" fmla="*/ 40 w 84"/>
              <a:gd name="T79" fmla="*/ 79 h 85"/>
              <a:gd name="T80" fmla="*/ 44 w 84"/>
              <a:gd name="T81" fmla="*/ 79 h 85"/>
              <a:gd name="T82" fmla="*/ 48 w 84"/>
              <a:gd name="T83" fmla="*/ 85 h 85"/>
              <a:gd name="T84" fmla="*/ 58 w 84"/>
              <a:gd name="T85" fmla="*/ 82 h 85"/>
              <a:gd name="T86" fmla="*/ 59 w 84"/>
              <a:gd name="T87" fmla="*/ 75 h 85"/>
              <a:gd name="T88" fmla="*/ 62 w 84"/>
              <a:gd name="T89" fmla="*/ 73 h 85"/>
              <a:gd name="T90" fmla="*/ 69 w 84"/>
              <a:gd name="T91" fmla="*/ 76 h 85"/>
              <a:gd name="T92" fmla="*/ 76 w 84"/>
              <a:gd name="T93" fmla="*/ 69 h 85"/>
              <a:gd name="T94" fmla="*/ 72 w 84"/>
              <a:gd name="T95" fmla="*/ 62 h 85"/>
              <a:gd name="T96" fmla="*/ 74 w 84"/>
              <a:gd name="T97" fmla="*/ 59 h 85"/>
              <a:gd name="T98" fmla="*/ 82 w 84"/>
              <a:gd name="T99" fmla="*/ 58 h 85"/>
              <a:gd name="T100" fmla="*/ 83 w 84"/>
              <a:gd name="T101" fmla="*/ 53 h 85"/>
              <a:gd name="T102" fmla="*/ 84 w 84"/>
              <a:gd name="T103" fmla="*/ 48 h 85"/>
              <a:gd name="T104" fmla="*/ 78 w 84"/>
              <a:gd name="T105" fmla="*/ 44 h 85"/>
              <a:gd name="T106" fmla="*/ 35 w 84"/>
              <a:gd name="T107" fmla="*/ 71 h 85"/>
              <a:gd name="T108" fmla="*/ 14 w 84"/>
              <a:gd name="T109" fmla="*/ 35 h 85"/>
              <a:gd name="T110" fmla="*/ 49 w 84"/>
              <a:gd name="T111" fmla="*/ 14 h 85"/>
              <a:gd name="T112" fmla="*/ 70 w 84"/>
              <a:gd name="T113" fmla="*/ 50 h 85"/>
              <a:gd name="T114" fmla="*/ 35 w 84"/>
              <a:gd name="T115" fmla="*/ 7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4" h="85">
                <a:moveTo>
                  <a:pt x="78" y="44"/>
                </a:moveTo>
                <a:cubicBezTo>
                  <a:pt x="78" y="43"/>
                  <a:pt x="78" y="42"/>
                  <a:pt x="78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2" y="26"/>
                  <a:pt x="82" y="26"/>
                  <a:pt x="82" y="26"/>
                </a:cubicBezTo>
                <a:cubicBezTo>
                  <a:pt x="74" y="26"/>
                  <a:pt x="74" y="26"/>
                  <a:pt x="74" y="26"/>
                </a:cubicBezTo>
                <a:cubicBezTo>
                  <a:pt x="73" y="25"/>
                  <a:pt x="73" y="24"/>
                  <a:pt x="72" y="23"/>
                </a:cubicBezTo>
                <a:cubicBezTo>
                  <a:pt x="75" y="16"/>
                  <a:pt x="75" y="16"/>
                  <a:pt x="75" y="16"/>
                </a:cubicBezTo>
                <a:cubicBezTo>
                  <a:pt x="68" y="9"/>
                  <a:pt x="68" y="9"/>
                  <a:pt x="68" y="9"/>
                </a:cubicBezTo>
                <a:cubicBezTo>
                  <a:pt x="61" y="12"/>
                  <a:pt x="61" y="12"/>
                  <a:pt x="61" y="12"/>
                </a:cubicBezTo>
                <a:cubicBezTo>
                  <a:pt x="60" y="11"/>
                  <a:pt x="59" y="11"/>
                  <a:pt x="58" y="10"/>
                </a:cubicBezTo>
                <a:cubicBezTo>
                  <a:pt x="57" y="3"/>
                  <a:pt x="57" y="3"/>
                  <a:pt x="57" y="3"/>
                </a:cubicBezTo>
                <a:cubicBezTo>
                  <a:pt x="53" y="1"/>
                  <a:pt x="53" y="1"/>
                  <a:pt x="53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6"/>
                  <a:pt x="44" y="6"/>
                  <a:pt x="44" y="6"/>
                </a:cubicBezTo>
                <a:cubicBezTo>
                  <a:pt x="42" y="6"/>
                  <a:pt x="41" y="6"/>
                  <a:pt x="40" y="7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25" y="11"/>
                  <a:pt x="25" y="11"/>
                  <a:pt x="25" y="11"/>
                </a:cubicBezTo>
                <a:cubicBezTo>
                  <a:pt x="24" y="11"/>
                  <a:pt x="23" y="12"/>
                  <a:pt x="22" y="13"/>
                </a:cubicBezTo>
                <a:cubicBezTo>
                  <a:pt x="15" y="9"/>
                  <a:pt x="15" y="9"/>
                  <a:pt x="15" y="9"/>
                </a:cubicBezTo>
                <a:cubicBezTo>
                  <a:pt x="8" y="16"/>
                  <a:pt x="8" y="16"/>
                  <a:pt x="8" y="16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0" y="25"/>
                  <a:pt x="10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32"/>
                  <a:pt x="1" y="32"/>
                  <a:pt x="1" y="32"/>
                </a:cubicBezTo>
                <a:cubicBezTo>
                  <a:pt x="0" y="37"/>
                  <a:pt x="0" y="37"/>
                  <a:pt x="0" y="37"/>
                </a:cubicBezTo>
                <a:cubicBezTo>
                  <a:pt x="6" y="41"/>
                  <a:pt x="6" y="41"/>
                  <a:pt x="6" y="41"/>
                </a:cubicBezTo>
                <a:cubicBezTo>
                  <a:pt x="6" y="42"/>
                  <a:pt x="6" y="44"/>
                  <a:pt x="6" y="45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59"/>
                  <a:pt x="2" y="59"/>
                  <a:pt x="2" y="59"/>
                </a:cubicBezTo>
                <a:cubicBezTo>
                  <a:pt x="10" y="59"/>
                  <a:pt x="10" y="59"/>
                  <a:pt x="10" y="59"/>
                </a:cubicBezTo>
                <a:cubicBezTo>
                  <a:pt x="11" y="60"/>
                  <a:pt x="11" y="61"/>
                  <a:pt x="12" y="63"/>
                </a:cubicBezTo>
                <a:cubicBezTo>
                  <a:pt x="9" y="69"/>
                  <a:pt x="9" y="69"/>
                  <a:pt x="9" y="69"/>
                </a:cubicBezTo>
                <a:cubicBezTo>
                  <a:pt x="16" y="76"/>
                  <a:pt x="16" y="76"/>
                  <a:pt x="16" y="76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4"/>
                  <a:pt x="25" y="74"/>
                  <a:pt x="26" y="75"/>
                </a:cubicBezTo>
                <a:cubicBezTo>
                  <a:pt x="26" y="82"/>
                  <a:pt x="26" y="82"/>
                  <a:pt x="26" y="82"/>
                </a:cubicBezTo>
                <a:cubicBezTo>
                  <a:pt x="31" y="84"/>
                  <a:pt x="31" y="84"/>
                  <a:pt x="31" y="84"/>
                </a:cubicBezTo>
                <a:cubicBezTo>
                  <a:pt x="36" y="85"/>
                  <a:pt x="36" y="85"/>
                  <a:pt x="36" y="85"/>
                </a:cubicBez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79"/>
                  <a:pt x="44" y="79"/>
                </a:cubicBezTo>
                <a:cubicBezTo>
                  <a:pt x="48" y="85"/>
                  <a:pt x="48" y="85"/>
                  <a:pt x="48" y="85"/>
                </a:cubicBezTo>
                <a:cubicBezTo>
                  <a:pt x="58" y="82"/>
                  <a:pt x="58" y="82"/>
                  <a:pt x="58" y="82"/>
                </a:cubicBezTo>
                <a:cubicBezTo>
                  <a:pt x="59" y="75"/>
                  <a:pt x="59" y="75"/>
                  <a:pt x="59" y="75"/>
                </a:cubicBezTo>
                <a:cubicBezTo>
                  <a:pt x="60" y="74"/>
                  <a:pt x="61" y="73"/>
                  <a:pt x="62" y="73"/>
                </a:cubicBezTo>
                <a:cubicBezTo>
                  <a:pt x="69" y="76"/>
                  <a:pt x="69" y="76"/>
                  <a:pt x="69" y="76"/>
                </a:cubicBezTo>
                <a:cubicBezTo>
                  <a:pt x="76" y="69"/>
                  <a:pt x="76" y="69"/>
                  <a:pt x="76" y="69"/>
                </a:cubicBezTo>
                <a:cubicBezTo>
                  <a:pt x="72" y="62"/>
                  <a:pt x="72" y="62"/>
                  <a:pt x="72" y="62"/>
                </a:cubicBezTo>
                <a:cubicBezTo>
                  <a:pt x="73" y="61"/>
                  <a:pt x="74" y="60"/>
                  <a:pt x="74" y="59"/>
                </a:cubicBezTo>
                <a:cubicBezTo>
                  <a:pt x="82" y="58"/>
                  <a:pt x="82" y="58"/>
                  <a:pt x="82" y="58"/>
                </a:cubicBezTo>
                <a:cubicBezTo>
                  <a:pt x="83" y="53"/>
                  <a:pt x="83" y="53"/>
                  <a:pt x="83" y="53"/>
                </a:cubicBezTo>
                <a:cubicBezTo>
                  <a:pt x="84" y="48"/>
                  <a:pt x="84" y="48"/>
                  <a:pt x="84" y="48"/>
                </a:cubicBezTo>
                <a:lnTo>
                  <a:pt x="78" y="44"/>
                </a:lnTo>
                <a:close/>
                <a:moveTo>
                  <a:pt x="35" y="71"/>
                </a:moveTo>
                <a:cubicBezTo>
                  <a:pt x="19" y="67"/>
                  <a:pt x="10" y="51"/>
                  <a:pt x="14" y="35"/>
                </a:cubicBezTo>
                <a:cubicBezTo>
                  <a:pt x="18" y="20"/>
                  <a:pt x="34" y="10"/>
                  <a:pt x="49" y="14"/>
                </a:cubicBezTo>
                <a:cubicBezTo>
                  <a:pt x="65" y="18"/>
                  <a:pt x="74" y="34"/>
                  <a:pt x="70" y="50"/>
                </a:cubicBezTo>
                <a:cubicBezTo>
                  <a:pt x="66" y="65"/>
                  <a:pt x="50" y="75"/>
                  <a:pt x="35" y="71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7544405" y="3403072"/>
            <a:ext cx="704851" cy="704849"/>
          </a:xfrm>
          <a:custGeom>
            <a:avLst/>
            <a:gdLst>
              <a:gd name="T0" fmla="*/ 158 w 171"/>
              <a:gd name="T1" fmla="*/ 89 h 171"/>
              <a:gd name="T2" fmla="*/ 158 w 171"/>
              <a:gd name="T3" fmla="*/ 81 h 171"/>
              <a:gd name="T4" fmla="*/ 170 w 171"/>
              <a:gd name="T5" fmla="*/ 72 h 171"/>
              <a:gd name="T6" fmla="*/ 165 w 171"/>
              <a:gd name="T7" fmla="*/ 53 h 171"/>
              <a:gd name="T8" fmla="*/ 150 w 171"/>
              <a:gd name="T9" fmla="*/ 52 h 171"/>
              <a:gd name="T10" fmla="*/ 146 w 171"/>
              <a:gd name="T11" fmla="*/ 45 h 171"/>
              <a:gd name="T12" fmla="*/ 152 w 171"/>
              <a:gd name="T13" fmla="*/ 31 h 171"/>
              <a:gd name="T14" fmla="*/ 138 w 171"/>
              <a:gd name="T15" fmla="*/ 17 h 171"/>
              <a:gd name="T16" fmla="*/ 124 w 171"/>
              <a:gd name="T17" fmla="*/ 24 h 171"/>
              <a:gd name="T18" fmla="*/ 117 w 171"/>
              <a:gd name="T19" fmla="*/ 20 h 171"/>
              <a:gd name="T20" fmla="*/ 116 w 171"/>
              <a:gd name="T21" fmla="*/ 5 h 171"/>
              <a:gd name="T22" fmla="*/ 107 w 171"/>
              <a:gd name="T23" fmla="*/ 2 h 171"/>
              <a:gd name="T24" fmla="*/ 97 w 171"/>
              <a:gd name="T25" fmla="*/ 0 h 171"/>
              <a:gd name="T26" fmla="*/ 88 w 171"/>
              <a:gd name="T27" fmla="*/ 13 h 171"/>
              <a:gd name="T28" fmla="*/ 80 w 171"/>
              <a:gd name="T29" fmla="*/ 13 h 171"/>
              <a:gd name="T30" fmla="*/ 72 w 171"/>
              <a:gd name="T31" fmla="*/ 0 h 171"/>
              <a:gd name="T32" fmla="*/ 52 w 171"/>
              <a:gd name="T33" fmla="*/ 5 h 171"/>
              <a:gd name="T34" fmla="*/ 52 w 171"/>
              <a:gd name="T35" fmla="*/ 21 h 171"/>
              <a:gd name="T36" fmla="*/ 45 w 171"/>
              <a:gd name="T37" fmla="*/ 25 h 171"/>
              <a:gd name="T38" fmla="*/ 31 w 171"/>
              <a:gd name="T39" fmla="*/ 18 h 171"/>
              <a:gd name="T40" fmla="*/ 17 w 171"/>
              <a:gd name="T41" fmla="*/ 33 h 171"/>
              <a:gd name="T42" fmla="*/ 24 w 171"/>
              <a:gd name="T43" fmla="*/ 46 h 171"/>
              <a:gd name="T44" fmla="*/ 20 w 171"/>
              <a:gd name="T45" fmla="*/ 53 h 171"/>
              <a:gd name="T46" fmla="*/ 5 w 171"/>
              <a:gd name="T47" fmla="*/ 54 h 171"/>
              <a:gd name="T48" fmla="*/ 2 w 171"/>
              <a:gd name="T49" fmla="*/ 64 h 171"/>
              <a:gd name="T50" fmla="*/ 0 w 171"/>
              <a:gd name="T51" fmla="*/ 74 h 171"/>
              <a:gd name="T52" fmla="*/ 12 w 171"/>
              <a:gd name="T53" fmla="*/ 82 h 171"/>
              <a:gd name="T54" fmla="*/ 12 w 171"/>
              <a:gd name="T55" fmla="*/ 90 h 171"/>
              <a:gd name="T56" fmla="*/ 0 w 171"/>
              <a:gd name="T57" fmla="*/ 98 h 171"/>
              <a:gd name="T58" fmla="*/ 5 w 171"/>
              <a:gd name="T59" fmla="*/ 118 h 171"/>
              <a:gd name="T60" fmla="*/ 20 w 171"/>
              <a:gd name="T61" fmla="*/ 119 h 171"/>
              <a:gd name="T62" fmla="*/ 24 w 171"/>
              <a:gd name="T63" fmla="*/ 126 h 171"/>
              <a:gd name="T64" fmla="*/ 18 w 171"/>
              <a:gd name="T65" fmla="*/ 139 h 171"/>
              <a:gd name="T66" fmla="*/ 32 w 171"/>
              <a:gd name="T67" fmla="*/ 154 h 171"/>
              <a:gd name="T68" fmla="*/ 46 w 171"/>
              <a:gd name="T69" fmla="*/ 147 h 171"/>
              <a:gd name="T70" fmla="*/ 53 w 171"/>
              <a:gd name="T71" fmla="*/ 151 h 171"/>
              <a:gd name="T72" fmla="*/ 54 w 171"/>
              <a:gd name="T73" fmla="*/ 166 h 171"/>
              <a:gd name="T74" fmla="*/ 64 w 171"/>
              <a:gd name="T75" fmla="*/ 168 h 171"/>
              <a:gd name="T76" fmla="*/ 74 w 171"/>
              <a:gd name="T77" fmla="*/ 171 h 171"/>
              <a:gd name="T78" fmla="*/ 82 w 171"/>
              <a:gd name="T79" fmla="*/ 158 h 171"/>
              <a:gd name="T80" fmla="*/ 90 w 171"/>
              <a:gd name="T81" fmla="*/ 158 h 171"/>
              <a:gd name="T82" fmla="*/ 98 w 171"/>
              <a:gd name="T83" fmla="*/ 171 h 171"/>
              <a:gd name="T84" fmla="*/ 118 w 171"/>
              <a:gd name="T85" fmla="*/ 165 h 171"/>
              <a:gd name="T86" fmla="*/ 119 w 171"/>
              <a:gd name="T87" fmla="*/ 150 h 171"/>
              <a:gd name="T88" fmla="*/ 125 w 171"/>
              <a:gd name="T89" fmla="*/ 146 h 171"/>
              <a:gd name="T90" fmla="*/ 139 w 171"/>
              <a:gd name="T91" fmla="*/ 153 h 171"/>
              <a:gd name="T92" fmla="*/ 153 w 171"/>
              <a:gd name="T93" fmla="*/ 138 h 171"/>
              <a:gd name="T94" fmla="*/ 147 w 171"/>
              <a:gd name="T95" fmla="*/ 125 h 171"/>
              <a:gd name="T96" fmla="*/ 150 w 171"/>
              <a:gd name="T97" fmla="*/ 118 h 171"/>
              <a:gd name="T98" fmla="*/ 166 w 171"/>
              <a:gd name="T99" fmla="*/ 117 h 171"/>
              <a:gd name="T100" fmla="*/ 168 w 171"/>
              <a:gd name="T101" fmla="*/ 107 h 171"/>
              <a:gd name="T102" fmla="*/ 171 w 171"/>
              <a:gd name="T103" fmla="*/ 97 h 171"/>
              <a:gd name="T104" fmla="*/ 158 w 171"/>
              <a:gd name="T105" fmla="*/ 89 h 171"/>
              <a:gd name="T106" fmla="*/ 70 w 171"/>
              <a:gd name="T107" fmla="*/ 142 h 171"/>
              <a:gd name="T108" fmla="*/ 28 w 171"/>
              <a:gd name="T109" fmla="*/ 71 h 171"/>
              <a:gd name="T110" fmla="*/ 100 w 171"/>
              <a:gd name="T111" fmla="*/ 28 h 171"/>
              <a:gd name="T112" fmla="*/ 142 w 171"/>
              <a:gd name="T113" fmla="*/ 100 h 171"/>
              <a:gd name="T114" fmla="*/ 70 w 171"/>
              <a:gd name="T115" fmla="*/ 142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1" h="171">
                <a:moveTo>
                  <a:pt x="158" y="89"/>
                </a:moveTo>
                <a:cubicBezTo>
                  <a:pt x="158" y="86"/>
                  <a:pt x="158" y="83"/>
                  <a:pt x="158" y="81"/>
                </a:cubicBezTo>
                <a:cubicBezTo>
                  <a:pt x="170" y="72"/>
                  <a:pt x="170" y="72"/>
                  <a:pt x="170" y="72"/>
                </a:cubicBezTo>
                <a:cubicBezTo>
                  <a:pt x="165" y="53"/>
                  <a:pt x="165" y="53"/>
                  <a:pt x="165" y="53"/>
                </a:cubicBezTo>
                <a:cubicBezTo>
                  <a:pt x="150" y="52"/>
                  <a:pt x="150" y="52"/>
                  <a:pt x="150" y="52"/>
                </a:cubicBezTo>
                <a:cubicBezTo>
                  <a:pt x="149" y="49"/>
                  <a:pt x="147" y="47"/>
                  <a:pt x="146" y="45"/>
                </a:cubicBezTo>
                <a:cubicBezTo>
                  <a:pt x="152" y="31"/>
                  <a:pt x="152" y="31"/>
                  <a:pt x="152" y="31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2" y="22"/>
                  <a:pt x="120" y="21"/>
                  <a:pt x="117" y="20"/>
                </a:cubicBezTo>
                <a:cubicBezTo>
                  <a:pt x="116" y="5"/>
                  <a:pt x="116" y="5"/>
                  <a:pt x="116" y="5"/>
                </a:cubicBezTo>
                <a:cubicBezTo>
                  <a:pt x="107" y="2"/>
                  <a:pt x="107" y="2"/>
                  <a:pt x="10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13"/>
                  <a:pt x="88" y="13"/>
                  <a:pt x="88" y="13"/>
                </a:cubicBezTo>
                <a:cubicBezTo>
                  <a:pt x="86" y="12"/>
                  <a:pt x="83" y="12"/>
                  <a:pt x="80" y="13"/>
                </a:cubicBezTo>
                <a:cubicBezTo>
                  <a:pt x="72" y="0"/>
                  <a:pt x="72" y="0"/>
                  <a:pt x="72" y="0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21"/>
                  <a:pt x="52" y="21"/>
                  <a:pt x="52" y="21"/>
                </a:cubicBezTo>
                <a:cubicBezTo>
                  <a:pt x="49" y="22"/>
                  <a:pt x="47" y="23"/>
                  <a:pt x="45" y="25"/>
                </a:cubicBezTo>
                <a:cubicBezTo>
                  <a:pt x="31" y="18"/>
                  <a:pt x="31" y="18"/>
                  <a:pt x="31" y="18"/>
                </a:cubicBezTo>
                <a:cubicBezTo>
                  <a:pt x="17" y="33"/>
                  <a:pt x="17" y="33"/>
                  <a:pt x="17" y="33"/>
                </a:cubicBezTo>
                <a:cubicBezTo>
                  <a:pt x="24" y="46"/>
                  <a:pt x="24" y="46"/>
                  <a:pt x="24" y="46"/>
                </a:cubicBezTo>
                <a:cubicBezTo>
                  <a:pt x="22" y="48"/>
                  <a:pt x="21" y="51"/>
                  <a:pt x="20" y="53"/>
                </a:cubicBezTo>
                <a:cubicBezTo>
                  <a:pt x="5" y="54"/>
                  <a:pt x="5" y="54"/>
                  <a:pt x="5" y="54"/>
                </a:cubicBezTo>
                <a:cubicBezTo>
                  <a:pt x="2" y="64"/>
                  <a:pt x="2" y="64"/>
                  <a:pt x="2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2" y="82"/>
                  <a:pt x="12" y="82"/>
                  <a:pt x="12" y="82"/>
                </a:cubicBezTo>
                <a:cubicBezTo>
                  <a:pt x="12" y="85"/>
                  <a:pt x="12" y="87"/>
                  <a:pt x="12" y="90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18"/>
                  <a:pt x="5" y="118"/>
                  <a:pt x="5" y="118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2" y="121"/>
                  <a:pt x="23" y="123"/>
                  <a:pt x="24" y="126"/>
                </a:cubicBezTo>
                <a:cubicBezTo>
                  <a:pt x="18" y="139"/>
                  <a:pt x="18" y="139"/>
                  <a:pt x="18" y="139"/>
                </a:cubicBezTo>
                <a:cubicBezTo>
                  <a:pt x="32" y="154"/>
                  <a:pt x="32" y="154"/>
                  <a:pt x="32" y="154"/>
                </a:cubicBezTo>
                <a:cubicBezTo>
                  <a:pt x="46" y="147"/>
                  <a:pt x="46" y="147"/>
                  <a:pt x="46" y="147"/>
                </a:cubicBezTo>
                <a:cubicBezTo>
                  <a:pt x="48" y="148"/>
                  <a:pt x="50" y="149"/>
                  <a:pt x="53" y="151"/>
                </a:cubicBezTo>
                <a:cubicBezTo>
                  <a:pt x="54" y="166"/>
                  <a:pt x="54" y="166"/>
                  <a:pt x="54" y="166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2" y="158"/>
                  <a:pt x="82" y="158"/>
                  <a:pt x="82" y="158"/>
                </a:cubicBezTo>
                <a:cubicBezTo>
                  <a:pt x="84" y="158"/>
                  <a:pt x="87" y="158"/>
                  <a:pt x="90" y="15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19" y="150"/>
                  <a:pt x="119" y="150"/>
                  <a:pt x="119" y="150"/>
                </a:cubicBezTo>
                <a:cubicBezTo>
                  <a:pt x="121" y="149"/>
                  <a:pt x="123" y="147"/>
                  <a:pt x="125" y="146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53" y="138"/>
                  <a:pt x="153" y="138"/>
                  <a:pt x="153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8" y="122"/>
                  <a:pt x="149" y="120"/>
                  <a:pt x="150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71" y="97"/>
                  <a:pt x="171" y="97"/>
                  <a:pt x="171" y="97"/>
                </a:cubicBezTo>
                <a:lnTo>
                  <a:pt x="158" y="89"/>
                </a:lnTo>
                <a:close/>
                <a:moveTo>
                  <a:pt x="70" y="142"/>
                </a:moveTo>
                <a:cubicBezTo>
                  <a:pt x="39" y="134"/>
                  <a:pt x="20" y="102"/>
                  <a:pt x="28" y="71"/>
                </a:cubicBezTo>
                <a:cubicBezTo>
                  <a:pt x="36" y="39"/>
                  <a:pt x="68" y="20"/>
                  <a:pt x="100" y="28"/>
                </a:cubicBezTo>
                <a:cubicBezTo>
                  <a:pt x="131" y="37"/>
                  <a:pt x="150" y="69"/>
                  <a:pt x="142" y="100"/>
                </a:cubicBezTo>
                <a:cubicBezTo>
                  <a:pt x="134" y="131"/>
                  <a:pt x="102" y="150"/>
                  <a:pt x="70" y="142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3789439" y="4713287"/>
            <a:ext cx="709084" cy="702733"/>
          </a:xfrm>
          <a:custGeom>
            <a:avLst/>
            <a:gdLst>
              <a:gd name="T0" fmla="*/ 159 w 172"/>
              <a:gd name="T1" fmla="*/ 89 h 171"/>
              <a:gd name="T2" fmla="*/ 159 w 172"/>
              <a:gd name="T3" fmla="*/ 81 h 171"/>
              <a:gd name="T4" fmla="*/ 171 w 172"/>
              <a:gd name="T5" fmla="*/ 72 h 171"/>
              <a:gd name="T6" fmla="*/ 166 w 172"/>
              <a:gd name="T7" fmla="*/ 53 h 171"/>
              <a:gd name="T8" fmla="*/ 151 w 172"/>
              <a:gd name="T9" fmla="*/ 52 h 171"/>
              <a:gd name="T10" fmla="*/ 147 w 172"/>
              <a:gd name="T11" fmla="*/ 45 h 171"/>
              <a:gd name="T12" fmla="*/ 153 w 172"/>
              <a:gd name="T13" fmla="*/ 32 h 171"/>
              <a:gd name="T14" fmla="*/ 139 w 172"/>
              <a:gd name="T15" fmla="*/ 17 h 171"/>
              <a:gd name="T16" fmla="*/ 125 w 172"/>
              <a:gd name="T17" fmla="*/ 24 h 171"/>
              <a:gd name="T18" fmla="*/ 118 w 172"/>
              <a:gd name="T19" fmla="*/ 20 h 171"/>
              <a:gd name="T20" fmla="*/ 117 w 172"/>
              <a:gd name="T21" fmla="*/ 5 h 171"/>
              <a:gd name="T22" fmla="*/ 107 w 172"/>
              <a:gd name="T23" fmla="*/ 3 h 171"/>
              <a:gd name="T24" fmla="*/ 98 w 172"/>
              <a:gd name="T25" fmla="*/ 0 h 171"/>
              <a:gd name="T26" fmla="*/ 89 w 172"/>
              <a:gd name="T27" fmla="*/ 13 h 171"/>
              <a:gd name="T28" fmla="*/ 81 w 172"/>
              <a:gd name="T29" fmla="*/ 13 h 171"/>
              <a:gd name="T30" fmla="*/ 73 w 172"/>
              <a:gd name="T31" fmla="*/ 0 h 171"/>
              <a:gd name="T32" fmla="*/ 53 w 172"/>
              <a:gd name="T33" fmla="*/ 6 h 171"/>
              <a:gd name="T34" fmla="*/ 52 w 172"/>
              <a:gd name="T35" fmla="*/ 21 h 171"/>
              <a:gd name="T36" fmla="*/ 46 w 172"/>
              <a:gd name="T37" fmla="*/ 25 h 171"/>
              <a:gd name="T38" fmla="*/ 32 w 172"/>
              <a:gd name="T39" fmla="*/ 18 h 171"/>
              <a:gd name="T40" fmla="*/ 18 w 172"/>
              <a:gd name="T41" fmla="*/ 33 h 171"/>
              <a:gd name="T42" fmla="*/ 25 w 172"/>
              <a:gd name="T43" fmla="*/ 46 h 171"/>
              <a:gd name="T44" fmla="*/ 21 w 172"/>
              <a:gd name="T45" fmla="*/ 53 h 171"/>
              <a:gd name="T46" fmla="*/ 6 w 172"/>
              <a:gd name="T47" fmla="*/ 54 h 171"/>
              <a:gd name="T48" fmla="*/ 3 w 172"/>
              <a:gd name="T49" fmla="*/ 64 h 171"/>
              <a:gd name="T50" fmla="*/ 0 w 172"/>
              <a:gd name="T51" fmla="*/ 74 h 171"/>
              <a:gd name="T52" fmla="*/ 13 w 172"/>
              <a:gd name="T53" fmla="*/ 82 h 171"/>
              <a:gd name="T54" fmla="*/ 13 w 172"/>
              <a:gd name="T55" fmla="*/ 90 h 171"/>
              <a:gd name="T56" fmla="*/ 1 w 172"/>
              <a:gd name="T57" fmla="*/ 99 h 171"/>
              <a:gd name="T58" fmla="*/ 6 w 172"/>
              <a:gd name="T59" fmla="*/ 118 h 171"/>
              <a:gd name="T60" fmla="*/ 21 w 172"/>
              <a:gd name="T61" fmla="*/ 119 h 171"/>
              <a:gd name="T62" fmla="*/ 25 w 172"/>
              <a:gd name="T63" fmla="*/ 126 h 171"/>
              <a:gd name="T64" fmla="*/ 19 w 172"/>
              <a:gd name="T65" fmla="*/ 140 h 171"/>
              <a:gd name="T66" fmla="*/ 33 w 172"/>
              <a:gd name="T67" fmla="*/ 154 h 171"/>
              <a:gd name="T68" fmla="*/ 47 w 172"/>
              <a:gd name="T69" fmla="*/ 147 h 171"/>
              <a:gd name="T70" fmla="*/ 54 w 172"/>
              <a:gd name="T71" fmla="*/ 151 h 171"/>
              <a:gd name="T72" fmla="*/ 55 w 172"/>
              <a:gd name="T73" fmla="*/ 166 h 171"/>
              <a:gd name="T74" fmla="*/ 65 w 172"/>
              <a:gd name="T75" fmla="*/ 169 h 171"/>
              <a:gd name="T76" fmla="*/ 74 w 172"/>
              <a:gd name="T77" fmla="*/ 171 h 171"/>
              <a:gd name="T78" fmla="*/ 83 w 172"/>
              <a:gd name="T79" fmla="*/ 158 h 171"/>
              <a:gd name="T80" fmla="*/ 91 w 172"/>
              <a:gd name="T81" fmla="*/ 158 h 171"/>
              <a:gd name="T82" fmla="*/ 99 w 172"/>
              <a:gd name="T83" fmla="*/ 171 h 171"/>
              <a:gd name="T84" fmla="*/ 119 w 172"/>
              <a:gd name="T85" fmla="*/ 165 h 171"/>
              <a:gd name="T86" fmla="*/ 120 w 172"/>
              <a:gd name="T87" fmla="*/ 150 h 171"/>
              <a:gd name="T88" fmla="*/ 126 w 172"/>
              <a:gd name="T89" fmla="*/ 146 h 171"/>
              <a:gd name="T90" fmla="*/ 140 w 172"/>
              <a:gd name="T91" fmla="*/ 153 h 171"/>
              <a:gd name="T92" fmla="*/ 154 w 172"/>
              <a:gd name="T93" fmla="*/ 138 h 171"/>
              <a:gd name="T94" fmla="*/ 147 w 172"/>
              <a:gd name="T95" fmla="*/ 125 h 171"/>
              <a:gd name="T96" fmla="*/ 151 w 172"/>
              <a:gd name="T97" fmla="*/ 118 h 171"/>
              <a:gd name="T98" fmla="*/ 166 w 172"/>
              <a:gd name="T99" fmla="*/ 117 h 171"/>
              <a:gd name="T100" fmla="*/ 169 w 172"/>
              <a:gd name="T101" fmla="*/ 107 h 171"/>
              <a:gd name="T102" fmla="*/ 172 w 172"/>
              <a:gd name="T103" fmla="*/ 97 h 171"/>
              <a:gd name="T104" fmla="*/ 159 w 172"/>
              <a:gd name="T105" fmla="*/ 89 h 171"/>
              <a:gd name="T106" fmla="*/ 71 w 172"/>
              <a:gd name="T107" fmla="*/ 142 h 171"/>
              <a:gd name="T108" fmla="*/ 29 w 172"/>
              <a:gd name="T109" fmla="*/ 71 h 171"/>
              <a:gd name="T110" fmla="*/ 101 w 172"/>
              <a:gd name="T111" fmla="*/ 29 h 171"/>
              <a:gd name="T112" fmla="*/ 143 w 172"/>
              <a:gd name="T113" fmla="*/ 100 h 171"/>
              <a:gd name="T114" fmla="*/ 71 w 172"/>
              <a:gd name="T115" fmla="*/ 142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2" h="171">
                <a:moveTo>
                  <a:pt x="159" y="89"/>
                </a:moveTo>
                <a:cubicBezTo>
                  <a:pt x="159" y="86"/>
                  <a:pt x="159" y="84"/>
                  <a:pt x="159" y="81"/>
                </a:cubicBezTo>
                <a:cubicBezTo>
                  <a:pt x="171" y="72"/>
                  <a:pt x="171" y="72"/>
                  <a:pt x="171" y="72"/>
                </a:cubicBezTo>
                <a:cubicBezTo>
                  <a:pt x="166" y="53"/>
                  <a:pt x="166" y="53"/>
                  <a:pt x="166" y="53"/>
                </a:cubicBezTo>
                <a:cubicBezTo>
                  <a:pt x="151" y="52"/>
                  <a:pt x="151" y="52"/>
                  <a:pt x="151" y="52"/>
                </a:cubicBezTo>
                <a:cubicBezTo>
                  <a:pt x="149" y="50"/>
                  <a:pt x="148" y="47"/>
                  <a:pt x="147" y="45"/>
                </a:cubicBezTo>
                <a:cubicBezTo>
                  <a:pt x="153" y="32"/>
                  <a:pt x="153" y="32"/>
                  <a:pt x="153" y="32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3"/>
                  <a:pt x="121" y="21"/>
                  <a:pt x="118" y="20"/>
                </a:cubicBezTo>
                <a:cubicBezTo>
                  <a:pt x="117" y="5"/>
                  <a:pt x="117" y="5"/>
                  <a:pt x="117" y="5"/>
                </a:cubicBezTo>
                <a:cubicBezTo>
                  <a:pt x="107" y="3"/>
                  <a:pt x="107" y="3"/>
                  <a:pt x="107" y="3"/>
                </a:cubicBezTo>
                <a:cubicBezTo>
                  <a:pt x="98" y="0"/>
                  <a:pt x="98" y="0"/>
                  <a:pt x="98" y="0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13"/>
                  <a:pt x="84" y="13"/>
                  <a:pt x="81" y="13"/>
                </a:cubicBezTo>
                <a:cubicBezTo>
                  <a:pt x="73" y="0"/>
                  <a:pt x="73" y="0"/>
                  <a:pt x="73" y="0"/>
                </a:cubicBezTo>
                <a:cubicBezTo>
                  <a:pt x="53" y="6"/>
                  <a:pt x="53" y="6"/>
                  <a:pt x="53" y="6"/>
                </a:cubicBezTo>
                <a:cubicBezTo>
                  <a:pt x="52" y="21"/>
                  <a:pt x="52" y="21"/>
                  <a:pt x="52" y="21"/>
                </a:cubicBezTo>
                <a:cubicBezTo>
                  <a:pt x="50" y="22"/>
                  <a:pt x="48" y="23"/>
                  <a:pt x="46" y="25"/>
                </a:cubicBezTo>
                <a:cubicBezTo>
                  <a:pt x="32" y="18"/>
                  <a:pt x="32" y="18"/>
                  <a:pt x="32" y="18"/>
                </a:cubicBezTo>
                <a:cubicBezTo>
                  <a:pt x="18" y="33"/>
                  <a:pt x="18" y="33"/>
                  <a:pt x="18" y="33"/>
                </a:cubicBezTo>
                <a:cubicBezTo>
                  <a:pt x="25" y="46"/>
                  <a:pt x="25" y="46"/>
                  <a:pt x="25" y="46"/>
                </a:cubicBezTo>
                <a:cubicBezTo>
                  <a:pt x="23" y="49"/>
                  <a:pt x="22" y="51"/>
                  <a:pt x="21" y="53"/>
                </a:cubicBezTo>
                <a:cubicBezTo>
                  <a:pt x="6" y="54"/>
                  <a:pt x="6" y="54"/>
                  <a:pt x="6" y="54"/>
                </a:cubicBezTo>
                <a:cubicBezTo>
                  <a:pt x="3" y="64"/>
                  <a:pt x="3" y="64"/>
                  <a:pt x="3" y="64"/>
                </a:cubicBezTo>
                <a:cubicBezTo>
                  <a:pt x="0" y="74"/>
                  <a:pt x="0" y="74"/>
                  <a:pt x="0" y="74"/>
                </a:cubicBezTo>
                <a:cubicBezTo>
                  <a:pt x="13" y="82"/>
                  <a:pt x="13" y="82"/>
                  <a:pt x="13" y="82"/>
                </a:cubicBezTo>
                <a:cubicBezTo>
                  <a:pt x="13" y="85"/>
                  <a:pt x="13" y="88"/>
                  <a:pt x="13" y="90"/>
                </a:cubicBezTo>
                <a:cubicBezTo>
                  <a:pt x="1" y="99"/>
                  <a:pt x="1" y="99"/>
                  <a:pt x="1" y="99"/>
                </a:cubicBezTo>
                <a:cubicBezTo>
                  <a:pt x="6" y="118"/>
                  <a:pt x="6" y="118"/>
                  <a:pt x="6" y="118"/>
                </a:cubicBezTo>
                <a:cubicBezTo>
                  <a:pt x="21" y="119"/>
                  <a:pt x="21" y="119"/>
                  <a:pt x="21" y="119"/>
                </a:cubicBezTo>
                <a:cubicBezTo>
                  <a:pt x="23" y="121"/>
                  <a:pt x="24" y="124"/>
                  <a:pt x="25" y="126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9" y="148"/>
                  <a:pt x="51" y="150"/>
                  <a:pt x="54" y="151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65" y="169"/>
                  <a:pt x="65" y="169"/>
                  <a:pt x="65" y="169"/>
                </a:cubicBezTo>
                <a:cubicBezTo>
                  <a:pt x="74" y="171"/>
                  <a:pt x="74" y="171"/>
                  <a:pt x="74" y="171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85" y="158"/>
                  <a:pt x="88" y="158"/>
                  <a:pt x="91" y="158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20" y="150"/>
                  <a:pt x="120" y="150"/>
                  <a:pt x="120" y="150"/>
                </a:cubicBezTo>
                <a:cubicBezTo>
                  <a:pt x="122" y="149"/>
                  <a:pt x="124" y="148"/>
                  <a:pt x="126" y="146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47" y="125"/>
                  <a:pt x="147" y="125"/>
                  <a:pt x="147" y="125"/>
                </a:cubicBezTo>
                <a:cubicBezTo>
                  <a:pt x="149" y="123"/>
                  <a:pt x="150" y="120"/>
                  <a:pt x="151" y="118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72" y="97"/>
                  <a:pt x="172" y="97"/>
                  <a:pt x="172" y="97"/>
                </a:cubicBezTo>
                <a:lnTo>
                  <a:pt x="159" y="89"/>
                </a:lnTo>
                <a:close/>
                <a:moveTo>
                  <a:pt x="71" y="142"/>
                </a:moveTo>
                <a:cubicBezTo>
                  <a:pt x="40" y="134"/>
                  <a:pt x="21" y="102"/>
                  <a:pt x="29" y="71"/>
                </a:cubicBezTo>
                <a:cubicBezTo>
                  <a:pt x="37" y="40"/>
                  <a:pt x="69" y="21"/>
                  <a:pt x="101" y="29"/>
                </a:cubicBezTo>
                <a:cubicBezTo>
                  <a:pt x="132" y="37"/>
                  <a:pt x="151" y="69"/>
                  <a:pt x="143" y="100"/>
                </a:cubicBezTo>
                <a:cubicBezTo>
                  <a:pt x="135" y="132"/>
                  <a:pt x="103" y="150"/>
                  <a:pt x="71" y="142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5044623" y="2249487"/>
            <a:ext cx="408516" cy="406400"/>
          </a:xfrm>
          <a:custGeom>
            <a:avLst/>
            <a:gdLst>
              <a:gd name="T0" fmla="*/ 91 w 99"/>
              <a:gd name="T1" fmla="*/ 51 h 99"/>
              <a:gd name="T2" fmla="*/ 91 w 99"/>
              <a:gd name="T3" fmla="*/ 47 h 99"/>
              <a:gd name="T4" fmla="*/ 99 w 99"/>
              <a:gd name="T5" fmla="*/ 42 h 99"/>
              <a:gd name="T6" fmla="*/ 95 w 99"/>
              <a:gd name="T7" fmla="*/ 30 h 99"/>
              <a:gd name="T8" fmla="*/ 87 w 99"/>
              <a:gd name="T9" fmla="*/ 30 h 99"/>
              <a:gd name="T10" fmla="*/ 84 w 99"/>
              <a:gd name="T11" fmla="*/ 26 h 99"/>
              <a:gd name="T12" fmla="*/ 88 w 99"/>
              <a:gd name="T13" fmla="*/ 18 h 99"/>
              <a:gd name="T14" fmla="*/ 80 w 99"/>
              <a:gd name="T15" fmla="*/ 10 h 99"/>
              <a:gd name="T16" fmla="*/ 72 w 99"/>
              <a:gd name="T17" fmla="*/ 14 h 99"/>
              <a:gd name="T18" fmla="*/ 68 w 99"/>
              <a:gd name="T19" fmla="*/ 12 h 99"/>
              <a:gd name="T20" fmla="*/ 67 w 99"/>
              <a:gd name="T21" fmla="*/ 3 h 99"/>
              <a:gd name="T22" fmla="*/ 62 w 99"/>
              <a:gd name="T23" fmla="*/ 1 h 99"/>
              <a:gd name="T24" fmla="*/ 56 w 99"/>
              <a:gd name="T25" fmla="*/ 0 h 99"/>
              <a:gd name="T26" fmla="*/ 51 w 99"/>
              <a:gd name="T27" fmla="*/ 7 h 99"/>
              <a:gd name="T28" fmla="*/ 47 w 99"/>
              <a:gd name="T29" fmla="*/ 7 h 99"/>
              <a:gd name="T30" fmla="*/ 42 w 99"/>
              <a:gd name="T31" fmla="*/ 0 h 99"/>
              <a:gd name="T32" fmla="*/ 30 w 99"/>
              <a:gd name="T33" fmla="*/ 3 h 99"/>
              <a:gd name="T34" fmla="*/ 30 w 99"/>
              <a:gd name="T35" fmla="*/ 12 h 99"/>
              <a:gd name="T36" fmla="*/ 26 w 99"/>
              <a:gd name="T37" fmla="*/ 14 h 99"/>
              <a:gd name="T38" fmla="*/ 18 w 99"/>
              <a:gd name="T39" fmla="*/ 10 h 99"/>
              <a:gd name="T40" fmla="*/ 10 w 99"/>
              <a:gd name="T41" fmla="*/ 19 h 99"/>
              <a:gd name="T42" fmla="*/ 14 w 99"/>
              <a:gd name="T43" fmla="*/ 27 h 99"/>
              <a:gd name="T44" fmla="*/ 11 w 99"/>
              <a:gd name="T45" fmla="*/ 31 h 99"/>
              <a:gd name="T46" fmla="*/ 3 w 99"/>
              <a:gd name="T47" fmla="*/ 31 h 99"/>
              <a:gd name="T48" fmla="*/ 1 w 99"/>
              <a:gd name="T49" fmla="*/ 37 h 99"/>
              <a:gd name="T50" fmla="*/ 0 w 99"/>
              <a:gd name="T51" fmla="*/ 43 h 99"/>
              <a:gd name="T52" fmla="*/ 7 w 99"/>
              <a:gd name="T53" fmla="*/ 48 h 99"/>
              <a:gd name="T54" fmla="*/ 7 w 99"/>
              <a:gd name="T55" fmla="*/ 52 h 99"/>
              <a:gd name="T56" fmla="*/ 0 w 99"/>
              <a:gd name="T57" fmla="*/ 57 h 99"/>
              <a:gd name="T58" fmla="*/ 3 w 99"/>
              <a:gd name="T59" fmla="*/ 68 h 99"/>
              <a:gd name="T60" fmla="*/ 12 w 99"/>
              <a:gd name="T61" fmla="*/ 69 h 99"/>
              <a:gd name="T62" fmla="*/ 14 w 99"/>
              <a:gd name="T63" fmla="*/ 73 h 99"/>
              <a:gd name="T64" fmla="*/ 10 w 99"/>
              <a:gd name="T65" fmla="*/ 81 h 99"/>
              <a:gd name="T66" fmla="*/ 19 w 99"/>
              <a:gd name="T67" fmla="*/ 89 h 99"/>
              <a:gd name="T68" fmla="*/ 27 w 99"/>
              <a:gd name="T69" fmla="*/ 85 h 99"/>
              <a:gd name="T70" fmla="*/ 31 w 99"/>
              <a:gd name="T71" fmla="*/ 87 h 99"/>
              <a:gd name="T72" fmla="*/ 31 w 99"/>
              <a:gd name="T73" fmla="*/ 96 h 99"/>
              <a:gd name="T74" fmla="*/ 37 w 99"/>
              <a:gd name="T75" fmla="*/ 97 h 99"/>
              <a:gd name="T76" fmla="*/ 43 w 99"/>
              <a:gd name="T77" fmla="*/ 99 h 99"/>
              <a:gd name="T78" fmla="*/ 47 w 99"/>
              <a:gd name="T79" fmla="*/ 92 h 99"/>
              <a:gd name="T80" fmla="*/ 52 w 99"/>
              <a:gd name="T81" fmla="*/ 91 h 99"/>
              <a:gd name="T82" fmla="*/ 57 w 99"/>
              <a:gd name="T83" fmla="*/ 99 h 99"/>
              <a:gd name="T84" fmla="*/ 68 w 99"/>
              <a:gd name="T85" fmla="*/ 96 h 99"/>
              <a:gd name="T86" fmla="*/ 69 w 99"/>
              <a:gd name="T87" fmla="*/ 87 h 99"/>
              <a:gd name="T88" fmla="*/ 73 w 99"/>
              <a:gd name="T89" fmla="*/ 85 h 99"/>
              <a:gd name="T90" fmla="*/ 81 w 99"/>
              <a:gd name="T91" fmla="*/ 88 h 99"/>
              <a:gd name="T92" fmla="*/ 89 w 99"/>
              <a:gd name="T93" fmla="*/ 80 h 99"/>
              <a:gd name="T94" fmla="*/ 85 w 99"/>
              <a:gd name="T95" fmla="*/ 72 h 99"/>
              <a:gd name="T96" fmla="*/ 87 w 99"/>
              <a:gd name="T97" fmla="*/ 68 h 99"/>
              <a:gd name="T98" fmla="*/ 96 w 99"/>
              <a:gd name="T99" fmla="*/ 68 h 99"/>
              <a:gd name="T100" fmla="*/ 97 w 99"/>
              <a:gd name="T101" fmla="*/ 62 h 99"/>
              <a:gd name="T102" fmla="*/ 99 w 99"/>
              <a:gd name="T103" fmla="*/ 56 h 99"/>
              <a:gd name="T104" fmla="*/ 91 w 99"/>
              <a:gd name="T105" fmla="*/ 51 h 99"/>
              <a:gd name="T106" fmla="*/ 41 w 99"/>
              <a:gd name="T107" fmla="*/ 82 h 99"/>
              <a:gd name="T108" fmla="*/ 16 w 99"/>
              <a:gd name="T109" fmla="*/ 41 h 99"/>
              <a:gd name="T110" fmla="*/ 58 w 99"/>
              <a:gd name="T111" fmla="*/ 17 h 99"/>
              <a:gd name="T112" fmla="*/ 82 w 99"/>
              <a:gd name="T113" fmla="*/ 58 h 99"/>
              <a:gd name="T114" fmla="*/ 41 w 99"/>
              <a:gd name="T115" fmla="*/ 8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99" h="99">
                <a:moveTo>
                  <a:pt x="91" y="51"/>
                </a:moveTo>
                <a:cubicBezTo>
                  <a:pt x="91" y="50"/>
                  <a:pt x="91" y="48"/>
                  <a:pt x="91" y="47"/>
                </a:cubicBezTo>
                <a:cubicBezTo>
                  <a:pt x="99" y="42"/>
                  <a:pt x="99" y="42"/>
                  <a:pt x="99" y="42"/>
                </a:cubicBezTo>
                <a:cubicBezTo>
                  <a:pt x="95" y="30"/>
                  <a:pt x="95" y="30"/>
                  <a:pt x="95" y="30"/>
                </a:cubicBezTo>
                <a:cubicBezTo>
                  <a:pt x="87" y="30"/>
                  <a:pt x="87" y="30"/>
                  <a:pt x="87" y="30"/>
                </a:cubicBezTo>
                <a:cubicBezTo>
                  <a:pt x="86" y="29"/>
                  <a:pt x="85" y="27"/>
                  <a:pt x="84" y="26"/>
                </a:cubicBezTo>
                <a:cubicBezTo>
                  <a:pt x="88" y="18"/>
                  <a:pt x="88" y="18"/>
                  <a:pt x="88" y="18"/>
                </a:cubicBezTo>
                <a:cubicBezTo>
                  <a:pt x="80" y="10"/>
                  <a:pt x="80" y="10"/>
                  <a:pt x="80" y="10"/>
                </a:cubicBezTo>
                <a:cubicBezTo>
                  <a:pt x="72" y="14"/>
                  <a:pt x="72" y="14"/>
                  <a:pt x="72" y="14"/>
                </a:cubicBezTo>
                <a:cubicBezTo>
                  <a:pt x="71" y="13"/>
                  <a:pt x="69" y="12"/>
                  <a:pt x="68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2" y="1"/>
                  <a:pt x="62" y="1"/>
                  <a:pt x="62" y="1"/>
                </a:cubicBezTo>
                <a:cubicBezTo>
                  <a:pt x="56" y="0"/>
                  <a:pt x="56" y="0"/>
                  <a:pt x="56" y="0"/>
                </a:cubicBezTo>
                <a:cubicBezTo>
                  <a:pt x="51" y="7"/>
                  <a:pt x="51" y="7"/>
                  <a:pt x="51" y="7"/>
                </a:cubicBezTo>
                <a:cubicBezTo>
                  <a:pt x="50" y="7"/>
                  <a:pt x="48" y="7"/>
                  <a:pt x="47" y="7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2"/>
                  <a:pt x="30" y="12"/>
                  <a:pt x="30" y="12"/>
                </a:cubicBezTo>
                <a:cubicBezTo>
                  <a:pt x="28" y="13"/>
                  <a:pt x="27" y="14"/>
                  <a:pt x="26" y="14"/>
                </a:cubicBezTo>
                <a:cubicBezTo>
                  <a:pt x="18" y="10"/>
                  <a:pt x="18" y="10"/>
                  <a:pt x="18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4" y="27"/>
                  <a:pt x="14" y="27"/>
                  <a:pt x="14" y="27"/>
                </a:cubicBezTo>
                <a:cubicBezTo>
                  <a:pt x="13" y="28"/>
                  <a:pt x="12" y="29"/>
                  <a:pt x="11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43"/>
                  <a:pt x="0" y="43"/>
                  <a:pt x="0" y="43"/>
                </a:cubicBezTo>
                <a:cubicBezTo>
                  <a:pt x="7" y="48"/>
                  <a:pt x="7" y="48"/>
                  <a:pt x="7" y="48"/>
                </a:cubicBezTo>
                <a:cubicBezTo>
                  <a:pt x="7" y="49"/>
                  <a:pt x="7" y="51"/>
                  <a:pt x="7" y="52"/>
                </a:cubicBezTo>
                <a:cubicBezTo>
                  <a:pt x="0" y="57"/>
                  <a:pt x="0" y="57"/>
                  <a:pt x="0" y="57"/>
                </a:cubicBezTo>
                <a:cubicBezTo>
                  <a:pt x="3" y="68"/>
                  <a:pt x="3" y="68"/>
                  <a:pt x="3" y="68"/>
                </a:cubicBezTo>
                <a:cubicBezTo>
                  <a:pt x="12" y="69"/>
                  <a:pt x="12" y="69"/>
                  <a:pt x="12" y="69"/>
                </a:cubicBezTo>
                <a:cubicBezTo>
                  <a:pt x="13" y="70"/>
                  <a:pt x="13" y="71"/>
                  <a:pt x="14" y="73"/>
                </a:cubicBezTo>
                <a:cubicBezTo>
                  <a:pt x="10" y="81"/>
                  <a:pt x="10" y="81"/>
                  <a:pt x="10" y="81"/>
                </a:cubicBezTo>
                <a:cubicBezTo>
                  <a:pt x="19" y="89"/>
                  <a:pt x="19" y="89"/>
                  <a:pt x="19" y="89"/>
                </a:cubicBezTo>
                <a:cubicBezTo>
                  <a:pt x="27" y="85"/>
                  <a:pt x="27" y="85"/>
                  <a:pt x="27" y="85"/>
                </a:cubicBezTo>
                <a:cubicBezTo>
                  <a:pt x="28" y="86"/>
                  <a:pt x="29" y="87"/>
                  <a:pt x="31" y="87"/>
                </a:cubicBezTo>
                <a:cubicBezTo>
                  <a:pt x="31" y="96"/>
                  <a:pt x="31" y="96"/>
                  <a:pt x="31" y="96"/>
                </a:cubicBezTo>
                <a:cubicBezTo>
                  <a:pt x="37" y="97"/>
                  <a:pt x="37" y="97"/>
                  <a:pt x="37" y="97"/>
                </a:cubicBezTo>
                <a:cubicBezTo>
                  <a:pt x="43" y="99"/>
                  <a:pt x="43" y="99"/>
                  <a:pt x="43" y="99"/>
                </a:cubicBezTo>
                <a:cubicBezTo>
                  <a:pt x="47" y="92"/>
                  <a:pt x="47" y="92"/>
                  <a:pt x="47" y="92"/>
                </a:cubicBezTo>
                <a:cubicBezTo>
                  <a:pt x="49" y="92"/>
                  <a:pt x="50" y="92"/>
                  <a:pt x="52" y="91"/>
                </a:cubicBezTo>
                <a:cubicBezTo>
                  <a:pt x="57" y="99"/>
                  <a:pt x="57" y="99"/>
                  <a:pt x="57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69" y="87"/>
                  <a:pt x="69" y="87"/>
                  <a:pt x="69" y="87"/>
                </a:cubicBezTo>
                <a:cubicBezTo>
                  <a:pt x="70" y="86"/>
                  <a:pt x="71" y="85"/>
                  <a:pt x="73" y="85"/>
                </a:cubicBezTo>
                <a:cubicBezTo>
                  <a:pt x="81" y="88"/>
                  <a:pt x="81" y="88"/>
                  <a:pt x="81" y="88"/>
                </a:cubicBezTo>
                <a:cubicBezTo>
                  <a:pt x="89" y="80"/>
                  <a:pt x="89" y="80"/>
                  <a:pt x="89" y="80"/>
                </a:cubicBezTo>
                <a:cubicBezTo>
                  <a:pt x="85" y="72"/>
                  <a:pt x="85" y="72"/>
                  <a:pt x="85" y="72"/>
                </a:cubicBezTo>
                <a:cubicBezTo>
                  <a:pt x="86" y="71"/>
                  <a:pt x="86" y="70"/>
                  <a:pt x="87" y="68"/>
                </a:cubicBezTo>
                <a:cubicBezTo>
                  <a:pt x="96" y="68"/>
                  <a:pt x="96" y="68"/>
                  <a:pt x="96" y="68"/>
                </a:cubicBezTo>
                <a:cubicBezTo>
                  <a:pt x="97" y="62"/>
                  <a:pt x="97" y="62"/>
                  <a:pt x="97" y="62"/>
                </a:cubicBezTo>
                <a:cubicBezTo>
                  <a:pt x="99" y="56"/>
                  <a:pt x="99" y="56"/>
                  <a:pt x="99" y="56"/>
                </a:cubicBezTo>
                <a:lnTo>
                  <a:pt x="91" y="51"/>
                </a:lnTo>
                <a:close/>
                <a:moveTo>
                  <a:pt x="41" y="82"/>
                </a:moveTo>
                <a:cubicBezTo>
                  <a:pt x="23" y="78"/>
                  <a:pt x="12" y="59"/>
                  <a:pt x="16" y="41"/>
                </a:cubicBezTo>
                <a:cubicBezTo>
                  <a:pt x="21" y="23"/>
                  <a:pt x="40" y="12"/>
                  <a:pt x="58" y="17"/>
                </a:cubicBezTo>
                <a:cubicBezTo>
                  <a:pt x="76" y="21"/>
                  <a:pt x="87" y="40"/>
                  <a:pt x="82" y="58"/>
                </a:cubicBezTo>
                <a:cubicBezTo>
                  <a:pt x="77" y="76"/>
                  <a:pt x="59" y="87"/>
                  <a:pt x="41" y="82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06890" y="2630487"/>
            <a:ext cx="2012949" cy="2012951"/>
            <a:chOff x="3706890" y="2630487"/>
            <a:chExt cx="2012949" cy="2012951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706890" y="2630487"/>
              <a:ext cx="2012949" cy="2012951"/>
            </a:xfrm>
            <a:custGeom>
              <a:avLst/>
              <a:gdLst>
                <a:gd name="T0" fmla="*/ 448 w 489"/>
                <a:gd name="T1" fmla="*/ 202 h 489"/>
                <a:gd name="T2" fmla="*/ 442 w 489"/>
                <a:gd name="T3" fmla="*/ 180 h 489"/>
                <a:gd name="T4" fmla="*/ 471 w 489"/>
                <a:gd name="T5" fmla="*/ 147 h 489"/>
                <a:gd name="T6" fmla="*/ 442 w 489"/>
                <a:gd name="T7" fmla="*/ 97 h 489"/>
                <a:gd name="T8" fmla="*/ 399 w 489"/>
                <a:gd name="T9" fmla="*/ 106 h 489"/>
                <a:gd name="T10" fmla="*/ 383 w 489"/>
                <a:gd name="T11" fmla="*/ 90 h 489"/>
                <a:gd name="T12" fmla="*/ 392 w 489"/>
                <a:gd name="T13" fmla="*/ 47 h 489"/>
                <a:gd name="T14" fmla="*/ 341 w 489"/>
                <a:gd name="T15" fmla="*/ 18 h 489"/>
                <a:gd name="T16" fmla="*/ 309 w 489"/>
                <a:gd name="T17" fmla="*/ 47 h 489"/>
                <a:gd name="T18" fmla="*/ 287 w 489"/>
                <a:gd name="T19" fmla="*/ 41 h 489"/>
                <a:gd name="T20" fmla="*/ 273 w 489"/>
                <a:gd name="T21" fmla="*/ 0 h 489"/>
                <a:gd name="T22" fmla="*/ 244 w 489"/>
                <a:gd name="T23" fmla="*/ 0 h 489"/>
                <a:gd name="T24" fmla="*/ 215 w 489"/>
                <a:gd name="T25" fmla="*/ 0 h 489"/>
                <a:gd name="T26" fmla="*/ 202 w 489"/>
                <a:gd name="T27" fmla="*/ 41 h 489"/>
                <a:gd name="T28" fmla="*/ 180 w 489"/>
                <a:gd name="T29" fmla="*/ 47 h 489"/>
                <a:gd name="T30" fmla="*/ 147 w 489"/>
                <a:gd name="T31" fmla="*/ 18 h 489"/>
                <a:gd name="T32" fmla="*/ 97 w 489"/>
                <a:gd name="T33" fmla="*/ 47 h 489"/>
                <a:gd name="T34" fmla="*/ 106 w 489"/>
                <a:gd name="T35" fmla="*/ 90 h 489"/>
                <a:gd name="T36" fmla="*/ 90 w 489"/>
                <a:gd name="T37" fmla="*/ 106 h 489"/>
                <a:gd name="T38" fmla="*/ 47 w 489"/>
                <a:gd name="T39" fmla="*/ 97 h 489"/>
                <a:gd name="T40" fmla="*/ 18 w 489"/>
                <a:gd name="T41" fmla="*/ 147 h 489"/>
                <a:gd name="T42" fmla="*/ 47 w 489"/>
                <a:gd name="T43" fmla="*/ 180 h 489"/>
                <a:gd name="T44" fmla="*/ 41 w 489"/>
                <a:gd name="T45" fmla="*/ 202 h 489"/>
                <a:gd name="T46" fmla="*/ 0 w 489"/>
                <a:gd name="T47" fmla="*/ 215 h 489"/>
                <a:gd name="T48" fmla="*/ 0 w 489"/>
                <a:gd name="T49" fmla="*/ 244 h 489"/>
                <a:gd name="T50" fmla="*/ 0 w 489"/>
                <a:gd name="T51" fmla="*/ 274 h 489"/>
                <a:gd name="T52" fmla="*/ 41 w 489"/>
                <a:gd name="T53" fmla="*/ 287 h 489"/>
                <a:gd name="T54" fmla="*/ 47 w 489"/>
                <a:gd name="T55" fmla="*/ 309 h 489"/>
                <a:gd name="T56" fmla="*/ 18 w 489"/>
                <a:gd name="T57" fmla="*/ 342 h 489"/>
                <a:gd name="T58" fmla="*/ 47 w 489"/>
                <a:gd name="T59" fmla="*/ 392 h 489"/>
                <a:gd name="T60" fmla="*/ 90 w 489"/>
                <a:gd name="T61" fmla="*/ 383 h 489"/>
                <a:gd name="T62" fmla="*/ 106 w 489"/>
                <a:gd name="T63" fmla="*/ 399 h 489"/>
                <a:gd name="T64" fmla="*/ 97 w 489"/>
                <a:gd name="T65" fmla="*/ 442 h 489"/>
                <a:gd name="T66" fmla="*/ 147 w 489"/>
                <a:gd name="T67" fmla="*/ 471 h 489"/>
                <a:gd name="T68" fmla="*/ 180 w 489"/>
                <a:gd name="T69" fmla="*/ 442 h 489"/>
                <a:gd name="T70" fmla="*/ 202 w 489"/>
                <a:gd name="T71" fmla="*/ 448 h 489"/>
                <a:gd name="T72" fmla="*/ 215 w 489"/>
                <a:gd name="T73" fmla="*/ 489 h 489"/>
                <a:gd name="T74" fmla="*/ 244 w 489"/>
                <a:gd name="T75" fmla="*/ 489 h 489"/>
                <a:gd name="T76" fmla="*/ 273 w 489"/>
                <a:gd name="T77" fmla="*/ 489 h 489"/>
                <a:gd name="T78" fmla="*/ 287 w 489"/>
                <a:gd name="T79" fmla="*/ 448 h 489"/>
                <a:gd name="T80" fmla="*/ 309 w 489"/>
                <a:gd name="T81" fmla="*/ 442 h 489"/>
                <a:gd name="T82" fmla="*/ 341 w 489"/>
                <a:gd name="T83" fmla="*/ 471 h 489"/>
                <a:gd name="T84" fmla="*/ 392 w 489"/>
                <a:gd name="T85" fmla="*/ 442 h 489"/>
                <a:gd name="T86" fmla="*/ 383 w 489"/>
                <a:gd name="T87" fmla="*/ 399 h 489"/>
                <a:gd name="T88" fmla="*/ 399 w 489"/>
                <a:gd name="T89" fmla="*/ 383 h 489"/>
                <a:gd name="T90" fmla="*/ 442 w 489"/>
                <a:gd name="T91" fmla="*/ 392 h 489"/>
                <a:gd name="T92" fmla="*/ 471 w 489"/>
                <a:gd name="T93" fmla="*/ 342 h 489"/>
                <a:gd name="T94" fmla="*/ 442 w 489"/>
                <a:gd name="T95" fmla="*/ 309 h 489"/>
                <a:gd name="T96" fmla="*/ 448 w 489"/>
                <a:gd name="T97" fmla="*/ 287 h 489"/>
                <a:gd name="T98" fmla="*/ 489 w 489"/>
                <a:gd name="T99" fmla="*/ 274 h 489"/>
                <a:gd name="T100" fmla="*/ 489 w 489"/>
                <a:gd name="T101" fmla="*/ 244 h 489"/>
                <a:gd name="T102" fmla="*/ 489 w 489"/>
                <a:gd name="T103" fmla="*/ 215 h 489"/>
                <a:gd name="T104" fmla="*/ 448 w 489"/>
                <a:gd name="T105" fmla="*/ 202 h 489"/>
                <a:gd name="T106" fmla="*/ 244 w 489"/>
                <a:gd name="T107" fmla="*/ 412 h 489"/>
                <a:gd name="T108" fmla="*/ 77 w 489"/>
                <a:gd name="T109" fmla="*/ 244 h 489"/>
                <a:gd name="T110" fmla="*/ 244 w 489"/>
                <a:gd name="T111" fmla="*/ 77 h 489"/>
                <a:gd name="T112" fmla="*/ 412 w 489"/>
                <a:gd name="T113" fmla="*/ 244 h 489"/>
                <a:gd name="T114" fmla="*/ 244 w 489"/>
                <a:gd name="T115" fmla="*/ 412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9" h="489">
                  <a:moveTo>
                    <a:pt x="448" y="202"/>
                  </a:moveTo>
                  <a:cubicBezTo>
                    <a:pt x="446" y="194"/>
                    <a:pt x="444" y="187"/>
                    <a:pt x="442" y="180"/>
                  </a:cubicBezTo>
                  <a:cubicBezTo>
                    <a:pt x="471" y="147"/>
                    <a:pt x="471" y="147"/>
                    <a:pt x="471" y="147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399" y="106"/>
                    <a:pt x="399" y="106"/>
                    <a:pt x="399" y="106"/>
                  </a:cubicBezTo>
                  <a:cubicBezTo>
                    <a:pt x="394" y="100"/>
                    <a:pt x="389" y="95"/>
                    <a:pt x="383" y="90"/>
                  </a:cubicBezTo>
                  <a:cubicBezTo>
                    <a:pt x="392" y="47"/>
                    <a:pt x="392" y="47"/>
                    <a:pt x="392" y="47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09" y="47"/>
                    <a:pt x="309" y="47"/>
                    <a:pt x="309" y="47"/>
                  </a:cubicBezTo>
                  <a:cubicBezTo>
                    <a:pt x="302" y="45"/>
                    <a:pt x="295" y="43"/>
                    <a:pt x="287" y="41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194" y="43"/>
                    <a:pt x="187" y="45"/>
                    <a:pt x="180" y="4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0" y="95"/>
                    <a:pt x="95" y="100"/>
                    <a:pt x="90" y="106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4" y="187"/>
                    <a:pt x="42" y="194"/>
                    <a:pt x="41" y="20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41" y="287"/>
                    <a:pt x="41" y="287"/>
                    <a:pt x="41" y="287"/>
                  </a:cubicBezTo>
                  <a:cubicBezTo>
                    <a:pt x="42" y="295"/>
                    <a:pt x="44" y="302"/>
                    <a:pt x="47" y="309"/>
                  </a:cubicBezTo>
                  <a:cubicBezTo>
                    <a:pt x="18" y="342"/>
                    <a:pt x="18" y="342"/>
                    <a:pt x="18" y="342"/>
                  </a:cubicBezTo>
                  <a:cubicBezTo>
                    <a:pt x="47" y="392"/>
                    <a:pt x="47" y="392"/>
                    <a:pt x="47" y="392"/>
                  </a:cubicBezTo>
                  <a:cubicBezTo>
                    <a:pt x="90" y="383"/>
                    <a:pt x="90" y="383"/>
                    <a:pt x="90" y="383"/>
                  </a:cubicBezTo>
                  <a:cubicBezTo>
                    <a:pt x="95" y="389"/>
                    <a:pt x="100" y="394"/>
                    <a:pt x="106" y="399"/>
                  </a:cubicBezTo>
                  <a:cubicBezTo>
                    <a:pt x="97" y="442"/>
                    <a:pt x="97" y="442"/>
                    <a:pt x="97" y="442"/>
                  </a:cubicBezTo>
                  <a:cubicBezTo>
                    <a:pt x="147" y="471"/>
                    <a:pt x="147" y="471"/>
                    <a:pt x="147" y="471"/>
                  </a:cubicBezTo>
                  <a:cubicBezTo>
                    <a:pt x="180" y="442"/>
                    <a:pt x="180" y="442"/>
                    <a:pt x="180" y="442"/>
                  </a:cubicBezTo>
                  <a:cubicBezTo>
                    <a:pt x="187" y="444"/>
                    <a:pt x="194" y="446"/>
                    <a:pt x="202" y="448"/>
                  </a:cubicBezTo>
                  <a:cubicBezTo>
                    <a:pt x="215" y="489"/>
                    <a:pt x="215" y="489"/>
                    <a:pt x="215" y="489"/>
                  </a:cubicBezTo>
                  <a:cubicBezTo>
                    <a:pt x="244" y="489"/>
                    <a:pt x="244" y="489"/>
                    <a:pt x="244" y="489"/>
                  </a:cubicBezTo>
                  <a:cubicBezTo>
                    <a:pt x="273" y="489"/>
                    <a:pt x="273" y="489"/>
                    <a:pt x="273" y="489"/>
                  </a:cubicBezTo>
                  <a:cubicBezTo>
                    <a:pt x="287" y="448"/>
                    <a:pt x="287" y="448"/>
                    <a:pt x="287" y="448"/>
                  </a:cubicBezTo>
                  <a:cubicBezTo>
                    <a:pt x="295" y="446"/>
                    <a:pt x="302" y="444"/>
                    <a:pt x="309" y="442"/>
                  </a:cubicBezTo>
                  <a:cubicBezTo>
                    <a:pt x="341" y="471"/>
                    <a:pt x="341" y="471"/>
                    <a:pt x="341" y="471"/>
                  </a:cubicBezTo>
                  <a:cubicBezTo>
                    <a:pt x="392" y="442"/>
                    <a:pt x="392" y="442"/>
                    <a:pt x="392" y="442"/>
                  </a:cubicBezTo>
                  <a:cubicBezTo>
                    <a:pt x="383" y="399"/>
                    <a:pt x="383" y="399"/>
                    <a:pt x="383" y="399"/>
                  </a:cubicBezTo>
                  <a:cubicBezTo>
                    <a:pt x="389" y="394"/>
                    <a:pt x="394" y="389"/>
                    <a:pt x="399" y="383"/>
                  </a:cubicBezTo>
                  <a:cubicBezTo>
                    <a:pt x="442" y="392"/>
                    <a:pt x="442" y="392"/>
                    <a:pt x="442" y="392"/>
                  </a:cubicBezTo>
                  <a:cubicBezTo>
                    <a:pt x="471" y="342"/>
                    <a:pt x="471" y="342"/>
                    <a:pt x="471" y="342"/>
                  </a:cubicBezTo>
                  <a:cubicBezTo>
                    <a:pt x="442" y="309"/>
                    <a:pt x="442" y="309"/>
                    <a:pt x="442" y="309"/>
                  </a:cubicBezTo>
                  <a:cubicBezTo>
                    <a:pt x="444" y="302"/>
                    <a:pt x="446" y="295"/>
                    <a:pt x="448" y="287"/>
                  </a:cubicBezTo>
                  <a:cubicBezTo>
                    <a:pt x="489" y="274"/>
                    <a:pt x="489" y="274"/>
                    <a:pt x="489" y="274"/>
                  </a:cubicBezTo>
                  <a:cubicBezTo>
                    <a:pt x="489" y="244"/>
                    <a:pt x="489" y="244"/>
                    <a:pt x="489" y="244"/>
                  </a:cubicBezTo>
                  <a:cubicBezTo>
                    <a:pt x="489" y="215"/>
                    <a:pt x="489" y="215"/>
                    <a:pt x="489" y="215"/>
                  </a:cubicBezTo>
                  <a:lnTo>
                    <a:pt x="448" y="202"/>
                  </a:lnTo>
                  <a:close/>
                  <a:moveTo>
                    <a:pt x="244" y="412"/>
                  </a:moveTo>
                  <a:cubicBezTo>
                    <a:pt x="152" y="412"/>
                    <a:pt x="77" y="337"/>
                    <a:pt x="77" y="244"/>
                  </a:cubicBezTo>
                  <a:cubicBezTo>
                    <a:pt x="77" y="152"/>
                    <a:pt x="152" y="77"/>
                    <a:pt x="244" y="77"/>
                  </a:cubicBezTo>
                  <a:cubicBezTo>
                    <a:pt x="337" y="77"/>
                    <a:pt x="412" y="152"/>
                    <a:pt x="412" y="244"/>
                  </a:cubicBezTo>
                  <a:cubicBezTo>
                    <a:pt x="412" y="337"/>
                    <a:pt x="337" y="412"/>
                    <a:pt x="244" y="412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265690" y="3335337"/>
              <a:ext cx="884767" cy="52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6</a:t>
              </a:r>
              <a:r>
                <a:rPr lang="en-US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5</a:t>
              </a:r>
              <a:r>
                <a:rPr lang="zh-CN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%</a:t>
              </a:r>
              <a:endParaRPr lang="zh-CN" altLang="zh-CN" sz="3200" dirty="0">
                <a:solidFill>
                  <a:srgbClr val="F9443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457372" y="3597805"/>
            <a:ext cx="2186517" cy="2186516"/>
            <a:chOff x="5457372" y="3597805"/>
            <a:chExt cx="2186517" cy="2186516"/>
          </a:xfrm>
        </p:grpSpPr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5457372" y="3597805"/>
              <a:ext cx="2186517" cy="2186516"/>
            </a:xfrm>
            <a:custGeom>
              <a:avLst/>
              <a:gdLst>
                <a:gd name="T0" fmla="*/ 492 w 531"/>
                <a:gd name="T1" fmla="*/ 276 h 531"/>
                <a:gd name="T2" fmla="*/ 491 w 531"/>
                <a:gd name="T3" fmla="*/ 251 h 531"/>
                <a:gd name="T4" fmla="*/ 530 w 531"/>
                <a:gd name="T5" fmla="*/ 225 h 531"/>
                <a:gd name="T6" fmla="*/ 513 w 531"/>
                <a:gd name="T7" fmla="*/ 164 h 531"/>
                <a:gd name="T8" fmla="*/ 466 w 531"/>
                <a:gd name="T9" fmla="*/ 162 h 531"/>
                <a:gd name="T10" fmla="*/ 454 w 531"/>
                <a:gd name="T11" fmla="*/ 141 h 531"/>
                <a:gd name="T12" fmla="*/ 475 w 531"/>
                <a:gd name="T13" fmla="*/ 98 h 531"/>
                <a:gd name="T14" fmla="*/ 429 w 531"/>
                <a:gd name="T15" fmla="*/ 54 h 531"/>
                <a:gd name="T16" fmla="*/ 387 w 531"/>
                <a:gd name="T17" fmla="*/ 75 h 531"/>
                <a:gd name="T18" fmla="*/ 366 w 531"/>
                <a:gd name="T19" fmla="*/ 63 h 531"/>
                <a:gd name="T20" fmla="*/ 363 w 531"/>
                <a:gd name="T21" fmla="*/ 16 h 531"/>
                <a:gd name="T22" fmla="*/ 332 w 531"/>
                <a:gd name="T23" fmla="*/ 8 h 531"/>
                <a:gd name="T24" fmla="*/ 301 w 531"/>
                <a:gd name="T25" fmla="*/ 0 h 531"/>
                <a:gd name="T26" fmla="*/ 276 w 531"/>
                <a:gd name="T27" fmla="*/ 40 h 531"/>
                <a:gd name="T28" fmla="*/ 251 w 531"/>
                <a:gd name="T29" fmla="*/ 40 h 531"/>
                <a:gd name="T30" fmla="*/ 225 w 531"/>
                <a:gd name="T31" fmla="*/ 1 h 531"/>
                <a:gd name="T32" fmla="*/ 164 w 531"/>
                <a:gd name="T33" fmla="*/ 18 h 531"/>
                <a:gd name="T34" fmla="*/ 162 w 531"/>
                <a:gd name="T35" fmla="*/ 65 h 531"/>
                <a:gd name="T36" fmla="*/ 141 w 531"/>
                <a:gd name="T37" fmla="*/ 78 h 531"/>
                <a:gd name="T38" fmla="*/ 98 w 531"/>
                <a:gd name="T39" fmla="*/ 57 h 531"/>
                <a:gd name="T40" fmla="*/ 54 w 531"/>
                <a:gd name="T41" fmla="*/ 102 h 531"/>
                <a:gd name="T42" fmla="*/ 75 w 531"/>
                <a:gd name="T43" fmla="*/ 144 h 531"/>
                <a:gd name="T44" fmla="*/ 63 w 531"/>
                <a:gd name="T45" fmla="*/ 166 h 531"/>
                <a:gd name="T46" fmla="*/ 16 w 531"/>
                <a:gd name="T47" fmla="*/ 169 h 531"/>
                <a:gd name="T48" fmla="*/ 8 w 531"/>
                <a:gd name="T49" fmla="*/ 199 h 531"/>
                <a:gd name="T50" fmla="*/ 0 w 531"/>
                <a:gd name="T51" fmla="*/ 230 h 531"/>
                <a:gd name="T52" fmla="*/ 40 w 531"/>
                <a:gd name="T53" fmla="*/ 256 h 531"/>
                <a:gd name="T54" fmla="*/ 40 w 531"/>
                <a:gd name="T55" fmla="*/ 280 h 531"/>
                <a:gd name="T56" fmla="*/ 1 w 531"/>
                <a:gd name="T57" fmla="*/ 307 h 531"/>
                <a:gd name="T58" fmla="*/ 18 w 531"/>
                <a:gd name="T59" fmla="*/ 368 h 531"/>
                <a:gd name="T60" fmla="*/ 65 w 531"/>
                <a:gd name="T61" fmla="*/ 370 h 531"/>
                <a:gd name="T62" fmla="*/ 78 w 531"/>
                <a:gd name="T63" fmla="*/ 391 h 531"/>
                <a:gd name="T64" fmla="*/ 57 w 531"/>
                <a:gd name="T65" fmla="*/ 433 h 531"/>
                <a:gd name="T66" fmla="*/ 102 w 531"/>
                <a:gd name="T67" fmla="*/ 478 h 531"/>
                <a:gd name="T68" fmla="*/ 144 w 531"/>
                <a:gd name="T69" fmla="*/ 456 h 531"/>
                <a:gd name="T70" fmla="*/ 165 w 531"/>
                <a:gd name="T71" fmla="*/ 468 h 531"/>
                <a:gd name="T72" fmla="*/ 169 w 531"/>
                <a:gd name="T73" fmla="*/ 515 h 531"/>
                <a:gd name="T74" fmla="*/ 199 w 531"/>
                <a:gd name="T75" fmla="*/ 523 h 531"/>
                <a:gd name="T76" fmla="*/ 230 w 531"/>
                <a:gd name="T77" fmla="*/ 531 h 531"/>
                <a:gd name="T78" fmla="*/ 256 w 531"/>
                <a:gd name="T79" fmla="*/ 492 h 531"/>
                <a:gd name="T80" fmla="*/ 280 w 531"/>
                <a:gd name="T81" fmla="*/ 491 h 531"/>
                <a:gd name="T82" fmla="*/ 306 w 531"/>
                <a:gd name="T83" fmla="*/ 531 h 531"/>
                <a:gd name="T84" fmla="*/ 367 w 531"/>
                <a:gd name="T85" fmla="*/ 514 h 531"/>
                <a:gd name="T86" fmla="*/ 370 w 531"/>
                <a:gd name="T87" fmla="*/ 466 h 531"/>
                <a:gd name="T88" fmla="*/ 391 w 531"/>
                <a:gd name="T89" fmla="*/ 454 h 531"/>
                <a:gd name="T90" fmla="*/ 433 w 531"/>
                <a:gd name="T91" fmla="*/ 475 h 531"/>
                <a:gd name="T92" fmla="*/ 478 w 531"/>
                <a:gd name="T93" fmla="*/ 430 h 531"/>
                <a:gd name="T94" fmla="*/ 456 w 531"/>
                <a:gd name="T95" fmla="*/ 388 h 531"/>
                <a:gd name="T96" fmla="*/ 468 w 531"/>
                <a:gd name="T97" fmla="*/ 366 h 531"/>
                <a:gd name="T98" fmla="*/ 515 w 531"/>
                <a:gd name="T99" fmla="*/ 363 h 531"/>
                <a:gd name="T100" fmla="*/ 523 w 531"/>
                <a:gd name="T101" fmla="*/ 332 h 531"/>
                <a:gd name="T102" fmla="*/ 531 w 531"/>
                <a:gd name="T103" fmla="*/ 302 h 531"/>
                <a:gd name="T104" fmla="*/ 492 w 531"/>
                <a:gd name="T105" fmla="*/ 276 h 531"/>
                <a:gd name="T106" fmla="*/ 220 w 531"/>
                <a:gd name="T107" fmla="*/ 442 h 531"/>
                <a:gd name="T108" fmla="*/ 89 w 531"/>
                <a:gd name="T109" fmla="*/ 220 h 531"/>
                <a:gd name="T110" fmla="*/ 311 w 531"/>
                <a:gd name="T111" fmla="*/ 90 h 531"/>
                <a:gd name="T112" fmla="*/ 442 w 531"/>
                <a:gd name="T113" fmla="*/ 311 h 531"/>
                <a:gd name="T114" fmla="*/ 220 w 531"/>
                <a:gd name="T115" fmla="*/ 442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1" h="531">
                  <a:moveTo>
                    <a:pt x="492" y="276"/>
                  </a:moveTo>
                  <a:cubicBezTo>
                    <a:pt x="492" y="268"/>
                    <a:pt x="492" y="260"/>
                    <a:pt x="491" y="251"/>
                  </a:cubicBezTo>
                  <a:cubicBezTo>
                    <a:pt x="530" y="225"/>
                    <a:pt x="530" y="225"/>
                    <a:pt x="530" y="225"/>
                  </a:cubicBezTo>
                  <a:cubicBezTo>
                    <a:pt x="513" y="164"/>
                    <a:pt x="513" y="164"/>
                    <a:pt x="513" y="164"/>
                  </a:cubicBezTo>
                  <a:cubicBezTo>
                    <a:pt x="466" y="162"/>
                    <a:pt x="466" y="162"/>
                    <a:pt x="466" y="162"/>
                  </a:cubicBezTo>
                  <a:cubicBezTo>
                    <a:pt x="463" y="155"/>
                    <a:pt x="458" y="147"/>
                    <a:pt x="454" y="141"/>
                  </a:cubicBezTo>
                  <a:cubicBezTo>
                    <a:pt x="475" y="98"/>
                    <a:pt x="475" y="98"/>
                    <a:pt x="475" y="98"/>
                  </a:cubicBezTo>
                  <a:cubicBezTo>
                    <a:pt x="429" y="54"/>
                    <a:pt x="429" y="54"/>
                    <a:pt x="429" y="54"/>
                  </a:cubicBezTo>
                  <a:cubicBezTo>
                    <a:pt x="387" y="75"/>
                    <a:pt x="387" y="75"/>
                    <a:pt x="387" y="75"/>
                  </a:cubicBezTo>
                  <a:cubicBezTo>
                    <a:pt x="381" y="71"/>
                    <a:pt x="373" y="67"/>
                    <a:pt x="366" y="63"/>
                  </a:cubicBezTo>
                  <a:cubicBezTo>
                    <a:pt x="363" y="16"/>
                    <a:pt x="363" y="16"/>
                    <a:pt x="363" y="16"/>
                  </a:cubicBezTo>
                  <a:cubicBezTo>
                    <a:pt x="332" y="8"/>
                    <a:pt x="332" y="8"/>
                    <a:pt x="332" y="8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68" y="40"/>
                    <a:pt x="259" y="40"/>
                    <a:pt x="251" y="40"/>
                  </a:cubicBezTo>
                  <a:cubicBezTo>
                    <a:pt x="225" y="1"/>
                    <a:pt x="225" y="1"/>
                    <a:pt x="225" y="1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2" y="65"/>
                    <a:pt x="162" y="65"/>
                    <a:pt x="162" y="65"/>
                  </a:cubicBezTo>
                  <a:cubicBezTo>
                    <a:pt x="154" y="69"/>
                    <a:pt x="147" y="73"/>
                    <a:pt x="141" y="78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1" y="151"/>
                    <a:pt x="67" y="158"/>
                    <a:pt x="63" y="166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8" y="199"/>
                    <a:pt x="8" y="199"/>
                    <a:pt x="8" y="19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64"/>
                    <a:pt x="40" y="272"/>
                    <a:pt x="40" y="280"/>
                  </a:cubicBezTo>
                  <a:cubicBezTo>
                    <a:pt x="1" y="307"/>
                    <a:pt x="1" y="307"/>
                    <a:pt x="1" y="307"/>
                  </a:cubicBezTo>
                  <a:cubicBezTo>
                    <a:pt x="18" y="368"/>
                    <a:pt x="18" y="368"/>
                    <a:pt x="18" y="368"/>
                  </a:cubicBezTo>
                  <a:cubicBezTo>
                    <a:pt x="65" y="370"/>
                    <a:pt x="65" y="370"/>
                    <a:pt x="65" y="370"/>
                  </a:cubicBezTo>
                  <a:cubicBezTo>
                    <a:pt x="69" y="377"/>
                    <a:pt x="73" y="384"/>
                    <a:pt x="78" y="391"/>
                  </a:cubicBezTo>
                  <a:cubicBezTo>
                    <a:pt x="57" y="433"/>
                    <a:pt x="57" y="433"/>
                    <a:pt x="57" y="433"/>
                  </a:cubicBezTo>
                  <a:cubicBezTo>
                    <a:pt x="102" y="478"/>
                    <a:pt x="102" y="478"/>
                    <a:pt x="102" y="478"/>
                  </a:cubicBezTo>
                  <a:cubicBezTo>
                    <a:pt x="144" y="456"/>
                    <a:pt x="144" y="456"/>
                    <a:pt x="144" y="456"/>
                  </a:cubicBezTo>
                  <a:cubicBezTo>
                    <a:pt x="151" y="461"/>
                    <a:pt x="158" y="465"/>
                    <a:pt x="165" y="468"/>
                  </a:cubicBezTo>
                  <a:cubicBezTo>
                    <a:pt x="169" y="515"/>
                    <a:pt x="169" y="515"/>
                    <a:pt x="169" y="515"/>
                  </a:cubicBezTo>
                  <a:cubicBezTo>
                    <a:pt x="199" y="523"/>
                    <a:pt x="199" y="523"/>
                    <a:pt x="199" y="523"/>
                  </a:cubicBezTo>
                  <a:cubicBezTo>
                    <a:pt x="230" y="531"/>
                    <a:pt x="230" y="531"/>
                    <a:pt x="230" y="531"/>
                  </a:cubicBezTo>
                  <a:cubicBezTo>
                    <a:pt x="256" y="492"/>
                    <a:pt x="256" y="492"/>
                    <a:pt x="256" y="492"/>
                  </a:cubicBezTo>
                  <a:cubicBezTo>
                    <a:pt x="264" y="492"/>
                    <a:pt x="272" y="492"/>
                    <a:pt x="280" y="491"/>
                  </a:cubicBezTo>
                  <a:cubicBezTo>
                    <a:pt x="306" y="531"/>
                    <a:pt x="306" y="531"/>
                    <a:pt x="306" y="531"/>
                  </a:cubicBezTo>
                  <a:cubicBezTo>
                    <a:pt x="367" y="514"/>
                    <a:pt x="367" y="514"/>
                    <a:pt x="367" y="514"/>
                  </a:cubicBezTo>
                  <a:cubicBezTo>
                    <a:pt x="370" y="466"/>
                    <a:pt x="370" y="466"/>
                    <a:pt x="370" y="466"/>
                  </a:cubicBezTo>
                  <a:cubicBezTo>
                    <a:pt x="377" y="463"/>
                    <a:pt x="384" y="459"/>
                    <a:pt x="391" y="454"/>
                  </a:cubicBezTo>
                  <a:cubicBezTo>
                    <a:pt x="433" y="475"/>
                    <a:pt x="433" y="475"/>
                    <a:pt x="433" y="475"/>
                  </a:cubicBezTo>
                  <a:cubicBezTo>
                    <a:pt x="478" y="430"/>
                    <a:pt x="478" y="430"/>
                    <a:pt x="478" y="430"/>
                  </a:cubicBezTo>
                  <a:cubicBezTo>
                    <a:pt x="456" y="388"/>
                    <a:pt x="456" y="388"/>
                    <a:pt x="456" y="388"/>
                  </a:cubicBezTo>
                  <a:cubicBezTo>
                    <a:pt x="461" y="381"/>
                    <a:pt x="465" y="374"/>
                    <a:pt x="468" y="366"/>
                  </a:cubicBezTo>
                  <a:cubicBezTo>
                    <a:pt x="515" y="363"/>
                    <a:pt x="515" y="363"/>
                    <a:pt x="515" y="363"/>
                  </a:cubicBezTo>
                  <a:cubicBezTo>
                    <a:pt x="523" y="332"/>
                    <a:pt x="523" y="332"/>
                    <a:pt x="523" y="332"/>
                  </a:cubicBezTo>
                  <a:cubicBezTo>
                    <a:pt x="531" y="302"/>
                    <a:pt x="531" y="302"/>
                    <a:pt x="531" y="302"/>
                  </a:cubicBezTo>
                  <a:lnTo>
                    <a:pt x="492" y="276"/>
                  </a:lnTo>
                  <a:close/>
                  <a:moveTo>
                    <a:pt x="220" y="442"/>
                  </a:moveTo>
                  <a:cubicBezTo>
                    <a:pt x="123" y="417"/>
                    <a:pt x="64" y="318"/>
                    <a:pt x="89" y="220"/>
                  </a:cubicBezTo>
                  <a:cubicBezTo>
                    <a:pt x="115" y="123"/>
                    <a:pt x="214" y="65"/>
                    <a:pt x="311" y="90"/>
                  </a:cubicBezTo>
                  <a:cubicBezTo>
                    <a:pt x="408" y="115"/>
                    <a:pt x="467" y="214"/>
                    <a:pt x="442" y="311"/>
                  </a:cubicBezTo>
                  <a:cubicBezTo>
                    <a:pt x="417" y="409"/>
                    <a:pt x="318" y="467"/>
                    <a:pt x="220" y="442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6102957" y="4410604"/>
              <a:ext cx="884767" cy="52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8</a:t>
              </a:r>
              <a:r>
                <a:rPr lang="en-US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8</a:t>
              </a:r>
              <a:r>
                <a:rPr lang="zh-CN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%</a:t>
              </a:r>
              <a:endParaRPr lang="zh-CN" altLang="zh-CN" sz="3200" dirty="0">
                <a:solidFill>
                  <a:srgbClr val="F9443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18756" y="1999721"/>
            <a:ext cx="1388533" cy="1392767"/>
            <a:chOff x="5518756" y="1999721"/>
            <a:chExt cx="1388533" cy="1392767"/>
          </a:xfrm>
        </p:grpSpPr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5518756" y="1999721"/>
              <a:ext cx="1388533" cy="1392767"/>
            </a:xfrm>
            <a:custGeom>
              <a:avLst/>
              <a:gdLst>
                <a:gd name="T0" fmla="*/ 312 w 337"/>
                <a:gd name="T1" fmla="*/ 175 h 338"/>
                <a:gd name="T2" fmla="*/ 312 w 337"/>
                <a:gd name="T3" fmla="*/ 160 h 338"/>
                <a:gd name="T4" fmla="*/ 337 w 337"/>
                <a:gd name="T5" fmla="*/ 143 h 338"/>
                <a:gd name="T6" fmla="*/ 326 w 337"/>
                <a:gd name="T7" fmla="*/ 104 h 338"/>
                <a:gd name="T8" fmla="*/ 296 w 337"/>
                <a:gd name="T9" fmla="*/ 103 h 338"/>
                <a:gd name="T10" fmla="*/ 288 w 337"/>
                <a:gd name="T11" fmla="*/ 89 h 338"/>
                <a:gd name="T12" fmla="*/ 301 w 337"/>
                <a:gd name="T13" fmla="*/ 62 h 338"/>
                <a:gd name="T14" fmla="*/ 273 w 337"/>
                <a:gd name="T15" fmla="*/ 34 h 338"/>
                <a:gd name="T16" fmla="*/ 246 w 337"/>
                <a:gd name="T17" fmla="*/ 48 h 338"/>
                <a:gd name="T18" fmla="*/ 232 w 337"/>
                <a:gd name="T19" fmla="*/ 40 h 338"/>
                <a:gd name="T20" fmla="*/ 230 w 337"/>
                <a:gd name="T21" fmla="*/ 10 h 338"/>
                <a:gd name="T22" fmla="*/ 211 w 337"/>
                <a:gd name="T23" fmla="*/ 5 h 338"/>
                <a:gd name="T24" fmla="*/ 191 w 337"/>
                <a:gd name="T25" fmla="*/ 0 h 338"/>
                <a:gd name="T26" fmla="*/ 175 w 337"/>
                <a:gd name="T27" fmla="*/ 25 h 338"/>
                <a:gd name="T28" fmla="*/ 160 w 337"/>
                <a:gd name="T29" fmla="*/ 25 h 338"/>
                <a:gd name="T30" fmla="*/ 143 w 337"/>
                <a:gd name="T31" fmla="*/ 1 h 338"/>
                <a:gd name="T32" fmla="*/ 104 w 337"/>
                <a:gd name="T33" fmla="*/ 11 h 338"/>
                <a:gd name="T34" fmla="*/ 103 w 337"/>
                <a:gd name="T35" fmla="*/ 41 h 338"/>
                <a:gd name="T36" fmla="*/ 89 w 337"/>
                <a:gd name="T37" fmla="*/ 49 h 338"/>
                <a:gd name="T38" fmla="*/ 62 w 337"/>
                <a:gd name="T39" fmla="*/ 36 h 338"/>
                <a:gd name="T40" fmla="*/ 34 w 337"/>
                <a:gd name="T41" fmla="*/ 65 h 338"/>
                <a:gd name="T42" fmla="*/ 48 w 337"/>
                <a:gd name="T43" fmla="*/ 91 h 338"/>
                <a:gd name="T44" fmla="*/ 40 w 337"/>
                <a:gd name="T45" fmla="*/ 105 h 338"/>
                <a:gd name="T46" fmla="*/ 10 w 337"/>
                <a:gd name="T47" fmla="*/ 107 h 338"/>
                <a:gd name="T48" fmla="*/ 5 w 337"/>
                <a:gd name="T49" fmla="*/ 127 h 338"/>
                <a:gd name="T50" fmla="*/ 0 w 337"/>
                <a:gd name="T51" fmla="*/ 146 h 338"/>
                <a:gd name="T52" fmla="*/ 25 w 337"/>
                <a:gd name="T53" fmla="*/ 162 h 338"/>
                <a:gd name="T54" fmla="*/ 25 w 337"/>
                <a:gd name="T55" fmla="*/ 178 h 338"/>
                <a:gd name="T56" fmla="*/ 0 w 337"/>
                <a:gd name="T57" fmla="*/ 195 h 338"/>
                <a:gd name="T58" fmla="*/ 11 w 337"/>
                <a:gd name="T59" fmla="*/ 234 h 338"/>
                <a:gd name="T60" fmla="*/ 41 w 337"/>
                <a:gd name="T61" fmla="*/ 235 h 338"/>
                <a:gd name="T62" fmla="*/ 49 w 337"/>
                <a:gd name="T63" fmla="*/ 248 h 338"/>
                <a:gd name="T64" fmla="*/ 36 w 337"/>
                <a:gd name="T65" fmla="*/ 275 h 338"/>
                <a:gd name="T66" fmla="*/ 65 w 337"/>
                <a:gd name="T67" fmla="*/ 304 h 338"/>
                <a:gd name="T68" fmla="*/ 91 w 337"/>
                <a:gd name="T69" fmla="*/ 290 h 338"/>
                <a:gd name="T70" fmla="*/ 105 w 337"/>
                <a:gd name="T71" fmla="*/ 298 h 338"/>
                <a:gd name="T72" fmla="*/ 107 w 337"/>
                <a:gd name="T73" fmla="*/ 328 h 338"/>
                <a:gd name="T74" fmla="*/ 126 w 337"/>
                <a:gd name="T75" fmla="*/ 333 h 338"/>
                <a:gd name="T76" fmla="*/ 146 w 337"/>
                <a:gd name="T77" fmla="*/ 338 h 338"/>
                <a:gd name="T78" fmla="*/ 162 w 337"/>
                <a:gd name="T79" fmla="*/ 312 h 338"/>
                <a:gd name="T80" fmla="*/ 178 w 337"/>
                <a:gd name="T81" fmla="*/ 312 h 338"/>
                <a:gd name="T82" fmla="*/ 195 w 337"/>
                <a:gd name="T83" fmla="*/ 337 h 338"/>
                <a:gd name="T84" fmla="*/ 233 w 337"/>
                <a:gd name="T85" fmla="*/ 326 h 338"/>
                <a:gd name="T86" fmla="*/ 235 w 337"/>
                <a:gd name="T87" fmla="*/ 296 h 338"/>
                <a:gd name="T88" fmla="*/ 248 w 337"/>
                <a:gd name="T89" fmla="*/ 288 h 338"/>
                <a:gd name="T90" fmla="*/ 275 w 337"/>
                <a:gd name="T91" fmla="*/ 302 h 338"/>
                <a:gd name="T92" fmla="*/ 303 w 337"/>
                <a:gd name="T93" fmla="*/ 273 h 338"/>
                <a:gd name="T94" fmla="*/ 290 w 337"/>
                <a:gd name="T95" fmla="*/ 246 h 338"/>
                <a:gd name="T96" fmla="*/ 297 w 337"/>
                <a:gd name="T97" fmla="*/ 233 h 338"/>
                <a:gd name="T98" fmla="*/ 327 w 337"/>
                <a:gd name="T99" fmla="*/ 231 h 338"/>
                <a:gd name="T100" fmla="*/ 332 w 337"/>
                <a:gd name="T101" fmla="*/ 211 h 338"/>
                <a:gd name="T102" fmla="*/ 337 w 337"/>
                <a:gd name="T103" fmla="*/ 192 h 338"/>
                <a:gd name="T104" fmla="*/ 312 w 337"/>
                <a:gd name="T105" fmla="*/ 175 h 338"/>
                <a:gd name="T106" fmla="*/ 140 w 337"/>
                <a:gd name="T107" fmla="*/ 281 h 338"/>
                <a:gd name="T108" fmla="*/ 57 w 337"/>
                <a:gd name="T109" fmla="*/ 140 h 338"/>
                <a:gd name="T110" fmla="*/ 198 w 337"/>
                <a:gd name="T111" fmla="*/ 57 h 338"/>
                <a:gd name="T112" fmla="*/ 281 w 337"/>
                <a:gd name="T113" fmla="*/ 198 h 338"/>
                <a:gd name="T114" fmla="*/ 140 w 337"/>
                <a:gd name="T115" fmla="*/ 281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38">
                  <a:moveTo>
                    <a:pt x="312" y="175"/>
                  </a:moveTo>
                  <a:cubicBezTo>
                    <a:pt x="312" y="170"/>
                    <a:pt x="312" y="165"/>
                    <a:pt x="312" y="160"/>
                  </a:cubicBezTo>
                  <a:cubicBezTo>
                    <a:pt x="337" y="143"/>
                    <a:pt x="337" y="143"/>
                    <a:pt x="337" y="143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296" y="103"/>
                    <a:pt x="296" y="103"/>
                    <a:pt x="296" y="103"/>
                  </a:cubicBezTo>
                  <a:cubicBezTo>
                    <a:pt x="294" y="98"/>
                    <a:pt x="291" y="94"/>
                    <a:pt x="288" y="89"/>
                  </a:cubicBezTo>
                  <a:cubicBezTo>
                    <a:pt x="301" y="62"/>
                    <a:pt x="301" y="62"/>
                    <a:pt x="301" y="6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46" y="48"/>
                    <a:pt x="246" y="48"/>
                    <a:pt x="246" y="48"/>
                  </a:cubicBezTo>
                  <a:cubicBezTo>
                    <a:pt x="242" y="45"/>
                    <a:pt x="237" y="42"/>
                    <a:pt x="232" y="40"/>
                  </a:cubicBezTo>
                  <a:cubicBezTo>
                    <a:pt x="230" y="10"/>
                    <a:pt x="230" y="10"/>
                    <a:pt x="230" y="10"/>
                  </a:cubicBezTo>
                  <a:cubicBezTo>
                    <a:pt x="211" y="5"/>
                    <a:pt x="211" y="5"/>
                    <a:pt x="211" y="5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5" y="25"/>
                    <a:pt x="175" y="25"/>
                    <a:pt x="175" y="25"/>
                  </a:cubicBezTo>
                  <a:cubicBezTo>
                    <a:pt x="170" y="25"/>
                    <a:pt x="165" y="25"/>
                    <a:pt x="160" y="25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98" y="44"/>
                    <a:pt x="93" y="46"/>
                    <a:pt x="89" y="49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48" y="91"/>
                    <a:pt x="48" y="91"/>
                    <a:pt x="48" y="91"/>
                  </a:cubicBezTo>
                  <a:cubicBezTo>
                    <a:pt x="45" y="96"/>
                    <a:pt x="42" y="100"/>
                    <a:pt x="40" y="105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8"/>
                    <a:pt x="25" y="173"/>
                    <a:pt x="25" y="178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1" y="234"/>
                    <a:pt x="11" y="234"/>
                    <a:pt x="11" y="234"/>
                  </a:cubicBezTo>
                  <a:cubicBezTo>
                    <a:pt x="41" y="235"/>
                    <a:pt x="41" y="235"/>
                    <a:pt x="41" y="235"/>
                  </a:cubicBezTo>
                  <a:cubicBezTo>
                    <a:pt x="44" y="240"/>
                    <a:pt x="46" y="244"/>
                    <a:pt x="49" y="248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65" y="304"/>
                    <a:pt x="65" y="304"/>
                    <a:pt x="65" y="304"/>
                  </a:cubicBezTo>
                  <a:cubicBezTo>
                    <a:pt x="91" y="290"/>
                    <a:pt x="91" y="290"/>
                    <a:pt x="91" y="290"/>
                  </a:cubicBezTo>
                  <a:cubicBezTo>
                    <a:pt x="96" y="293"/>
                    <a:pt x="100" y="295"/>
                    <a:pt x="105" y="298"/>
                  </a:cubicBezTo>
                  <a:cubicBezTo>
                    <a:pt x="107" y="328"/>
                    <a:pt x="107" y="328"/>
                    <a:pt x="107" y="328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46" y="338"/>
                    <a:pt x="146" y="338"/>
                    <a:pt x="146" y="338"/>
                  </a:cubicBezTo>
                  <a:cubicBezTo>
                    <a:pt x="162" y="312"/>
                    <a:pt x="162" y="312"/>
                    <a:pt x="162" y="312"/>
                  </a:cubicBezTo>
                  <a:cubicBezTo>
                    <a:pt x="167" y="313"/>
                    <a:pt x="173" y="313"/>
                    <a:pt x="178" y="312"/>
                  </a:cubicBezTo>
                  <a:cubicBezTo>
                    <a:pt x="195" y="337"/>
                    <a:pt x="195" y="337"/>
                    <a:pt x="195" y="337"/>
                  </a:cubicBezTo>
                  <a:cubicBezTo>
                    <a:pt x="233" y="326"/>
                    <a:pt x="233" y="326"/>
                    <a:pt x="233" y="326"/>
                  </a:cubicBezTo>
                  <a:cubicBezTo>
                    <a:pt x="235" y="296"/>
                    <a:pt x="235" y="296"/>
                    <a:pt x="235" y="296"/>
                  </a:cubicBezTo>
                  <a:cubicBezTo>
                    <a:pt x="239" y="294"/>
                    <a:pt x="244" y="291"/>
                    <a:pt x="248" y="288"/>
                  </a:cubicBezTo>
                  <a:cubicBezTo>
                    <a:pt x="275" y="302"/>
                    <a:pt x="275" y="302"/>
                    <a:pt x="275" y="302"/>
                  </a:cubicBezTo>
                  <a:cubicBezTo>
                    <a:pt x="303" y="273"/>
                    <a:pt x="303" y="273"/>
                    <a:pt x="303" y="273"/>
                  </a:cubicBezTo>
                  <a:cubicBezTo>
                    <a:pt x="290" y="246"/>
                    <a:pt x="290" y="246"/>
                    <a:pt x="290" y="246"/>
                  </a:cubicBezTo>
                  <a:cubicBezTo>
                    <a:pt x="293" y="242"/>
                    <a:pt x="295" y="237"/>
                    <a:pt x="297" y="233"/>
                  </a:cubicBezTo>
                  <a:cubicBezTo>
                    <a:pt x="327" y="231"/>
                    <a:pt x="327" y="231"/>
                    <a:pt x="327" y="231"/>
                  </a:cubicBezTo>
                  <a:cubicBezTo>
                    <a:pt x="332" y="211"/>
                    <a:pt x="332" y="211"/>
                    <a:pt x="332" y="211"/>
                  </a:cubicBezTo>
                  <a:cubicBezTo>
                    <a:pt x="337" y="192"/>
                    <a:pt x="337" y="192"/>
                    <a:pt x="337" y="192"/>
                  </a:cubicBezTo>
                  <a:lnTo>
                    <a:pt x="312" y="175"/>
                  </a:lnTo>
                  <a:close/>
                  <a:moveTo>
                    <a:pt x="140" y="281"/>
                  </a:moveTo>
                  <a:cubicBezTo>
                    <a:pt x="78" y="265"/>
                    <a:pt x="41" y="202"/>
                    <a:pt x="57" y="140"/>
                  </a:cubicBezTo>
                  <a:cubicBezTo>
                    <a:pt x="73" y="78"/>
                    <a:pt x="136" y="41"/>
                    <a:pt x="198" y="57"/>
                  </a:cubicBezTo>
                  <a:cubicBezTo>
                    <a:pt x="259" y="73"/>
                    <a:pt x="297" y="136"/>
                    <a:pt x="281" y="198"/>
                  </a:cubicBezTo>
                  <a:cubicBezTo>
                    <a:pt x="265" y="260"/>
                    <a:pt x="202" y="297"/>
                    <a:pt x="140" y="281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5798157" y="2454804"/>
              <a:ext cx="884767" cy="396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55</a:t>
              </a:r>
              <a:r>
                <a:rPr lang="zh-CN" altLang="zh-CN" sz="24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%</a:t>
              </a:r>
              <a:endParaRPr lang="zh-CN" altLang="zh-CN" sz="2400" dirty="0">
                <a:solidFill>
                  <a:srgbClr val="F9443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8739" y="5018087"/>
            <a:ext cx="1123951" cy="1123951"/>
            <a:chOff x="4538739" y="5018087"/>
            <a:chExt cx="1123951" cy="1123951"/>
          </a:xfrm>
        </p:grpSpPr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4538739" y="5018087"/>
              <a:ext cx="1123951" cy="1123951"/>
            </a:xfrm>
            <a:custGeom>
              <a:avLst/>
              <a:gdLst>
                <a:gd name="T0" fmla="*/ 248 w 273"/>
                <a:gd name="T1" fmla="*/ 168 h 273"/>
                <a:gd name="T2" fmla="*/ 250 w 273"/>
                <a:gd name="T3" fmla="*/ 156 h 273"/>
                <a:gd name="T4" fmla="*/ 273 w 273"/>
                <a:gd name="T5" fmla="*/ 147 h 273"/>
                <a:gd name="T6" fmla="*/ 272 w 273"/>
                <a:gd name="T7" fmla="*/ 115 h 273"/>
                <a:gd name="T8" fmla="*/ 248 w 273"/>
                <a:gd name="T9" fmla="*/ 108 h 273"/>
                <a:gd name="T10" fmla="*/ 245 w 273"/>
                <a:gd name="T11" fmla="*/ 96 h 273"/>
                <a:gd name="T12" fmla="*/ 260 w 273"/>
                <a:gd name="T13" fmla="*/ 78 h 273"/>
                <a:gd name="T14" fmla="*/ 243 w 273"/>
                <a:gd name="T15" fmla="*/ 50 h 273"/>
                <a:gd name="T16" fmla="*/ 219 w 273"/>
                <a:gd name="T17" fmla="*/ 56 h 273"/>
                <a:gd name="T18" fmla="*/ 210 w 273"/>
                <a:gd name="T19" fmla="*/ 47 h 273"/>
                <a:gd name="T20" fmla="*/ 214 w 273"/>
                <a:gd name="T21" fmla="*/ 24 h 273"/>
                <a:gd name="T22" fmla="*/ 200 w 273"/>
                <a:gd name="T23" fmla="*/ 16 h 273"/>
                <a:gd name="T24" fmla="*/ 185 w 273"/>
                <a:gd name="T25" fmla="*/ 9 h 273"/>
                <a:gd name="T26" fmla="*/ 168 w 273"/>
                <a:gd name="T27" fmla="*/ 25 h 273"/>
                <a:gd name="T28" fmla="*/ 156 w 273"/>
                <a:gd name="T29" fmla="*/ 23 h 273"/>
                <a:gd name="T30" fmla="*/ 147 w 273"/>
                <a:gd name="T31" fmla="*/ 0 h 273"/>
                <a:gd name="T32" fmla="*/ 115 w 273"/>
                <a:gd name="T33" fmla="*/ 1 h 273"/>
                <a:gd name="T34" fmla="*/ 108 w 273"/>
                <a:gd name="T35" fmla="*/ 24 h 273"/>
                <a:gd name="T36" fmla="*/ 96 w 273"/>
                <a:gd name="T37" fmla="*/ 28 h 273"/>
                <a:gd name="T38" fmla="*/ 77 w 273"/>
                <a:gd name="T39" fmla="*/ 13 h 273"/>
                <a:gd name="T40" fmla="*/ 50 w 273"/>
                <a:gd name="T41" fmla="*/ 30 h 273"/>
                <a:gd name="T42" fmla="*/ 56 w 273"/>
                <a:gd name="T43" fmla="*/ 54 h 273"/>
                <a:gd name="T44" fmla="*/ 47 w 273"/>
                <a:gd name="T45" fmla="*/ 63 h 273"/>
                <a:gd name="T46" fmla="*/ 23 w 273"/>
                <a:gd name="T47" fmla="*/ 59 h 273"/>
                <a:gd name="T48" fmla="*/ 16 w 273"/>
                <a:gd name="T49" fmla="*/ 73 h 273"/>
                <a:gd name="T50" fmla="*/ 8 w 273"/>
                <a:gd name="T51" fmla="*/ 88 h 273"/>
                <a:gd name="T52" fmla="*/ 25 w 273"/>
                <a:gd name="T53" fmla="*/ 105 h 273"/>
                <a:gd name="T54" fmla="*/ 22 w 273"/>
                <a:gd name="T55" fmla="*/ 117 h 273"/>
                <a:gd name="T56" fmla="*/ 0 w 273"/>
                <a:gd name="T57" fmla="*/ 126 h 273"/>
                <a:gd name="T58" fmla="*/ 1 w 273"/>
                <a:gd name="T59" fmla="*/ 158 h 273"/>
                <a:gd name="T60" fmla="*/ 24 w 273"/>
                <a:gd name="T61" fmla="*/ 165 h 273"/>
                <a:gd name="T62" fmla="*/ 28 w 273"/>
                <a:gd name="T63" fmla="*/ 177 h 273"/>
                <a:gd name="T64" fmla="*/ 13 w 273"/>
                <a:gd name="T65" fmla="*/ 196 h 273"/>
                <a:gd name="T66" fmla="*/ 30 w 273"/>
                <a:gd name="T67" fmla="*/ 223 h 273"/>
                <a:gd name="T68" fmla="*/ 53 w 273"/>
                <a:gd name="T69" fmla="*/ 217 h 273"/>
                <a:gd name="T70" fmla="*/ 63 w 273"/>
                <a:gd name="T71" fmla="*/ 226 h 273"/>
                <a:gd name="T72" fmla="*/ 59 w 273"/>
                <a:gd name="T73" fmla="*/ 250 h 273"/>
                <a:gd name="T74" fmla="*/ 73 w 273"/>
                <a:gd name="T75" fmla="*/ 257 h 273"/>
                <a:gd name="T76" fmla="*/ 87 w 273"/>
                <a:gd name="T77" fmla="*/ 265 h 273"/>
                <a:gd name="T78" fmla="*/ 105 w 273"/>
                <a:gd name="T79" fmla="*/ 248 h 273"/>
                <a:gd name="T80" fmla="*/ 117 w 273"/>
                <a:gd name="T81" fmla="*/ 251 h 273"/>
                <a:gd name="T82" fmla="*/ 125 w 273"/>
                <a:gd name="T83" fmla="*/ 273 h 273"/>
                <a:gd name="T84" fmla="*/ 158 w 273"/>
                <a:gd name="T85" fmla="*/ 272 h 273"/>
                <a:gd name="T86" fmla="*/ 165 w 273"/>
                <a:gd name="T87" fmla="*/ 249 h 273"/>
                <a:gd name="T88" fmla="*/ 177 w 273"/>
                <a:gd name="T89" fmla="*/ 245 h 273"/>
                <a:gd name="T90" fmla="*/ 195 w 273"/>
                <a:gd name="T91" fmla="*/ 260 h 273"/>
                <a:gd name="T92" fmla="*/ 223 w 273"/>
                <a:gd name="T93" fmla="*/ 243 h 273"/>
                <a:gd name="T94" fmla="*/ 217 w 273"/>
                <a:gd name="T95" fmla="*/ 220 h 273"/>
                <a:gd name="T96" fmla="*/ 225 w 273"/>
                <a:gd name="T97" fmla="*/ 210 h 273"/>
                <a:gd name="T98" fmla="*/ 249 w 273"/>
                <a:gd name="T99" fmla="*/ 214 h 273"/>
                <a:gd name="T100" fmla="*/ 257 w 273"/>
                <a:gd name="T101" fmla="*/ 200 h 273"/>
                <a:gd name="T102" fmla="*/ 264 w 273"/>
                <a:gd name="T103" fmla="*/ 186 h 273"/>
                <a:gd name="T104" fmla="*/ 248 w 273"/>
                <a:gd name="T105" fmla="*/ 168 h 273"/>
                <a:gd name="T106" fmla="*/ 93 w 273"/>
                <a:gd name="T107" fmla="*/ 219 h 273"/>
                <a:gd name="T108" fmla="*/ 54 w 273"/>
                <a:gd name="T109" fmla="*/ 93 h 273"/>
                <a:gd name="T110" fmla="*/ 180 w 273"/>
                <a:gd name="T111" fmla="*/ 54 h 273"/>
                <a:gd name="T112" fmla="*/ 219 w 273"/>
                <a:gd name="T113" fmla="*/ 180 h 273"/>
                <a:gd name="T114" fmla="*/ 93 w 273"/>
                <a:gd name="T115" fmla="*/ 21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3" h="273">
                  <a:moveTo>
                    <a:pt x="248" y="168"/>
                  </a:moveTo>
                  <a:cubicBezTo>
                    <a:pt x="249" y="164"/>
                    <a:pt x="250" y="160"/>
                    <a:pt x="250" y="156"/>
                  </a:cubicBezTo>
                  <a:cubicBezTo>
                    <a:pt x="273" y="147"/>
                    <a:pt x="273" y="147"/>
                    <a:pt x="273" y="147"/>
                  </a:cubicBezTo>
                  <a:cubicBezTo>
                    <a:pt x="272" y="115"/>
                    <a:pt x="272" y="115"/>
                    <a:pt x="272" y="115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7" y="104"/>
                    <a:pt x="246" y="100"/>
                    <a:pt x="245" y="96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43" y="50"/>
                    <a:pt x="243" y="50"/>
                    <a:pt x="243" y="50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6" y="53"/>
                    <a:pt x="213" y="50"/>
                    <a:pt x="210" y="47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4" y="24"/>
                    <a:pt x="160" y="23"/>
                    <a:pt x="156" y="23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4" y="25"/>
                    <a:pt x="100" y="27"/>
                    <a:pt x="96" y="28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3" y="57"/>
                    <a:pt x="50" y="60"/>
                    <a:pt x="47" y="63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4" y="109"/>
                    <a:pt x="23" y="113"/>
                    <a:pt x="22" y="117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4" y="165"/>
                    <a:pt x="24" y="165"/>
                    <a:pt x="24" y="165"/>
                  </a:cubicBezTo>
                  <a:cubicBezTo>
                    <a:pt x="25" y="169"/>
                    <a:pt x="26" y="173"/>
                    <a:pt x="28" y="177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30" y="223"/>
                    <a:pt x="30" y="223"/>
                    <a:pt x="30" y="223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6" y="220"/>
                    <a:pt x="59" y="223"/>
                    <a:pt x="63" y="226"/>
                  </a:cubicBezTo>
                  <a:cubicBezTo>
                    <a:pt x="59" y="250"/>
                    <a:pt x="59" y="250"/>
                    <a:pt x="59" y="250"/>
                  </a:cubicBezTo>
                  <a:cubicBezTo>
                    <a:pt x="73" y="257"/>
                    <a:pt x="73" y="257"/>
                    <a:pt x="73" y="257"/>
                  </a:cubicBezTo>
                  <a:cubicBezTo>
                    <a:pt x="87" y="265"/>
                    <a:pt x="87" y="265"/>
                    <a:pt x="87" y="265"/>
                  </a:cubicBezTo>
                  <a:cubicBezTo>
                    <a:pt x="105" y="248"/>
                    <a:pt x="105" y="248"/>
                    <a:pt x="105" y="248"/>
                  </a:cubicBezTo>
                  <a:cubicBezTo>
                    <a:pt x="109" y="249"/>
                    <a:pt x="113" y="250"/>
                    <a:pt x="117" y="251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65" y="249"/>
                    <a:pt x="165" y="249"/>
                    <a:pt x="165" y="249"/>
                  </a:cubicBezTo>
                  <a:cubicBezTo>
                    <a:pt x="169" y="248"/>
                    <a:pt x="173" y="246"/>
                    <a:pt x="177" y="245"/>
                  </a:cubicBezTo>
                  <a:cubicBezTo>
                    <a:pt x="195" y="260"/>
                    <a:pt x="195" y="260"/>
                    <a:pt x="195" y="260"/>
                  </a:cubicBezTo>
                  <a:cubicBezTo>
                    <a:pt x="223" y="243"/>
                    <a:pt x="223" y="243"/>
                    <a:pt x="223" y="243"/>
                  </a:cubicBezTo>
                  <a:cubicBezTo>
                    <a:pt x="217" y="220"/>
                    <a:pt x="217" y="220"/>
                    <a:pt x="217" y="220"/>
                  </a:cubicBezTo>
                  <a:cubicBezTo>
                    <a:pt x="220" y="217"/>
                    <a:pt x="223" y="214"/>
                    <a:pt x="225" y="210"/>
                  </a:cubicBezTo>
                  <a:cubicBezTo>
                    <a:pt x="249" y="214"/>
                    <a:pt x="249" y="214"/>
                    <a:pt x="249" y="214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64" y="186"/>
                    <a:pt x="264" y="186"/>
                    <a:pt x="264" y="186"/>
                  </a:cubicBezTo>
                  <a:lnTo>
                    <a:pt x="248" y="168"/>
                  </a:lnTo>
                  <a:close/>
                  <a:moveTo>
                    <a:pt x="93" y="219"/>
                  </a:moveTo>
                  <a:cubicBezTo>
                    <a:pt x="47" y="195"/>
                    <a:pt x="30" y="139"/>
                    <a:pt x="54" y="93"/>
                  </a:cubicBezTo>
                  <a:cubicBezTo>
                    <a:pt x="78" y="48"/>
                    <a:pt x="134" y="30"/>
                    <a:pt x="180" y="54"/>
                  </a:cubicBezTo>
                  <a:cubicBezTo>
                    <a:pt x="225" y="78"/>
                    <a:pt x="243" y="134"/>
                    <a:pt x="219" y="180"/>
                  </a:cubicBezTo>
                  <a:cubicBezTo>
                    <a:pt x="195" y="225"/>
                    <a:pt x="138" y="243"/>
                    <a:pt x="93" y="219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662416" y="5315887"/>
              <a:ext cx="884767" cy="52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9</a:t>
              </a:r>
              <a:r>
                <a:rPr lang="zh-CN" altLang="zh-CN" sz="3200" dirty="0" smtClean="0">
                  <a:solidFill>
                    <a:srgbClr val="F94433"/>
                  </a:solidFill>
                  <a:latin typeface="Impact" panose="020B0806030902050204" pitchFamily="34" charset="0"/>
                </a:rPr>
                <a:t>%</a:t>
              </a:r>
              <a:endParaRPr lang="zh-CN" altLang="zh-CN" sz="3200" dirty="0">
                <a:solidFill>
                  <a:srgbClr val="F9443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34474" y="2052730"/>
            <a:ext cx="3829533" cy="1200474"/>
            <a:chOff x="8200070" y="2510639"/>
            <a:chExt cx="3829533" cy="1200474"/>
          </a:xfrm>
        </p:grpSpPr>
        <p:grpSp>
          <p:nvGrpSpPr>
            <p:cNvPr id="30" name="组合 29"/>
            <p:cNvGrpSpPr/>
            <p:nvPr/>
          </p:nvGrpSpPr>
          <p:grpSpPr>
            <a:xfrm>
              <a:off x="8200070" y="2696867"/>
              <a:ext cx="755799" cy="730444"/>
              <a:chOff x="8200070" y="3146810"/>
              <a:chExt cx="755799" cy="730444"/>
            </a:xfrm>
          </p:grpSpPr>
          <p:sp>
            <p:nvSpPr>
              <p:cNvPr id="34" name="Rounded Rectangle 12"/>
              <p:cNvSpPr/>
              <p:nvPr/>
            </p:nvSpPr>
            <p:spPr>
              <a:xfrm>
                <a:off x="8200070" y="3146810"/>
                <a:ext cx="755799" cy="730444"/>
              </a:xfrm>
              <a:prstGeom prst="roundRect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35" name="Group 18"/>
              <p:cNvGrpSpPr/>
              <p:nvPr/>
            </p:nvGrpSpPr>
            <p:grpSpPr>
              <a:xfrm>
                <a:off x="8318466" y="3255805"/>
                <a:ext cx="519004" cy="515451"/>
                <a:chOff x="1979613" y="3067051"/>
                <a:chExt cx="231775" cy="230188"/>
              </a:xfrm>
              <a:solidFill>
                <a:schemeClr val="bg1"/>
              </a:solidFill>
            </p:grpSpPr>
            <p:sp>
              <p:nvSpPr>
                <p:cNvPr id="36" name="Freeform 38"/>
                <p:cNvSpPr>
                  <a:spLocks noEditPoints="1"/>
                </p:cNvSpPr>
                <p:nvPr/>
              </p:nvSpPr>
              <p:spPr bwMode="auto">
                <a:xfrm>
                  <a:off x="1979613" y="3067051"/>
                  <a:ext cx="231775" cy="230188"/>
                </a:xfrm>
                <a:custGeom>
                  <a:avLst/>
                  <a:gdLst>
                    <a:gd name="T0" fmla="*/ 61 w 122"/>
                    <a:gd name="T1" fmla="*/ 0 h 122"/>
                    <a:gd name="T2" fmla="*/ 0 w 122"/>
                    <a:gd name="T3" fmla="*/ 61 h 122"/>
                    <a:gd name="T4" fmla="*/ 61 w 122"/>
                    <a:gd name="T5" fmla="*/ 122 h 122"/>
                    <a:gd name="T6" fmla="*/ 122 w 122"/>
                    <a:gd name="T7" fmla="*/ 61 h 122"/>
                    <a:gd name="T8" fmla="*/ 61 w 122"/>
                    <a:gd name="T9" fmla="*/ 0 h 122"/>
                    <a:gd name="T10" fmla="*/ 64 w 122"/>
                    <a:gd name="T11" fmla="*/ 109 h 122"/>
                    <a:gd name="T12" fmla="*/ 64 w 122"/>
                    <a:gd name="T13" fmla="*/ 102 h 122"/>
                    <a:gd name="T14" fmla="*/ 57 w 122"/>
                    <a:gd name="T15" fmla="*/ 102 h 122"/>
                    <a:gd name="T16" fmla="*/ 57 w 122"/>
                    <a:gd name="T17" fmla="*/ 109 h 122"/>
                    <a:gd name="T18" fmla="*/ 29 w 122"/>
                    <a:gd name="T19" fmla="*/ 97 h 122"/>
                    <a:gd name="T20" fmla="*/ 28 w 122"/>
                    <a:gd name="T21" fmla="*/ 97 h 122"/>
                    <a:gd name="T22" fmla="*/ 27 w 122"/>
                    <a:gd name="T23" fmla="*/ 95 h 122"/>
                    <a:gd name="T24" fmla="*/ 25 w 122"/>
                    <a:gd name="T25" fmla="*/ 93 h 122"/>
                    <a:gd name="T26" fmla="*/ 24 w 122"/>
                    <a:gd name="T27" fmla="*/ 93 h 122"/>
                    <a:gd name="T28" fmla="*/ 13 w 122"/>
                    <a:gd name="T29" fmla="*/ 65 h 122"/>
                    <a:gd name="T30" fmla="*/ 20 w 122"/>
                    <a:gd name="T31" fmla="*/ 65 h 122"/>
                    <a:gd name="T32" fmla="*/ 20 w 122"/>
                    <a:gd name="T33" fmla="*/ 58 h 122"/>
                    <a:gd name="T34" fmla="*/ 13 w 122"/>
                    <a:gd name="T35" fmla="*/ 58 h 122"/>
                    <a:gd name="T36" fmla="*/ 57 w 122"/>
                    <a:gd name="T37" fmla="*/ 13 h 122"/>
                    <a:gd name="T38" fmla="*/ 57 w 122"/>
                    <a:gd name="T39" fmla="*/ 20 h 122"/>
                    <a:gd name="T40" fmla="*/ 64 w 122"/>
                    <a:gd name="T41" fmla="*/ 20 h 122"/>
                    <a:gd name="T42" fmla="*/ 64 w 122"/>
                    <a:gd name="T43" fmla="*/ 13 h 122"/>
                    <a:gd name="T44" fmla="*/ 83 w 122"/>
                    <a:gd name="T45" fmla="*/ 18 h 122"/>
                    <a:gd name="T46" fmla="*/ 83 w 122"/>
                    <a:gd name="T47" fmla="*/ 19 h 122"/>
                    <a:gd name="T48" fmla="*/ 86 w 122"/>
                    <a:gd name="T49" fmla="*/ 21 h 122"/>
                    <a:gd name="T50" fmla="*/ 87 w 122"/>
                    <a:gd name="T51" fmla="*/ 21 h 122"/>
                    <a:gd name="T52" fmla="*/ 90 w 122"/>
                    <a:gd name="T53" fmla="*/ 23 h 122"/>
                    <a:gd name="T54" fmla="*/ 91 w 122"/>
                    <a:gd name="T55" fmla="*/ 24 h 122"/>
                    <a:gd name="T56" fmla="*/ 93 w 122"/>
                    <a:gd name="T57" fmla="*/ 26 h 122"/>
                    <a:gd name="T58" fmla="*/ 94 w 122"/>
                    <a:gd name="T59" fmla="*/ 27 h 122"/>
                    <a:gd name="T60" fmla="*/ 96 w 122"/>
                    <a:gd name="T61" fmla="*/ 29 h 122"/>
                    <a:gd name="T62" fmla="*/ 98 w 122"/>
                    <a:gd name="T63" fmla="*/ 31 h 122"/>
                    <a:gd name="T64" fmla="*/ 99 w 122"/>
                    <a:gd name="T65" fmla="*/ 32 h 122"/>
                    <a:gd name="T66" fmla="*/ 101 w 122"/>
                    <a:gd name="T67" fmla="*/ 35 h 122"/>
                    <a:gd name="T68" fmla="*/ 101 w 122"/>
                    <a:gd name="T69" fmla="*/ 36 h 122"/>
                    <a:gd name="T70" fmla="*/ 103 w 122"/>
                    <a:gd name="T71" fmla="*/ 39 h 122"/>
                    <a:gd name="T72" fmla="*/ 103 w 122"/>
                    <a:gd name="T73" fmla="*/ 39 h 122"/>
                    <a:gd name="T74" fmla="*/ 108 w 122"/>
                    <a:gd name="T75" fmla="*/ 58 h 122"/>
                    <a:gd name="T76" fmla="*/ 102 w 122"/>
                    <a:gd name="T77" fmla="*/ 58 h 122"/>
                    <a:gd name="T78" fmla="*/ 102 w 122"/>
                    <a:gd name="T79" fmla="*/ 65 h 122"/>
                    <a:gd name="T80" fmla="*/ 108 w 122"/>
                    <a:gd name="T81" fmla="*/ 65 h 122"/>
                    <a:gd name="T82" fmla="*/ 64 w 122"/>
                    <a:gd name="T83" fmla="*/ 109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22" h="122">
                      <a:moveTo>
                        <a:pt x="61" y="0"/>
                      </a:moveTo>
                      <a:cubicBezTo>
                        <a:pt x="27" y="0"/>
                        <a:pt x="0" y="27"/>
                        <a:pt x="0" y="61"/>
                      </a:cubicBezTo>
                      <a:cubicBezTo>
                        <a:pt x="0" y="95"/>
                        <a:pt x="27" y="122"/>
                        <a:pt x="61" y="122"/>
                      </a:cubicBezTo>
                      <a:cubicBezTo>
                        <a:pt x="94" y="122"/>
                        <a:pt x="122" y="95"/>
                        <a:pt x="122" y="61"/>
                      </a:cubicBezTo>
                      <a:cubicBezTo>
                        <a:pt x="122" y="27"/>
                        <a:pt x="94" y="0"/>
                        <a:pt x="61" y="0"/>
                      </a:cubicBezTo>
                      <a:close/>
                      <a:moveTo>
                        <a:pt x="64" y="109"/>
                      </a:moveTo>
                      <a:cubicBezTo>
                        <a:pt x="64" y="102"/>
                        <a:pt x="64" y="102"/>
                        <a:pt x="64" y="102"/>
                      </a:cubicBezTo>
                      <a:cubicBezTo>
                        <a:pt x="57" y="102"/>
                        <a:pt x="57" y="102"/>
                        <a:pt x="57" y="102"/>
                      </a:cubicBezTo>
                      <a:cubicBezTo>
                        <a:pt x="57" y="109"/>
                        <a:pt x="57" y="109"/>
                        <a:pt x="57" y="109"/>
                      </a:cubicBezTo>
                      <a:cubicBezTo>
                        <a:pt x="46" y="108"/>
                        <a:pt x="37" y="104"/>
                        <a:pt x="29" y="97"/>
                      </a:cubicBezTo>
                      <a:cubicBezTo>
                        <a:pt x="29" y="97"/>
                        <a:pt x="29" y="97"/>
                        <a:pt x="28" y="97"/>
                      </a:cubicBezTo>
                      <a:cubicBezTo>
                        <a:pt x="28" y="96"/>
                        <a:pt x="27" y="96"/>
                        <a:pt x="27" y="95"/>
                      </a:cubicBezTo>
                      <a:cubicBezTo>
                        <a:pt x="26" y="95"/>
                        <a:pt x="25" y="94"/>
                        <a:pt x="25" y="93"/>
                      </a:cubicBezTo>
                      <a:cubicBezTo>
                        <a:pt x="25" y="93"/>
                        <a:pt x="25" y="93"/>
                        <a:pt x="24" y="93"/>
                      </a:cubicBezTo>
                      <a:cubicBezTo>
                        <a:pt x="18" y="85"/>
                        <a:pt x="13" y="75"/>
                        <a:pt x="13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58"/>
                        <a:pt x="20" y="58"/>
                        <a:pt x="20" y="58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5" y="34"/>
                        <a:pt x="33" y="15"/>
                        <a:pt x="57" y="13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71" y="14"/>
                        <a:pt x="77" y="16"/>
                        <a:pt x="83" y="18"/>
                      </a:cubicBezTo>
                      <a:cubicBezTo>
                        <a:pt x="83" y="19"/>
                        <a:pt x="83" y="19"/>
                        <a:pt x="83" y="19"/>
                      </a:cubicBezTo>
                      <a:cubicBezTo>
                        <a:pt x="84" y="19"/>
                        <a:pt x="85" y="20"/>
                        <a:pt x="86" y="21"/>
                      </a:cubicBezTo>
                      <a:cubicBezTo>
                        <a:pt x="87" y="21"/>
                        <a:pt x="87" y="21"/>
                        <a:pt x="87" y="21"/>
                      </a:cubicBezTo>
                      <a:cubicBezTo>
                        <a:pt x="88" y="22"/>
                        <a:pt x="89" y="22"/>
                        <a:pt x="90" y="23"/>
                      </a:cubicBezTo>
                      <a:cubicBezTo>
                        <a:pt x="90" y="23"/>
                        <a:pt x="91" y="24"/>
                        <a:pt x="91" y="24"/>
                      </a:cubicBezTo>
                      <a:cubicBezTo>
                        <a:pt x="92" y="25"/>
                        <a:pt x="92" y="25"/>
                        <a:pt x="93" y="26"/>
                      </a:cubicBezTo>
                      <a:cubicBezTo>
                        <a:pt x="94" y="26"/>
                        <a:pt x="94" y="27"/>
                        <a:pt x="94" y="27"/>
                      </a:cubicBezTo>
                      <a:cubicBezTo>
                        <a:pt x="95" y="28"/>
                        <a:pt x="96" y="28"/>
                        <a:pt x="96" y="29"/>
                      </a:cubicBezTo>
                      <a:cubicBezTo>
                        <a:pt x="97" y="29"/>
                        <a:pt x="97" y="30"/>
                        <a:pt x="98" y="31"/>
                      </a:cubicBezTo>
                      <a:cubicBezTo>
                        <a:pt x="98" y="31"/>
                        <a:pt x="98" y="32"/>
                        <a:pt x="99" y="32"/>
                      </a:cubicBezTo>
                      <a:cubicBezTo>
                        <a:pt x="99" y="33"/>
                        <a:pt x="100" y="34"/>
                        <a:pt x="101" y="35"/>
                      </a:cubicBezTo>
                      <a:cubicBezTo>
                        <a:pt x="101" y="35"/>
                        <a:pt x="101" y="35"/>
                        <a:pt x="101" y="36"/>
                      </a:cubicBezTo>
                      <a:cubicBezTo>
                        <a:pt x="102" y="37"/>
                        <a:pt x="103" y="38"/>
                        <a:pt x="103" y="39"/>
                      </a:cubicBezTo>
                      <a:cubicBezTo>
                        <a:pt x="103" y="39"/>
                        <a:pt x="103" y="39"/>
                        <a:pt x="103" y="39"/>
                      </a:cubicBezTo>
                      <a:cubicBezTo>
                        <a:pt x="106" y="45"/>
                        <a:pt x="108" y="51"/>
                        <a:pt x="108" y="58"/>
                      </a:cubicBezTo>
                      <a:cubicBezTo>
                        <a:pt x="102" y="58"/>
                        <a:pt x="102" y="58"/>
                        <a:pt x="102" y="58"/>
                      </a:cubicBezTo>
                      <a:cubicBezTo>
                        <a:pt x="102" y="65"/>
                        <a:pt x="102" y="65"/>
                        <a:pt x="102" y="65"/>
                      </a:cubicBezTo>
                      <a:cubicBezTo>
                        <a:pt x="108" y="65"/>
                        <a:pt x="108" y="65"/>
                        <a:pt x="108" y="65"/>
                      </a:cubicBezTo>
                      <a:cubicBezTo>
                        <a:pt x="107" y="88"/>
                        <a:pt x="88" y="107"/>
                        <a:pt x="6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39"/>
                <p:cNvSpPr>
                  <a:spLocks noEditPoints="1"/>
                </p:cNvSpPr>
                <p:nvPr/>
              </p:nvSpPr>
              <p:spPr bwMode="auto">
                <a:xfrm>
                  <a:off x="2063750" y="3125788"/>
                  <a:ext cx="69850" cy="98425"/>
                </a:xfrm>
                <a:custGeom>
                  <a:avLst/>
                  <a:gdLst>
                    <a:gd name="T0" fmla="*/ 9 w 36"/>
                    <a:gd name="T1" fmla="*/ 29 h 52"/>
                    <a:gd name="T2" fmla="*/ 9 w 36"/>
                    <a:gd name="T3" fmla="*/ 29 h 52"/>
                    <a:gd name="T4" fmla="*/ 0 w 36"/>
                    <a:gd name="T5" fmla="*/ 52 h 52"/>
                    <a:gd name="T6" fmla="*/ 20 w 36"/>
                    <a:gd name="T7" fmla="*/ 36 h 52"/>
                    <a:gd name="T8" fmla="*/ 20 w 36"/>
                    <a:gd name="T9" fmla="*/ 36 h 52"/>
                    <a:gd name="T10" fmla="*/ 22 w 36"/>
                    <a:gd name="T11" fmla="*/ 32 h 52"/>
                    <a:gd name="T12" fmla="*/ 36 w 36"/>
                    <a:gd name="T13" fmla="*/ 0 h 52"/>
                    <a:gd name="T14" fmla="*/ 11 w 36"/>
                    <a:gd name="T15" fmla="*/ 25 h 52"/>
                    <a:gd name="T16" fmla="*/ 9 w 36"/>
                    <a:gd name="T17" fmla="*/ 29 h 52"/>
                    <a:gd name="T18" fmla="*/ 16 w 36"/>
                    <a:gd name="T19" fmla="*/ 27 h 52"/>
                    <a:gd name="T20" fmla="*/ 19 w 36"/>
                    <a:gd name="T21" fmla="*/ 30 h 52"/>
                    <a:gd name="T22" fmla="*/ 16 w 36"/>
                    <a:gd name="T23" fmla="*/ 33 h 52"/>
                    <a:gd name="T24" fmla="*/ 13 w 36"/>
                    <a:gd name="T25" fmla="*/ 30 h 52"/>
                    <a:gd name="T26" fmla="*/ 16 w 36"/>
                    <a:gd name="T27" fmla="*/ 27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52">
                      <a:moveTo>
                        <a:pt x="9" y="29"/>
                      </a:move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2" y="35"/>
                        <a:pt x="22" y="33"/>
                        <a:pt x="22" y="32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6"/>
                        <a:pt x="9" y="27"/>
                        <a:pt x="9" y="29"/>
                      </a:cubicBezTo>
                      <a:close/>
                      <a:moveTo>
                        <a:pt x="16" y="27"/>
                      </a:moveTo>
                      <a:cubicBezTo>
                        <a:pt x="17" y="27"/>
                        <a:pt x="19" y="28"/>
                        <a:pt x="19" y="30"/>
                      </a:cubicBezTo>
                      <a:cubicBezTo>
                        <a:pt x="19" y="32"/>
                        <a:pt x="17" y="33"/>
                        <a:pt x="16" y="33"/>
                      </a:cubicBezTo>
                      <a:cubicBezTo>
                        <a:pt x="14" y="33"/>
                        <a:pt x="13" y="32"/>
                        <a:pt x="13" y="30"/>
                      </a:cubicBezTo>
                      <a:cubicBezTo>
                        <a:pt x="13" y="28"/>
                        <a:pt x="14" y="27"/>
                        <a:pt x="16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Oval 40"/>
                <p:cNvSpPr>
                  <a:spLocks noChangeArrowheads="1"/>
                </p:cNvSpPr>
                <p:nvPr/>
              </p:nvSpPr>
              <p:spPr bwMode="auto">
                <a:xfrm>
                  <a:off x="2090738" y="3179763"/>
                  <a:ext cx="6350" cy="63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1" name="Group 53"/>
            <p:cNvGrpSpPr/>
            <p:nvPr/>
          </p:nvGrpSpPr>
          <p:grpSpPr>
            <a:xfrm>
              <a:off x="9027206" y="2510639"/>
              <a:ext cx="3002397" cy="1200474"/>
              <a:chOff x="8614471" y="2503731"/>
              <a:chExt cx="3162659" cy="1138368"/>
            </a:xfrm>
          </p:grpSpPr>
          <p:sp>
            <p:nvSpPr>
              <p:cNvPr id="32" name="TextBox 54"/>
              <p:cNvSpPr txBox="1"/>
              <p:nvPr/>
            </p:nvSpPr>
            <p:spPr>
              <a:xfrm>
                <a:off x="8614471" y="2503731"/>
                <a:ext cx="1653445" cy="395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 smtClean="0">
                    <a:solidFill>
                      <a:srgbClr val="F9443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相关标题文字</a:t>
                </a:r>
                <a:endParaRPr lang="en-GB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ectangle 55"/>
              <p:cNvSpPr/>
              <p:nvPr/>
            </p:nvSpPr>
            <p:spPr>
              <a:xfrm>
                <a:off x="8614471" y="2924503"/>
                <a:ext cx="3162659" cy="717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endParaRPr lang="en-GB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93430" y="1652999"/>
            <a:ext cx="3660626" cy="1185980"/>
            <a:chOff x="355087" y="2510639"/>
            <a:chExt cx="3660626" cy="1185980"/>
          </a:xfrm>
        </p:grpSpPr>
        <p:grpSp>
          <p:nvGrpSpPr>
            <p:cNvPr id="40" name="组合 39"/>
            <p:cNvGrpSpPr/>
            <p:nvPr/>
          </p:nvGrpSpPr>
          <p:grpSpPr>
            <a:xfrm>
              <a:off x="3259914" y="2696867"/>
              <a:ext cx="755799" cy="730444"/>
              <a:chOff x="3259914" y="3146810"/>
              <a:chExt cx="755799" cy="730444"/>
            </a:xfrm>
          </p:grpSpPr>
          <p:sp>
            <p:nvSpPr>
              <p:cNvPr id="44" name="Rounded Rectangle 16"/>
              <p:cNvSpPr/>
              <p:nvPr/>
            </p:nvSpPr>
            <p:spPr>
              <a:xfrm>
                <a:off x="3259914" y="3146810"/>
                <a:ext cx="755799" cy="730444"/>
              </a:xfrm>
              <a:prstGeom prst="roundRect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45" name="Group 26"/>
              <p:cNvGrpSpPr/>
              <p:nvPr/>
            </p:nvGrpSpPr>
            <p:grpSpPr>
              <a:xfrm>
                <a:off x="3461972" y="3309832"/>
                <a:ext cx="351686" cy="407398"/>
                <a:chOff x="3581400" y="3905251"/>
                <a:chExt cx="160338" cy="185738"/>
              </a:xfrm>
              <a:solidFill>
                <a:schemeClr val="bg1"/>
              </a:solidFill>
            </p:grpSpPr>
            <p:sp>
              <p:nvSpPr>
                <p:cNvPr id="46" name="Rectangle 33"/>
                <p:cNvSpPr>
                  <a:spLocks noChangeArrowheads="1"/>
                </p:cNvSpPr>
                <p:nvPr/>
              </p:nvSpPr>
              <p:spPr bwMode="auto">
                <a:xfrm>
                  <a:off x="3670300" y="3941763"/>
                  <a:ext cx="28575" cy="149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Rectangle 34"/>
                <p:cNvSpPr>
                  <a:spLocks noChangeArrowheads="1"/>
                </p:cNvSpPr>
                <p:nvPr/>
              </p:nvSpPr>
              <p:spPr bwMode="auto">
                <a:xfrm>
                  <a:off x="3627438" y="3971926"/>
                  <a:ext cx="26988" cy="1190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>
                  <a:off x="3581400" y="3994151"/>
                  <a:ext cx="26988" cy="968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6"/>
                <p:cNvSpPr>
                  <a:spLocks noChangeArrowheads="1"/>
                </p:cNvSpPr>
                <p:nvPr/>
              </p:nvSpPr>
              <p:spPr bwMode="auto">
                <a:xfrm>
                  <a:off x="3714750" y="3905251"/>
                  <a:ext cx="26988" cy="185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1" name="Group 65"/>
            <p:cNvGrpSpPr/>
            <p:nvPr/>
          </p:nvGrpSpPr>
          <p:grpSpPr>
            <a:xfrm>
              <a:off x="355087" y="2510639"/>
              <a:ext cx="2869858" cy="1185980"/>
              <a:chOff x="8797071" y="2517475"/>
              <a:chExt cx="3051636" cy="1124624"/>
            </a:xfrm>
          </p:grpSpPr>
          <p:sp>
            <p:nvSpPr>
              <p:cNvPr id="42" name="TextBox 66"/>
              <p:cNvSpPr txBox="1"/>
              <p:nvPr/>
            </p:nvSpPr>
            <p:spPr>
              <a:xfrm>
                <a:off x="10178982" y="2517475"/>
                <a:ext cx="1669083" cy="395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b="1" dirty="0" smtClean="0">
                    <a:solidFill>
                      <a:srgbClr val="F9443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相关标题文字</a:t>
                </a:r>
                <a:endParaRPr lang="en-GB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Rectangle 67"/>
              <p:cNvSpPr/>
              <p:nvPr/>
            </p:nvSpPr>
            <p:spPr>
              <a:xfrm>
                <a:off x="8797071" y="2924503"/>
                <a:ext cx="3051636" cy="717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0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endParaRPr lang="en-GB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971874" y="4575561"/>
            <a:ext cx="3829533" cy="1200474"/>
            <a:chOff x="8200070" y="4472701"/>
            <a:chExt cx="3829533" cy="1200474"/>
          </a:xfrm>
        </p:grpSpPr>
        <p:grpSp>
          <p:nvGrpSpPr>
            <p:cNvPr id="51" name="组合 50"/>
            <p:cNvGrpSpPr/>
            <p:nvPr/>
          </p:nvGrpSpPr>
          <p:grpSpPr>
            <a:xfrm>
              <a:off x="8200070" y="4643869"/>
              <a:ext cx="755799" cy="730444"/>
              <a:chOff x="8200070" y="4222954"/>
              <a:chExt cx="755799" cy="730444"/>
            </a:xfrm>
          </p:grpSpPr>
          <p:sp>
            <p:nvSpPr>
              <p:cNvPr id="55" name="Rounded Rectangle 13"/>
              <p:cNvSpPr/>
              <p:nvPr/>
            </p:nvSpPr>
            <p:spPr>
              <a:xfrm>
                <a:off x="8200070" y="4222954"/>
                <a:ext cx="755799" cy="730444"/>
              </a:xfrm>
              <a:prstGeom prst="roundRect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56" name="Group 22"/>
              <p:cNvGrpSpPr/>
              <p:nvPr/>
            </p:nvGrpSpPr>
            <p:grpSpPr>
              <a:xfrm>
                <a:off x="8353391" y="4410652"/>
                <a:ext cx="427823" cy="412095"/>
                <a:chOff x="4616450" y="1549401"/>
                <a:chExt cx="215900" cy="207963"/>
              </a:xfrm>
              <a:solidFill>
                <a:schemeClr val="bg1"/>
              </a:solidFill>
            </p:grpSpPr>
            <p:sp>
              <p:nvSpPr>
                <p:cNvPr id="57" name="Freeform 6"/>
                <p:cNvSpPr>
                  <a:spLocks noEditPoints="1"/>
                </p:cNvSpPr>
                <p:nvPr/>
              </p:nvSpPr>
              <p:spPr bwMode="auto">
                <a:xfrm>
                  <a:off x="4616450" y="1549401"/>
                  <a:ext cx="215900" cy="207963"/>
                </a:xfrm>
                <a:custGeom>
                  <a:avLst/>
                  <a:gdLst>
                    <a:gd name="T0" fmla="*/ 124 w 133"/>
                    <a:gd name="T1" fmla="*/ 0 h 127"/>
                    <a:gd name="T2" fmla="*/ 9 w 133"/>
                    <a:gd name="T3" fmla="*/ 0 h 127"/>
                    <a:gd name="T4" fmla="*/ 0 w 133"/>
                    <a:gd name="T5" fmla="*/ 9 h 127"/>
                    <a:gd name="T6" fmla="*/ 0 w 133"/>
                    <a:gd name="T7" fmla="*/ 91 h 127"/>
                    <a:gd name="T8" fmla="*/ 9 w 133"/>
                    <a:gd name="T9" fmla="*/ 100 h 127"/>
                    <a:gd name="T10" fmla="*/ 53 w 133"/>
                    <a:gd name="T11" fmla="*/ 100 h 127"/>
                    <a:gd name="T12" fmla="*/ 39 w 133"/>
                    <a:gd name="T13" fmla="*/ 118 h 127"/>
                    <a:gd name="T14" fmla="*/ 39 w 133"/>
                    <a:gd name="T15" fmla="*/ 127 h 127"/>
                    <a:gd name="T16" fmla="*/ 53 w 133"/>
                    <a:gd name="T17" fmla="*/ 127 h 127"/>
                    <a:gd name="T18" fmla="*/ 80 w 133"/>
                    <a:gd name="T19" fmla="*/ 127 h 127"/>
                    <a:gd name="T20" fmla="*/ 93 w 133"/>
                    <a:gd name="T21" fmla="*/ 127 h 127"/>
                    <a:gd name="T22" fmla="*/ 93 w 133"/>
                    <a:gd name="T23" fmla="*/ 118 h 127"/>
                    <a:gd name="T24" fmla="*/ 80 w 133"/>
                    <a:gd name="T25" fmla="*/ 100 h 127"/>
                    <a:gd name="T26" fmla="*/ 124 w 133"/>
                    <a:gd name="T27" fmla="*/ 100 h 127"/>
                    <a:gd name="T28" fmla="*/ 133 w 133"/>
                    <a:gd name="T29" fmla="*/ 91 h 127"/>
                    <a:gd name="T30" fmla="*/ 133 w 133"/>
                    <a:gd name="T31" fmla="*/ 9 h 127"/>
                    <a:gd name="T32" fmla="*/ 124 w 133"/>
                    <a:gd name="T33" fmla="*/ 0 h 127"/>
                    <a:gd name="T34" fmla="*/ 59 w 133"/>
                    <a:gd name="T35" fmla="*/ 89 h 127"/>
                    <a:gd name="T36" fmla="*/ 67 w 133"/>
                    <a:gd name="T37" fmla="*/ 82 h 127"/>
                    <a:gd name="T38" fmla="*/ 75 w 133"/>
                    <a:gd name="T39" fmla="*/ 89 h 127"/>
                    <a:gd name="T40" fmla="*/ 67 w 133"/>
                    <a:gd name="T41" fmla="*/ 97 h 127"/>
                    <a:gd name="T42" fmla="*/ 59 w 133"/>
                    <a:gd name="T43" fmla="*/ 89 h 127"/>
                    <a:gd name="T44" fmla="*/ 123 w 133"/>
                    <a:gd name="T45" fmla="*/ 79 h 127"/>
                    <a:gd name="T46" fmla="*/ 9 w 133"/>
                    <a:gd name="T47" fmla="*/ 79 h 127"/>
                    <a:gd name="T48" fmla="*/ 9 w 133"/>
                    <a:gd name="T49" fmla="*/ 10 h 127"/>
                    <a:gd name="T50" fmla="*/ 123 w 133"/>
                    <a:gd name="T51" fmla="*/ 10 h 127"/>
                    <a:gd name="T52" fmla="*/ 123 w 133"/>
                    <a:gd name="T53" fmla="*/ 79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3" h="127">
                      <a:moveTo>
                        <a:pt x="124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6"/>
                        <a:pt x="4" y="100"/>
                        <a:pt x="9" y="100"/>
                      </a:cubicBezTo>
                      <a:cubicBezTo>
                        <a:pt x="53" y="100"/>
                        <a:pt x="53" y="100"/>
                        <a:pt x="53" y="100"/>
                      </a:cubicBezTo>
                      <a:cubicBezTo>
                        <a:pt x="53" y="100"/>
                        <a:pt x="55" y="118"/>
                        <a:pt x="39" y="118"/>
                      </a:cubicBezTo>
                      <a:cubicBezTo>
                        <a:pt x="39" y="127"/>
                        <a:pt x="39" y="127"/>
                        <a:pt x="39" y="127"/>
                      </a:cubicBezTo>
                      <a:cubicBezTo>
                        <a:pt x="53" y="127"/>
                        <a:pt x="53" y="127"/>
                        <a:pt x="53" y="127"/>
                      </a:cubicBezTo>
                      <a:cubicBezTo>
                        <a:pt x="80" y="127"/>
                        <a:pt x="80" y="127"/>
                        <a:pt x="80" y="127"/>
                      </a:cubicBezTo>
                      <a:cubicBezTo>
                        <a:pt x="93" y="127"/>
                        <a:pt x="93" y="127"/>
                        <a:pt x="93" y="127"/>
                      </a:cubicBezTo>
                      <a:cubicBezTo>
                        <a:pt x="93" y="118"/>
                        <a:pt x="93" y="118"/>
                        <a:pt x="93" y="118"/>
                      </a:cubicBezTo>
                      <a:cubicBezTo>
                        <a:pt x="77" y="118"/>
                        <a:pt x="80" y="100"/>
                        <a:pt x="80" y="100"/>
                      </a:cubicBezTo>
                      <a:cubicBezTo>
                        <a:pt x="124" y="100"/>
                        <a:pt x="124" y="100"/>
                        <a:pt x="124" y="100"/>
                      </a:cubicBezTo>
                      <a:cubicBezTo>
                        <a:pt x="129" y="100"/>
                        <a:pt x="133" y="96"/>
                        <a:pt x="133" y="91"/>
                      </a:cubicBezTo>
                      <a:cubicBezTo>
                        <a:pt x="133" y="9"/>
                        <a:pt x="133" y="9"/>
                        <a:pt x="133" y="9"/>
                      </a:cubicBezTo>
                      <a:cubicBezTo>
                        <a:pt x="133" y="4"/>
                        <a:pt x="129" y="0"/>
                        <a:pt x="124" y="0"/>
                      </a:cubicBezTo>
                      <a:close/>
                      <a:moveTo>
                        <a:pt x="59" y="89"/>
                      </a:moveTo>
                      <a:cubicBezTo>
                        <a:pt x="59" y="85"/>
                        <a:pt x="63" y="82"/>
                        <a:pt x="67" y="82"/>
                      </a:cubicBezTo>
                      <a:cubicBezTo>
                        <a:pt x="71" y="82"/>
                        <a:pt x="75" y="85"/>
                        <a:pt x="75" y="89"/>
                      </a:cubicBezTo>
                      <a:cubicBezTo>
                        <a:pt x="75" y="93"/>
                        <a:pt x="71" y="97"/>
                        <a:pt x="67" y="97"/>
                      </a:cubicBezTo>
                      <a:cubicBezTo>
                        <a:pt x="63" y="97"/>
                        <a:pt x="59" y="93"/>
                        <a:pt x="59" y="89"/>
                      </a:cubicBezTo>
                      <a:close/>
                      <a:moveTo>
                        <a:pt x="123" y="79"/>
                      </a:moveTo>
                      <a:cubicBezTo>
                        <a:pt x="9" y="79"/>
                        <a:pt x="9" y="79"/>
                        <a:pt x="9" y="79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23" y="10"/>
                        <a:pt x="123" y="10"/>
                        <a:pt x="123" y="10"/>
                      </a:cubicBezTo>
                      <a:lnTo>
                        <a:pt x="123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Oval 7"/>
                <p:cNvSpPr>
                  <a:spLocks noChangeArrowheads="1"/>
                </p:cNvSpPr>
                <p:nvPr/>
              </p:nvSpPr>
              <p:spPr bwMode="auto">
                <a:xfrm>
                  <a:off x="4718050" y="1685926"/>
                  <a:ext cx="15875" cy="174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5861" tIns="52930" rIns="105861" bIns="5293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65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2" name="Group 53"/>
            <p:cNvGrpSpPr/>
            <p:nvPr/>
          </p:nvGrpSpPr>
          <p:grpSpPr>
            <a:xfrm>
              <a:off x="9027206" y="4472701"/>
              <a:ext cx="3002397" cy="1200474"/>
              <a:chOff x="8614471" y="2503731"/>
              <a:chExt cx="3162659" cy="1138368"/>
            </a:xfrm>
          </p:grpSpPr>
          <p:sp>
            <p:nvSpPr>
              <p:cNvPr id="53" name="TextBox 54"/>
              <p:cNvSpPr txBox="1"/>
              <p:nvPr/>
            </p:nvSpPr>
            <p:spPr>
              <a:xfrm>
                <a:off x="8614471" y="2503731"/>
                <a:ext cx="1653445" cy="395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 smtClean="0">
                    <a:solidFill>
                      <a:srgbClr val="F9443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相关标题文字</a:t>
                </a:r>
                <a:endParaRPr lang="en-GB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Rectangle 55"/>
              <p:cNvSpPr/>
              <p:nvPr/>
            </p:nvSpPr>
            <p:spPr>
              <a:xfrm>
                <a:off x="8614471" y="2924503"/>
                <a:ext cx="3162659" cy="717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endParaRPr lang="en-GB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599293" y="5476040"/>
            <a:ext cx="3660626" cy="1185980"/>
            <a:chOff x="355087" y="4472701"/>
            <a:chExt cx="3660626" cy="1185980"/>
          </a:xfrm>
        </p:grpSpPr>
        <p:grpSp>
          <p:nvGrpSpPr>
            <p:cNvPr id="60" name="组合 59"/>
            <p:cNvGrpSpPr/>
            <p:nvPr/>
          </p:nvGrpSpPr>
          <p:grpSpPr>
            <a:xfrm>
              <a:off x="3259914" y="4643869"/>
              <a:ext cx="755799" cy="730444"/>
              <a:chOff x="3259914" y="4222954"/>
              <a:chExt cx="755799" cy="730444"/>
            </a:xfrm>
          </p:grpSpPr>
          <p:sp>
            <p:nvSpPr>
              <p:cNvPr id="64" name="Rounded Rectangle 17"/>
              <p:cNvSpPr/>
              <p:nvPr/>
            </p:nvSpPr>
            <p:spPr>
              <a:xfrm>
                <a:off x="3259914" y="4222954"/>
                <a:ext cx="755799" cy="730444"/>
              </a:xfrm>
              <a:prstGeom prst="roundRect">
                <a:avLst/>
              </a:prstGeom>
              <a:solidFill>
                <a:srgbClr val="F9443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645386"/>
                <a:endParaRPr lang="en-US" sz="2265">
                  <a:solidFill>
                    <a:srgbClr val="1F497D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59"/>
              <p:cNvSpPr>
                <a:spLocks noEditPoints="1"/>
              </p:cNvSpPr>
              <p:nvPr/>
            </p:nvSpPr>
            <p:spPr bwMode="auto">
              <a:xfrm>
                <a:off x="3441745" y="4323984"/>
                <a:ext cx="371912" cy="498763"/>
              </a:xfrm>
              <a:custGeom>
                <a:avLst/>
                <a:gdLst>
                  <a:gd name="T0" fmla="*/ 108 w 108"/>
                  <a:gd name="T1" fmla="*/ 145 h 145"/>
                  <a:gd name="T2" fmla="*/ 0 w 108"/>
                  <a:gd name="T3" fmla="*/ 145 h 145"/>
                  <a:gd name="T4" fmla="*/ 0 w 108"/>
                  <a:gd name="T5" fmla="*/ 135 h 145"/>
                  <a:gd name="T6" fmla="*/ 13 w 108"/>
                  <a:gd name="T7" fmla="*/ 124 h 145"/>
                  <a:gd name="T8" fmla="*/ 96 w 108"/>
                  <a:gd name="T9" fmla="*/ 124 h 145"/>
                  <a:gd name="T10" fmla="*/ 108 w 108"/>
                  <a:gd name="T11" fmla="*/ 135 h 145"/>
                  <a:gd name="T12" fmla="*/ 108 w 108"/>
                  <a:gd name="T13" fmla="*/ 145 h 145"/>
                  <a:gd name="T14" fmla="*/ 16 w 108"/>
                  <a:gd name="T15" fmla="*/ 116 h 145"/>
                  <a:gd name="T16" fmla="*/ 24 w 108"/>
                  <a:gd name="T17" fmla="*/ 91 h 145"/>
                  <a:gd name="T18" fmla="*/ 85 w 108"/>
                  <a:gd name="T19" fmla="*/ 91 h 145"/>
                  <a:gd name="T20" fmla="*/ 93 w 108"/>
                  <a:gd name="T21" fmla="*/ 116 h 145"/>
                  <a:gd name="T22" fmla="*/ 16 w 108"/>
                  <a:gd name="T23" fmla="*/ 116 h 145"/>
                  <a:gd name="T24" fmla="*/ 28 w 108"/>
                  <a:gd name="T25" fmla="*/ 76 h 145"/>
                  <a:gd name="T26" fmla="*/ 36 w 108"/>
                  <a:gd name="T27" fmla="*/ 51 h 145"/>
                  <a:gd name="T28" fmla="*/ 72 w 108"/>
                  <a:gd name="T29" fmla="*/ 51 h 145"/>
                  <a:gd name="T30" fmla="*/ 80 w 108"/>
                  <a:gd name="T31" fmla="*/ 76 h 145"/>
                  <a:gd name="T32" fmla="*/ 28 w 108"/>
                  <a:gd name="T33" fmla="*/ 76 h 145"/>
                  <a:gd name="T34" fmla="*/ 49 w 108"/>
                  <a:gd name="T35" fmla="*/ 12 h 145"/>
                  <a:gd name="T36" fmla="*/ 60 w 108"/>
                  <a:gd name="T37" fmla="*/ 12 h 145"/>
                  <a:gd name="T38" fmla="*/ 68 w 108"/>
                  <a:gd name="T39" fmla="*/ 36 h 145"/>
                  <a:gd name="T40" fmla="*/ 41 w 108"/>
                  <a:gd name="T41" fmla="*/ 36 h 145"/>
                  <a:gd name="T42" fmla="*/ 49 w 108"/>
                  <a:gd name="T43" fmla="*/ 1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45">
                    <a:moveTo>
                      <a:pt x="108" y="145"/>
                    </a:move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96" y="124"/>
                      <a:pt x="96" y="124"/>
                      <a:pt x="96" y="124"/>
                    </a:cubicBezTo>
                    <a:cubicBezTo>
                      <a:pt x="108" y="135"/>
                      <a:pt x="108" y="135"/>
                      <a:pt x="108" y="135"/>
                    </a:cubicBezTo>
                    <a:lnTo>
                      <a:pt x="108" y="145"/>
                    </a:lnTo>
                    <a:close/>
                    <a:moveTo>
                      <a:pt x="16" y="116"/>
                    </a:moveTo>
                    <a:cubicBezTo>
                      <a:pt x="24" y="91"/>
                      <a:pt x="24" y="91"/>
                      <a:pt x="24" y="91"/>
                    </a:cubicBezTo>
                    <a:cubicBezTo>
                      <a:pt x="85" y="91"/>
                      <a:pt x="85" y="91"/>
                      <a:pt x="85" y="91"/>
                    </a:cubicBezTo>
                    <a:cubicBezTo>
                      <a:pt x="93" y="116"/>
                      <a:pt x="93" y="116"/>
                      <a:pt x="93" y="116"/>
                    </a:cubicBezTo>
                    <a:lnTo>
                      <a:pt x="16" y="116"/>
                    </a:lnTo>
                    <a:close/>
                    <a:moveTo>
                      <a:pt x="28" y="76"/>
                    </a:moveTo>
                    <a:cubicBezTo>
                      <a:pt x="36" y="51"/>
                      <a:pt x="36" y="51"/>
                      <a:pt x="36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80" y="76"/>
                      <a:pt x="80" y="76"/>
                      <a:pt x="80" y="76"/>
                    </a:cubicBezTo>
                    <a:lnTo>
                      <a:pt x="28" y="76"/>
                    </a:lnTo>
                    <a:close/>
                    <a:moveTo>
                      <a:pt x="49" y="12"/>
                    </a:moveTo>
                    <a:cubicBezTo>
                      <a:pt x="49" y="12"/>
                      <a:pt x="54" y="0"/>
                      <a:pt x="60" y="12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41" y="36"/>
                      <a:pt x="41" y="36"/>
                      <a:pt x="41" y="36"/>
                    </a:cubicBezTo>
                    <a:lnTo>
                      <a:pt x="49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05861" tIns="52930" rIns="105861" bIns="52930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1" name="Group 65"/>
            <p:cNvGrpSpPr/>
            <p:nvPr/>
          </p:nvGrpSpPr>
          <p:grpSpPr>
            <a:xfrm>
              <a:off x="355087" y="4472701"/>
              <a:ext cx="2869858" cy="1185980"/>
              <a:chOff x="8797071" y="2517475"/>
              <a:chExt cx="3051636" cy="1124624"/>
            </a:xfrm>
          </p:grpSpPr>
          <p:sp>
            <p:nvSpPr>
              <p:cNvPr id="62" name="TextBox 66"/>
              <p:cNvSpPr txBox="1"/>
              <p:nvPr/>
            </p:nvSpPr>
            <p:spPr>
              <a:xfrm>
                <a:off x="10178982" y="2517475"/>
                <a:ext cx="1669083" cy="3953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b="1" dirty="0" smtClean="0">
                    <a:solidFill>
                      <a:srgbClr val="F9443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相关标题文字</a:t>
                </a:r>
                <a:endParaRPr lang="en-GB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Rectangle 67"/>
              <p:cNvSpPr/>
              <p:nvPr/>
            </p:nvSpPr>
            <p:spPr>
              <a:xfrm>
                <a:off x="8797071" y="2924503"/>
                <a:ext cx="3051636" cy="717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0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endParaRPr lang="en-GB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787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 p14:presetBounceEnd="4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4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9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02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250328" y="1962065"/>
            <a:ext cx="1741488" cy="1752600"/>
          </a:xfrm>
          <a:custGeom>
            <a:avLst/>
            <a:gdLst>
              <a:gd name="T0" fmla="*/ 545 w 1097"/>
              <a:gd name="T1" fmla="*/ 0 h 1104"/>
              <a:gd name="T2" fmla="*/ 1097 w 1097"/>
              <a:gd name="T3" fmla="*/ 552 h 1104"/>
              <a:gd name="T4" fmla="*/ 545 w 1097"/>
              <a:gd name="T5" fmla="*/ 1104 h 1104"/>
              <a:gd name="T6" fmla="*/ 0 w 1097"/>
              <a:gd name="T7" fmla="*/ 552 h 1104"/>
              <a:gd name="T8" fmla="*/ 545 w 1097"/>
              <a:gd name="T9" fmla="*/ 0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7" h="1104">
                <a:moveTo>
                  <a:pt x="545" y="0"/>
                </a:moveTo>
                <a:lnTo>
                  <a:pt x="1097" y="552"/>
                </a:lnTo>
                <a:lnTo>
                  <a:pt x="545" y="1104"/>
                </a:lnTo>
                <a:lnTo>
                  <a:pt x="0" y="552"/>
                </a:lnTo>
                <a:lnTo>
                  <a:pt x="54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4337390" y="3905165"/>
            <a:ext cx="1741488" cy="1741488"/>
          </a:xfrm>
          <a:custGeom>
            <a:avLst/>
            <a:gdLst>
              <a:gd name="T0" fmla="*/ 551 w 1097"/>
              <a:gd name="T1" fmla="*/ 0 h 1097"/>
              <a:gd name="T2" fmla="*/ 1097 w 1097"/>
              <a:gd name="T3" fmla="*/ 545 h 1097"/>
              <a:gd name="T4" fmla="*/ 551 w 1097"/>
              <a:gd name="T5" fmla="*/ 1097 h 1097"/>
              <a:gd name="T6" fmla="*/ 0 w 1097"/>
              <a:gd name="T7" fmla="*/ 545 h 1097"/>
              <a:gd name="T8" fmla="*/ 551 w 1097"/>
              <a:gd name="T9" fmla="*/ 0 h 1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7" h="1097">
                <a:moveTo>
                  <a:pt x="551" y="0"/>
                </a:moveTo>
                <a:lnTo>
                  <a:pt x="1097" y="545"/>
                </a:lnTo>
                <a:lnTo>
                  <a:pt x="551" y="1097"/>
                </a:lnTo>
                <a:lnTo>
                  <a:pt x="0" y="545"/>
                </a:lnTo>
                <a:lnTo>
                  <a:pt x="55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3065" y="2938378"/>
            <a:ext cx="1741488" cy="1741488"/>
            <a:chOff x="5219700" y="2901951"/>
            <a:chExt cx="1741488" cy="1741488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5219700" y="2901951"/>
              <a:ext cx="1741488" cy="1741488"/>
            </a:xfrm>
            <a:custGeom>
              <a:avLst/>
              <a:gdLst>
                <a:gd name="T0" fmla="*/ 552 w 1097"/>
                <a:gd name="T1" fmla="*/ 0 h 1097"/>
                <a:gd name="T2" fmla="*/ 1097 w 1097"/>
                <a:gd name="T3" fmla="*/ 546 h 1097"/>
                <a:gd name="T4" fmla="*/ 552 w 1097"/>
                <a:gd name="T5" fmla="*/ 1097 h 1097"/>
                <a:gd name="T6" fmla="*/ 0 w 1097"/>
                <a:gd name="T7" fmla="*/ 546 h 1097"/>
                <a:gd name="T8" fmla="*/ 552 w 1097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1097">
                  <a:moveTo>
                    <a:pt x="552" y="0"/>
                  </a:moveTo>
                  <a:lnTo>
                    <a:pt x="1097" y="546"/>
                  </a:lnTo>
                  <a:lnTo>
                    <a:pt x="552" y="1097"/>
                  </a:lnTo>
                  <a:lnTo>
                    <a:pt x="0" y="546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 dirty="0">
                <a:solidFill>
                  <a:srgbClr val="1F497D"/>
                </a:solidFill>
              </a:endParaRPr>
            </a:p>
          </p:txBody>
        </p:sp>
        <p:sp>
          <p:nvSpPr>
            <p:cNvPr id="10" name="Freeform 89"/>
            <p:cNvSpPr>
              <a:spLocks noEditPoints="1"/>
            </p:cNvSpPr>
            <p:nvPr/>
          </p:nvSpPr>
          <p:spPr bwMode="auto">
            <a:xfrm>
              <a:off x="5860648" y="3358538"/>
              <a:ext cx="459592" cy="443178"/>
            </a:xfrm>
            <a:custGeom>
              <a:avLst/>
              <a:gdLst>
                <a:gd name="T0" fmla="*/ 59 w 83"/>
                <a:gd name="T1" fmla="*/ 57 h 80"/>
                <a:gd name="T2" fmla="*/ 83 w 83"/>
                <a:gd name="T3" fmla="*/ 39 h 80"/>
                <a:gd name="T4" fmla="*/ 53 w 83"/>
                <a:gd name="T5" fmla="*/ 80 h 80"/>
                <a:gd name="T6" fmla="*/ 44 w 83"/>
                <a:gd name="T7" fmla="*/ 0 h 80"/>
                <a:gd name="T8" fmla="*/ 31 w 83"/>
                <a:gd name="T9" fmla="*/ 1 h 80"/>
                <a:gd name="T10" fmla="*/ 31 w 83"/>
                <a:gd name="T11" fmla="*/ 1 h 80"/>
                <a:gd name="T12" fmla="*/ 15 w 83"/>
                <a:gd name="T13" fmla="*/ 8 h 80"/>
                <a:gd name="T14" fmla="*/ 4 w 83"/>
                <a:gd name="T15" fmla="*/ 22 h 80"/>
                <a:gd name="T16" fmla="*/ 0 w 83"/>
                <a:gd name="T17" fmla="*/ 34 h 80"/>
                <a:gd name="T18" fmla="*/ 0 w 83"/>
                <a:gd name="T19" fmla="*/ 34 h 80"/>
                <a:gd name="T20" fmla="*/ 1 w 83"/>
                <a:gd name="T21" fmla="*/ 47 h 80"/>
                <a:gd name="T22" fmla="*/ 34 w 83"/>
                <a:gd name="T23" fmla="*/ 78 h 80"/>
                <a:gd name="T24" fmla="*/ 34 w 83"/>
                <a:gd name="T25" fmla="*/ 78 h 80"/>
                <a:gd name="T26" fmla="*/ 27 w 83"/>
                <a:gd name="T27" fmla="*/ 62 h 80"/>
                <a:gd name="T28" fmla="*/ 42 w 83"/>
                <a:gd name="T29" fmla="*/ 56 h 80"/>
                <a:gd name="T30" fmla="*/ 57 w 83"/>
                <a:gd name="T31" fmla="*/ 43 h 80"/>
                <a:gd name="T32" fmla="*/ 62 w 83"/>
                <a:gd name="T33" fmla="*/ 50 h 80"/>
                <a:gd name="T34" fmla="*/ 70 w 83"/>
                <a:gd name="T35" fmla="*/ 43 h 80"/>
                <a:gd name="T36" fmla="*/ 70 w 83"/>
                <a:gd name="T37" fmla="*/ 43 h 80"/>
                <a:gd name="T38" fmla="*/ 68 w 83"/>
                <a:gd name="T39" fmla="*/ 51 h 80"/>
                <a:gd name="T40" fmla="*/ 63 w 83"/>
                <a:gd name="T41" fmla="*/ 57 h 80"/>
                <a:gd name="T42" fmla="*/ 78 w 83"/>
                <a:gd name="T43" fmla="*/ 39 h 80"/>
                <a:gd name="T44" fmla="*/ 77 w 83"/>
                <a:gd name="T45" fmla="*/ 31 h 80"/>
                <a:gd name="T46" fmla="*/ 77 w 83"/>
                <a:gd name="T47" fmla="*/ 31 h 80"/>
                <a:gd name="T48" fmla="*/ 57 w 83"/>
                <a:gd name="T49" fmla="*/ 4 h 80"/>
                <a:gd name="T50" fmla="*/ 57 w 83"/>
                <a:gd name="T51" fmla="*/ 4 h 80"/>
                <a:gd name="T52" fmla="*/ 44 w 83"/>
                <a:gd name="T53" fmla="*/ 0 h 80"/>
                <a:gd name="T54" fmla="*/ 70 w 83"/>
                <a:gd name="T55" fmla="*/ 37 h 80"/>
                <a:gd name="T56" fmla="*/ 62 w 83"/>
                <a:gd name="T57" fmla="*/ 26 h 80"/>
                <a:gd name="T58" fmla="*/ 70 w 83"/>
                <a:gd name="T59" fmla="*/ 32 h 80"/>
                <a:gd name="T60" fmla="*/ 70 w 83"/>
                <a:gd name="T61" fmla="*/ 33 h 80"/>
                <a:gd name="T62" fmla="*/ 65 w 83"/>
                <a:gd name="T63" fmla="*/ 21 h 80"/>
                <a:gd name="T64" fmla="*/ 59 w 83"/>
                <a:gd name="T65" fmla="*/ 15 h 80"/>
                <a:gd name="T66" fmla="*/ 64 w 83"/>
                <a:gd name="T67" fmla="*/ 20 h 80"/>
                <a:gd name="T68" fmla="*/ 52 w 83"/>
                <a:gd name="T69" fmla="*/ 10 h 80"/>
                <a:gd name="T70" fmla="*/ 42 w 83"/>
                <a:gd name="T71" fmla="*/ 17 h 80"/>
                <a:gd name="T72" fmla="*/ 43 w 83"/>
                <a:gd name="T73" fmla="*/ 8 h 80"/>
                <a:gd name="T74" fmla="*/ 47 w 83"/>
                <a:gd name="T75" fmla="*/ 9 h 80"/>
                <a:gd name="T76" fmla="*/ 37 w 83"/>
                <a:gd name="T77" fmla="*/ 8 h 80"/>
                <a:gd name="T78" fmla="*/ 25 w 83"/>
                <a:gd name="T79" fmla="*/ 18 h 80"/>
                <a:gd name="T80" fmla="*/ 32 w 83"/>
                <a:gd name="T81" fmla="*/ 9 h 80"/>
                <a:gd name="T82" fmla="*/ 32 w 83"/>
                <a:gd name="T83" fmla="*/ 9 h 80"/>
                <a:gd name="T84" fmla="*/ 21 w 83"/>
                <a:gd name="T85" fmla="*/ 13 h 80"/>
                <a:gd name="T86" fmla="*/ 13 w 83"/>
                <a:gd name="T87" fmla="*/ 21 h 80"/>
                <a:gd name="T88" fmla="*/ 20 w 83"/>
                <a:gd name="T89" fmla="*/ 14 h 80"/>
                <a:gd name="T90" fmla="*/ 9 w 83"/>
                <a:gd name="T91" fmla="*/ 29 h 80"/>
                <a:gd name="T92" fmla="*/ 17 w 83"/>
                <a:gd name="T93" fmla="*/ 37 h 80"/>
                <a:gd name="T94" fmla="*/ 8 w 83"/>
                <a:gd name="T95" fmla="*/ 37 h 80"/>
                <a:gd name="T96" fmla="*/ 8 w 83"/>
                <a:gd name="T97" fmla="*/ 35 h 80"/>
                <a:gd name="T98" fmla="*/ 9 w 83"/>
                <a:gd name="T99" fmla="*/ 31 h 80"/>
                <a:gd name="T100" fmla="*/ 8 w 83"/>
                <a:gd name="T101" fmla="*/ 43 h 80"/>
                <a:gd name="T102" fmla="*/ 19 w 83"/>
                <a:gd name="T103" fmla="*/ 54 h 80"/>
                <a:gd name="T104" fmla="*/ 8 w 83"/>
                <a:gd name="T105" fmla="*/ 43 h 80"/>
                <a:gd name="T106" fmla="*/ 20 w 83"/>
                <a:gd name="T107" fmla="*/ 60 h 80"/>
                <a:gd name="T108" fmla="*/ 17 w 83"/>
                <a:gd name="T109" fmla="*/ 62 h 80"/>
                <a:gd name="T110" fmla="*/ 37 w 83"/>
                <a:gd name="T111" fmla="*/ 57 h 80"/>
                <a:gd name="T112" fmla="*/ 23 w 83"/>
                <a:gd name="T113" fmla="*/ 43 h 80"/>
                <a:gd name="T114" fmla="*/ 37 w 83"/>
                <a:gd name="T115" fmla="*/ 57 h 80"/>
                <a:gd name="T116" fmla="*/ 56 w 83"/>
                <a:gd name="T117" fmla="*/ 24 h 80"/>
                <a:gd name="T118" fmla="*/ 42 w 83"/>
                <a:gd name="T119" fmla="*/ 37 h 80"/>
                <a:gd name="T120" fmla="*/ 24 w 83"/>
                <a:gd name="T121" fmla="*/ 24 h 80"/>
                <a:gd name="T122" fmla="*/ 37 w 83"/>
                <a:gd name="T123" fmla="*/ 37 h 80"/>
                <a:gd name="T124" fmla="*/ 24 w 83"/>
                <a:gd name="T125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80">
                  <a:moveTo>
                    <a:pt x="36" y="63"/>
                  </a:moveTo>
                  <a:cubicBezTo>
                    <a:pt x="59" y="57"/>
                    <a:pt x="59" y="57"/>
                    <a:pt x="59" y="57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70" y="63"/>
                    <a:pt x="82" y="56"/>
                    <a:pt x="83" y="39"/>
                  </a:cubicBezTo>
                  <a:cubicBezTo>
                    <a:pt x="83" y="59"/>
                    <a:pt x="72" y="75"/>
                    <a:pt x="54" y="75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36" y="63"/>
                    <a:pt x="36" y="63"/>
                    <a:pt x="36" y="63"/>
                  </a:cubicBezTo>
                  <a:close/>
                  <a:moveTo>
                    <a:pt x="44" y="0"/>
                  </a:moveTo>
                  <a:cubicBezTo>
                    <a:pt x="40" y="0"/>
                    <a:pt x="35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5" y="2"/>
                    <a:pt x="20" y="5"/>
                    <a:pt x="15" y="8"/>
                  </a:cubicBezTo>
                  <a:cubicBezTo>
                    <a:pt x="11" y="12"/>
                    <a:pt x="7" y="16"/>
                    <a:pt x="4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6"/>
                    <a:pt x="1" y="30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43"/>
                    <a:pt x="0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2" y="55"/>
                    <a:pt x="6" y="62"/>
                    <a:pt x="11" y="67"/>
                  </a:cubicBezTo>
                  <a:cubicBezTo>
                    <a:pt x="17" y="73"/>
                    <a:pt x="25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7" y="79"/>
                    <a:pt x="40" y="79"/>
                    <a:pt x="42" y="78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6"/>
                    <a:pt x="57" y="49"/>
                    <a:pt x="5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8"/>
                    <a:pt x="62" y="45"/>
                    <a:pt x="63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4"/>
                    <a:pt x="70" y="46"/>
                    <a:pt x="69" y="47"/>
                  </a:cubicBezTo>
                  <a:cubicBezTo>
                    <a:pt x="69" y="49"/>
                    <a:pt x="69" y="50"/>
                    <a:pt x="68" y="51"/>
                  </a:cubicBezTo>
                  <a:cubicBezTo>
                    <a:pt x="67" y="52"/>
                    <a:pt x="65" y="52"/>
                    <a:pt x="64" y="53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9" y="56"/>
                    <a:pt x="73" y="53"/>
                    <a:pt x="75" y="48"/>
                  </a:cubicBezTo>
                  <a:cubicBezTo>
                    <a:pt x="77" y="45"/>
                    <a:pt x="77" y="42"/>
                    <a:pt x="78" y="39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4"/>
                    <a:pt x="78" y="33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6" y="25"/>
                    <a:pt x="74" y="20"/>
                    <a:pt x="70" y="15"/>
                  </a:cubicBezTo>
                  <a:cubicBezTo>
                    <a:pt x="67" y="11"/>
                    <a:pt x="62" y="7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3" y="2"/>
                    <a:pt x="49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70" y="37"/>
                  </a:moveTo>
                  <a:cubicBezTo>
                    <a:pt x="63" y="37"/>
                    <a:pt x="63" y="37"/>
                    <a:pt x="63" y="37"/>
                  </a:cubicBezTo>
                  <a:cubicBezTo>
                    <a:pt x="63" y="34"/>
                    <a:pt x="62" y="30"/>
                    <a:pt x="62" y="26"/>
                  </a:cubicBezTo>
                  <a:cubicBezTo>
                    <a:pt x="64" y="27"/>
                    <a:pt x="66" y="27"/>
                    <a:pt x="68" y="28"/>
                  </a:cubicBezTo>
                  <a:cubicBezTo>
                    <a:pt x="69" y="29"/>
                    <a:pt x="69" y="31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4"/>
                    <a:pt x="70" y="36"/>
                    <a:pt x="70" y="37"/>
                  </a:cubicBezTo>
                  <a:close/>
                  <a:moveTo>
                    <a:pt x="65" y="21"/>
                  </a:moveTo>
                  <a:cubicBezTo>
                    <a:pt x="63" y="21"/>
                    <a:pt x="62" y="20"/>
                    <a:pt x="61" y="20"/>
                  </a:cubicBezTo>
                  <a:cubicBezTo>
                    <a:pt x="60" y="18"/>
                    <a:pt x="60" y="17"/>
                    <a:pt x="59" y="15"/>
                  </a:cubicBezTo>
                  <a:cubicBezTo>
                    <a:pt x="60" y="16"/>
                    <a:pt x="61" y="16"/>
                    <a:pt x="61" y="17"/>
                  </a:cubicBezTo>
                  <a:cubicBezTo>
                    <a:pt x="62" y="18"/>
                    <a:pt x="63" y="19"/>
                    <a:pt x="64" y="20"/>
                  </a:cubicBezTo>
                  <a:cubicBezTo>
                    <a:pt x="64" y="20"/>
                    <a:pt x="65" y="21"/>
                    <a:pt x="65" y="21"/>
                  </a:cubicBezTo>
                  <a:close/>
                  <a:moveTo>
                    <a:pt x="52" y="10"/>
                  </a:moveTo>
                  <a:cubicBezTo>
                    <a:pt x="53" y="13"/>
                    <a:pt x="54" y="16"/>
                    <a:pt x="55" y="19"/>
                  </a:cubicBezTo>
                  <a:cubicBezTo>
                    <a:pt x="50" y="18"/>
                    <a:pt x="46" y="17"/>
                    <a:pt x="42" y="1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6" y="9"/>
                    <a:pt x="47" y="9"/>
                  </a:cubicBezTo>
                  <a:cubicBezTo>
                    <a:pt x="49" y="9"/>
                    <a:pt x="50" y="10"/>
                    <a:pt x="52" y="10"/>
                  </a:cubicBezTo>
                  <a:close/>
                  <a:moveTo>
                    <a:pt x="37" y="8"/>
                  </a:moveTo>
                  <a:cubicBezTo>
                    <a:pt x="37" y="17"/>
                    <a:pt x="37" y="17"/>
                    <a:pt x="37" y="17"/>
                  </a:cubicBezTo>
                  <a:cubicBezTo>
                    <a:pt x="33" y="17"/>
                    <a:pt x="29" y="17"/>
                    <a:pt x="25" y="18"/>
                  </a:cubicBezTo>
                  <a:cubicBezTo>
                    <a:pt x="26" y="15"/>
                    <a:pt x="27" y="12"/>
                    <a:pt x="29" y="10"/>
                  </a:cubicBezTo>
                  <a:cubicBezTo>
                    <a:pt x="30" y="9"/>
                    <a:pt x="31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8"/>
                    <a:pt x="35" y="8"/>
                    <a:pt x="37" y="8"/>
                  </a:cubicBezTo>
                  <a:close/>
                  <a:moveTo>
                    <a:pt x="21" y="13"/>
                  </a:moveTo>
                  <a:cubicBezTo>
                    <a:pt x="21" y="15"/>
                    <a:pt x="20" y="17"/>
                    <a:pt x="19" y="19"/>
                  </a:cubicBezTo>
                  <a:cubicBezTo>
                    <a:pt x="17" y="20"/>
                    <a:pt x="15" y="20"/>
                    <a:pt x="13" y="21"/>
                  </a:cubicBezTo>
                  <a:cubicBezTo>
                    <a:pt x="14" y="20"/>
                    <a:pt x="16" y="18"/>
                    <a:pt x="17" y="17"/>
                  </a:cubicBezTo>
                  <a:cubicBezTo>
                    <a:pt x="18" y="16"/>
                    <a:pt x="19" y="15"/>
                    <a:pt x="20" y="14"/>
                  </a:cubicBezTo>
                  <a:cubicBezTo>
                    <a:pt x="20" y="14"/>
                    <a:pt x="21" y="14"/>
                    <a:pt x="21" y="13"/>
                  </a:cubicBezTo>
                  <a:close/>
                  <a:moveTo>
                    <a:pt x="9" y="29"/>
                  </a:moveTo>
                  <a:cubicBezTo>
                    <a:pt x="12" y="27"/>
                    <a:pt x="15" y="26"/>
                    <a:pt x="18" y="25"/>
                  </a:cubicBezTo>
                  <a:cubicBezTo>
                    <a:pt x="17" y="29"/>
                    <a:pt x="17" y="33"/>
                    <a:pt x="1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2"/>
                    <a:pt x="9" y="31"/>
                  </a:cubicBezTo>
                  <a:cubicBezTo>
                    <a:pt x="9" y="30"/>
                    <a:pt x="9" y="29"/>
                    <a:pt x="9" y="29"/>
                  </a:cubicBezTo>
                  <a:close/>
                  <a:moveTo>
                    <a:pt x="8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8" y="47"/>
                    <a:pt x="18" y="50"/>
                    <a:pt x="19" y="54"/>
                  </a:cubicBezTo>
                  <a:cubicBezTo>
                    <a:pt x="16" y="53"/>
                    <a:pt x="13" y="52"/>
                    <a:pt x="10" y="51"/>
                  </a:cubicBezTo>
                  <a:cubicBezTo>
                    <a:pt x="9" y="48"/>
                    <a:pt x="8" y="46"/>
                    <a:pt x="8" y="43"/>
                  </a:cubicBezTo>
                  <a:close/>
                  <a:moveTo>
                    <a:pt x="14" y="59"/>
                  </a:moveTo>
                  <a:cubicBezTo>
                    <a:pt x="16" y="59"/>
                    <a:pt x="18" y="60"/>
                    <a:pt x="20" y="60"/>
                  </a:cubicBezTo>
                  <a:cubicBezTo>
                    <a:pt x="21" y="62"/>
                    <a:pt x="21" y="64"/>
                    <a:pt x="22" y="66"/>
                  </a:cubicBezTo>
                  <a:cubicBezTo>
                    <a:pt x="20" y="64"/>
                    <a:pt x="18" y="63"/>
                    <a:pt x="17" y="62"/>
                  </a:cubicBezTo>
                  <a:cubicBezTo>
                    <a:pt x="16" y="61"/>
                    <a:pt x="15" y="60"/>
                    <a:pt x="14" y="59"/>
                  </a:cubicBezTo>
                  <a:close/>
                  <a:moveTo>
                    <a:pt x="37" y="57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7"/>
                    <a:pt x="24" y="51"/>
                    <a:pt x="25" y="56"/>
                  </a:cubicBezTo>
                  <a:cubicBezTo>
                    <a:pt x="29" y="57"/>
                    <a:pt x="33" y="57"/>
                    <a:pt x="37" y="57"/>
                  </a:cubicBezTo>
                  <a:close/>
                  <a:moveTo>
                    <a:pt x="42" y="22"/>
                  </a:moveTo>
                  <a:cubicBezTo>
                    <a:pt x="47" y="23"/>
                    <a:pt x="51" y="23"/>
                    <a:pt x="56" y="24"/>
                  </a:cubicBezTo>
                  <a:cubicBezTo>
                    <a:pt x="57" y="29"/>
                    <a:pt x="57" y="33"/>
                    <a:pt x="57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24" y="24"/>
                  </a:moveTo>
                  <a:cubicBezTo>
                    <a:pt x="28" y="23"/>
                    <a:pt x="32" y="22"/>
                    <a:pt x="37" y="22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3" y="28"/>
                    <a:pt x="2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11" name="TextBox 54"/>
            <p:cNvSpPr txBox="1"/>
            <p:nvPr/>
          </p:nvSpPr>
          <p:spPr>
            <a:xfrm>
              <a:off x="5639038" y="3841303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sp>
        <p:nvSpPr>
          <p:cNvPr id="13" name="Freeform 7"/>
          <p:cNvSpPr>
            <a:spLocks/>
          </p:cNvSpPr>
          <p:nvPr/>
        </p:nvSpPr>
        <p:spPr bwMode="auto">
          <a:xfrm>
            <a:off x="4337390" y="1962065"/>
            <a:ext cx="1741488" cy="1752600"/>
          </a:xfrm>
          <a:custGeom>
            <a:avLst/>
            <a:gdLst>
              <a:gd name="T0" fmla="*/ 551 w 1097"/>
              <a:gd name="T1" fmla="*/ 0 h 1104"/>
              <a:gd name="T2" fmla="*/ 1097 w 1097"/>
              <a:gd name="T3" fmla="*/ 552 h 1104"/>
              <a:gd name="T4" fmla="*/ 551 w 1097"/>
              <a:gd name="T5" fmla="*/ 1104 h 1104"/>
              <a:gd name="T6" fmla="*/ 0 w 1097"/>
              <a:gd name="T7" fmla="*/ 552 h 1104"/>
              <a:gd name="T8" fmla="*/ 551 w 1097"/>
              <a:gd name="T9" fmla="*/ 0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7" h="1104">
                <a:moveTo>
                  <a:pt x="551" y="0"/>
                </a:moveTo>
                <a:lnTo>
                  <a:pt x="1097" y="552"/>
                </a:lnTo>
                <a:lnTo>
                  <a:pt x="551" y="1104"/>
                </a:lnTo>
                <a:lnTo>
                  <a:pt x="0" y="552"/>
                </a:lnTo>
                <a:lnTo>
                  <a:pt x="55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6" name="Freeform 10"/>
          <p:cNvSpPr>
            <a:spLocks/>
          </p:cNvSpPr>
          <p:nvPr/>
        </p:nvSpPr>
        <p:spPr bwMode="auto">
          <a:xfrm>
            <a:off x="6250328" y="3905165"/>
            <a:ext cx="1741488" cy="1741488"/>
          </a:xfrm>
          <a:custGeom>
            <a:avLst/>
            <a:gdLst>
              <a:gd name="T0" fmla="*/ 545 w 1097"/>
              <a:gd name="T1" fmla="*/ 0 h 1097"/>
              <a:gd name="T2" fmla="*/ 1097 w 1097"/>
              <a:gd name="T3" fmla="*/ 545 h 1097"/>
              <a:gd name="T4" fmla="*/ 545 w 1097"/>
              <a:gd name="T5" fmla="*/ 1097 h 1097"/>
              <a:gd name="T6" fmla="*/ 0 w 1097"/>
              <a:gd name="T7" fmla="*/ 545 h 1097"/>
              <a:gd name="T8" fmla="*/ 545 w 1097"/>
              <a:gd name="T9" fmla="*/ 0 h 1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7" h="1097">
                <a:moveTo>
                  <a:pt x="545" y="0"/>
                </a:moveTo>
                <a:lnTo>
                  <a:pt x="1097" y="545"/>
                </a:lnTo>
                <a:lnTo>
                  <a:pt x="545" y="1097"/>
                </a:lnTo>
                <a:lnTo>
                  <a:pt x="0" y="545"/>
                </a:lnTo>
                <a:lnTo>
                  <a:pt x="545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296115" y="2647865"/>
            <a:ext cx="3735388" cy="2314576"/>
            <a:chOff x="4222750" y="2611438"/>
            <a:chExt cx="3735388" cy="2314576"/>
          </a:xfrm>
        </p:grpSpPr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7585075" y="2611438"/>
              <a:ext cx="373063" cy="381000"/>
            </a:xfrm>
            <a:custGeom>
              <a:avLst/>
              <a:gdLst>
                <a:gd name="T0" fmla="*/ 6 w 37"/>
                <a:gd name="T1" fmla="*/ 0 h 38"/>
                <a:gd name="T2" fmla="*/ 31 w 37"/>
                <a:gd name="T3" fmla="*/ 0 h 38"/>
                <a:gd name="T4" fmla="*/ 37 w 37"/>
                <a:gd name="T5" fmla="*/ 6 h 38"/>
                <a:gd name="T6" fmla="*/ 37 w 37"/>
                <a:gd name="T7" fmla="*/ 32 h 38"/>
                <a:gd name="T8" fmla="*/ 31 w 37"/>
                <a:gd name="T9" fmla="*/ 38 h 38"/>
                <a:gd name="T10" fmla="*/ 6 w 37"/>
                <a:gd name="T11" fmla="*/ 38 h 38"/>
                <a:gd name="T12" fmla="*/ 0 w 37"/>
                <a:gd name="T13" fmla="*/ 32 h 38"/>
                <a:gd name="T14" fmla="*/ 0 w 37"/>
                <a:gd name="T15" fmla="*/ 6 h 38"/>
                <a:gd name="T16" fmla="*/ 6 w 3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7" y="3"/>
                    <a:pt x="37" y="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5"/>
                    <a:pt x="35" y="38"/>
                    <a:pt x="31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8"/>
                    <a:pt x="0" y="35"/>
                    <a:pt x="0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 dirty="0">
                <a:solidFill>
                  <a:srgbClr val="1F497D"/>
                </a:solidFill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4222750" y="4543426"/>
              <a:ext cx="373063" cy="382588"/>
            </a:xfrm>
            <a:custGeom>
              <a:avLst/>
              <a:gdLst>
                <a:gd name="T0" fmla="*/ 6 w 37"/>
                <a:gd name="T1" fmla="*/ 0 h 38"/>
                <a:gd name="T2" fmla="*/ 31 w 37"/>
                <a:gd name="T3" fmla="*/ 0 h 38"/>
                <a:gd name="T4" fmla="*/ 37 w 37"/>
                <a:gd name="T5" fmla="*/ 6 h 38"/>
                <a:gd name="T6" fmla="*/ 37 w 37"/>
                <a:gd name="T7" fmla="*/ 32 h 38"/>
                <a:gd name="T8" fmla="*/ 31 w 37"/>
                <a:gd name="T9" fmla="*/ 38 h 38"/>
                <a:gd name="T10" fmla="*/ 6 w 37"/>
                <a:gd name="T11" fmla="*/ 38 h 38"/>
                <a:gd name="T12" fmla="*/ 0 w 37"/>
                <a:gd name="T13" fmla="*/ 32 h 38"/>
                <a:gd name="T14" fmla="*/ 0 w 37"/>
                <a:gd name="T15" fmla="*/ 6 h 38"/>
                <a:gd name="T16" fmla="*/ 6 w 3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7" y="3"/>
                    <a:pt x="37" y="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5"/>
                    <a:pt x="35" y="38"/>
                    <a:pt x="31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8"/>
                    <a:pt x="0" y="35"/>
                    <a:pt x="0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 dirty="0">
                <a:solidFill>
                  <a:srgbClr val="1F497D"/>
                </a:solidFill>
              </a:endParaRPr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7640661" y="2670993"/>
              <a:ext cx="261890" cy="261890"/>
            </a:xfrm>
            <a:custGeom>
              <a:avLst/>
              <a:gdLst>
                <a:gd name="T0" fmla="*/ 0 w 140"/>
                <a:gd name="T1" fmla="*/ 70 h 140"/>
                <a:gd name="T2" fmla="*/ 140 w 140"/>
                <a:gd name="T3" fmla="*/ 70 h 140"/>
                <a:gd name="T4" fmla="*/ 70 w 140"/>
                <a:gd name="T5" fmla="*/ 130 h 140"/>
                <a:gd name="T6" fmla="*/ 70 w 140"/>
                <a:gd name="T7" fmla="*/ 10 h 140"/>
                <a:gd name="T8" fmla="*/ 70 w 140"/>
                <a:gd name="T9" fmla="*/ 130 h 140"/>
                <a:gd name="T10" fmla="*/ 97 w 140"/>
                <a:gd name="T11" fmla="*/ 48 h 140"/>
                <a:gd name="T12" fmla="*/ 90 w 140"/>
                <a:gd name="T13" fmla="*/ 58 h 140"/>
                <a:gd name="T14" fmla="*/ 70 w 140"/>
                <a:gd name="T15" fmla="*/ 15 h 140"/>
                <a:gd name="T16" fmla="*/ 70 w 140"/>
                <a:gd name="T17" fmla="*/ 125 h 140"/>
                <a:gd name="T18" fmla="*/ 70 w 140"/>
                <a:gd name="T19" fmla="*/ 15 h 140"/>
                <a:gd name="T20" fmla="*/ 70 w 140"/>
                <a:gd name="T21" fmla="*/ 16 h 140"/>
                <a:gd name="T22" fmla="*/ 72 w 140"/>
                <a:gd name="T23" fmla="*/ 26 h 140"/>
                <a:gd name="T24" fmla="*/ 68 w 140"/>
                <a:gd name="T25" fmla="*/ 26 h 140"/>
                <a:gd name="T26" fmla="*/ 79 w 140"/>
                <a:gd name="T27" fmla="*/ 45 h 140"/>
                <a:gd name="T28" fmla="*/ 73 w 140"/>
                <a:gd name="T29" fmla="*/ 45 h 140"/>
                <a:gd name="T30" fmla="*/ 67 w 140"/>
                <a:gd name="T31" fmla="*/ 49 h 140"/>
                <a:gd name="T32" fmla="*/ 76 w 140"/>
                <a:gd name="T33" fmla="*/ 40 h 140"/>
                <a:gd name="T34" fmla="*/ 84 w 140"/>
                <a:gd name="T35" fmla="*/ 48 h 140"/>
                <a:gd name="T36" fmla="*/ 80 w 140"/>
                <a:gd name="T37" fmla="*/ 55 h 140"/>
                <a:gd name="T38" fmla="*/ 73 w 140"/>
                <a:gd name="T39" fmla="*/ 60 h 140"/>
                <a:gd name="T40" fmla="*/ 84 w 140"/>
                <a:gd name="T41" fmla="*/ 61 h 140"/>
                <a:gd name="T42" fmla="*/ 67 w 140"/>
                <a:gd name="T43" fmla="*/ 65 h 140"/>
                <a:gd name="T44" fmla="*/ 72 w 140"/>
                <a:gd name="T45" fmla="*/ 55 h 140"/>
                <a:gd name="T46" fmla="*/ 79 w 140"/>
                <a:gd name="T47" fmla="*/ 50 h 140"/>
                <a:gd name="T48" fmla="*/ 79 w 140"/>
                <a:gd name="T49" fmla="*/ 45 h 140"/>
                <a:gd name="T50" fmla="*/ 44 w 140"/>
                <a:gd name="T51" fmla="*/ 37 h 140"/>
                <a:gd name="T52" fmla="*/ 57 w 140"/>
                <a:gd name="T53" fmla="*/ 54 h 140"/>
                <a:gd name="T54" fmla="*/ 36 w 140"/>
                <a:gd name="T55" fmla="*/ 43 h 140"/>
                <a:gd name="T56" fmla="*/ 26 w 140"/>
                <a:gd name="T57" fmla="*/ 72 h 140"/>
                <a:gd name="T58" fmla="*/ 17 w 140"/>
                <a:gd name="T59" fmla="*/ 70 h 140"/>
                <a:gd name="T60" fmla="*/ 26 w 140"/>
                <a:gd name="T61" fmla="*/ 68 h 140"/>
                <a:gd name="T62" fmla="*/ 26 w 140"/>
                <a:gd name="T63" fmla="*/ 72 h 140"/>
                <a:gd name="T64" fmla="*/ 70 w 140"/>
                <a:gd name="T65" fmla="*/ 124 h 140"/>
                <a:gd name="T66" fmla="*/ 68 w 140"/>
                <a:gd name="T67" fmla="*/ 114 h 140"/>
                <a:gd name="T68" fmla="*/ 72 w 140"/>
                <a:gd name="T69" fmla="*/ 114 h 140"/>
                <a:gd name="T70" fmla="*/ 70 w 140"/>
                <a:gd name="T71" fmla="*/ 107 h 140"/>
                <a:gd name="T72" fmla="*/ 31 w 140"/>
                <a:gd name="T73" fmla="*/ 56 h 140"/>
                <a:gd name="T74" fmla="*/ 49 w 140"/>
                <a:gd name="T75" fmla="*/ 61 h 140"/>
                <a:gd name="T76" fmla="*/ 49 w 140"/>
                <a:gd name="T77" fmla="*/ 68 h 140"/>
                <a:gd name="T78" fmla="*/ 73 w 140"/>
                <a:gd name="T79" fmla="*/ 90 h 140"/>
                <a:gd name="T80" fmla="*/ 70 w 140"/>
                <a:gd name="T81" fmla="*/ 107 h 140"/>
                <a:gd name="T82" fmla="*/ 75 w 140"/>
                <a:gd name="T83" fmla="*/ 89 h 140"/>
                <a:gd name="T84" fmla="*/ 83 w 140"/>
                <a:gd name="T85" fmla="*/ 83 h 140"/>
                <a:gd name="T86" fmla="*/ 96 w 140"/>
                <a:gd name="T87" fmla="*/ 99 h 140"/>
                <a:gd name="T88" fmla="*/ 104 w 140"/>
                <a:gd name="T89" fmla="*/ 62 h 140"/>
                <a:gd name="T90" fmla="*/ 101 w 140"/>
                <a:gd name="T91" fmla="*/ 66 h 140"/>
                <a:gd name="T92" fmla="*/ 97 w 140"/>
                <a:gd name="T93" fmla="*/ 62 h 140"/>
                <a:gd name="T94" fmla="*/ 86 w 140"/>
                <a:gd name="T95" fmla="*/ 57 h 140"/>
                <a:gd name="T96" fmla="*/ 101 w 140"/>
                <a:gd name="T97" fmla="*/ 40 h 140"/>
                <a:gd name="T98" fmla="*/ 104 w 140"/>
                <a:gd name="T99" fmla="*/ 58 h 140"/>
                <a:gd name="T100" fmla="*/ 122 w 140"/>
                <a:gd name="T101" fmla="*/ 72 h 140"/>
                <a:gd name="T102" fmla="*/ 112 w 140"/>
                <a:gd name="T103" fmla="*/ 70 h 140"/>
                <a:gd name="T104" fmla="*/ 122 w 140"/>
                <a:gd name="T105" fmla="*/ 68 h 140"/>
                <a:gd name="T106" fmla="*/ 122 w 140"/>
                <a:gd name="T107" fmla="*/ 7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1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1"/>
                    <a:pt x="109" y="0"/>
                    <a:pt x="70" y="0"/>
                  </a:cubicBezTo>
                  <a:close/>
                  <a:moveTo>
                    <a:pt x="70" y="130"/>
                  </a:moveTo>
                  <a:cubicBezTo>
                    <a:pt x="37" y="130"/>
                    <a:pt x="11" y="103"/>
                    <a:pt x="11" y="70"/>
                  </a:cubicBezTo>
                  <a:cubicBezTo>
                    <a:pt x="11" y="37"/>
                    <a:pt x="37" y="10"/>
                    <a:pt x="70" y="10"/>
                  </a:cubicBezTo>
                  <a:cubicBezTo>
                    <a:pt x="103" y="10"/>
                    <a:pt x="130" y="37"/>
                    <a:pt x="130" y="70"/>
                  </a:cubicBezTo>
                  <a:cubicBezTo>
                    <a:pt x="130" y="103"/>
                    <a:pt x="103" y="130"/>
                    <a:pt x="70" y="130"/>
                  </a:cubicBezTo>
                  <a:close/>
                  <a:moveTo>
                    <a:pt x="96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0" y="58"/>
                    <a:pt x="90" y="58"/>
                    <a:pt x="90" y="58"/>
                  </a:cubicBezTo>
                  <a:lnTo>
                    <a:pt x="96" y="48"/>
                  </a:lnTo>
                  <a:close/>
                  <a:moveTo>
                    <a:pt x="70" y="15"/>
                  </a:moveTo>
                  <a:cubicBezTo>
                    <a:pt x="40" y="15"/>
                    <a:pt x="15" y="40"/>
                    <a:pt x="15" y="70"/>
                  </a:cubicBezTo>
                  <a:cubicBezTo>
                    <a:pt x="15" y="100"/>
                    <a:pt x="40" y="125"/>
                    <a:pt x="70" y="125"/>
                  </a:cubicBezTo>
                  <a:cubicBezTo>
                    <a:pt x="101" y="125"/>
                    <a:pt x="125" y="100"/>
                    <a:pt x="125" y="70"/>
                  </a:cubicBezTo>
                  <a:cubicBezTo>
                    <a:pt x="125" y="40"/>
                    <a:pt x="101" y="15"/>
                    <a:pt x="70" y="15"/>
                  </a:cubicBezTo>
                  <a:close/>
                  <a:moveTo>
                    <a:pt x="68" y="19"/>
                  </a:moveTo>
                  <a:cubicBezTo>
                    <a:pt x="68" y="17"/>
                    <a:pt x="69" y="16"/>
                    <a:pt x="70" y="16"/>
                  </a:cubicBezTo>
                  <a:cubicBezTo>
                    <a:pt x="71" y="16"/>
                    <a:pt x="72" y="17"/>
                    <a:pt x="72" y="19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7"/>
                    <a:pt x="71" y="28"/>
                    <a:pt x="70" y="28"/>
                  </a:cubicBezTo>
                  <a:cubicBezTo>
                    <a:pt x="69" y="28"/>
                    <a:pt x="68" y="27"/>
                    <a:pt x="68" y="26"/>
                  </a:cubicBezTo>
                  <a:lnTo>
                    <a:pt x="68" y="19"/>
                  </a:lnTo>
                  <a:close/>
                  <a:moveTo>
                    <a:pt x="79" y="45"/>
                  </a:moveTo>
                  <a:cubicBezTo>
                    <a:pt x="78" y="44"/>
                    <a:pt x="77" y="44"/>
                    <a:pt x="76" y="44"/>
                  </a:cubicBezTo>
                  <a:cubicBezTo>
                    <a:pt x="75" y="44"/>
                    <a:pt x="74" y="44"/>
                    <a:pt x="73" y="45"/>
                  </a:cubicBezTo>
                  <a:cubicBezTo>
                    <a:pt x="72" y="46"/>
                    <a:pt x="72" y="47"/>
                    <a:pt x="72" y="49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7" y="46"/>
                    <a:pt x="68" y="44"/>
                    <a:pt x="69" y="43"/>
                  </a:cubicBezTo>
                  <a:cubicBezTo>
                    <a:pt x="71" y="41"/>
                    <a:pt x="73" y="40"/>
                    <a:pt x="76" y="40"/>
                  </a:cubicBezTo>
                  <a:cubicBezTo>
                    <a:pt x="79" y="40"/>
                    <a:pt x="81" y="41"/>
                    <a:pt x="82" y="42"/>
                  </a:cubicBezTo>
                  <a:cubicBezTo>
                    <a:pt x="84" y="44"/>
                    <a:pt x="84" y="46"/>
                    <a:pt x="84" y="48"/>
                  </a:cubicBezTo>
                  <a:cubicBezTo>
                    <a:pt x="84" y="50"/>
                    <a:pt x="84" y="51"/>
                    <a:pt x="83" y="52"/>
                  </a:cubicBezTo>
                  <a:cubicBezTo>
                    <a:pt x="82" y="53"/>
                    <a:pt x="81" y="54"/>
                    <a:pt x="80" y="55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4" y="59"/>
                    <a:pt x="74" y="59"/>
                    <a:pt x="73" y="60"/>
                  </a:cubicBezTo>
                  <a:cubicBezTo>
                    <a:pt x="73" y="60"/>
                    <a:pt x="73" y="61"/>
                    <a:pt x="73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65"/>
                    <a:pt x="84" y="65"/>
                    <a:pt x="84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4"/>
                    <a:pt x="67" y="62"/>
                    <a:pt x="68" y="60"/>
                  </a:cubicBezTo>
                  <a:cubicBezTo>
                    <a:pt x="68" y="58"/>
                    <a:pt x="70" y="57"/>
                    <a:pt x="72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8" y="51"/>
                    <a:pt x="79" y="50"/>
                  </a:cubicBezTo>
                  <a:cubicBezTo>
                    <a:pt x="79" y="50"/>
                    <a:pt x="80" y="49"/>
                    <a:pt x="80" y="48"/>
                  </a:cubicBezTo>
                  <a:cubicBezTo>
                    <a:pt x="80" y="47"/>
                    <a:pt x="79" y="46"/>
                    <a:pt x="79" y="45"/>
                  </a:cubicBezTo>
                  <a:close/>
                  <a:moveTo>
                    <a:pt x="36" y="43"/>
                  </a:moveTo>
                  <a:cubicBezTo>
                    <a:pt x="39" y="41"/>
                    <a:pt x="42" y="37"/>
                    <a:pt x="44" y="37"/>
                  </a:cubicBezTo>
                  <a:cubicBezTo>
                    <a:pt x="47" y="41"/>
                    <a:pt x="51" y="45"/>
                    <a:pt x="54" y="50"/>
                  </a:cubicBezTo>
                  <a:cubicBezTo>
                    <a:pt x="56" y="51"/>
                    <a:pt x="57" y="52"/>
                    <a:pt x="57" y="54"/>
                  </a:cubicBezTo>
                  <a:cubicBezTo>
                    <a:pt x="57" y="56"/>
                    <a:pt x="53" y="58"/>
                    <a:pt x="51" y="60"/>
                  </a:cubicBezTo>
                  <a:cubicBezTo>
                    <a:pt x="46" y="54"/>
                    <a:pt x="41" y="49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lose/>
                  <a:moveTo>
                    <a:pt x="26" y="72"/>
                  </a:moveTo>
                  <a:cubicBezTo>
                    <a:pt x="19" y="72"/>
                    <a:pt x="19" y="72"/>
                    <a:pt x="19" y="72"/>
                  </a:cubicBezTo>
                  <a:cubicBezTo>
                    <a:pt x="18" y="72"/>
                    <a:pt x="17" y="71"/>
                    <a:pt x="17" y="70"/>
                  </a:cubicBezTo>
                  <a:cubicBezTo>
                    <a:pt x="17" y="69"/>
                    <a:pt x="18" y="68"/>
                    <a:pt x="19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8" y="69"/>
                    <a:pt x="28" y="70"/>
                  </a:cubicBezTo>
                  <a:cubicBezTo>
                    <a:pt x="28" y="71"/>
                    <a:pt x="27" y="72"/>
                    <a:pt x="26" y="72"/>
                  </a:cubicBezTo>
                  <a:close/>
                  <a:moveTo>
                    <a:pt x="72" y="121"/>
                  </a:moveTo>
                  <a:cubicBezTo>
                    <a:pt x="72" y="123"/>
                    <a:pt x="71" y="124"/>
                    <a:pt x="70" y="124"/>
                  </a:cubicBezTo>
                  <a:cubicBezTo>
                    <a:pt x="69" y="124"/>
                    <a:pt x="68" y="123"/>
                    <a:pt x="68" y="121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8" y="113"/>
                    <a:pt x="69" y="112"/>
                    <a:pt x="70" y="112"/>
                  </a:cubicBezTo>
                  <a:cubicBezTo>
                    <a:pt x="71" y="112"/>
                    <a:pt x="72" y="113"/>
                    <a:pt x="72" y="114"/>
                  </a:cubicBezTo>
                  <a:lnTo>
                    <a:pt x="72" y="121"/>
                  </a:lnTo>
                  <a:close/>
                  <a:moveTo>
                    <a:pt x="70" y="107"/>
                  </a:moveTo>
                  <a:cubicBezTo>
                    <a:pt x="65" y="105"/>
                    <a:pt x="59" y="102"/>
                    <a:pt x="46" y="87"/>
                  </a:cubicBezTo>
                  <a:cubicBezTo>
                    <a:pt x="33" y="71"/>
                    <a:pt x="31" y="60"/>
                    <a:pt x="31" y="56"/>
                  </a:cubicBezTo>
                  <a:cubicBezTo>
                    <a:pt x="31" y="52"/>
                    <a:pt x="32" y="48"/>
                    <a:pt x="34" y="44"/>
                  </a:cubicBezTo>
                  <a:cubicBezTo>
                    <a:pt x="39" y="50"/>
                    <a:pt x="44" y="56"/>
                    <a:pt x="49" y="61"/>
                  </a:cubicBezTo>
                  <a:cubicBezTo>
                    <a:pt x="49" y="62"/>
                    <a:pt x="48" y="63"/>
                    <a:pt x="48" y="64"/>
                  </a:cubicBezTo>
                  <a:cubicBezTo>
                    <a:pt x="48" y="64"/>
                    <a:pt x="49" y="67"/>
                    <a:pt x="49" y="68"/>
                  </a:cubicBezTo>
                  <a:cubicBezTo>
                    <a:pt x="52" y="74"/>
                    <a:pt x="59" y="82"/>
                    <a:pt x="65" y="87"/>
                  </a:cubicBezTo>
                  <a:cubicBezTo>
                    <a:pt x="68" y="89"/>
                    <a:pt x="71" y="92"/>
                    <a:pt x="73" y="90"/>
                  </a:cubicBezTo>
                  <a:cubicBezTo>
                    <a:pt x="78" y="96"/>
                    <a:pt x="83" y="102"/>
                    <a:pt x="88" y="108"/>
                  </a:cubicBezTo>
                  <a:cubicBezTo>
                    <a:pt x="82" y="109"/>
                    <a:pt x="76" y="109"/>
                    <a:pt x="70" y="107"/>
                  </a:cubicBezTo>
                  <a:close/>
                  <a:moveTo>
                    <a:pt x="90" y="106"/>
                  </a:moveTo>
                  <a:cubicBezTo>
                    <a:pt x="85" y="100"/>
                    <a:pt x="80" y="94"/>
                    <a:pt x="75" y="89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8" y="86"/>
                    <a:pt x="81" y="82"/>
                    <a:pt x="83" y="83"/>
                  </a:cubicBezTo>
                  <a:cubicBezTo>
                    <a:pt x="84" y="83"/>
                    <a:pt x="85" y="86"/>
                    <a:pt x="86" y="87"/>
                  </a:cubicBezTo>
                  <a:cubicBezTo>
                    <a:pt x="89" y="90"/>
                    <a:pt x="94" y="95"/>
                    <a:pt x="96" y="99"/>
                  </a:cubicBezTo>
                  <a:cubicBezTo>
                    <a:pt x="97" y="101"/>
                    <a:pt x="93" y="104"/>
                    <a:pt x="90" y="106"/>
                  </a:cubicBezTo>
                  <a:close/>
                  <a:moveTo>
                    <a:pt x="104" y="62"/>
                  </a:moveTo>
                  <a:cubicBezTo>
                    <a:pt x="101" y="62"/>
                    <a:pt x="101" y="62"/>
                    <a:pt x="101" y="62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4" y="58"/>
                    <a:pt x="104" y="58"/>
                    <a:pt x="104" y="58"/>
                  </a:cubicBezTo>
                  <a:lnTo>
                    <a:pt x="104" y="62"/>
                  </a:lnTo>
                  <a:close/>
                  <a:moveTo>
                    <a:pt x="122" y="72"/>
                  </a:move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2" y="71"/>
                    <a:pt x="112" y="70"/>
                  </a:cubicBezTo>
                  <a:cubicBezTo>
                    <a:pt x="112" y="69"/>
                    <a:pt x="113" y="68"/>
                    <a:pt x="114" y="68"/>
                  </a:cubicBez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4" y="69"/>
                    <a:pt x="124" y="70"/>
                  </a:cubicBezTo>
                  <a:cubicBezTo>
                    <a:pt x="124" y="71"/>
                    <a:pt x="123" y="72"/>
                    <a:pt x="12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22" name="Freeform 44"/>
            <p:cNvSpPr>
              <a:spLocks noEditPoints="1"/>
            </p:cNvSpPr>
            <p:nvPr/>
          </p:nvSpPr>
          <p:spPr bwMode="auto">
            <a:xfrm>
              <a:off x="4313256" y="4607771"/>
              <a:ext cx="192050" cy="253898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4222750" y="2611438"/>
              <a:ext cx="373063" cy="381000"/>
            </a:xfrm>
            <a:custGeom>
              <a:avLst/>
              <a:gdLst>
                <a:gd name="T0" fmla="*/ 6 w 37"/>
                <a:gd name="T1" fmla="*/ 0 h 38"/>
                <a:gd name="T2" fmla="*/ 31 w 37"/>
                <a:gd name="T3" fmla="*/ 0 h 38"/>
                <a:gd name="T4" fmla="*/ 37 w 37"/>
                <a:gd name="T5" fmla="*/ 6 h 38"/>
                <a:gd name="T6" fmla="*/ 37 w 37"/>
                <a:gd name="T7" fmla="*/ 32 h 38"/>
                <a:gd name="T8" fmla="*/ 31 w 37"/>
                <a:gd name="T9" fmla="*/ 38 h 38"/>
                <a:gd name="T10" fmla="*/ 6 w 37"/>
                <a:gd name="T11" fmla="*/ 38 h 38"/>
                <a:gd name="T12" fmla="*/ 0 w 37"/>
                <a:gd name="T13" fmla="*/ 32 h 38"/>
                <a:gd name="T14" fmla="*/ 0 w 37"/>
                <a:gd name="T15" fmla="*/ 6 h 38"/>
                <a:gd name="T16" fmla="*/ 6 w 3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7" y="3"/>
                    <a:pt x="37" y="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5"/>
                    <a:pt x="35" y="38"/>
                    <a:pt x="31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8"/>
                    <a:pt x="0" y="35"/>
                    <a:pt x="0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 dirty="0">
                <a:solidFill>
                  <a:srgbClr val="1F497D"/>
                </a:solidFill>
              </a:endParaRPr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7585075" y="4543426"/>
              <a:ext cx="373063" cy="382588"/>
            </a:xfrm>
            <a:custGeom>
              <a:avLst/>
              <a:gdLst>
                <a:gd name="T0" fmla="*/ 6 w 37"/>
                <a:gd name="T1" fmla="*/ 0 h 38"/>
                <a:gd name="T2" fmla="*/ 31 w 37"/>
                <a:gd name="T3" fmla="*/ 0 h 38"/>
                <a:gd name="T4" fmla="*/ 37 w 37"/>
                <a:gd name="T5" fmla="*/ 6 h 38"/>
                <a:gd name="T6" fmla="*/ 37 w 37"/>
                <a:gd name="T7" fmla="*/ 32 h 38"/>
                <a:gd name="T8" fmla="*/ 31 w 37"/>
                <a:gd name="T9" fmla="*/ 38 h 38"/>
                <a:gd name="T10" fmla="*/ 6 w 37"/>
                <a:gd name="T11" fmla="*/ 38 h 38"/>
                <a:gd name="T12" fmla="*/ 0 w 37"/>
                <a:gd name="T13" fmla="*/ 32 h 38"/>
                <a:gd name="T14" fmla="*/ 0 w 37"/>
                <a:gd name="T15" fmla="*/ 6 h 38"/>
                <a:gd name="T16" fmla="*/ 6 w 3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7" y="3"/>
                    <a:pt x="37" y="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5"/>
                    <a:pt x="35" y="38"/>
                    <a:pt x="31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8"/>
                    <a:pt x="0" y="35"/>
                    <a:pt x="0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 dirty="0">
                <a:solidFill>
                  <a:srgbClr val="1F497D"/>
                </a:solidFill>
              </a:endParaRPr>
            </a:p>
          </p:txBody>
        </p:sp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7650191" y="4629812"/>
              <a:ext cx="242830" cy="209817"/>
            </a:xfrm>
            <a:custGeom>
              <a:avLst/>
              <a:gdLst>
                <a:gd name="T0" fmla="*/ 33 w 140"/>
                <a:gd name="T1" fmla="*/ 121 h 121"/>
                <a:gd name="T2" fmla="*/ 33 w 140"/>
                <a:gd name="T3" fmla="*/ 97 h 121"/>
                <a:gd name="T4" fmla="*/ 115 w 140"/>
                <a:gd name="T5" fmla="*/ 97 h 121"/>
                <a:gd name="T6" fmla="*/ 115 w 140"/>
                <a:gd name="T7" fmla="*/ 121 h 121"/>
                <a:gd name="T8" fmla="*/ 115 w 140"/>
                <a:gd name="T9" fmla="*/ 97 h 121"/>
                <a:gd name="T10" fmla="*/ 133 w 140"/>
                <a:gd name="T11" fmla="*/ 103 h 121"/>
                <a:gd name="T12" fmla="*/ 115 w 140"/>
                <a:gd name="T13" fmla="*/ 95 h 121"/>
                <a:gd name="T14" fmla="*/ 45 w 140"/>
                <a:gd name="T15" fmla="*/ 103 h 121"/>
                <a:gd name="T16" fmla="*/ 20 w 140"/>
                <a:gd name="T17" fmla="*/ 103 h 121"/>
                <a:gd name="T18" fmla="*/ 6 w 140"/>
                <a:gd name="T19" fmla="*/ 103 h 121"/>
                <a:gd name="T20" fmla="*/ 0 w 140"/>
                <a:gd name="T21" fmla="*/ 72 h 121"/>
                <a:gd name="T22" fmla="*/ 17 w 140"/>
                <a:gd name="T23" fmla="*/ 44 h 121"/>
                <a:gd name="T24" fmla="*/ 44 w 140"/>
                <a:gd name="T25" fmla="*/ 40 h 121"/>
                <a:gd name="T26" fmla="*/ 49 w 140"/>
                <a:gd name="T27" fmla="*/ 88 h 121"/>
                <a:gd name="T28" fmla="*/ 140 w 140"/>
                <a:gd name="T29" fmla="*/ 96 h 121"/>
                <a:gd name="T30" fmla="*/ 39 w 140"/>
                <a:gd name="T31" fmla="*/ 47 h 121"/>
                <a:gd name="T32" fmla="*/ 23 w 140"/>
                <a:gd name="T33" fmla="*/ 48 h 121"/>
                <a:gd name="T34" fmla="*/ 9 w 140"/>
                <a:gd name="T35" fmla="*/ 69 h 121"/>
                <a:gd name="T36" fmla="*/ 12 w 140"/>
                <a:gd name="T37" fmla="*/ 73 h 121"/>
                <a:gd name="T38" fmla="*/ 41 w 140"/>
                <a:gd name="T39" fmla="*/ 71 h 121"/>
                <a:gd name="T40" fmla="*/ 139 w 140"/>
                <a:gd name="T41" fmla="*/ 73 h 121"/>
                <a:gd name="T42" fmla="*/ 99 w 140"/>
                <a:gd name="T43" fmla="*/ 56 h 121"/>
                <a:gd name="T44" fmla="*/ 129 w 140"/>
                <a:gd name="T45" fmla="*/ 84 h 121"/>
                <a:gd name="T46" fmla="*/ 139 w 140"/>
                <a:gd name="T47" fmla="*/ 34 h 121"/>
                <a:gd name="T48" fmla="*/ 99 w 140"/>
                <a:gd name="T49" fmla="*/ 23 h 121"/>
                <a:gd name="T50" fmla="*/ 139 w 140"/>
                <a:gd name="T51" fmla="*/ 51 h 121"/>
                <a:gd name="T52" fmla="*/ 64 w 140"/>
                <a:gd name="T53" fmla="*/ 84 h 121"/>
                <a:gd name="T54" fmla="*/ 94 w 140"/>
                <a:gd name="T55" fmla="*/ 56 h 121"/>
                <a:gd name="T56" fmla="*/ 53 w 140"/>
                <a:gd name="T57" fmla="*/ 73 h 121"/>
                <a:gd name="T58" fmla="*/ 94 w 140"/>
                <a:gd name="T59" fmla="*/ 23 h 121"/>
                <a:gd name="T60" fmla="*/ 53 w 140"/>
                <a:gd name="T61" fmla="*/ 34 h 121"/>
                <a:gd name="T62" fmla="*/ 94 w 140"/>
                <a:gd name="T63" fmla="*/ 51 h 121"/>
                <a:gd name="T64" fmla="*/ 69 w 140"/>
                <a:gd name="T65" fmla="*/ 11 h 121"/>
                <a:gd name="T66" fmla="*/ 69 w 140"/>
                <a:gd name="T67" fmla="*/ 11 h 121"/>
                <a:gd name="T68" fmla="*/ 78 w 140"/>
                <a:gd name="T69" fmla="*/ 10 h 121"/>
                <a:gd name="T70" fmla="*/ 99 w 140"/>
                <a:gd name="T71" fmla="*/ 21 h 121"/>
                <a:gd name="T72" fmla="*/ 99 w 140"/>
                <a:gd name="T73" fmla="*/ 21 h 121"/>
                <a:gd name="T74" fmla="*/ 114 w 140"/>
                <a:gd name="T75" fmla="*/ 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21">
                  <a:moveTo>
                    <a:pt x="45" y="109"/>
                  </a:moveTo>
                  <a:cubicBezTo>
                    <a:pt x="45" y="116"/>
                    <a:pt x="39" y="121"/>
                    <a:pt x="33" y="121"/>
                  </a:cubicBezTo>
                  <a:cubicBezTo>
                    <a:pt x="26" y="121"/>
                    <a:pt x="21" y="116"/>
                    <a:pt x="21" y="109"/>
                  </a:cubicBezTo>
                  <a:cubicBezTo>
                    <a:pt x="21" y="103"/>
                    <a:pt x="26" y="97"/>
                    <a:pt x="33" y="97"/>
                  </a:cubicBezTo>
                  <a:cubicBezTo>
                    <a:pt x="39" y="97"/>
                    <a:pt x="45" y="103"/>
                    <a:pt x="45" y="109"/>
                  </a:cubicBezTo>
                  <a:close/>
                  <a:moveTo>
                    <a:pt x="115" y="97"/>
                  </a:moveTo>
                  <a:cubicBezTo>
                    <a:pt x="108" y="97"/>
                    <a:pt x="103" y="103"/>
                    <a:pt x="103" y="109"/>
                  </a:cubicBezTo>
                  <a:cubicBezTo>
                    <a:pt x="103" y="116"/>
                    <a:pt x="108" y="121"/>
                    <a:pt x="115" y="121"/>
                  </a:cubicBezTo>
                  <a:cubicBezTo>
                    <a:pt x="121" y="121"/>
                    <a:pt x="126" y="116"/>
                    <a:pt x="126" y="109"/>
                  </a:cubicBezTo>
                  <a:cubicBezTo>
                    <a:pt x="126" y="103"/>
                    <a:pt x="121" y="97"/>
                    <a:pt x="115" y="97"/>
                  </a:cubicBezTo>
                  <a:close/>
                  <a:moveTo>
                    <a:pt x="140" y="96"/>
                  </a:moveTo>
                  <a:cubicBezTo>
                    <a:pt x="140" y="100"/>
                    <a:pt x="137" y="103"/>
                    <a:pt x="133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5" y="98"/>
                    <a:pt x="120" y="95"/>
                    <a:pt x="115" y="95"/>
                  </a:cubicBezTo>
                  <a:cubicBezTo>
                    <a:pt x="109" y="95"/>
                    <a:pt x="104" y="98"/>
                    <a:pt x="102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43" y="98"/>
                    <a:pt x="38" y="95"/>
                    <a:pt x="33" y="95"/>
                  </a:cubicBezTo>
                  <a:cubicBezTo>
                    <a:pt x="27" y="95"/>
                    <a:pt x="22" y="98"/>
                    <a:pt x="20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3" y="103"/>
                    <a:pt x="0" y="101"/>
                    <a:pt x="0" y="9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9"/>
                    <a:pt x="2" y="65"/>
                    <a:pt x="3" y="63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9" y="42"/>
                    <a:pt x="23" y="40"/>
                    <a:pt x="25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7" y="40"/>
                    <a:pt x="49" y="42"/>
                    <a:pt x="49" y="45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133" y="88"/>
                    <a:pt x="133" y="88"/>
                    <a:pt x="133" y="88"/>
                  </a:cubicBezTo>
                  <a:cubicBezTo>
                    <a:pt x="137" y="88"/>
                    <a:pt x="140" y="91"/>
                    <a:pt x="140" y="96"/>
                  </a:cubicBezTo>
                  <a:close/>
                  <a:moveTo>
                    <a:pt x="41" y="49"/>
                  </a:moveTo>
                  <a:cubicBezTo>
                    <a:pt x="41" y="48"/>
                    <a:pt x="40" y="47"/>
                    <a:pt x="39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4" y="47"/>
                    <a:pt x="23" y="48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6"/>
                    <a:pt x="9" y="68"/>
                    <a:pt x="9" y="6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2"/>
                    <a:pt x="10" y="73"/>
                    <a:pt x="12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40" y="73"/>
                    <a:pt x="41" y="72"/>
                    <a:pt x="41" y="71"/>
                  </a:cubicBezTo>
                  <a:lnTo>
                    <a:pt x="41" y="49"/>
                  </a:lnTo>
                  <a:close/>
                  <a:moveTo>
                    <a:pt x="139" y="73"/>
                  </a:moveTo>
                  <a:cubicBezTo>
                    <a:pt x="139" y="56"/>
                    <a:pt x="139" y="56"/>
                    <a:pt x="139" y="56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5" y="84"/>
                    <a:pt x="139" y="79"/>
                    <a:pt x="139" y="73"/>
                  </a:cubicBezTo>
                  <a:close/>
                  <a:moveTo>
                    <a:pt x="139" y="34"/>
                  </a:moveTo>
                  <a:cubicBezTo>
                    <a:pt x="139" y="28"/>
                    <a:pt x="135" y="23"/>
                    <a:pt x="12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39" y="51"/>
                    <a:pt x="139" y="51"/>
                    <a:pt x="139" y="51"/>
                  </a:cubicBezTo>
                  <a:lnTo>
                    <a:pt x="139" y="34"/>
                  </a:lnTo>
                  <a:close/>
                  <a:moveTo>
                    <a:pt x="64" y="84"/>
                  </a:moveTo>
                  <a:cubicBezTo>
                    <a:pt x="94" y="84"/>
                    <a:pt x="94" y="84"/>
                    <a:pt x="94" y="84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9"/>
                    <a:pt x="58" y="84"/>
                    <a:pt x="64" y="84"/>
                  </a:cubicBezTo>
                  <a:close/>
                  <a:moveTo>
                    <a:pt x="94" y="23"/>
                  </a:moveTo>
                  <a:cubicBezTo>
                    <a:pt x="64" y="23"/>
                    <a:pt x="64" y="23"/>
                    <a:pt x="64" y="23"/>
                  </a:cubicBezTo>
                  <a:cubicBezTo>
                    <a:pt x="58" y="23"/>
                    <a:pt x="53" y="28"/>
                    <a:pt x="53" y="34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94" y="51"/>
                    <a:pt x="94" y="51"/>
                    <a:pt x="94" y="51"/>
                  </a:cubicBezTo>
                  <a:lnTo>
                    <a:pt x="94" y="23"/>
                  </a:lnTo>
                  <a:close/>
                  <a:moveTo>
                    <a:pt x="69" y="11"/>
                  </a:moveTo>
                  <a:cubicBezTo>
                    <a:pt x="72" y="0"/>
                    <a:pt x="90" y="5"/>
                    <a:pt x="94" y="21"/>
                  </a:cubicBezTo>
                  <a:cubicBezTo>
                    <a:pt x="94" y="21"/>
                    <a:pt x="65" y="24"/>
                    <a:pt x="69" y="11"/>
                  </a:cubicBezTo>
                  <a:close/>
                  <a:moveTo>
                    <a:pt x="91" y="19"/>
                  </a:moveTo>
                  <a:cubicBezTo>
                    <a:pt x="91" y="19"/>
                    <a:pt x="84" y="10"/>
                    <a:pt x="78" y="10"/>
                  </a:cubicBezTo>
                  <a:cubicBezTo>
                    <a:pt x="72" y="10"/>
                    <a:pt x="75" y="18"/>
                    <a:pt x="91" y="19"/>
                  </a:cubicBezTo>
                  <a:close/>
                  <a:moveTo>
                    <a:pt x="99" y="21"/>
                  </a:moveTo>
                  <a:cubicBezTo>
                    <a:pt x="102" y="5"/>
                    <a:pt x="121" y="0"/>
                    <a:pt x="124" y="11"/>
                  </a:cubicBezTo>
                  <a:cubicBezTo>
                    <a:pt x="127" y="24"/>
                    <a:pt x="99" y="21"/>
                    <a:pt x="99" y="21"/>
                  </a:cubicBezTo>
                  <a:close/>
                  <a:moveTo>
                    <a:pt x="102" y="19"/>
                  </a:moveTo>
                  <a:cubicBezTo>
                    <a:pt x="117" y="18"/>
                    <a:pt x="120" y="10"/>
                    <a:pt x="114" y="10"/>
                  </a:cubicBezTo>
                  <a:cubicBezTo>
                    <a:pt x="108" y="10"/>
                    <a:pt x="102" y="19"/>
                    <a:pt x="102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26" name="Freeform 65"/>
            <p:cNvSpPr>
              <a:spLocks noEditPoints="1"/>
            </p:cNvSpPr>
            <p:nvPr/>
          </p:nvSpPr>
          <p:spPr bwMode="auto">
            <a:xfrm>
              <a:off x="4276991" y="2694427"/>
              <a:ext cx="264580" cy="215022"/>
            </a:xfrm>
            <a:custGeom>
              <a:avLst/>
              <a:gdLst>
                <a:gd name="T0" fmla="*/ 131 w 140"/>
                <a:gd name="T1" fmla="*/ 33 h 114"/>
                <a:gd name="T2" fmla="*/ 80 w 140"/>
                <a:gd name="T3" fmla="*/ 10 h 114"/>
                <a:gd name="T4" fmla="*/ 75 w 140"/>
                <a:gd name="T5" fmla="*/ 0 h 114"/>
                <a:gd name="T6" fmla="*/ 65 w 140"/>
                <a:gd name="T7" fmla="*/ 0 h 114"/>
                <a:gd name="T8" fmla="*/ 60 w 140"/>
                <a:gd name="T9" fmla="*/ 10 h 114"/>
                <a:gd name="T10" fmla="*/ 9 w 140"/>
                <a:gd name="T11" fmla="*/ 33 h 114"/>
                <a:gd name="T12" fmla="*/ 0 w 140"/>
                <a:gd name="T13" fmla="*/ 43 h 114"/>
                <a:gd name="T14" fmla="*/ 9 w 140"/>
                <a:gd name="T15" fmla="*/ 53 h 114"/>
                <a:gd name="T16" fmla="*/ 23 w 140"/>
                <a:gd name="T17" fmla="*/ 107 h 114"/>
                <a:gd name="T18" fmla="*/ 109 w 140"/>
                <a:gd name="T19" fmla="*/ 114 h 114"/>
                <a:gd name="T20" fmla="*/ 128 w 140"/>
                <a:gd name="T21" fmla="*/ 53 h 114"/>
                <a:gd name="T22" fmla="*/ 131 w 140"/>
                <a:gd name="T23" fmla="*/ 53 h 114"/>
                <a:gd name="T24" fmla="*/ 140 w 140"/>
                <a:gd name="T25" fmla="*/ 43 h 114"/>
                <a:gd name="T26" fmla="*/ 41 w 140"/>
                <a:gd name="T27" fmla="*/ 101 h 114"/>
                <a:gd name="T28" fmla="*/ 33 w 140"/>
                <a:gd name="T29" fmla="*/ 101 h 114"/>
                <a:gd name="T30" fmla="*/ 37 w 140"/>
                <a:gd name="T31" fmla="*/ 64 h 114"/>
                <a:gd name="T32" fmla="*/ 41 w 140"/>
                <a:gd name="T33" fmla="*/ 101 h 114"/>
                <a:gd name="T34" fmla="*/ 54 w 140"/>
                <a:gd name="T35" fmla="*/ 105 h 114"/>
                <a:gd name="T36" fmla="*/ 49 w 140"/>
                <a:gd name="T37" fmla="*/ 68 h 114"/>
                <a:gd name="T38" fmla="*/ 58 w 140"/>
                <a:gd name="T39" fmla="*/ 68 h 114"/>
                <a:gd name="T40" fmla="*/ 74 w 140"/>
                <a:gd name="T41" fmla="*/ 101 h 114"/>
                <a:gd name="T42" fmla="*/ 66 w 140"/>
                <a:gd name="T43" fmla="*/ 101 h 114"/>
                <a:gd name="T44" fmla="*/ 70 w 140"/>
                <a:gd name="T45" fmla="*/ 64 h 114"/>
                <a:gd name="T46" fmla="*/ 74 w 140"/>
                <a:gd name="T47" fmla="*/ 101 h 114"/>
                <a:gd name="T48" fmla="*/ 87 w 140"/>
                <a:gd name="T49" fmla="*/ 105 h 114"/>
                <a:gd name="T50" fmla="*/ 83 w 140"/>
                <a:gd name="T51" fmla="*/ 68 h 114"/>
                <a:gd name="T52" fmla="*/ 91 w 140"/>
                <a:gd name="T53" fmla="*/ 68 h 114"/>
                <a:gd name="T54" fmla="*/ 108 w 140"/>
                <a:gd name="T55" fmla="*/ 101 h 114"/>
                <a:gd name="T56" fmla="*/ 99 w 140"/>
                <a:gd name="T57" fmla="*/ 101 h 114"/>
                <a:gd name="T58" fmla="*/ 103 w 140"/>
                <a:gd name="T59" fmla="*/ 64 h 114"/>
                <a:gd name="T60" fmla="*/ 108 w 140"/>
                <a:gd name="T61" fmla="*/ 101 h 114"/>
                <a:gd name="T62" fmla="*/ 65 w 140"/>
                <a:gd name="T63" fmla="*/ 12 h 114"/>
                <a:gd name="T64" fmla="*/ 75 w 140"/>
                <a:gd name="T65" fmla="*/ 12 h 114"/>
                <a:gd name="T66" fmla="*/ 87 w 140"/>
                <a:gd name="T67" fmla="*/ 33 h 114"/>
                <a:gd name="T68" fmla="*/ 64 w 140"/>
                <a:gd name="T69" fmla="*/ 12 h 114"/>
                <a:gd name="T70" fmla="*/ 131 w 140"/>
                <a:gd name="T71" fmla="*/ 47 h 114"/>
                <a:gd name="T72" fmla="*/ 7 w 140"/>
                <a:gd name="T73" fmla="*/ 46 h 114"/>
                <a:gd name="T74" fmla="*/ 7 w 140"/>
                <a:gd name="T75" fmla="*/ 40 h 114"/>
                <a:gd name="T76" fmla="*/ 131 w 140"/>
                <a:gd name="T77" fmla="*/ 39 h 114"/>
                <a:gd name="T78" fmla="*/ 134 w 140"/>
                <a:gd name="T79" fmla="*/ 4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" h="114">
                  <a:moveTo>
                    <a:pt x="137" y="36"/>
                  </a:moveTo>
                  <a:cubicBezTo>
                    <a:pt x="136" y="34"/>
                    <a:pt x="133" y="33"/>
                    <a:pt x="131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1" y="9"/>
                    <a:pt x="81" y="7"/>
                    <a:pt x="81" y="6"/>
                  </a:cubicBezTo>
                  <a:cubicBezTo>
                    <a:pt x="81" y="2"/>
                    <a:pt x="79" y="0"/>
                    <a:pt x="75" y="0"/>
                  </a:cubicBezTo>
                  <a:cubicBezTo>
                    <a:pt x="73" y="0"/>
                    <a:pt x="71" y="1"/>
                    <a:pt x="70" y="3"/>
                  </a:cubicBezTo>
                  <a:cubicBezTo>
                    <a:pt x="69" y="1"/>
                    <a:pt x="67" y="0"/>
                    <a:pt x="65" y="0"/>
                  </a:cubicBezTo>
                  <a:cubicBezTo>
                    <a:pt x="61" y="0"/>
                    <a:pt x="59" y="2"/>
                    <a:pt x="59" y="6"/>
                  </a:cubicBezTo>
                  <a:cubicBezTo>
                    <a:pt x="59" y="7"/>
                    <a:pt x="59" y="9"/>
                    <a:pt x="60" y="1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7" y="33"/>
                    <a:pt x="4" y="34"/>
                    <a:pt x="3" y="36"/>
                  </a:cubicBezTo>
                  <a:cubicBezTo>
                    <a:pt x="1" y="38"/>
                    <a:pt x="0" y="40"/>
                    <a:pt x="0" y="43"/>
                  </a:cubicBezTo>
                  <a:cubicBezTo>
                    <a:pt x="0" y="46"/>
                    <a:pt x="1" y="48"/>
                    <a:pt x="3" y="50"/>
                  </a:cubicBezTo>
                  <a:cubicBezTo>
                    <a:pt x="4" y="52"/>
                    <a:pt x="7" y="53"/>
                    <a:pt x="9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11"/>
                    <a:pt x="27" y="114"/>
                    <a:pt x="31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13" y="114"/>
                    <a:pt x="116" y="111"/>
                    <a:pt x="117" y="107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33" y="53"/>
                    <a:pt x="136" y="52"/>
                    <a:pt x="137" y="50"/>
                  </a:cubicBezTo>
                  <a:cubicBezTo>
                    <a:pt x="139" y="48"/>
                    <a:pt x="140" y="46"/>
                    <a:pt x="140" y="43"/>
                  </a:cubicBezTo>
                  <a:cubicBezTo>
                    <a:pt x="140" y="40"/>
                    <a:pt x="139" y="38"/>
                    <a:pt x="137" y="36"/>
                  </a:cubicBezTo>
                  <a:close/>
                  <a:moveTo>
                    <a:pt x="41" y="101"/>
                  </a:moveTo>
                  <a:cubicBezTo>
                    <a:pt x="41" y="103"/>
                    <a:pt x="39" y="105"/>
                    <a:pt x="37" y="105"/>
                  </a:cubicBezTo>
                  <a:cubicBezTo>
                    <a:pt x="35" y="105"/>
                    <a:pt x="33" y="103"/>
                    <a:pt x="33" y="101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66"/>
                    <a:pt x="35" y="64"/>
                    <a:pt x="37" y="64"/>
                  </a:cubicBezTo>
                  <a:cubicBezTo>
                    <a:pt x="39" y="64"/>
                    <a:pt x="41" y="66"/>
                    <a:pt x="41" y="68"/>
                  </a:cubicBezTo>
                  <a:lnTo>
                    <a:pt x="41" y="101"/>
                  </a:lnTo>
                  <a:close/>
                  <a:moveTo>
                    <a:pt x="58" y="101"/>
                  </a:moveTo>
                  <a:cubicBezTo>
                    <a:pt x="58" y="103"/>
                    <a:pt x="56" y="105"/>
                    <a:pt x="54" y="105"/>
                  </a:cubicBezTo>
                  <a:cubicBezTo>
                    <a:pt x="51" y="105"/>
                    <a:pt x="49" y="103"/>
                    <a:pt x="49" y="101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9" y="66"/>
                    <a:pt x="51" y="64"/>
                    <a:pt x="54" y="64"/>
                  </a:cubicBezTo>
                  <a:cubicBezTo>
                    <a:pt x="56" y="64"/>
                    <a:pt x="58" y="66"/>
                    <a:pt x="58" y="68"/>
                  </a:cubicBezTo>
                  <a:lnTo>
                    <a:pt x="58" y="101"/>
                  </a:lnTo>
                  <a:close/>
                  <a:moveTo>
                    <a:pt x="74" y="101"/>
                  </a:moveTo>
                  <a:cubicBezTo>
                    <a:pt x="74" y="103"/>
                    <a:pt x="73" y="105"/>
                    <a:pt x="70" y="105"/>
                  </a:cubicBezTo>
                  <a:cubicBezTo>
                    <a:pt x="68" y="105"/>
                    <a:pt x="66" y="103"/>
                    <a:pt x="66" y="101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6"/>
                    <a:pt x="68" y="64"/>
                    <a:pt x="70" y="64"/>
                  </a:cubicBezTo>
                  <a:cubicBezTo>
                    <a:pt x="73" y="64"/>
                    <a:pt x="74" y="66"/>
                    <a:pt x="74" y="68"/>
                  </a:cubicBezTo>
                  <a:lnTo>
                    <a:pt x="74" y="101"/>
                  </a:lnTo>
                  <a:close/>
                  <a:moveTo>
                    <a:pt x="91" y="101"/>
                  </a:moveTo>
                  <a:cubicBezTo>
                    <a:pt x="91" y="103"/>
                    <a:pt x="89" y="105"/>
                    <a:pt x="87" y="105"/>
                  </a:cubicBezTo>
                  <a:cubicBezTo>
                    <a:pt x="84" y="105"/>
                    <a:pt x="83" y="103"/>
                    <a:pt x="83" y="101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83" y="66"/>
                    <a:pt x="84" y="64"/>
                    <a:pt x="87" y="64"/>
                  </a:cubicBezTo>
                  <a:cubicBezTo>
                    <a:pt x="89" y="64"/>
                    <a:pt x="91" y="66"/>
                    <a:pt x="91" y="68"/>
                  </a:cubicBezTo>
                  <a:lnTo>
                    <a:pt x="91" y="101"/>
                  </a:lnTo>
                  <a:close/>
                  <a:moveTo>
                    <a:pt x="108" y="101"/>
                  </a:moveTo>
                  <a:cubicBezTo>
                    <a:pt x="108" y="103"/>
                    <a:pt x="106" y="105"/>
                    <a:pt x="103" y="105"/>
                  </a:cubicBezTo>
                  <a:cubicBezTo>
                    <a:pt x="101" y="105"/>
                    <a:pt x="99" y="103"/>
                    <a:pt x="99" y="101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99" y="66"/>
                    <a:pt x="101" y="64"/>
                    <a:pt x="103" y="64"/>
                  </a:cubicBezTo>
                  <a:cubicBezTo>
                    <a:pt x="106" y="64"/>
                    <a:pt x="108" y="66"/>
                    <a:pt x="108" y="68"/>
                  </a:cubicBezTo>
                  <a:lnTo>
                    <a:pt x="108" y="101"/>
                  </a:lnTo>
                  <a:close/>
                  <a:moveTo>
                    <a:pt x="64" y="12"/>
                  </a:moveTo>
                  <a:cubicBezTo>
                    <a:pt x="64" y="12"/>
                    <a:pt x="64" y="12"/>
                    <a:pt x="65" y="12"/>
                  </a:cubicBezTo>
                  <a:cubicBezTo>
                    <a:pt x="67" y="12"/>
                    <a:pt x="69" y="10"/>
                    <a:pt x="70" y="8"/>
                  </a:cubicBezTo>
                  <a:cubicBezTo>
                    <a:pt x="71" y="10"/>
                    <a:pt x="73" y="12"/>
                    <a:pt x="75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53" y="33"/>
                    <a:pt x="53" y="33"/>
                    <a:pt x="53" y="33"/>
                  </a:cubicBezTo>
                  <a:lnTo>
                    <a:pt x="64" y="12"/>
                  </a:lnTo>
                  <a:close/>
                  <a:moveTo>
                    <a:pt x="133" y="46"/>
                  </a:moveTo>
                  <a:cubicBezTo>
                    <a:pt x="132" y="47"/>
                    <a:pt x="131" y="47"/>
                    <a:pt x="131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6"/>
                  </a:cubicBezTo>
                  <a:cubicBezTo>
                    <a:pt x="7" y="45"/>
                    <a:pt x="6" y="44"/>
                    <a:pt x="6" y="43"/>
                  </a:cubicBezTo>
                  <a:cubicBezTo>
                    <a:pt x="6" y="42"/>
                    <a:pt x="7" y="41"/>
                    <a:pt x="7" y="40"/>
                  </a:cubicBezTo>
                  <a:cubicBezTo>
                    <a:pt x="8" y="39"/>
                    <a:pt x="9" y="39"/>
                    <a:pt x="9" y="3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1" y="39"/>
                    <a:pt x="132" y="39"/>
                    <a:pt x="133" y="40"/>
                  </a:cubicBezTo>
                  <a:cubicBezTo>
                    <a:pt x="133" y="41"/>
                    <a:pt x="134" y="42"/>
                    <a:pt x="134" y="43"/>
                  </a:cubicBezTo>
                  <a:cubicBezTo>
                    <a:pt x="134" y="44"/>
                    <a:pt x="133" y="45"/>
                    <a:pt x="133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</p:grpSp>
      <p:grpSp>
        <p:nvGrpSpPr>
          <p:cNvPr id="31" name="Group 53"/>
          <p:cNvGrpSpPr/>
          <p:nvPr/>
        </p:nvGrpSpPr>
        <p:grpSpPr>
          <a:xfrm>
            <a:off x="8112489" y="2290216"/>
            <a:ext cx="3002397" cy="1200474"/>
            <a:chOff x="8614471" y="2503731"/>
            <a:chExt cx="3162659" cy="1138368"/>
          </a:xfrm>
        </p:grpSpPr>
        <p:sp>
          <p:nvSpPr>
            <p:cNvPr id="32" name="TextBox 54"/>
            <p:cNvSpPr txBox="1"/>
            <p:nvPr/>
          </p:nvSpPr>
          <p:spPr>
            <a:xfrm>
              <a:off x="8614471" y="2503731"/>
              <a:ext cx="1653445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Rectangle 55"/>
            <p:cNvSpPr/>
            <p:nvPr/>
          </p:nvSpPr>
          <p:spPr>
            <a:xfrm>
              <a:off x="8614471" y="2924503"/>
              <a:ext cx="3162659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59"/>
          <p:cNvGrpSpPr/>
          <p:nvPr/>
        </p:nvGrpSpPr>
        <p:grpSpPr>
          <a:xfrm>
            <a:off x="1174036" y="4310315"/>
            <a:ext cx="3041581" cy="1175561"/>
            <a:chOff x="8614471" y="2527355"/>
            <a:chExt cx="3234236" cy="1114744"/>
          </a:xfrm>
        </p:grpSpPr>
        <p:sp>
          <p:nvSpPr>
            <p:cNvPr id="35" name="TextBox 60"/>
            <p:cNvSpPr txBox="1"/>
            <p:nvPr/>
          </p:nvSpPr>
          <p:spPr>
            <a:xfrm>
              <a:off x="10178982" y="2527355"/>
              <a:ext cx="1669083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61"/>
            <p:cNvSpPr/>
            <p:nvPr/>
          </p:nvSpPr>
          <p:spPr>
            <a:xfrm>
              <a:off x="8614471" y="2924503"/>
              <a:ext cx="3234236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62"/>
          <p:cNvGrpSpPr/>
          <p:nvPr/>
        </p:nvGrpSpPr>
        <p:grpSpPr>
          <a:xfrm>
            <a:off x="8106478" y="4289476"/>
            <a:ext cx="3008408" cy="1196400"/>
            <a:chOff x="8613756" y="2507594"/>
            <a:chExt cx="3168990" cy="1134505"/>
          </a:xfrm>
        </p:grpSpPr>
        <p:sp>
          <p:nvSpPr>
            <p:cNvPr id="38" name="TextBox 63"/>
            <p:cNvSpPr txBox="1"/>
            <p:nvPr/>
          </p:nvSpPr>
          <p:spPr>
            <a:xfrm>
              <a:off x="8613756" y="2507594"/>
              <a:ext cx="1653445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64"/>
            <p:cNvSpPr/>
            <p:nvPr/>
          </p:nvSpPr>
          <p:spPr>
            <a:xfrm>
              <a:off x="8614472" y="2924503"/>
              <a:ext cx="3168274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65"/>
          <p:cNvGrpSpPr/>
          <p:nvPr/>
        </p:nvGrpSpPr>
        <p:grpSpPr>
          <a:xfrm>
            <a:off x="1270682" y="2288605"/>
            <a:ext cx="2869858" cy="1185980"/>
            <a:chOff x="8797071" y="2517475"/>
            <a:chExt cx="3051636" cy="1124624"/>
          </a:xfrm>
        </p:grpSpPr>
        <p:sp>
          <p:nvSpPr>
            <p:cNvPr id="41" name="TextBox 66"/>
            <p:cNvSpPr txBox="1"/>
            <p:nvPr/>
          </p:nvSpPr>
          <p:spPr>
            <a:xfrm>
              <a:off x="10178982" y="2517475"/>
              <a:ext cx="1669083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67"/>
            <p:cNvSpPr/>
            <p:nvPr/>
          </p:nvSpPr>
          <p:spPr>
            <a:xfrm>
              <a:off x="8797071" y="2924503"/>
              <a:ext cx="3051636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03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02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25900" y="2190750"/>
            <a:ext cx="4129088" cy="4021138"/>
            <a:chOff x="4025900" y="2190750"/>
            <a:chExt cx="4129088" cy="402113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334000" y="2190750"/>
              <a:ext cx="1377950" cy="1976438"/>
            </a:xfrm>
            <a:custGeom>
              <a:avLst/>
              <a:gdLst>
                <a:gd name="T0" fmla="*/ 1377950 w 224"/>
                <a:gd name="T1" fmla="*/ 1258291 h 322"/>
                <a:gd name="T2" fmla="*/ 1273373 w 224"/>
                <a:gd name="T3" fmla="*/ 1405603 h 322"/>
                <a:gd name="T4" fmla="*/ 1236464 w 224"/>
                <a:gd name="T5" fmla="*/ 1350361 h 322"/>
                <a:gd name="T6" fmla="*/ 1101130 w 224"/>
                <a:gd name="T7" fmla="*/ 1295119 h 322"/>
                <a:gd name="T8" fmla="*/ 959644 w 224"/>
                <a:gd name="T9" fmla="*/ 1350361 h 322"/>
                <a:gd name="T10" fmla="*/ 904280 w 224"/>
                <a:gd name="T11" fmla="*/ 1491536 h 322"/>
                <a:gd name="T12" fmla="*/ 959644 w 224"/>
                <a:gd name="T13" fmla="*/ 1626572 h 322"/>
                <a:gd name="T14" fmla="*/ 1076523 w 224"/>
                <a:gd name="T15" fmla="*/ 1687952 h 322"/>
                <a:gd name="T16" fmla="*/ 867370 w 224"/>
                <a:gd name="T17" fmla="*/ 1976438 h 322"/>
                <a:gd name="T18" fmla="*/ 750491 w 224"/>
                <a:gd name="T19" fmla="*/ 1737056 h 322"/>
                <a:gd name="T20" fmla="*/ 627459 w 224"/>
                <a:gd name="T21" fmla="*/ 1976438 h 322"/>
                <a:gd name="T22" fmla="*/ 387548 w 224"/>
                <a:gd name="T23" fmla="*/ 1651124 h 322"/>
                <a:gd name="T24" fmla="*/ 332184 w 224"/>
                <a:gd name="T25" fmla="*/ 1737056 h 322"/>
                <a:gd name="T26" fmla="*/ 196850 w 224"/>
                <a:gd name="T27" fmla="*/ 1798436 h 322"/>
                <a:gd name="T28" fmla="*/ 55364 w 224"/>
                <a:gd name="T29" fmla="*/ 1737056 h 322"/>
                <a:gd name="T30" fmla="*/ 0 w 224"/>
                <a:gd name="T31" fmla="*/ 1602020 h 322"/>
                <a:gd name="T32" fmla="*/ 55364 w 224"/>
                <a:gd name="T33" fmla="*/ 1460845 h 322"/>
                <a:gd name="T34" fmla="*/ 196850 w 224"/>
                <a:gd name="T35" fmla="*/ 1405603 h 322"/>
                <a:gd name="T36" fmla="*/ 203002 w 224"/>
                <a:gd name="T37" fmla="*/ 1405603 h 322"/>
                <a:gd name="T38" fmla="*/ 92273 w 224"/>
                <a:gd name="T39" fmla="*/ 1258291 h 322"/>
                <a:gd name="T40" fmla="*/ 750491 w 224"/>
                <a:gd name="T41" fmla="*/ 0 h 322"/>
                <a:gd name="T42" fmla="*/ 1377950 w 224"/>
                <a:gd name="T43" fmla="*/ 1258291 h 32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24" h="322">
                  <a:moveTo>
                    <a:pt x="224" y="205"/>
                  </a:moveTo>
                  <a:cubicBezTo>
                    <a:pt x="207" y="229"/>
                    <a:pt x="207" y="229"/>
                    <a:pt x="207" y="229"/>
                  </a:cubicBezTo>
                  <a:cubicBezTo>
                    <a:pt x="206" y="226"/>
                    <a:pt x="204" y="223"/>
                    <a:pt x="201" y="220"/>
                  </a:cubicBezTo>
                  <a:cubicBezTo>
                    <a:pt x="195" y="214"/>
                    <a:pt x="188" y="211"/>
                    <a:pt x="179" y="211"/>
                  </a:cubicBezTo>
                  <a:cubicBezTo>
                    <a:pt x="170" y="211"/>
                    <a:pt x="163" y="214"/>
                    <a:pt x="156" y="220"/>
                  </a:cubicBezTo>
                  <a:cubicBezTo>
                    <a:pt x="150" y="227"/>
                    <a:pt x="147" y="234"/>
                    <a:pt x="147" y="243"/>
                  </a:cubicBezTo>
                  <a:cubicBezTo>
                    <a:pt x="147" y="252"/>
                    <a:pt x="150" y="259"/>
                    <a:pt x="156" y="265"/>
                  </a:cubicBezTo>
                  <a:cubicBezTo>
                    <a:pt x="162" y="271"/>
                    <a:pt x="168" y="274"/>
                    <a:pt x="175" y="275"/>
                  </a:cubicBezTo>
                  <a:cubicBezTo>
                    <a:pt x="141" y="322"/>
                    <a:pt x="141" y="322"/>
                    <a:pt x="141" y="322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02" y="322"/>
                    <a:pt x="102" y="322"/>
                    <a:pt x="102" y="322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1" y="275"/>
                    <a:pt x="58" y="279"/>
                    <a:pt x="54" y="283"/>
                  </a:cubicBezTo>
                  <a:cubicBezTo>
                    <a:pt x="48" y="290"/>
                    <a:pt x="41" y="293"/>
                    <a:pt x="32" y="293"/>
                  </a:cubicBezTo>
                  <a:cubicBezTo>
                    <a:pt x="23" y="293"/>
                    <a:pt x="15" y="290"/>
                    <a:pt x="9" y="283"/>
                  </a:cubicBezTo>
                  <a:cubicBezTo>
                    <a:pt x="3" y="277"/>
                    <a:pt x="0" y="270"/>
                    <a:pt x="0" y="261"/>
                  </a:cubicBezTo>
                  <a:cubicBezTo>
                    <a:pt x="0" y="252"/>
                    <a:pt x="3" y="245"/>
                    <a:pt x="9" y="238"/>
                  </a:cubicBezTo>
                  <a:cubicBezTo>
                    <a:pt x="15" y="232"/>
                    <a:pt x="23" y="229"/>
                    <a:pt x="32" y="229"/>
                  </a:cubicBezTo>
                  <a:cubicBezTo>
                    <a:pt x="32" y="229"/>
                    <a:pt x="32" y="229"/>
                    <a:pt x="33" y="229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224" y="205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025900" y="3449638"/>
              <a:ext cx="1935163" cy="1417637"/>
            </a:xfrm>
            <a:custGeom>
              <a:avLst/>
              <a:gdLst>
                <a:gd name="T0" fmla="*/ 1935163 w 315"/>
                <a:gd name="T1" fmla="*/ 718024 h 231"/>
                <a:gd name="T2" fmla="*/ 1670998 w 315"/>
                <a:gd name="T3" fmla="*/ 760983 h 231"/>
                <a:gd name="T4" fmla="*/ 1861443 w 315"/>
                <a:gd name="T5" fmla="*/ 957365 h 231"/>
                <a:gd name="T6" fmla="*/ 1505127 w 315"/>
                <a:gd name="T7" fmla="*/ 1080104 h 231"/>
                <a:gd name="T8" fmla="*/ 1505127 w 315"/>
                <a:gd name="T9" fmla="*/ 1080104 h 231"/>
                <a:gd name="T10" fmla="*/ 1566561 w 315"/>
                <a:gd name="T11" fmla="*/ 1221254 h 231"/>
                <a:gd name="T12" fmla="*/ 1505127 w 315"/>
                <a:gd name="T13" fmla="*/ 1356267 h 231"/>
                <a:gd name="T14" fmla="*/ 1369973 w 315"/>
                <a:gd name="T15" fmla="*/ 1417637 h 231"/>
                <a:gd name="T16" fmla="*/ 1228675 w 315"/>
                <a:gd name="T17" fmla="*/ 1356267 h 231"/>
                <a:gd name="T18" fmla="*/ 1173385 w 315"/>
                <a:gd name="T19" fmla="*/ 1221254 h 231"/>
                <a:gd name="T20" fmla="*/ 1173385 w 315"/>
                <a:gd name="T21" fmla="*/ 1196707 h 231"/>
                <a:gd name="T22" fmla="*/ 1019800 w 315"/>
                <a:gd name="T23" fmla="*/ 1251939 h 231"/>
                <a:gd name="T24" fmla="*/ 0 w 315"/>
                <a:gd name="T25" fmla="*/ 220930 h 231"/>
                <a:gd name="T26" fmla="*/ 1400689 w 315"/>
                <a:gd name="T27" fmla="*/ 0 h 231"/>
                <a:gd name="T28" fmla="*/ 1511270 w 315"/>
                <a:gd name="T29" fmla="*/ 147287 h 231"/>
                <a:gd name="T30" fmla="*/ 1505127 w 315"/>
                <a:gd name="T31" fmla="*/ 147287 h 231"/>
                <a:gd name="T32" fmla="*/ 1363829 w 315"/>
                <a:gd name="T33" fmla="*/ 202520 h 231"/>
                <a:gd name="T34" fmla="*/ 1308539 w 315"/>
                <a:gd name="T35" fmla="*/ 343670 h 231"/>
                <a:gd name="T36" fmla="*/ 1363829 w 315"/>
                <a:gd name="T37" fmla="*/ 478683 h 231"/>
                <a:gd name="T38" fmla="*/ 1505127 w 315"/>
                <a:gd name="T39" fmla="*/ 540052 h 231"/>
                <a:gd name="T40" fmla="*/ 1640281 w 315"/>
                <a:gd name="T41" fmla="*/ 478683 h 231"/>
                <a:gd name="T42" fmla="*/ 1695571 w 315"/>
                <a:gd name="T43" fmla="*/ 392765 h 231"/>
                <a:gd name="T44" fmla="*/ 1935163 w 315"/>
                <a:gd name="T45" fmla="*/ 718024 h 2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15" h="231">
                  <a:moveTo>
                    <a:pt x="315" y="117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51" y="182"/>
                    <a:pt x="255" y="190"/>
                    <a:pt x="255" y="199"/>
                  </a:cubicBezTo>
                  <a:cubicBezTo>
                    <a:pt x="255" y="208"/>
                    <a:pt x="251" y="215"/>
                    <a:pt x="245" y="221"/>
                  </a:cubicBezTo>
                  <a:cubicBezTo>
                    <a:pt x="239" y="227"/>
                    <a:pt x="232" y="231"/>
                    <a:pt x="223" y="231"/>
                  </a:cubicBezTo>
                  <a:cubicBezTo>
                    <a:pt x="214" y="231"/>
                    <a:pt x="206" y="227"/>
                    <a:pt x="200" y="221"/>
                  </a:cubicBezTo>
                  <a:cubicBezTo>
                    <a:pt x="194" y="215"/>
                    <a:pt x="191" y="208"/>
                    <a:pt x="191" y="199"/>
                  </a:cubicBezTo>
                  <a:cubicBezTo>
                    <a:pt x="191" y="198"/>
                    <a:pt x="191" y="196"/>
                    <a:pt x="191" y="195"/>
                  </a:cubicBezTo>
                  <a:cubicBezTo>
                    <a:pt x="166" y="204"/>
                    <a:pt x="166" y="204"/>
                    <a:pt x="166" y="20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5" y="24"/>
                    <a:pt x="245" y="24"/>
                    <a:pt x="245" y="24"/>
                  </a:cubicBezTo>
                  <a:cubicBezTo>
                    <a:pt x="236" y="24"/>
                    <a:pt x="228" y="27"/>
                    <a:pt x="222" y="33"/>
                  </a:cubicBezTo>
                  <a:cubicBezTo>
                    <a:pt x="216" y="40"/>
                    <a:pt x="213" y="47"/>
                    <a:pt x="213" y="56"/>
                  </a:cubicBezTo>
                  <a:cubicBezTo>
                    <a:pt x="213" y="65"/>
                    <a:pt x="216" y="72"/>
                    <a:pt x="222" y="78"/>
                  </a:cubicBezTo>
                  <a:cubicBezTo>
                    <a:pt x="228" y="85"/>
                    <a:pt x="236" y="88"/>
                    <a:pt x="245" y="88"/>
                  </a:cubicBezTo>
                  <a:cubicBezTo>
                    <a:pt x="254" y="88"/>
                    <a:pt x="261" y="85"/>
                    <a:pt x="267" y="78"/>
                  </a:cubicBezTo>
                  <a:cubicBezTo>
                    <a:pt x="271" y="74"/>
                    <a:pt x="274" y="70"/>
                    <a:pt x="276" y="64"/>
                  </a:cubicBezTo>
                  <a:lnTo>
                    <a:pt x="315" y="117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725988" y="4405313"/>
              <a:ext cx="1647825" cy="1806575"/>
            </a:xfrm>
            <a:custGeom>
              <a:avLst/>
              <a:gdLst>
                <a:gd name="T0" fmla="*/ 1162086 w 268"/>
                <a:gd name="T1" fmla="*/ 0 h 294"/>
                <a:gd name="T2" fmla="*/ 1100600 w 268"/>
                <a:gd name="T3" fmla="*/ 282661 h 294"/>
                <a:gd name="T4" fmla="*/ 1358841 w 268"/>
                <a:gd name="T5" fmla="*/ 147476 h 294"/>
                <a:gd name="T6" fmla="*/ 1346544 w 268"/>
                <a:gd name="T7" fmla="*/ 546888 h 294"/>
                <a:gd name="T8" fmla="*/ 1451070 w 268"/>
                <a:gd name="T9" fmla="*/ 516164 h 294"/>
                <a:gd name="T10" fmla="*/ 1586339 w 268"/>
                <a:gd name="T11" fmla="*/ 571468 h 294"/>
                <a:gd name="T12" fmla="*/ 1647825 w 268"/>
                <a:gd name="T13" fmla="*/ 712798 h 294"/>
                <a:gd name="T14" fmla="*/ 1586339 w 268"/>
                <a:gd name="T15" fmla="*/ 847984 h 294"/>
                <a:gd name="T16" fmla="*/ 1451070 w 268"/>
                <a:gd name="T17" fmla="*/ 909432 h 294"/>
                <a:gd name="T18" fmla="*/ 1340395 w 268"/>
                <a:gd name="T19" fmla="*/ 872563 h 294"/>
                <a:gd name="T20" fmla="*/ 1340395 w 268"/>
                <a:gd name="T21" fmla="*/ 1081487 h 294"/>
                <a:gd name="T22" fmla="*/ 0 w 268"/>
                <a:gd name="T23" fmla="*/ 1806575 h 294"/>
                <a:gd name="T24" fmla="*/ 319727 w 268"/>
                <a:gd name="T25" fmla="*/ 294951 h 294"/>
                <a:gd name="T26" fmla="*/ 473442 w 268"/>
                <a:gd name="T27" fmla="*/ 239648 h 294"/>
                <a:gd name="T28" fmla="*/ 473442 w 268"/>
                <a:gd name="T29" fmla="*/ 264227 h 294"/>
                <a:gd name="T30" fmla="*/ 528780 w 268"/>
                <a:gd name="T31" fmla="*/ 399413 h 294"/>
                <a:gd name="T32" fmla="*/ 670197 w 268"/>
                <a:gd name="T33" fmla="*/ 460861 h 294"/>
                <a:gd name="T34" fmla="*/ 805467 w 268"/>
                <a:gd name="T35" fmla="*/ 399413 h 294"/>
                <a:gd name="T36" fmla="*/ 866953 w 268"/>
                <a:gd name="T37" fmla="*/ 264227 h 294"/>
                <a:gd name="T38" fmla="*/ 805467 w 268"/>
                <a:gd name="T39" fmla="*/ 122896 h 294"/>
                <a:gd name="T40" fmla="*/ 805467 w 268"/>
                <a:gd name="T41" fmla="*/ 122896 h 294"/>
                <a:gd name="T42" fmla="*/ 1162086 w 268"/>
                <a:gd name="T43" fmla="*/ 0 h 29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68" h="294">
                  <a:moveTo>
                    <a:pt x="189" y="0"/>
                  </a:moveTo>
                  <a:cubicBezTo>
                    <a:pt x="179" y="46"/>
                    <a:pt x="179" y="46"/>
                    <a:pt x="179" y="46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24" y="86"/>
                    <a:pt x="230" y="84"/>
                    <a:pt x="236" y="84"/>
                  </a:cubicBezTo>
                  <a:cubicBezTo>
                    <a:pt x="245" y="84"/>
                    <a:pt x="252" y="87"/>
                    <a:pt x="258" y="93"/>
                  </a:cubicBezTo>
                  <a:cubicBezTo>
                    <a:pt x="265" y="99"/>
                    <a:pt x="268" y="107"/>
                    <a:pt x="268" y="116"/>
                  </a:cubicBezTo>
                  <a:cubicBezTo>
                    <a:pt x="268" y="125"/>
                    <a:pt x="265" y="132"/>
                    <a:pt x="258" y="138"/>
                  </a:cubicBezTo>
                  <a:cubicBezTo>
                    <a:pt x="252" y="144"/>
                    <a:pt x="245" y="148"/>
                    <a:pt x="236" y="148"/>
                  </a:cubicBezTo>
                  <a:cubicBezTo>
                    <a:pt x="229" y="148"/>
                    <a:pt x="224" y="146"/>
                    <a:pt x="218" y="142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2"/>
                    <a:pt x="77" y="43"/>
                  </a:cubicBezTo>
                  <a:cubicBezTo>
                    <a:pt x="77" y="52"/>
                    <a:pt x="80" y="59"/>
                    <a:pt x="86" y="65"/>
                  </a:cubicBezTo>
                  <a:cubicBezTo>
                    <a:pt x="92" y="71"/>
                    <a:pt x="100" y="75"/>
                    <a:pt x="109" y="75"/>
                  </a:cubicBezTo>
                  <a:cubicBezTo>
                    <a:pt x="118" y="75"/>
                    <a:pt x="125" y="71"/>
                    <a:pt x="131" y="65"/>
                  </a:cubicBezTo>
                  <a:cubicBezTo>
                    <a:pt x="137" y="59"/>
                    <a:pt x="141" y="52"/>
                    <a:pt x="141" y="43"/>
                  </a:cubicBezTo>
                  <a:cubicBezTo>
                    <a:pt x="141" y="34"/>
                    <a:pt x="137" y="26"/>
                    <a:pt x="131" y="20"/>
                  </a:cubicBezTo>
                  <a:cubicBezTo>
                    <a:pt x="131" y="20"/>
                    <a:pt x="131" y="20"/>
                    <a:pt x="131" y="20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065838" y="4327525"/>
              <a:ext cx="1357312" cy="1871663"/>
            </a:xfrm>
            <a:custGeom>
              <a:avLst/>
              <a:gdLst>
                <a:gd name="T0" fmla="*/ 18425 w 221"/>
                <a:gd name="T1" fmla="*/ 227054 h 305"/>
                <a:gd name="T2" fmla="*/ 270234 w 221"/>
                <a:gd name="T3" fmla="*/ 362059 h 305"/>
                <a:gd name="T4" fmla="*/ 214959 w 221"/>
                <a:gd name="T5" fmla="*/ 73639 h 305"/>
                <a:gd name="T6" fmla="*/ 577318 w 221"/>
                <a:gd name="T7" fmla="*/ 196371 h 305"/>
                <a:gd name="T8" fmla="*/ 577318 w 221"/>
                <a:gd name="T9" fmla="*/ 196371 h 305"/>
                <a:gd name="T10" fmla="*/ 632593 w 221"/>
                <a:gd name="T11" fmla="*/ 55229 h 305"/>
                <a:gd name="T12" fmla="*/ 773852 w 221"/>
                <a:gd name="T13" fmla="*/ 0 h 305"/>
                <a:gd name="T14" fmla="*/ 908969 w 221"/>
                <a:gd name="T15" fmla="*/ 55229 h 305"/>
                <a:gd name="T16" fmla="*/ 970386 w 221"/>
                <a:gd name="T17" fmla="*/ 196371 h 305"/>
                <a:gd name="T18" fmla="*/ 927394 w 221"/>
                <a:gd name="T19" fmla="*/ 312967 h 305"/>
                <a:gd name="T20" fmla="*/ 1062511 w 221"/>
                <a:gd name="T21" fmla="*/ 362059 h 305"/>
                <a:gd name="T22" fmla="*/ 1068653 w 221"/>
                <a:gd name="T23" fmla="*/ 362059 h 305"/>
                <a:gd name="T24" fmla="*/ 1357312 w 221"/>
                <a:gd name="T25" fmla="*/ 1865526 h 305"/>
                <a:gd name="T26" fmla="*/ 1351170 w 221"/>
                <a:gd name="T27" fmla="*/ 1871663 h 305"/>
                <a:gd name="T28" fmla="*/ 0 w 221"/>
                <a:gd name="T29" fmla="*/ 1159817 h 305"/>
                <a:gd name="T30" fmla="*/ 0 w 221"/>
                <a:gd name="T31" fmla="*/ 951173 h 305"/>
                <a:gd name="T32" fmla="*/ 110550 w 221"/>
                <a:gd name="T33" fmla="*/ 987993 h 305"/>
                <a:gd name="T34" fmla="*/ 245667 w 221"/>
                <a:gd name="T35" fmla="*/ 926627 h 305"/>
                <a:gd name="T36" fmla="*/ 307084 w 221"/>
                <a:gd name="T37" fmla="*/ 791621 h 305"/>
                <a:gd name="T38" fmla="*/ 245667 w 221"/>
                <a:gd name="T39" fmla="*/ 650480 h 305"/>
                <a:gd name="T40" fmla="*/ 110550 w 221"/>
                <a:gd name="T41" fmla="*/ 595250 h 305"/>
                <a:gd name="T42" fmla="*/ 6142 w 221"/>
                <a:gd name="T43" fmla="*/ 625933 h 305"/>
                <a:gd name="T44" fmla="*/ 18425 w 221"/>
                <a:gd name="T45" fmla="*/ 227054 h 3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21" h="305">
                  <a:moveTo>
                    <a:pt x="3" y="37"/>
                  </a:moveTo>
                  <a:cubicBezTo>
                    <a:pt x="44" y="59"/>
                    <a:pt x="44" y="59"/>
                    <a:pt x="44" y="5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23"/>
                    <a:pt x="97" y="15"/>
                    <a:pt x="103" y="9"/>
                  </a:cubicBezTo>
                  <a:cubicBezTo>
                    <a:pt x="110" y="3"/>
                    <a:pt x="117" y="0"/>
                    <a:pt x="126" y="0"/>
                  </a:cubicBezTo>
                  <a:cubicBezTo>
                    <a:pt x="135" y="0"/>
                    <a:pt x="142" y="3"/>
                    <a:pt x="148" y="9"/>
                  </a:cubicBezTo>
                  <a:cubicBezTo>
                    <a:pt x="155" y="15"/>
                    <a:pt x="158" y="23"/>
                    <a:pt x="158" y="32"/>
                  </a:cubicBezTo>
                  <a:cubicBezTo>
                    <a:pt x="158" y="39"/>
                    <a:pt x="155" y="46"/>
                    <a:pt x="151" y="51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4" y="59"/>
                    <a:pt x="174" y="59"/>
                    <a:pt x="174" y="59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6" y="159"/>
                    <a:pt x="11" y="161"/>
                    <a:pt x="18" y="161"/>
                  </a:cubicBezTo>
                  <a:cubicBezTo>
                    <a:pt x="27" y="161"/>
                    <a:pt x="34" y="157"/>
                    <a:pt x="40" y="151"/>
                  </a:cubicBezTo>
                  <a:cubicBezTo>
                    <a:pt x="47" y="145"/>
                    <a:pt x="50" y="138"/>
                    <a:pt x="50" y="129"/>
                  </a:cubicBezTo>
                  <a:cubicBezTo>
                    <a:pt x="50" y="120"/>
                    <a:pt x="47" y="112"/>
                    <a:pt x="40" y="106"/>
                  </a:cubicBezTo>
                  <a:cubicBezTo>
                    <a:pt x="34" y="100"/>
                    <a:pt x="27" y="97"/>
                    <a:pt x="18" y="97"/>
                  </a:cubicBezTo>
                  <a:cubicBezTo>
                    <a:pt x="12" y="97"/>
                    <a:pt x="6" y="99"/>
                    <a:pt x="1" y="102"/>
                  </a:cubicBezTo>
                  <a:lnTo>
                    <a:pt x="3" y="37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200775" y="3449638"/>
              <a:ext cx="1954213" cy="1239837"/>
            </a:xfrm>
            <a:custGeom>
              <a:avLst/>
              <a:gdLst>
                <a:gd name="T0" fmla="*/ 79889 w 318"/>
                <a:gd name="T1" fmla="*/ 951360 h 202"/>
                <a:gd name="T2" fmla="*/ 276540 w 318"/>
                <a:gd name="T3" fmla="*/ 761088 h 202"/>
                <a:gd name="T4" fmla="*/ 0 w 318"/>
                <a:gd name="T5" fmla="*/ 718123 h 202"/>
                <a:gd name="T6" fmla="*/ 208941 w 318"/>
                <a:gd name="T7" fmla="*/ 429646 h 202"/>
                <a:gd name="T8" fmla="*/ 92180 w 318"/>
                <a:gd name="T9" fmla="*/ 368268 h 202"/>
                <a:gd name="T10" fmla="*/ 36872 w 318"/>
                <a:gd name="T11" fmla="*/ 233237 h 202"/>
                <a:gd name="T12" fmla="*/ 92180 w 318"/>
                <a:gd name="T13" fmla="*/ 92067 h 202"/>
                <a:gd name="T14" fmla="*/ 233522 w 318"/>
                <a:gd name="T15" fmla="*/ 36827 h 202"/>
                <a:gd name="T16" fmla="*/ 368719 w 318"/>
                <a:gd name="T17" fmla="*/ 92067 h 202"/>
                <a:gd name="T18" fmla="*/ 405591 w 318"/>
                <a:gd name="T19" fmla="*/ 147307 h 202"/>
                <a:gd name="T20" fmla="*/ 510062 w 318"/>
                <a:gd name="T21" fmla="*/ 0 h 202"/>
                <a:gd name="T22" fmla="*/ 1954213 w 318"/>
                <a:gd name="T23" fmla="*/ 220961 h 202"/>
                <a:gd name="T24" fmla="*/ 927944 w 318"/>
                <a:gd name="T25" fmla="*/ 1239837 h 202"/>
                <a:gd name="T26" fmla="*/ 792747 w 318"/>
                <a:gd name="T27" fmla="*/ 1190735 h 202"/>
                <a:gd name="T28" fmla="*/ 835764 w 318"/>
                <a:gd name="T29" fmla="*/ 1074116 h 202"/>
                <a:gd name="T30" fmla="*/ 774311 w 318"/>
                <a:gd name="T31" fmla="*/ 932947 h 202"/>
                <a:gd name="T32" fmla="*/ 639114 w 318"/>
                <a:gd name="T33" fmla="*/ 877706 h 202"/>
                <a:gd name="T34" fmla="*/ 497771 w 318"/>
                <a:gd name="T35" fmla="*/ 932947 h 202"/>
                <a:gd name="T36" fmla="*/ 442463 w 318"/>
                <a:gd name="T37" fmla="*/ 1074116 h 202"/>
                <a:gd name="T38" fmla="*/ 442463 w 318"/>
                <a:gd name="T39" fmla="*/ 1074116 h 202"/>
                <a:gd name="T40" fmla="*/ 79889 w 318"/>
                <a:gd name="T41" fmla="*/ 951360 h 2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18" h="202">
                  <a:moveTo>
                    <a:pt x="13" y="155"/>
                  </a:moveTo>
                  <a:cubicBezTo>
                    <a:pt x="45" y="124"/>
                    <a:pt x="45" y="124"/>
                    <a:pt x="45" y="1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69"/>
                    <a:pt x="21" y="66"/>
                    <a:pt x="15" y="60"/>
                  </a:cubicBezTo>
                  <a:cubicBezTo>
                    <a:pt x="9" y="54"/>
                    <a:pt x="6" y="47"/>
                    <a:pt x="6" y="38"/>
                  </a:cubicBezTo>
                  <a:cubicBezTo>
                    <a:pt x="6" y="29"/>
                    <a:pt x="9" y="22"/>
                    <a:pt x="15" y="15"/>
                  </a:cubicBezTo>
                  <a:cubicBezTo>
                    <a:pt x="22" y="9"/>
                    <a:pt x="29" y="6"/>
                    <a:pt x="38" y="6"/>
                  </a:cubicBezTo>
                  <a:cubicBezTo>
                    <a:pt x="47" y="6"/>
                    <a:pt x="54" y="9"/>
                    <a:pt x="60" y="15"/>
                  </a:cubicBezTo>
                  <a:cubicBezTo>
                    <a:pt x="63" y="18"/>
                    <a:pt x="65" y="21"/>
                    <a:pt x="66" y="24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318" y="36"/>
                    <a:pt x="318" y="36"/>
                    <a:pt x="318" y="36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33" y="189"/>
                    <a:pt x="136" y="182"/>
                    <a:pt x="136" y="175"/>
                  </a:cubicBezTo>
                  <a:cubicBezTo>
                    <a:pt x="136" y="166"/>
                    <a:pt x="133" y="158"/>
                    <a:pt x="126" y="152"/>
                  </a:cubicBezTo>
                  <a:cubicBezTo>
                    <a:pt x="120" y="146"/>
                    <a:pt x="113" y="143"/>
                    <a:pt x="104" y="143"/>
                  </a:cubicBezTo>
                  <a:cubicBezTo>
                    <a:pt x="95" y="143"/>
                    <a:pt x="88" y="146"/>
                    <a:pt x="81" y="152"/>
                  </a:cubicBezTo>
                  <a:cubicBezTo>
                    <a:pt x="75" y="158"/>
                    <a:pt x="72" y="166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lnTo>
                    <a:pt x="13" y="155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1" name="Freeform 206"/>
            <p:cNvSpPr>
              <a:spLocks noEditPoints="1"/>
            </p:cNvSpPr>
            <p:nvPr/>
          </p:nvSpPr>
          <p:spPr bwMode="auto">
            <a:xfrm>
              <a:off x="5843588" y="2951163"/>
              <a:ext cx="427037" cy="427037"/>
            </a:xfrm>
            <a:custGeom>
              <a:avLst/>
              <a:gdLst>
                <a:gd name="T0" fmla="*/ 415360 w 256"/>
                <a:gd name="T1" fmla="*/ 358644 h 256"/>
                <a:gd name="T2" fmla="*/ 427037 w 256"/>
                <a:gd name="T3" fmla="*/ 387002 h 256"/>
                <a:gd name="T4" fmla="*/ 387002 w 256"/>
                <a:gd name="T5" fmla="*/ 427037 h 256"/>
                <a:gd name="T6" fmla="*/ 358644 w 256"/>
                <a:gd name="T7" fmla="*/ 415360 h 256"/>
                <a:gd name="T8" fmla="*/ 241876 w 256"/>
                <a:gd name="T9" fmla="*/ 298592 h 256"/>
                <a:gd name="T10" fmla="*/ 160139 w 256"/>
                <a:gd name="T11" fmla="*/ 320278 h 256"/>
                <a:gd name="T12" fmla="*/ 0 w 256"/>
                <a:gd name="T13" fmla="*/ 160139 h 256"/>
                <a:gd name="T14" fmla="*/ 160139 w 256"/>
                <a:gd name="T15" fmla="*/ 0 h 256"/>
                <a:gd name="T16" fmla="*/ 320278 w 256"/>
                <a:gd name="T17" fmla="*/ 160139 h 256"/>
                <a:gd name="T18" fmla="*/ 298592 w 256"/>
                <a:gd name="T19" fmla="*/ 241876 h 256"/>
                <a:gd name="T20" fmla="*/ 415360 w 256"/>
                <a:gd name="T21" fmla="*/ 358644 h 256"/>
                <a:gd name="T22" fmla="*/ 160139 w 256"/>
                <a:gd name="T23" fmla="*/ 40035 h 256"/>
                <a:gd name="T24" fmla="*/ 40035 w 256"/>
                <a:gd name="T25" fmla="*/ 160139 h 256"/>
                <a:gd name="T26" fmla="*/ 160139 w 256"/>
                <a:gd name="T27" fmla="*/ 280243 h 256"/>
                <a:gd name="T28" fmla="*/ 280243 w 256"/>
                <a:gd name="T29" fmla="*/ 160139 h 256"/>
                <a:gd name="T30" fmla="*/ 160139 w 256"/>
                <a:gd name="T31" fmla="*/ 40035 h 2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2" name="Freeform 170"/>
            <p:cNvSpPr>
              <a:spLocks noEditPoints="1"/>
            </p:cNvSpPr>
            <p:nvPr/>
          </p:nvSpPr>
          <p:spPr bwMode="auto">
            <a:xfrm>
              <a:off x="7072313" y="3776663"/>
              <a:ext cx="417512" cy="352425"/>
            </a:xfrm>
            <a:custGeom>
              <a:avLst/>
              <a:gdLst>
                <a:gd name="T0" fmla="*/ 397941 w 256"/>
                <a:gd name="T1" fmla="*/ 352425 h 216"/>
                <a:gd name="T2" fmla="*/ 19571 w 256"/>
                <a:gd name="T3" fmla="*/ 352425 h 216"/>
                <a:gd name="T4" fmla="*/ 0 w 256"/>
                <a:gd name="T5" fmla="*/ 332846 h 216"/>
                <a:gd name="T6" fmla="*/ 0 w 256"/>
                <a:gd name="T7" fmla="*/ 19579 h 216"/>
                <a:gd name="T8" fmla="*/ 19571 w 256"/>
                <a:gd name="T9" fmla="*/ 0 h 216"/>
                <a:gd name="T10" fmla="*/ 39142 w 256"/>
                <a:gd name="T11" fmla="*/ 19579 h 216"/>
                <a:gd name="T12" fmla="*/ 39142 w 256"/>
                <a:gd name="T13" fmla="*/ 267582 h 216"/>
                <a:gd name="T14" fmla="*/ 39142 w 256"/>
                <a:gd name="T15" fmla="*/ 313267 h 216"/>
                <a:gd name="T16" fmla="*/ 397941 w 256"/>
                <a:gd name="T17" fmla="*/ 313267 h 216"/>
                <a:gd name="T18" fmla="*/ 417512 w 256"/>
                <a:gd name="T19" fmla="*/ 332846 h 216"/>
                <a:gd name="T20" fmla="*/ 397941 w 256"/>
                <a:gd name="T21" fmla="*/ 352425 h 216"/>
                <a:gd name="T22" fmla="*/ 352276 w 256"/>
                <a:gd name="T23" fmla="*/ 293688 h 216"/>
                <a:gd name="T24" fmla="*/ 313134 w 256"/>
                <a:gd name="T25" fmla="*/ 293688 h 216"/>
                <a:gd name="T26" fmla="*/ 293563 w 256"/>
                <a:gd name="T27" fmla="*/ 274108 h 216"/>
                <a:gd name="T28" fmla="*/ 293563 w 256"/>
                <a:gd name="T29" fmla="*/ 137054 h 216"/>
                <a:gd name="T30" fmla="*/ 313134 w 256"/>
                <a:gd name="T31" fmla="*/ 117475 h 216"/>
                <a:gd name="T32" fmla="*/ 352276 w 256"/>
                <a:gd name="T33" fmla="*/ 117475 h 216"/>
                <a:gd name="T34" fmla="*/ 371847 w 256"/>
                <a:gd name="T35" fmla="*/ 137054 h 216"/>
                <a:gd name="T36" fmla="*/ 371847 w 256"/>
                <a:gd name="T37" fmla="*/ 274108 h 216"/>
                <a:gd name="T38" fmla="*/ 352276 w 256"/>
                <a:gd name="T39" fmla="*/ 293688 h 216"/>
                <a:gd name="T40" fmla="*/ 241374 w 256"/>
                <a:gd name="T41" fmla="*/ 293688 h 216"/>
                <a:gd name="T42" fmla="*/ 202232 w 256"/>
                <a:gd name="T43" fmla="*/ 293688 h 216"/>
                <a:gd name="T44" fmla="*/ 182662 w 256"/>
                <a:gd name="T45" fmla="*/ 274108 h 216"/>
                <a:gd name="T46" fmla="*/ 182662 w 256"/>
                <a:gd name="T47" fmla="*/ 58738 h 216"/>
                <a:gd name="T48" fmla="*/ 202232 w 256"/>
                <a:gd name="T49" fmla="*/ 39158 h 216"/>
                <a:gd name="T50" fmla="*/ 241374 w 256"/>
                <a:gd name="T51" fmla="*/ 39158 h 216"/>
                <a:gd name="T52" fmla="*/ 260945 w 256"/>
                <a:gd name="T53" fmla="*/ 58738 h 216"/>
                <a:gd name="T54" fmla="*/ 260945 w 256"/>
                <a:gd name="T55" fmla="*/ 274108 h 216"/>
                <a:gd name="T56" fmla="*/ 241374 w 256"/>
                <a:gd name="T57" fmla="*/ 293688 h 216"/>
                <a:gd name="T58" fmla="*/ 130473 w 256"/>
                <a:gd name="T59" fmla="*/ 293688 h 216"/>
                <a:gd name="T60" fmla="*/ 91331 w 256"/>
                <a:gd name="T61" fmla="*/ 293688 h 216"/>
                <a:gd name="T62" fmla="*/ 71760 w 256"/>
                <a:gd name="T63" fmla="*/ 274108 h 216"/>
                <a:gd name="T64" fmla="*/ 71760 w 256"/>
                <a:gd name="T65" fmla="*/ 234950 h 216"/>
                <a:gd name="T66" fmla="*/ 91331 w 256"/>
                <a:gd name="T67" fmla="*/ 215371 h 216"/>
                <a:gd name="T68" fmla="*/ 130473 w 256"/>
                <a:gd name="T69" fmla="*/ 215371 h 216"/>
                <a:gd name="T70" fmla="*/ 150043 w 256"/>
                <a:gd name="T71" fmla="*/ 234950 h 216"/>
                <a:gd name="T72" fmla="*/ 150043 w 256"/>
                <a:gd name="T73" fmla="*/ 274108 h 216"/>
                <a:gd name="T74" fmla="*/ 130473 w 256"/>
                <a:gd name="T75" fmla="*/ 293688 h 2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5224463" y="5106988"/>
              <a:ext cx="436562" cy="423862"/>
            </a:xfrm>
            <a:custGeom>
              <a:avLst/>
              <a:gdLst>
                <a:gd name="T0" fmla="*/ 428892 w 683"/>
                <a:gd name="T1" fmla="*/ 46740 h 662"/>
                <a:gd name="T2" fmla="*/ 363695 w 683"/>
                <a:gd name="T3" fmla="*/ 16007 h 662"/>
                <a:gd name="T4" fmla="*/ 368169 w 683"/>
                <a:gd name="T5" fmla="*/ 2561 h 662"/>
                <a:gd name="T6" fmla="*/ 362417 w 683"/>
                <a:gd name="T7" fmla="*/ 0 h 662"/>
                <a:gd name="T8" fmla="*/ 70949 w 683"/>
                <a:gd name="T9" fmla="*/ 640 h 662"/>
                <a:gd name="T10" fmla="*/ 68393 w 683"/>
                <a:gd name="T11" fmla="*/ 11525 h 662"/>
                <a:gd name="T12" fmla="*/ 65836 w 683"/>
                <a:gd name="T13" fmla="*/ 46740 h 662"/>
                <a:gd name="T14" fmla="*/ 2557 w 683"/>
                <a:gd name="T15" fmla="*/ 49301 h 662"/>
                <a:gd name="T16" fmla="*/ 42825 w 683"/>
                <a:gd name="T17" fmla="*/ 162630 h 662"/>
                <a:gd name="T18" fmla="*/ 154043 w 683"/>
                <a:gd name="T19" fmla="*/ 250988 h 662"/>
                <a:gd name="T20" fmla="*/ 173219 w 683"/>
                <a:gd name="T21" fmla="*/ 284282 h 662"/>
                <a:gd name="T22" fmla="*/ 186641 w 683"/>
                <a:gd name="T23" fmla="*/ 377762 h 662"/>
                <a:gd name="T24" fmla="*/ 162352 w 683"/>
                <a:gd name="T25" fmla="*/ 380323 h 662"/>
                <a:gd name="T26" fmla="*/ 130393 w 683"/>
                <a:gd name="T27" fmla="*/ 402733 h 662"/>
                <a:gd name="T28" fmla="*/ 136146 w 683"/>
                <a:gd name="T29" fmla="*/ 423862 h 662"/>
                <a:gd name="T30" fmla="*/ 306169 w 683"/>
                <a:gd name="T31" fmla="*/ 418740 h 662"/>
                <a:gd name="T32" fmla="*/ 301694 w 683"/>
                <a:gd name="T33" fmla="*/ 395050 h 662"/>
                <a:gd name="T34" fmla="*/ 264622 w 683"/>
                <a:gd name="T35" fmla="*/ 377762 h 662"/>
                <a:gd name="T36" fmla="*/ 265900 w 683"/>
                <a:gd name="T37" fmla="*/ 291325 h 662"/>
                <a:gd name="T38" fmla="*/ 259508 w 683"/>
                <a:gd name="T39" fmla="*/ 279800 h 662"/>
                <a:gd name="T40" fmla="*/ 275488 w 683"/>
                <a:gd name="T41" fmla="*/ 254189 h 662"/>
                <a:gd name="T42" fmla="*/ 290828 w 683"/>
                <a:gd name="T43" fmla="*/ 228578 h 662"/>
                <a:gd name="T44" fmla="*/ 436562 w 683"/>
                <a:gd name="T45" fmla="*/ 54423 h 662"/>
                <a:gd name="T46" fmla="*/ 93321 w 683"/>
                <a:gd name="T47" fmla="*/ 184399 h 662"/>
                <a:gd name="T48" fmla="*/ 60722 w 683"/>
                <a:gd name="T49" fmla="*/ 156227 h 662"/>
                <a:gd name="T50" fmla="*/ 51774 w 683"/>
                <a:gd name="T51" fmla="*/ 146623 h 662"/>
                <a:gd name="T52" fmla="*/ 49856 w 683"/>
                <a:gd name="T53" fmla="*/ 143422 h 662"/>
                <a:gd name="T54" fmla="*/ 27485 w 683"/>
                <a:gd name="T55" fmla="*/ 106286 h 662"/>
                <a:gd name="T56" fmla="*/ 26207 w 683"/>
                <a:gd name="T57" fmla="*/ 103084 h 662"/>
                <a:gd name="T58" fmla="*/ 19175 w 683"/>
                <a:gd name="T59" fmla="*/ 83236 h 662"/>
                <a:gd name="T60" fmla="*/ 14701 w 683"/>
                <a:gd name="T61" fmla="*/ 62107 h 662"/>
                <a:gd name="T62" fmla="*/ 115053 w 683"/>
                <a:gd name="T63" fmla="*/ 196564 h 662"/>
                <a:gd name="T64" fmla="*/ 289550 w 683"/>
                <a:gd name="T65" fmla="*/ 90279 h 662"/>
                <a:gd name="T66" fmla="*/ 263983 w 683"/>
                <a:gd name="T67" fmla="*/ 170313 h 662"/>
                <a:gd name="T68" fmla="*/ 218601 w 683"/>
                <a:gd name="T69" fmla="*/ 142141 h 662"/>
                <a:gd name="T70" fmla="*/ 173219 w 683"/>
                <a:gd name="T71" fmla="*/ 170313 h 662"/>
                <a:gd name="T72" fmla="*/ 147012 w 683"/>
                <a:gd name="T73" fmla="*/ 90279 h 662"/>
                <a:gd name="T74" fmla="*/ 200703 w 683"/>
                <a:gd name="T75" fmla="*/ 86437 h 662"/>
                <a:gd name="T76" fmla="*/ 220518 w 683"/>
                <a:gd name="T77" fmla="*/ 36496 h 662"/>
                <a:gd name="T78" fmla="*/ 288911 w 683"/>
                <a:gd name="T79" fmla="*/ 86437 h 662"/>
                <a:gd name="T80" fmla="*/ 417387 w 683"/>
                <a:gd name="T81" fmla="*/ 65948 h 662"/>
                <a:gd name="T82" fmla="*/ 407799 w 683"/>
                <a:gd name="T83" fmla="*/ 99883 h 662"/>
                <a:gd name="T84" fmla="*/ 405881 w 683"/>
                <a:gd name="T85" fmla="*/ 104365 h 662"/>
                <a:gd name="T86" fmla="*/ 400768 w 683"/>
                <a:gd name="T87" fmla="*/ 114609 h 662"/>
                <a:gd name="T88" fmla="*/ 382231 w 683"/>
                <a:gd name="T89" fmla="*/ 144702 h 662"/>
                <a:gd name="T90" fmla="*/ 377757 w 683"/>
                <a:gd name="T91" fmla="*/ 149824 h 662"/>
                <a:gd name="T92" fmla="*/ 359860 w 683"/>
                <a:gd name="T93" fmla="*/ 168392 h 662"/>
                <a:gd name="T94" fmla="*/ 317674 w 683"/>
                <a:gd name="T95" fmla="*/ 196564 h 662"/>
                <a:gd name="T96" fmla="*/ 418026 w 683"/>
                <a:gd name="T97" fmla="*/ 62107 h 662"/>
                <a:gd name="T98" fmla="*/ 417387 w 683"/>
                <a:gd name="T99" fmla="*/ 65948 h 6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83" h="662">
                  <a:moveTo>
                    <a:pt x="680" y="78"/>
                  </a:moveTo>
                  <a:cubicBezTo>
                    <a:pt x="678" y="75"/>
                    <a:pt x="675" y="73"/>
                    <a:pt x="671" y="73"/>
                  </a:cubicBezTo>
                  <a:cubicBezTo>
                    <a:pt x="580" y="73"/>
                    <a:pt x="580" y="73"/>
                    <a:pt x="580" y="73"/>
                  </a:cubicBezTo>
                  <a:cubicBezTo>
                    <a:pt x="577" y="49"/>
                    <a:pt x="571" y="32"/>
                    <a:pt x="569" y="25"/>
                  </a:cubicBezTo>
                  <a:cubicBezTo>
                    <a:pt x="572" y="23"/>
                    <a:pt x="574" y="20"/>
                    <a:pt x="576" y="18"/>
                  </a:cubicBezTo>
                  <a:cubicBezTo>
                    <a:pt x="580" y="14"/>
                    <a:pt x="580" y="8"/>
                    <a:pt x="576" y="4"/>
                  </a:cubicBezTo>
                  <a:cubicBezTo>
                    <a:pt x="575" y="3"/>
                    <a:pt x="574" y="2"/>
                    <a:pt x="572" y="1"/>
                  </a:cubicBezTo>
                  <a:cubicBezTo>
                    <a:pt x="571" y="1"/>
                    <a:pt x="569" y="0"/>
                    <a:pt x="56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2" y="1"/>
                    <a:pt x="111" y="1"/>
                  </a:cubicBezTo>
                  <a:cubicBezTo>
                    <a:pt x="109" y="2"/>
                    <a:pt x="108" y="3"/>
                    <a:pt x="107" y="4"/>
                  </a:cubicBezTo>
                  <a:cubicBezTo>
                    <a:pt x="103" y="8"/>
                    <a:pt x="103" y="14"/>
                    <a:pt x="107" y="18"/>
                  </a:cubicBezTo>
                  <a:cubicBezTo>
                    <a:pt x="109" y="20"/>
                    <a:pt x="111" y="23"/>
                    <a:pt x="114" y="25"/>
                  </a:cubicBezTo>
                  <a:cubicBezTo>
                    <a:pt x="112" y="32"/>
                    <a:pt x="107" y="49"/>
                    <a:pt x="10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8" y="73"/>
                    <a:pt x="6" y="75"/>
                    <a:pt x="4" y="77"/>
                  </a:cubicBezTo>
                  <a:cubicBezTo>
                    <a:pt x="1" y="79"/>
                    <a:pt x="0" y="82"/>
                    <a:pt x="0" y="85"/>
                  </a:cubicBezTo>
                  <a:cubicBezTo>
                    <a:pt x="5" y="147"/>
                    <a:pt x="28" y="206"/>
                    <a:pt x="67" y="254"/>
                  </a:cubicBezTo>
                  <a:cubicBezTo>
                    <a:pt x="108" y="304"/>
                    <a:pt x="165" y="341"/>
                    <a:pt x="228" y="357"/>
                  </a:cubicBezTo>
                  <a:cubicBezTo>
                    <a:pt x="225" y="368"/>
                    <a:pt x="224" y="385"/>
                    <a:pt x="241" y="392"/>
                  </a:cubicBezTo>
                  <a:cubicBezTo>
                    <a:pt x="253" y="397"/>
                    <a:pt x="266" y="403"/>
                    <a:pt x="275" y="413"/>
                  </a:cubicBezTo>
                  <a:cubicBezTo>
                    <a:pt x="284" y="423"/>
                    <a:pt x="281" y="435"/>
                    <a:pt x="271" y="444"/>
                  </a:cubicBezTo>
                  <a:cubicBezTo>
                    <a:pt x="268" y="447"/>
                    <a:pt x="267" y="450"/>
                    <a:pt x="268" y="455"/>
                  </a:cubicBezTo>
                  <a:cubicBezTo>
                    <a:pt x="292" y="590"/>
                    <a:pt x="292" y="590"/>
                    <a:pt x="292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64" y="590"/>
                    <a:pt x="258" y="591"/>
                    <a:pt x="254" y="594"/>
                  </a:cubicBezTo>
                  <a:cubicBezTo>
                    <a:pt x="212" y="617"/>
                    <a:pt x="212" y="617"/>
                    <a:pt x="212" y="617"/>
                  </a:cubicBezTo>
                  <a:cubicBezTo>
                    <a:pt x="208" y="619"/>
                    <a:pt x="204" y="624"/>
                    <a:pt x="204" y="629"/>
                  </a:cubicBezTo>
                  <a:cubicBezTo>
                    <a:pt x="204" y="654"/>
                    <a:pt x="204" y="654"/>
                    <a:pt x="204" y="654"/>
                  </a:cubicBezTo>
                  <a:cubicBezTo>
                    <a:pt x="204" y="659"/>
                    <a:pt x="208" y="662"/>
                    <a:pt x="213" y="662"/>
                  </a:cubicBezTo>
                  <a:cubicBezTo>
                    <a:pt x="471" y="662"/>
                    <a:pt x="471" y="662"/>
                    <a:pt x="471" y="662"/>
                  </a:cubicBezTo>
                  <a:cubicBezTo>
                    <a:pt x="475" y="662"/>
                    <a:pt x="479" y="659"/>
                    <a:pt x="479" y="654"/>
                  </a:cubicBezTo>
                  <a:cubicBezTo>
                    <a:pt x="479" y="628"/>
                    <a:pt x="479" y="628"/>
                    <a:pt x="479" y="628"/>
                  </a:cubicBezTo>
                  <a:cubicBezTo>
                    <a:pt x="479" y="624"/>
                    <a:pt x="476" y="619"/>
                    <a:pt x="472" y="617"/>
                  </a:cubicBezTo>
                  <a:cubicBezTo>
                    <a:pt x="461" y="611"/>
                    <a:pt x="440" y="600"/>
                    <a:pt x="429" y="594"/>
                  </a:cubicBezTo>
                  <a:cubicBezTo>
                    <a:pt x="426" y="591"/>
                    <a:pt x="419" y="590"/>
                    <a:pt x="414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92" y="590"/>
                    <a:pt x="415" y="456"/>
                    <a:pt x="416" y="455"/>
                  </a:cubicBezTo>
                  <a:cubicBezTo>
                    <a:pt x="416" y="452"/>
                    <a:pt x="416" y="448"/>
                    <a:pt x="414" y="446"/>
                  </a:cubicBezTo>
                  <a:cubicBezTo>
                    <a:pt x="411" y="443"/>
                    <a:pt x="408" y="440"/>
                    <a:pt x="406" y="437"/>
                  </a:cubicBezTo>
                  <a:cubicBezTo>
                    <a:pt x="403" y="432"/>
                    <a:pt x="402" y="427"/>
                    <a:pt x="403" y="421"/>
                  </a:cubicBezTo>
                  <a:cubicBezTo>
                    <a:pt x="407" y="409"/>
                    <a:pt x="421" y="402"/>
                    <a:pt x="431" y="397"/>
                  </a:cubicBezTo>
                  <a:cubicBezTo>
                    <a:pt x="435" y="395"/>
                    <a:pt x="438" y="394"/>
                    <a:pt x="442" y="392"/>
                  </a:cubicBezTo>
                  <a:cubicBezTo>
                    <a:pt x="460" y="385"/>
                    <a:pt x="458" y="368"/>
                    <a:pt x="455" y="357"/>
                  </a:cubicBezTo>
                  <a:cubicBezTo>
                    <a:pt x="518" y="340"/>
                    <a:pt x="575" y="304"/>
                    <a:pt x="616" y="254"/>
                  </a:cubicBezTo>
                  <a:cubicBezTo>
                    <a:pt x="655" y="206"/>
                    <a:pt x="679" y="147"/>
                    <a:pt x="683" y="85"/>
                  </a:cubicBezTo>
                  <a:cubicBezTo>
                    <a:pt x="683" y="83"/>
                    <a:pt x="682" y="80"/>
                    <a:pt x="680" y="78"/>
                  </a:cubicBezTo>
                  <a:close/>
                  <a:moveTo>
                    <a:pt x="146" y="288"/>
                  </a:moveTo>
                  <a:cubicBezTo>
                    <a:pt x="133" y="279"/>
                    <a:pt x="125" y="273"/>
                    <a:pt x="114" y="263"/>
                  </a:cubicBezTo>
                  <a:cubicBezTo>
                    <a:pt x="108" y="257"/>
                    <a:pt x="101" y="251"/>
                    <a:pt x="95" y="244"/>
                  </a:cubicBezTo>
                  <a:cubicBezTo>
                    <a:pt x="91" y="241"/>
                    <a:pt x="88" y="237"/>
                    <a:pt x="85" y="234"/>
                  </a:cubicBezTo>
                  <a:cubicBezTo>
                    <a:pt x="84" y="232"/>
                    <a:pt x="82" y="230"/>
                    <a:pt x="81" y="229"/>
                  </a:cubicBezTo>
                  <a:cubicBezTo>
                    <a:pt x="80" y="228"/>
                    <a:pt x="80" y="227"/>
                    <a:pt x="79" y="226"/>
                  </a:cubicBezTo>
                  <a:cubicBezTo>
                    <a:pt x="79" y="226"/>
                    <a:pt x="78" y="225"/>
                    <a:pt x="78" y="224"/>
                  </a:cubicBezTo>
                  <a:cubicBezTo>
                    <a:pt x="67" y="210"/>
                    <a:pt x="57" y="195"/>
                    <a:pt x="49" y="179"/>
                  </a:cubicBezTo>
                  <a:cubicBezTo>
                    <a:pt x="47" y="175"/>
                    <a:pt x="45" y="171"/>
                    <a:pt x="43" y="166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1" y="161"/>
                    <a:pt x="41" y="161"/>
                  </a:cubicBezTo>
                  <a:cubicBezTo>
                    <a:pt x="40" y="159"/>
                    <a:pt x="40" y="158"/>
                    <a:pt x="39" y="156"/>
                  </a:cubicBezTo>
                  <a:cubicBezTo>
                    <a:pt x="36" y="147"/>
                    <a:pt x="33" y="139"/>
                    <a:pt x="30" y="130"/>
                  </a:cubicBezTo>
                  <a:cubicBezTo>
                    <a:pt x="28" y="121"/>
                    <a:pt x="26" y="112"/>
                    <a:pt x="24" y="103"/>
                  </a:cubicBezTo>
                  <a:cubicBezTo>
                    <a:pt x="24" y="101"/>
                    <a:pt x="23" y="99"/>
                    <a:pt x="23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3" y="159"/>
                    <a:pt x="105" y="244"/>
                    <a:pt x="180" y="307"/>
                  </a:cubicBezTo>
                  <a:cubicBezTo>
                    <a:pt x="168" y="301"/>
                    <a:pt x="156" y="295"/>
                    <a:pt x="146" y="288"/>
                  </a:cubicBezTo>
                  <a:close/>
                  <a:moveTo>
                    <a:pt x="453" y="141"/>
                  </a:moveTo>
                  <a:cubicBezTo>
                    <a:pt x="388" y="188"/>
                    <a:pt x="388" y="188"/>
                    <a:pt x="388" y="188"/>
                  </a:cubicBezTo>
                  <a:cubicBezTo>
                    <a:pt x="413" y="266"/>
                    <a:pt x="413" y="266"/>
                    <a:pt x="413" y="266"/>
                  </a:cubicBezTo>
                  <a:cubicBezTo>
                    <a:pt x="415" y="271"/>
                    <a:pt x="412" y="273"/>
                    <a:pt x="408" y="270"/>
                  </a:cubicBezTo>
                  <a:cubicBezTo>
                    <a:pt x="342" y="222"/>
                    <a:pt x="342" y="222"/>
                    <a:pt x="342" y="222"/>
                  </a:cubicBezTo>
                  <a:cubicBezTo>
                    <a:pt x="276" y="270"/>
                    <a:pt x="276" y="270"/>
                    <a:pt x="276" y="270"/>
                  </a:cubicBezTo>
                  <a:cubicBezTo>
                    <a:pt x="271" y="273"/>
                    <a:pt x="269" y="271"/>
                    <a:pt x="271" y="266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5" y="137"/>
                    <a:pt x="226" y="135"/>
                    <a:pt x="232" y="135"/>
                  </a:cubicBezTo>
                  <a:cubicBezTo>
                    <a:pt x="314" y="135"/>
                    <a:pt x="314" y="135"/>
                    <a:pt x="314" y="135"/>
                  </a:cubicBezTo>
                  <a:cubicBezTo>
                    <a:pt x="339" y="57"/>
                    <a:pt x="339" y="57"/>
                    <a:pt x="339" y="57"/>
                  </a:cubicBezTo>
                  <a:cubicBezTo>
                    <a:pt x="340" y="52"/>
                    <a:pt x="343" y="52"/>
                    <a:pt x="345" y="57"/>
                  </a:cubicBezTo>
                  <a:cubicBezTo>
                    <a:pt x="370" y="135"/>
                    <a:pt x="370" y="135"/>
                    <a:pt x="370" y="135"/>
                  </a:cubicBezTo>
                  <a:cubicBezTo>
                    <a:pt x="452" y="135"/>
                    <a:pt x="452" y="135"/>
                    <a:pt x="452" y="135"/>
                  </a:cubicBezTo>
                  <a:cubicBezTo>
                    <a:pt x="457" y="134"/>
                    <a:pt x="458" y="137"/>
                    <a:pt x="453" y="141"/>
                  </a:cubicBezTo>
                  <a:close/>
                  <a:moveTo>
                    <a:pt x="653" y="103"/>
                  </a:moveTo>
                  <a:cubicBezTo>
                    <a:pt x="651" y="112"/>
                    <a:pt x="649" y="121"/>
                    <a:pt x="647" y="130"/>
                  </a:cubicBezTo>
                  <a:cubicBezTo>
                    <a:pt x="644" y="139"/>
                    <a:pt x="641" y="147"/>
                    <a:pt x="638" y="156"/>
                  </a:cubicBezTo>
                  <a:cubicBezTo>
                    <a:pt x="637" y="158"/>
                    <a:pt x="636" y="159"/>
                    <a:pt x="636" y="161"/>
                  </a:cubicBezTo>
                  <a:cubicBezTo>
                    <a:pt x="636" y="161"/>
                    <a:pt x="635" y="163"/>
                    <a:pt x="635" y="163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2" y="171"/>
                    <a:pt x="630" y="175"/>
                    <a:pt x="627" y="179"/>
                  </a:cubicBezTo>
                  <a:cubicBezTo>
                    <a:pt x="619" y="195"/>
                    <a:pt x="610" y="210"/>
                    <a:pt x="599" y="224"/>
                  </a:cubicBezTo>
                  <a:cubicBezTo>
                    <a:pt x="599" y="225"/>
                    <a:pt x="598" y="226"/>
                    <a:pt x="598" y="226"/>
                  </a:cubicBezTo>
                  <a:cubicBezTo>
                    <a:pt x="597" y="227"/>
                    <a:pt x="596" y="228"/>
                    <a:pt x="596" y="229"/>
                  </a:cubicBezTo>
                  <a:cubicBezTo>
                    <a:pt x="594" y="230"/>
                    <a:pt x="593" y="232"/>
                    <a:pt x="591" y="234"/>
                  </a:cubicBezTo>
                  <a:cubicBezTo>
                    <a:pt x="588" y="237"/>
                    <a:pt x="585" y="241"/>
                    <a:pt x="582" y="244"/>
                  </a:cubicBezTo>
                  <a:cubicBezTo>
                    <a:pt x="576" y="251"/>
                    <a:pt x="569" y="257"/>
                    <a:pt x="563" y="263"/>
                  </a:cubicBezTo>
                  <a:cubicBezTo>
                    <a:pt x="551" y="273"/>
                    <a:pt x="544" y="279"/>
                    <a:pt x="531" y="288"/>
                  </a:cubicBezTo>
                  <a:cubicBezTo>
                    <a:pt x="520" y="295"/>
                    <a:pt x="509" y="301"/>
                    <a:pt x="497" y="307"/>
                  </a:cubicBezTo>
                  <a:cubicBezTo>
                    <a:pt x="571" y="244"/>
                    <a:pt x="584" y="159"/>
                    <a:pt x="580" y="97"/>
                  </a:cubicBezTo>
                  <a:cubicBezTo>
                    <a:pt x="654" y="97"/>
                    <a:pt x="654" y="97"/>
                    <a:pt x="654" y="97"/>
                  </a:cubicBezTo>
                  <a:cubicBezTo>
                    <a:pt x="653" y="99"/>
                    <a:pt x="653" y="101"/>
                    <a:pt x="653" y="103"/>
                  </a:cubicBezTo>
                  <a:close/>
                  <a:moveTo>
                    <a:pt x="653" y="103"/>
                  </a:moveTo>
                  <a:cubicBezTo>
                    <a:pt x="653" y="103"/>
                    <a:pt x="653" y="103"/>
                    <a:pt x="653" y="10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6553200" y="5021263"/>
              <a:ext cx="490538" cy="531812"/>
            </a:xfrm>
            <a:custGeom>
              <a:avLst/>
              <a:gdLst>
                <a:gd name="T0" fmla="*/ 432049 w 889"/>
                <a:gd name="T1" fmla="*/ 447494 h 965"/>
                <a:gd name="T2" fmla="*/ 377422 w 889"/>
                <a:gd name="T3" fmla="*/ 387424 h 965"/>
                <a:gd name="T4" fmla="*/ 385147 w 889"/>
                <a:gd name="T5" fmla="*/ 326252 h 965"/>
                <a:gd name="T6" fmla="*/ 371904 w 889"/>
                <a:gd name="T7" fmla="*/ 266182 h 965"/>
                <a:gd name="T8" fmla="*/ 340452 w 889"/>
                <a:gd name="T9" fmla="*/ 213276 h 965"/>
                <a:gd name="T10" fmla="*/ 293550 w 889"/>
                <a:gd name="T11" fmla="*/ 173597 h 965"/>
                <a:gd name="T12" fmla="*/ 236165 w 889"/>
                <a:gd name="T13" fmla="*/ 151553 h 965"/>
                <a:gd name="T14" fmla="*/ 174364 w 889"/>
                <a:gd name="T15" fmla="*/ 148797 h 965"/>
                <a:gd name="T16" fmla="*/ 115323 w 889"/>
                <a:gd name="T17" fmla="*/ 166983 h 965"/>
                <a:gd name="T18" fmla="*/ 65663 w 889"/>
                <a:gd name="T19" fmla="*/ 202254 h 965"/>
                <a:gd name="T20" fmla="*/ 29796 w 889"/>
                <a:gd name="T21" fmla="*/ 252404 h 965"/>
                <a:gd name="T22" fmla="*/ 12139 w 889"/>
                <a:gd name="T23" fmla="*/ 311372 h 965"/>
                <a:gd name="T24" fmla="*/ 14898 w 889"/>
                <a:gd name="T25" fmla="*/ 373095 h 965"/>
                <a:gd name="T26" fmla="*/ 37521 w 889"/>
                <a:gd name="T27" fmla="*/ 430410 h 965"/>
                <a:gd name="T28" fmla="*/ 77250 w 889"/>
                <a:gd name="T29" fmla="*/ 477253 h 965"/>
                <a:gd name="T30" fmla="*/ 130222 w 889"/>
                <a:gd name="T31" fmla="*/ 508666 h 965"/>
                <a:gd name="T32" fmla="*/ 190366 w 889"/>
                <a:gd name="T33" fmla="*/ 520790 h 965"/>
                <a:gd name="T34" fmla="*/ 251615 w 889"/>
                <a:gd name="T35" fmla="*/ 513075 h 965"/>
                <a:gd name="T36" fmla="*/ 306793 w 889"/>
                <a:gd name="T37" fmla="*/ 486071 h 965"/>
                <a:gd name="T38" fmla="*/ 333831 w 889"/>
                <a:gd name="T39" fmla="*/ 450249 h 965"/>
                <a:gd name="T40" fmla="*/ 424324 w 889"/>
                <a:gd name="T41" fmla="*/ 519688 h 965"/>
                <a:gd name="T42" fmla="*/ 465156 w 889"/>
                <a:gd name="T43" fmla="*/ 450800 h 965"/>
                <a:gd name="T44" fmla="*/ 251615 w 889"/>
                <a:gd name="T45" fmla="*/ 340580 h 965"/>
                <a:gd name="T46" fmla="*/ 174916 w 889"/>
                <a:gd name="T47" fmla="*/ 300350 h 965"/>
                <a:gd name="T48" fmla="*/ 210231 w 889"/>
                <a:gd name="T49" fmla="*/ 347193 h 965"/>
                <a:gd name="T50" fmla="*/ 152293 w 889"/>
                <a:gd name="T51" fmla="*/ 338376 h 965"/>
                <a:gd name="T52" fmla="*/ 224577 w 889"/>
                <a:gd name="T53" fmla="*/ 385770 h 965"/>
                <a:gd name="T54" fmla="*/ 225129 w 889"/>
                <a:gd name="T55" fmla="*/ 443085 h 965"/>
                <a:gd name="T56" fmla="*/ 169398 w 889"/>
                <a:gd name="T57" fmla="*/ 225400 h 965"/>
                <a:gd name="T58" fmla="*/ 303482 w 889"/>
                <a:gd name="T59" fmla="*/ 371442 h 965"/>
                <a:gd name="T60" fmla="*/ 317829 w 889"/>
                <a:gd name="T61" fmla="*/ 379708 h 965"/>
                <a:gd name="T62" fmla="*/ 164984 w 889"/>
                <a:gd name="T63" fmla="*/ 208867 h 965"/>
                <a:gd name="T64" fmla="*/ 228991 w 889"/>
                <a:gd name="T65" fmla="*/ 459067 h 965"/>
                <a:gd name="T66" fmla="*/ 300172 w 889"/>
                <a:gd name="T67" fmla="*/ 430410 h 965"/>
                <a:gd name="T68" fmla="*/ 60145 w 889"/>
                <a:gd name="T69" fmla="*/ 369237 h 965"/>
                <a:gd name="T70" fmla="*/ 333831 w 889"/>
                <a:gd name="T71" fmla="*/ 299248 h 965"/>
                <a:gd name="T72" fmla="*/ 462949 w 889"/>
                <a:gd name="T73" fmla="*/ 495990 h 965"/>
                <a:gd name="T74" fmla="*/ 426531 w 889"/>
                <a:gd name="T75" fmla="*/ 495990 h 965"/>
                <a:gd name="T76" fmla="*/ 445292 w 889"/>
                <a:gd name="T77" fmla="*/ 464027 h 965"/>
                <a:gd name="T78" fmla="*/ 462949 w 889"/>
                <a:gd name="T79" fmla="*/ 495990 h 965"/>
                <a:gd name="T80" fmla="*/ 299620 w 889"/>
                <a:gd name="T81" fmla="*/ 124549 h 965"/>
                <a:gd name="T82" fmla="*/ 314518 w 889"/>
                <a:gd name="T83" fmla="*/ 161472 h 965"/>
                <a:gd name="T84" fmla="*/ 342107 w 889"/>
                <a:gd name="T85" fmla="*/ 171943 h 965"/>
                <a:gd name="T86" fmla="*/ 379077 w 889"/>
                <a:gd name="T87" fmla="*/ 187374 h 965"/>
                <a:gd name="T88" fmla="*/ 406115 w 889"/>
                <a:gd name="T89" fmla="*/ 175250 h 965"/>
                <a:gd name="T90" fmla="*/ 442533 w 889"/>
                <a:gd name="T91" fmla="*/ 159819 h 965"/>
                <a:gd name="T92" fmla="*/ 453017 w 889"/>
                <a:gd name="T93" fmla="*/ 132264 h 965"/>
                <a:gd name="T94" fmla="*/ 468467 w 889"/>
                <a:gd name="T95" fmla="*/ 95340 h 965"/>
                <a:gd name="T96" fmla="*/ 456327 w 889"/>
                <a:gd name="T97" fmla="*/ 68336 h 965"/>
                <a:gd name="T98" fmla="*/ 441429 w 889"/>
                <a:gd name="T99" fmla="*/ 31964 h 965"/>
                <a:gd name="T100" fmla="*/ 413288 w 889"/>
                <a:gd name="T101" fmla="*/ 21493 h 965"/>
                <a:gd name="T102" fmla="*/ 376870 w 889"/>
                <a:gd name="T103" fmla="*/ 6062 h 965"/>
                <a:gd name="T104" fmla="*/ 349832 w 889"/>
                <a:gd name="T105" fmla="*/ 18186 h 965"/>
                <a:gd name="T106" fmla="*/ 312863 w 889"/>
                <a:gd name="T107" fmla="*/ 33066 h 965"/>
                <a:gd name="T108" fmla="*/ 302379 w 889"/>
                <a:gd name="T109" fmla="*/ 61172 h 965"/>
                <a:gd name="T110" fmla="*/ 287481 w 889"/>
                <a:gd name="T111" fmla="*/ 97545 h 965"/>
                <a:gd name="T112" fmla="*/ 377974 w 889"/>
                <a:gd name="T113" fmla="*/ 51252 h 965"/>
                <a:gd name="T114" fmla="*/ 377974 w 889"/>
                <a:gd name="T115" fmla="*/ 142184 h 965"/>
                <a:gd name="T116" fmla="*/ 377974 w 889"/>
                <a:gd name="T117" fmla="*/ 51252 h 965"/>
                <a:gd name="T118" fmla="*/ 377974 w 889"/>
                <a:gd name="T119" fmla="*/ 51252 h 9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89" h="965">
                  <a:moveTo>
                    <a:pt x="843" y="818"/>
                  </a:moveTo>
                  <a:cubicBezTo>
                    <a:pt x="824" y="807"/>
                    <a:pt x="803" y="806"/>
                    <a:pt x="783" y="812"/>
                  </a:cubicBezTo>
                  <a:cubicBezTo>
                    <a:pt x="657" y="737"/>
                    <a:pt x="657" y="737"/>
                    <a:pt x="657" y="737"/>
                  </a:cubicBezTo>
                  <a:cubicBezTo>
                    <a:pt x="659" y="722"/>
                    <a:pt x="669" y="709"/>
                    <a:pt x="684" y="703"/>
                  </a:cubicBezTo>
                  <a:cubicBezTo>
                    <a:pt x="707" y="694"/>
                    <a:pt x="712" y="672"/>
                    <a:pt x="694" y="654"/>
                  </a:cubicBezTo>
                  <a:cubicBezTo>
                    <a:pt x="677" y="636"/>
                    <a:pt x="679" y="608"/>
                    <a:pt x="698" y="592"/>
                  </a:cubicBezTo>
                  <a:cubicBezTo>
                    <a:pt x="716" y="576"/>
                    <a:pt x="714" y="554"/>
                    <a:pt x="691" y="542"/>
                  </a:cubicBezTo>
                  <a:cubicBezTo>
                    <a:pt x="670" y="531"/>
                    <a:pt x="662" y="504"/>
                    <a:pt x="674" y="483"/>
                  </a:cubicBezTo>
                  <a:cubicBezTo>
                    <a:pt x="687" y="462"/>
                    <a:pt x="677" y="441"/>
                    <a:pt x="653" y="438"/>
                  </a:cubicBezTo>
                  <a:cubicBezTo>
                    <a:pt x="628" y="434"/>
                    <a:pt x="612" y="412"/>
                    <a:pt x="617" y="387"/>
                  </a:cubicBezTo>
                  <a:cubicBezTo>
                    <a:pt x="622" y="363"/>
                    <a:pt x="606" y="347"/>
                    <a:pt x="582" y="352"/>
                  </a:cubicBezTo>
                  <a:cubicBezTo>
                    <a:pt x="557" y="356"/>
                    <a:pt x="535" y="340"/>
                    <a:pt x="532" y="315"/>
                  </a:cubicBezTo>
                  <a:cubicBezTo>
                    <a:pt x="529" y="291"/>
                    <a:pt x="508" y="281"/>
                    <a:pt x="487" y="293"/>
                  </a:cubicBezTo>
                  <a:cubicBezTo>
                    <a:pt x="465" y="305"/>
                    <a:pt x="439" y="297"/>
                    <a:pt x="428" y="275"/>
                  </a:cubicBezTo>
                  <a:cubicBezTo>
                    <a:pt x="417" y="253"/>
                    <a:pt x="395" y="250"/>
                    <a:pt x="378" y="268"/>
                  </a:cubicBezTo>
                  <a:cubicBezTo>
                    <a:pt x="362" y="287"/>
                    <a:pt x="334" y="288"/>
                    <a:pt x="316" y="270"/>
                  </a:cubicBezTo>
                  <a:cubicBezTo>
                    <a:pt x="299" y="253"/>
                    <a:pt x="277" y="258"/>
                    <a:pt x="267" y="280"/>
                  </a:cubicBezTo>
                  <a:cubicBezTo>
                    <a:pt x="258" y="303"/>
                    <a:pt x="232" y="313"/>
                    <a:pt x="209" y="303"/>
                  </a:cubicBezTo>
                  <a:cubicBezTo>
                    <a:pt x="187" y="292"/>
                    <a:pt x="168" y="303"/>
                    <a:pt x="166" y="328"/>
                  </a:cubicBezTo>
                  <a:cubicBezTo>
                    <a:pt x="165" y="353"/>
                    <a:pt x="143" y="370"/>
                    <a:pt x="119" y="367"/>
                  </a:cubicBezTo>
                  <a:cubicBezTo>
                    <a:pt x="94" y="365"/>
                    <a:pt x="80" y="382"/>
                    <a:pt x="86" y="405"/>
                  </a:cubicBezTo>
                  <a:cubicBezTo>
                    <a:pt x="93" y="429"/>
                    <a:pt x="78" y="453"/>
                    <a:pt x="54" y="458"/>
                  </a:cubicBezTo>
                  <a:cubicBezTo>
                    <a:pt x="30" y="464"/>
                    <a:pt x="21" y="485"/>
                    <a:pt x="35" y="505"/>
                  </a:cubicBezTo>
                  <a:cubicBezTo>
                    <a:pt x="50" y="525"/>
                    <a:pt x="44" y="553"/>
                    <a:pt x="22" y="565"/>
                  </a:cubicBezTo>
                  <a:cubicBezTo>
                    <a:pt x="1" y="578"/>
                    <a:pt x="0" y="601"/>
                    <a:pt x="20" y="616"/>
                  </a:cubicBezTo>
                  <a:cubicBezTo>
                    <a:pt x="40" y="630"/>
                    <a:pt x="43" y="658"/>
                    <a:pt x="27" y="677"/>
                  </a:cubicBezTo>
                  <a:cubicBezTo>
                    <a:pt x="11" y="696"/>
                    <a:pt x="18" y="718"/>
                    <a:pt x="41" y="725"/>
                  </a:cubicBezTo>
                  <a:cubicBezTo>
                    <a:pt x="65" y="733"/>
                    <a:pt x="77" y="758"/>
                    <a:pt x="68" y="781"/>
                  </a:cubicBezTo>
                  <a:cubicBezTo>
                    <a:pt x="59" y="804"/>
                    <a:pt x="72" y="822"/>
                    <a:pt x="97" y="822"/>
                  </a:cubicBezTo>
                  <a:cubicBezTo>
                    <a:pt x="122" y="821"/>
                    <a:pt x="141" y="841"/>
                    <a:pt x="140" y="866"/>
                  </a:cubicBezTo>
                  <a:cubicBezTo>
                    <a:pt x="139" y="891"/>
                    <a:pt x="158" y="904"/>
                    <a:pt x="181" y="895"/>
                  </a:cubicBezTo>
                  <a:cubicBezTo>
                    <a:pt x="204" y="887"/>
                    <a:pt x="229" y="899"/>
                    <a:pt x="236" y="923"/>
                  </a:cubicBezTo>
                  <a:cubicBezTo>
                    <a:pt x="243" y="946"/>
                    <a:pt x="265" y="953"/>
                    <a:pt x="284" y="937"/>
                  </a:cubicBezTo>
                  <a:cubicBezTo>
                    <a:pt x="303" y="922"/>
                    <a:pt x="331" y="925"/>
                    <a:pt x="345" y="945"/>
                  </a:cubicBezTo>
                  <a:cubicBezTo>
                    <a:pt x="360" y="965"/>
                    <a:pt x="383" y="965"/>
                    <a:pt x="395" y="944"/>
                  </a:cubicBezTo>
                  <a:cubicBezTo>
                    <a:pt x="409" y="923"/>
                    <a:pt x="436" y="917"/>
                    <a:pt x="456" y="931"/>
                  </a:cubicBezTo>
                  <a:cubicBezTo>
                    <a:pt x="476" y="946"/>
                    <a:pt x="497" y="938"/>
                    <a:pt x="503" y="914"/>
                  </a:cubicBezTo>
                  <a:cubicBezTo>
                    <a:pt x="509" y="889"/>
                    <a:pt x="533" y="875"/>
                    <a:pt x="556" y="882"/>
                  </a:cubicBezTo>
                  <a:cubicBezTo>
                    <a:pt x="580" y="889"/>
                    <a:pt x="597" y="875"/>
                    <a:pt x="595" y="850"/>
                  </a:cubicBezTo>
                  <a:cubicBezTo>
                    <a:pt x="593" y="838"/>
                    <a:pt x="598" y="826"/>
                    <a:pt x="605" y="817"/>
                  </a:cubicBezTo>
                  <a:cubicBezTo>
                    <a:pt x="735" y="894"/>
                    <a:pt x="735" y="894"/>
                    <a:pt x="735" y="894"/>
                  </a:cubicBezTo>
                  <a:cubicBezTo>
                    <a:pt x="739" y="914"/>
                    <a:pt x="750" y="932"/>
                    <a:pt x="769" y="943"/>
                  </a:cubicBezTo>
                  <a:cubicBezTo>
                    <a:pt x="804" y="964"/>
                    <a:pt x="848" y="952"/>
                    <a:pt x="869" y="918"/>
                  </a:cubicBezTo>
                  <a:cubicBezTo>
                    <a:pt x="889" y="883"/>
                    <a:pt x="878" y="839"/>
                    <a:pt x="843" y="818"/>
                  </a:cubicBezTo>
                  <a:close/>
                  <a:moveTo>
                    <a:pt x="550" y="674"/>
                  </a:moveTo>
                  <a:cubicBezTo>
                    <a:pt x="456" y="618"/>
                    <a:pt x="456" y="618"/>
                    <a:pt x="456" y="618"/>
                  </a:cubicBezTo>
                  <a:cubicBezTo>
                    <a:pt x="455" y="588"/>
                    <a:pt x="440" y="559"/>
                    <a:pt x="412" y="543"/>
                  </a:cubicBezTo>
                  <a:cubicBezTo>
                    <a:pt x="381" y="525"/>
                    <a:pt x="345" y="527"/>
                    <a:pt x="317" y="545"/>
                  </a:cubicBezTo>
                  <a:cubicBezTo>
                    <a:pt x="368" y="575"/>
                    <a:pt x="368" y="575"/>
                    <a:pt x="368" y="575"/>
                  </a:cubicBezTo>
                  <a:cubicBezTo>
                    <a:pt x="387" y="586"/>
                    <a:pt x="392" y="610"/>
                    <a:pt x="381" y="630"/>
                  </a:cubicBezTo>
                  <a:cubicBezTo>
                    <a:pt x="370" y="649"/>
                    <a:pt x="346" y="655"/>
                    <a:pt x="328" y="644"/>
                  </a:cubicBezTo>
                  <a:cubicBezTo>
                    <a:pt x="276" y="614"/>
                    <a:pt x="276" y="614"/>
                    <a:pt x="276" y="614"/>
                  </a:cubicBezTo>
                  <a:cubicBezTo>
                    <a:pt x="273" y="647"/>
                    <a:pt x="289" y="680"/>
                    <a:pt x="320" y="698"/>
                  </a:cubicBezTo>
                  <a:cubicBezTo>
                    <a:pt x="348" y="715"/>
                    <a:pt x="380" y="714"/>
                    <a:pt x="407" y="700"/>
                  </a:cubicBezTo>
                  <a:cubicBezTo>
                    <a:pt x="498" y="754"/>
                    <a:pt x="498" y="754"/>
                    <a:pt x="498" y="754"/>
                  </a:cubicBezTo>
                  <a:cubicBezTo>
                    <a:pt x="473" y="777"/>
                    <a:pt x="443" y="795"/>
                    <a:pt x="408" y="804"/>
                  </a:cubicBezTo>
                  <a:cubicBezTo>
                    <a:pt x="299" y="832"/>
                    <a:pt x="188" y="766"/>
                    <a:pt x="160" y="657"/>
                  </a:cubicBezTo>
                  <a:cubicBezTo>
                    <a:pt x="132" y="548"/>
                    <a:pt x="198" y="437"/>
                    <a:pt x="307" y="409"/>
                  </a:cubicBezTo>
                  <a:cubicBezTo>
                    <a:pt x="415" y="381"/>
                    <a:pt x="527" y="447"/>
                    <a:pt x="555" y="556"/>
                  </a:cubicBezTo>
                  <a:cubicBezTo>
                    <a:pt x="565" y="596"/>
                    <a:pt x="562" y="637"/>
                    <a:pt x="550" y="674"/>
                  </a:cubicBezTo>
                  <a:close/>
                  <a:moveTo>
                    <a:pt x="595" y="700"/>
                  </a:moveTo>
                  <a:cubicBezTo>
                    <a:pt x="576" y="689"/>
                    <a:pt x="576" y="689"/>
                    <a:pt x="576" y="689"/>
                  </a:cubicBezTo>
                  <a:cubicBezTo>
                    <a:pt x="592" y="646"/>
                    <a:pt x="597" y="597"/>
                    <a:pt x="584" y="548"/>
                  </a:cubicBezTo>
                  <a:cubicBezTo>
                    <a:pt x="552" y="423"/>
                    <a:pt x="424" y="347"/>
                    <a:pt x="299" y="379"/>
                  </a:cubicBezTo>
                  <a:cubicBezTo>
                    <a:pt x="174" y="412"/>
                    <a:pt x="98" y="539"/>
                    <a:pt x="130" y="665"/>
                  </a:cubicBezTo>
                  <a:cubicBezTo>
                    <a:pt x="163" y="790"/>
                    <a:pt x="290" y="865"/>
                    <a:pt x="415" y="833"/>
                  </a:cubicBezTo>
                  <a:cubicBezTo>
                    <a:pt x="459" y="822"/>
                    <a:pt x="496" y="799"/>
                    <a:pt x="524" y="770"/>
                  </a:cubicBezTo>
                  <a:cubicBezTo>
                    <a:pt x="544" y="781"/>
                    <a:pt x="544" y="781"/>
                    <a:pt x="544" y="781"/>
                  </a:cubicBezTo>
                  <a:cubicBezTo>
                    <a:pt x="512" y="815"/>
                    <a:pt x="470" y="841"/>
                    <a:pt x="421" y="854"/>
                  </a:cubicBezTo>
                  <a:cubicBezTo>
                    <a:pt x="284" y="889"/>
                    <a:pt x="145" y="807"/>
                    <a:pt x="109" y="670"/>
                  </a:cubicBezTo>
                  <a:cubicBezTo>
                    <a:pt x="74" y="533"/>
                    <a:pt x="157" y="394"/>
                    <a:pt x="294" y="359"/>
                  </a:cubicBezTo>
                  <a:cubicBezTo>
                    <a:pt x="430" y="323"/>
                    <a:pt x="570" y="406"/>
                    <a:pt x="605" y="543"/>
                  </a:cubicBezTo>
                  <a:cubicBezTo>
                    <a:pt x="619" y="597"/>
                    <a:pt x="614" y="652"/>
                    <a:pt x="595" y="700"/>
                  </a:cubicBezTo>
                  <a:close/>
                  <a:moveTo>
                    <a:pt x="839" y="900"/>
                  </a:moveTo>
                  <a:cubicBezTo>
                    <a:pt x="806" y="919"/>
                    <a:pt x="806" y="919"/>
                    <a:pt x="806" y="919"/>
                  </a:cubicBezTo>
                  <a:cubicBezTo>
                    <a:pt x="773" y="900"/>
                    <a:pt x="773" y="900"/>
                    <a:pt x="773" y="900"/>
                  </a:cubicBezTo>
                  <a:cubicBezTo>
                    <a:pt x="773" y="861"/>
                    <a:pt x="773" y="861"/>
                    <a:pt x="773" y="861"/>
                  </a:cubicBezTo>
                  <a:cubicBezTo>
                    <a:pt x="807" y="842"/>
                    <a:pt x="807" y="842"/>
                    <a:pt x="807" y="842"/>
                  </a:cubicBezTo>
                  <a:cubicBezTo>
                    <a:pt x="840" y="862"/>
                    <a:pt x="840" y="862"/>
                    <a:pt x="840" y="862"/>
                  </a:cubicBezTo>
                  <a:lnTo>
                    <a:pt x="839" y="900"/>
                  </a:lnTo>
                  <a:close/>
                  <a:moveTo>
                    <a:pt x="526" y="216"/>
                  </a:moveTo>
                  <a:cubicBezTo>
                    <a:pt x="543" y="226"/>
                    <a:pt x="543" y="226"/>
                    <a:pt x="543" y="226"/>
                  </a:cubicBezTo>
                  <a:cubicBezTo>
                    <a:pt x="557" y="235"/>
                    <a:pt x="569" y="256"/>
                    <a:pt x="569" y="27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1" y="309"/>
                    <a:pt x="585" y="320"/>
                    <a:pt x="601" y="316"/>
                  </a:cubicBezTo>
                  <a:cubicBezTo>
                    <a:pt x="620" y="312"/>
                    <a:pt x="620" y="312"/>
                    <a:pt x="620" y="312"/>
                  </a:cubicBezTo>
                  <a:cubicBezTo>
                    <a:pt x="637" y="308"/>
                    <a:pt x="660" y="315"/>
                    <a:pt x="672" y="326"/>
                  </a:cubicBezTo>
                  <a:cubicBezTo>
                    <a:pt x="687" y="340"/>
                    <a:pt x="687" y="340"/>
                    <a:pt x="687" y="340"/>
                  </a:cubicBezTo>
                  <a:cubicBezTo>
                    <a:pt x="699" y="351"/>
                    <a:pt x="716" y="349"/>
                    <a:pt x="725" y="335"/>
                  </a:cubicBezTo>
                  <a:cubicBezTo>
                    <a:pt x="736" y="318"/>
                    <a:pt x="736" y="318"/>
                    <a:pt x="736" y="318"/>
                  </a:cubicBezTo>
                  <a:cubicBezTo>
                    <a:pt x="745" y="304"/>
                    <a:pt x="766" y="291"/>
                    <a:pt x="782" y="291"/>
                  </a:cubicBezTo>
                  <a:cubicBezTo>
                    <a:pt x="802" y="290"/>
                    <a:pt x="802" y="290"/>
                    <a:pt x="802" y="290"/>
                  </a:cubicBezTo>
                  <a:cubicBezTo>
                    <a:pt x="819" y="290"/>
                    <a:pt x="830" y="276"/>
                    <a:pt x="826" y="259"/>
                  </a:cubicBezTo>
                  <a:cubicBezTo>
                    <a:pt x="821" y="240"/>
                    <a:pt x="821" y="240"/>
                    <a:pt x="821" y="240"/>
                  </a:cubicBezTo>
                  <a:cubicBezTo>
                    <a:pt x="818" y="224"/>
                    <a:pt x="824" y="200"/>
                    <a:pt x="835" y="188"/>
                  </a:cubicBezTo>
                  <a:cubicBezTo>
                    <a:pt x="849" y="173"/>
                    <a:pt x="849" y="173"/>
                    <a:pt x="849" y="173"/>
                  </a:cubicBezTo>
                  <a:cubicBezTo>
                    <a:pt x="860" y="161"/>
                    <a:pt x="858" y="144"/>
                    <a:pt x="844" y="135"/>
                  </a:cubicBezTo>
                  <a:cubicBezTo>
                    <a:pt x="827" y="124"/>
                    <a:pt x="827" y="124"/>
                    <a:pt x="827" y="124"/>
                  </a:cubicBezTo>
                  <a:cubicBezTo>
                    <a:pt x="813" y="115"/>
                    <a:pt x="801" y="95"/>
                    <a:pt x="800" y="78"/>
                  </a:cubicBezTo>
                  <a:cubicBezTo>
                    <a:pt x="800" y="58"/>
                    <a:pt x="800" y="58"/>
                    <a:pt x="800" y="58"/>
                  </a:cubicBezTo>
                  <a:cubicBezTo>
                    <a:pt x="799" y="41"/>
                    <a:pt x="785" y="31"/>
                    <a:pt x="769" y="34"/>
                  </a:cubicBezTo>
                  <a:cubicBezTo>
                    <a:pt x="749" y="39"/>
                    <a:pt x="749" y="39"/>
                    <a:pt x="749" y="39"/>
                  </a:cubicBezTo>
                  <a:cubicBezTo>
                    <a:pt x="733" y="42"/>
                    <a:pt x="710" y="36"/>
                    <a:pt x="698" y="25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71" y="0"/>
                    <a:pt x="653" y="2"/>
                    <a:pt x="645" y="16"/>
                  </a:cubicBezTo>
                  <a:cubicBezTo>
                    <a:pt x="634" y="33"/>
                    <a:pt x="634" y="33"/>
                    <a:pt x="634" y="33"/>
                  </a:cubicBezTo>
                  <a:cubicBezTo>
                    <a:pt x="625" y="47"/>
                    <a:pt x="604" y="59"/>
                    <a:pt x="587" y="60"/>
                  </a:cubicBezTo>
                  <a:cubicBezTo>
                    <a:pt x="567" y="60"/>
                    <a:pt x="567" y="60"/>
                    <a:pt x="567" y="60"/>
                  </a:cubicBezTo>
                  <a:cubicBezTo>
                    <a:pt x="551" y="61"/>
                    <a:pt x="540" y="75"/>
                    <a:pt x="544" y="91"/>
                  </a:cubicBezTo>
                  <a:cubicBezTo>
                    <a:pt x="548" y="111"/>
                    <a:pt x="548" y="111"/>
                    <a:pt x="548" y="111"/>
                  </a:cubicBezTo>
                  <a:cubicBezTo>
                    <a:pt x="552" y="127"/>
                    <a:pt x="546" y="150"/>
                    <a:pt x="534" y="163"/>
                  </a:cubicBezTo>
                  <a:cubicBezTo>
                    <a:pt x="521" y="177"/>
                    <a:pt x="521" y="177"/>
                    <a:pt x="521" y="177"/>
                  </a:cubicBezTo>
                  <a:cubicBezTo>
                    <a:pt x="509" y="189"/>
                    <a:pt x="512" y="207"/>
                    <a:pt x="526" y="216"/>
                  </a:cubicBezTo>
                  <a:close/>
                  <a:moveTo>
                    <a:pt x="685" y="93"/>
                  </a:moveTo>
                  <a:cubicBezTo>
                    <a:pt x="730" y="93"/>
                    <a:pt x="767" y="130"/>
                    <a:pt x="767" y="175"/>
                  </a:cubicBezTo>
                  <a:cubicBezTo>
                    <a:pt x="767" y="221"/>
                    <a:pt x="730" y="258"/>
                    <a:pt x="685" y="258"/>
                  </a:cubicBezTo>
                  <a:cubicBezTo>
                    <a:pt x="639" y="258"/>
                    <a:pt x="603" y="221"/>
                    <a:pt x="603" y="175"/>
                  </a:cubicBezTo>
                  <a:cubicBezTo>
                    <a:pt x="603" y="130"/>
                    <a:pt x="639" y="93"/>
                    <a:pt x="685" y="93"/>
                  </a:cubicBezTo>
                  <a:close/>
                  <a:moveTo>
                    <a:pt x="685" y="93"/>
                  </a:moveTo>
                  <a:cubicBezTo>
                    <a:pt x="685" y="93"/>
                    <a:pt x="685" y="93"/>
                    <a:pt x="685" y="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5" name="Freeform 177"/>
            <p:cNvSpPr>
              <a:spLocks noEditPoints="1"/>
            </p:cNvSpPr>
            <p:nvPr/>
          </p:nvSpPr>
          <p:spPr bwMode="auto">
            <a:xfrm>
              <a:off x="4867275" y="3800475"/>
              <a:ext cx="439738" cy="463550"/>
            </a:xfrm>
            <a:custGeom>
              <a:avLst/>
              <a:gdLst>
                <a:gd name="T0" fmla="*/ 427523 w 360"/>
                <a:gd name="T1" fmla="*/ 219576 h 380"/>
                <a:gd name="T2" fmla="*/ 12215 w 360"/>
                <a:gd name="T3" fmla="*/ 219576 h 380"/>
                <a:gd name="T4" fmla="*/ 6107 w 360"/>
                <a:gd name="T5" fmla="*/ 208598 h 380"/>
                <a:gd name="T6" fmla="*/ 207654 w 360"/>
                <a:gd name="T7" fmla="*/ 9759 h 380"/>
                <a:gd name="T8" fmla="*/ 230862 w 360"/>
                <a:gd name="T9" fmla="*/ 10979 h 380"/>
                <a:gd name="T10" fmla="*/ 305374 w 360"/>
                <a:gd name="T11" fmla="*/ 84171 h 380"/>
                <a:gd name="T12" fmla="*/ 305374 w 360"/>
                <a:gd name="T13" fmla="*/ 54894 h 380"/>
                <a:gd name="T14" fmla="*/ 343240 w 360"/>
                <a:gd name="T15" fmla="*/ 54894 h 380"/>
                <a:gd name="T16" fmla="*/ 343240 w 360"/>
                <a:gd name="T17" fmla="*/ 121987 h 380"/>
                <a:gd name="T18" fmla="*/ 431188 w 360"/>
                <a:gd name="T19" fmla="*/ 208598 h 380"/>
                <a:gd name="T20" fmla="*/ 427523 w 360"/>
                <a:gd name="T21" fmla="*/ 219576 h 380"/>
                <a:gd name="T22" fmla="*/ 383549 w 360"/>
                <a:gd name="T23" fmla="*/ 447692 h 380"/>
                <a:gd name="T24" fmla="*/ 366448 w 360"/>
                <a:gd name="T25" fmla="*/ 463550 h 380"/>
                <a:gd name="T26" fmla="*/ 236970 w 360"/>
                <a:gd name="T27" fmla="*/ 463550 h 380"/>
                <a:gd name="T28" fmla="*/ 236970 w 360"/>
                <a:gd name="T29" fmla="*/ 368400 h 380"/>
                <a:gd name="T30" fmla="*/ 178338 w 360"/>
                <a:gd name="T31" fmla="*/ 368400 h 380"/>
                <a:gd name="T32" fmla="*/ 178338 w 360"/>
                <a:gd name="T33" fmla="*/ 463550 h 380"/>
                <a:gd name="T34" fmla="*/ 70847 w 360"/>
                <a:gd name="T35" fmla="*/ 463550 h 380"/>
                <a:gd name="T36" fmla="*/ 53746 w 360"/>
                <a:gd name="T37" fmla="*/ 446472 h 380"/>
                <a:gd name="T38" fmla="*/ 53746 w 360"/>
                <a:gd name="T39" fmla="*/ 229335 h 380"/>
                <a:gd name="T40" fmla="*/ 383549 w 360"/>
                <a:gd name="T41" fmla="*/ 229335 h 380"/>
                <a:gd name="T42" fmla="*/ 383549 w 360"/>
                <a:gd name="T43" fmla="*/ 447692 h 380"/>
                <a:gd name="T44" fmla="*/ 333468 w 360"/>
                <a:gd name="T45" fmla="*/ 295208 h 380"/>
                <a:gd name="T46" fmla="*/ 274836 w 360"/>
                <a:gd name="T47" fmla="*/ 295208 h 380"/>
                <a:gd name="T48" fmla="*/ 274836 w 360"/>
                <a:gd name="T49" fmla="*/ 344003 h 380"/>
                <a:gd name="T50" fmla="*/ 333468 w 360"/>
                <a:gd name="T51" fmla="*/ 344003 h 380"/>
                <a:gd name="T52" fmla="*/ 333468 w 360"/>
                <a:gd name="T53" fmla="*/ 295208 h 3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030413" y="5307013"/>
            <a:ext cx="2333625" cy="1221359"/>
            <a:chOff x="2030413" y="5307013"/>
            <a:chExt cx="2333625" cy="1221359"/>
          </a:xfrm>
        </p:grpSpPr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2030413" y="5641975"/>
              <a:ext cx="2333625" cy="88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>
              <a:spLocks noChangeArrowheads="1"/>
            </p:cNvSpPr>
            <p:nvPr/>
          </p:nvSpPr>
          <p:spPr bwMode="auto">
            <a:xfrm>
              <a:off x="2411413" y="5307013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320800" y="3448050"/>
            <a:ext cx="2335213" cy="1238822"/>
            <a:chOff x="1320800" y="3448050"/>
            <a:chExt cx="2335213" cy="1238822"/>
          </a:xfrm>
        </p:grpSpPr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1320800" y="3800475"/>
              <a:ext cx="2335213" cy="88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1701800" y="3448050"/>
              <a:ext cx="1954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800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602538" y="5284788"/>
            <a:ext cx="2335212" cy="1195959"/>
            <a:chOff x="7602538" y="5284788"/>
            <a:chExt cx="2335212" cy="1195959"/>
          </a:xfrm>
        </p:grpSpPr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7602538" y="5594350"/>
              <a:ext cx="2335212" cy="88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>
              <a:spLocks noChangeArrowheads="1"/>
            </p:cNvSpPr>
            <p:nvPr/>
          </p:nvSpPr>
          <p:spPr bwMode="auto">
            <a:xfrm>
              <a:off x="7602538" y="5284788"/>
              <a:ext cx="19542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89938" y="3325813"/>
            <a:ext cx="2333625" cy="1203897"/>
            <a:chOff x="8389938" y="3325813"/>
            <a:chExt cx="2333625" cy="1203897"/>
          </a:xfrm>
        </p:grpSpPr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8389938" y="3643313"/>
              <a:ext cx="2333625" cy="88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8389938" y="3325813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13513" y="1566863"/>
            <a:ext cx="2357437" cy="1153097"/>
            <a:chOff x="6513513" y="1566863"/>
            <a:chExt cx="2357437" cy="1153097"/>
          </a:xfrm>
        </p:grpSpPr>
        <p:sp>
          <p:nvSpPr>
            <p:cNvPr id="18" name="TextBox 13"/>
            <p:cNvSpPr txBox="1">
              <a:spLocks noChangeArrowheads="1"/>
            </p:cNvSpPr>
            <p:nvPr/>
          </p:nvSpPr>
          <p:spPr bwMode="auto">
            <a:xfrm>
              <a:off x="6537325" y="1833563"/>
              <a:ext cx="2333625" cy="88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>
              <a:spLocks noChangeArrowheads="1"/>
            </p:cNvSpPr>
            <p:nvPr/>
          </p:nvSpPr>
          <p:spPr bwMode="auto">
            <a:xfrm>
              <a:off x="6513513" y="1566863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08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3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02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9554" y="1946987"/>
            <a:ext cx="2576335" cy="3840427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91175" y="1946987"/>
            <a:ext cx="2576335" cy="3840427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32798" y="1946987"/>
            <a:ext cx="2576335" cy="3840427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74419" y="1946987"/>
            <a:ext cx="2576335" cy="3840427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7586" y="2018769"/>
            <a:ext cx="2400268" cy="24244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77973" y="3279021"/>
            <a:ext cx="2400268" cy="242449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20831" y="2018769"/>
            <a:ext cx="2400268" cy="242449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62448" y="3279021"/>
            <a:ext cx="2400268" cy="242449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>
              <a:solidFill>
                <a:srgbClr val="1F497D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81536" y="4578680"/>
            <a:ext cx="1935044" cy="1073318"/>
            <a:chOff x="358513" y="4153767"/>
            <a:chExt cx="1935044" cy="1073318"/>
          </a:xfrm>
        </p:grpSpPr>
        <p:sp>
          <p:nvSpPr>
            <p:cNvPr id="36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7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10585" y="2099457"/>
            <a:ext cx="1935044" cy="1073318"/>
            <a:chOff x="358513" y="4153767"/>
            <a:chExt cx="1935044" cy="1073318"/>
          </a:xfrm>
        </p:grpSpPr>
        <p:sp>
          <p:nvSpPr>
            <p:cNvPr id="39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40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3443" y="4578680"/>
            <a:ext cx="1935044" cy="1073318"/>
            <a:chOff x="358513" y="4153767"/>
            <a:chExt cx="1935044" cy="1073318"/>
          </a:xfrm>
        </p:grpSpPr>
        <p:sp>
          <p:nvSpPr>
            <p:cNvPr id="42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43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5060" y="2076345"/>
            <a:ext cx="1935044" cy="1073318"/>
            <a:chOff x="358513" y="4153767"/>
            <a:chExt cx="1935044" cy="1073318"/>
          </a:xfrm>
        </p:grpSpPr>
        <p:sp>
          <p:nvSpPr>
            <p:cNvPr id="45" name="TextBox 46"/>
            <p:cNvSpPr>
              <a:spLocks noChangeArrowheads="1"/>
            </p:cNvSpPr>
            <p:nvPr/>
          </p:nvSpPr>
          <p:spPr bwMode="auto">
            <a:xfrm>
              <a:off x="358513" y="4496116"/>
              <a:ext cx="1935044" cy="73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详写内容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点击输入本栏的具体文字，简明扼要的说明分项内容，此为概念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图解</a:t>
              </a:r>
              <a:endPara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46" name="TextBox 47"/>
            <p:cNvSpPr>
              <a:spLocks noChangeArrowheads="1"/>
            </p:cNvSpPr>
            <p:nvPr/>
          </p:nvSpPr>
          <p:spPr bwMode="auto">
            <a:xfrm>
              <a:off x="531422" y="4153767"/>
              <a:ext cx="1593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53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3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3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 animBg="1"/>
          <p:bldP spid="14" grpId="0" animBg="1"/>
          <p:bldP spid="18" grpId="0" animBg="1"/>
          <p:bldP spid="26" grpId="0" animBg="1"/>
          <p:bldP spid="27" grpId="0" animBg="1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0" grpId="0" animBg="1"/>
          <p:bldP spid="14" grpId="0" animBg="1"/>
          <p:bldP spid="18" grpId="0" animBg="1"/>
          <p:bldP spid="26" grpId="0" animBg="1"/>
          <p:bldP spid="27" grpId="0" animBg="1"/>
          <p:bldP spid="28" grpId="0" animBg="1"/>
          <p:bldP spid="29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210143" y="1462957"/>
            <a:ext cx="7018830" cy="38590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99517" y="702431"/>
            <a:ext cx="3168881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en-US" altLang="zh-CN" dirty="0" smtClean="0">
                <a:solidFill>
                  <a:srgbClr val="F94433"/>
                </a:solidFill>
                <a:latin typeface="Impact" panose="020B0806030902050204" pitchFamily="34" charset="0"/>
              </a:rPr>
              <a:t>PART 03</a:t>
            </a:r>
            <a:endParaRPr lang="zh-CN" altLang="en-US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39116" y="190276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944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4000" b="1" dirty="0">
              <a:solidFill>
                <a:srgbClr val="F944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6836" y="2707042"/>
            <a:ext cx="4986993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点击此处添加文本内容，如关键词、部分简单介绍等点击此处添加文本内容，如关键词、部分简单介绍等</a:t>
            </a:r>
          </a:p>
        </p:txBody>
      </p:sp>
    </p:spTree>
    <p:extLst>
      <p:ext uri="{BB962C8B-B14F-4D97-AF65-F5344CB8AC3E}">
        <p14:creationId xmlns:p14="http://schemas.microsoft.com/office/powerpoint/2010/main" val="13353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7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03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3404495" y="3153188"/>
            <a:ext cx="1681598" cy="1690070"/>
          </a:xfrm>
          <a:custGeom>
            <a:avLst/>
            <a:gdLst>
              <a:gd name="T0" fmla="*/ 84 w 168"/>
              <a:gd name="T1" fmla="*/ 0 h 169"/>
              <a:gd name="T2" fmla="*/ 143 w 168"/>
              <a:gd name="T3" fmla="*/ 24 h 169"/>
              <a:gd name="T4" fmla="*/ 132 w 168"/>
              <a:gd name="T5" fmla="*/ 37 h 169"/>
              <a:gd name="T6" fmla="*/ 84 w 168"/>
              <a:gd name="T7" fmla="*/ 17 h 169"/>
              <a:gd name="T8" fmla="*/ 17 w 168"/>
              <a:gd name="T9" fmla="*/ 84 h 169"/>
              <a:gd name="T10" fmla="*/ 84 w 168"/>
              <a:gd name="T11" fmla="*/ 152 h 169"/>
              <a:gd name="T12" fmla="*/ 152 w 168"/>
              <a:gd name="T13" fmla="*/ 84 h 169"/>
              <a:gd name="T14" fmla="*/ 143 w 168"/>
              <a:gd name="T15" fmla="*/ 51 h 169"/>
              <a:gd name="T16" fmla="*/ 154 w 168"/>
              <a:gd name="T17" fmla="*/ 37 h 169"/>
              <a:gd name="T18" fmla="*/ 168 w 168"/>
              <a:gd name="T19" fmla="*/ 84 h 169"/>
              <a:gd name="T20" fmla="*/ 84 w 168"/>
              <a:gd name="T21" fmla="*/ 169 h 169"/>
              <a:gd name="T22" fmla="*/ 0 w 168"/>
              <a:gd name="T23" fmla="*/ 84 h 169"/>
              <a:gd name="T24" fmla="*/ 84 w 168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8" h="169">
                <a:moveTo>
                  <a:pt x="84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122"/>
                  <a:pt x="47" y="152"/>
                  <a:pt x="84" y="152"/>
                </a:cubicBezTo>
                <a:cubicBezTo>
                  <a:pt x="121" y="152"/>
                  <a:pt x="152" y="122"/>
                  <a:pt x="152" y="84"/>
                </a:cubicBezTo>
                <a:cubicBezTo>
                  <a:pt x="152" y="72"/>
                  <a:pt x="148" y="61"/>
                  <a:pt x="143" y="51"/>
                </a:cubicBezTo>
                <a:cubicBezTo>
                  <a:pt x="146" y="46"/>
                  <a:pt x="149" y="41"/>
                  <a:pt x="154" y="37"/>
                </a:cubicBezTo>
                <a:cubicBezTo>
                  <a:pt x="163" y="50"/>
                  <a:pt x="168" y="67"/>
                  <a:pt x="168" y="84"/>
                </a:cubicBezTo>
                <a:cubicBezTo>
                  <a:pt x="168" y="131"/>
                  <a:pt x="131" y="169"/>
                  <a:pt x="84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4573565" y="3153188"/>
            <a:ext cx="1690070" cy="1690070"/>
          </a:xfrm>
          <a:custGeom>
            <a:avLst/>
            <a:gdLst>
              <a:gd name="T0" fmla="*/ 84 w 169"/>
              <a:gd name="T1" fmla="*/ 0 h 169"/>
              <a:gd name="T2" fmla="*/ 169 w 169"/>
              <a:gd name="T3" fmla="*/ 84 h 169"/>
              <a:gd name="T4" fmla="*/ 154 w 169"/>
              <a:gd name="T5" fmla="*/ 132 h 169"/>
              <a:gd name="T6" fmla="*/ 143 w 169"/>
              <a:gd name="T7" fmla="*/ 118 h 169"/>
              <a:gd name="T8" fmla="*/ 152 w 169"/>
              <a:gd name="T9" fmla="*/ 84 h 169"/>
              <a:gd name="T10" fmla="*/ 84 w 169"/>
              <a:gd name="T11" fmla="*/ 17 h 169"/>
              <a:gd name="T12" fmla="*/ 17 w 169"/>
              <a:gd name="T13" fmla="*/ 84 h 169"/>
              <a:gd name="T14" fmla="*/ 26 w 169"/>
              <a:gd name="T15" fmla="*/ 118 h 169"/>
              <a:gd name="T16" fmla="*/ 15 w 169"/>
              <a:gd name="T17" fmla="*/ 132 h 169"/>
              <a:gd name="T18" fmla="*/ 0 w 169"/>
              <a:gd name="T19" fmla="*/ 84 h 169"/>
              <a:gd name="T20" fmla="*/ 84 w 169"/>
              <a:gd name="T21" fmla="*/ 0 h 169"/>
              <a:gd name="T22" fmla="*/ 143 w 169"/>
              <a:gd name="T23" fmla="*/ 145 h 169"/>
              <a:gd name="T24" fmla="*/ 84 w 169"/>
              <a:gd name="T25" fmla="*/ 169 h 169"/>
              <a:gd name="T26" fmla="*/ 26 w 169"/>
              <a:gd name="T27" fmla="*/ 145 h 169"/>
              <a:gd name="T28" fmla="*/ 37 w 169"/>
              <a:gd name="T29" fmla="*/ 132 h 169"/>
              <a:gd name="T30" fmla="*/ 84 w 169"/>
              <a:gd name="T31" fmla="*/ 152 h 169"/>
              <a:gd name="T32" fmla="*/ 132 w 169"/>
              <a:gd name="T33" fmla="*/ 132 h 169"/>
              <a:gd name="T34" fmla="*/ 143 w 169"/>
              <a:gd name="T35" fmla="*/ 14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4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02"/>
                  <a:pt x="163" y="119"/>
                  <a:pt x="154" y="132"/>
                </a:cubicBezTo>
                <a:cubicBezTo>
                  <a:pt x="150" y="128"/>
                  <a:pt x="146" y="123"/>
                  <a:pt x="143" y="118"/>
                </a:cubicBezTo>
                <a:cubicBezTo>
                  <a:pt x="149" y="108"/>
                  <a:pt x="152" y="97"/>
                  <a:pt x="152" y="84"/>
                </a:cubicBezTo>
                <a:cubicBezTo>
                  <a:pt x="152" y="47"/>
                  <a:pt x="122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97"/>
                  <a:pt x="20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5" y="119"/>
                  <a:pt x="0" y="102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  <a:moveTo>
                  <a:pt x="143" y="145"/>
                </a:moveTo>
                <a:cubicBezTo>
                  <a:pt x="128" y="160"/>
                  <a:pt x="107" y="169"/>
                  <a:pt x="84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3" y="137"/>
                  <a:pt x="37" y="132"/>
                </a:cubicBezTo>
                <a:cubicBezTo>
                  <a:pt x="49" y="144"/>
                  <a:pt x="66" y="152"/>
                  <a:pt x="84" y="152"/>
                </a:cubicBezTo>
                <a:cubicBezTo>
                  <a:pt x="103" y="152"/>
                  <a:pt x="120" y="144"/>
                  <a:pt x="132" y="132"/>
                </a:cubicBezTo>
                <a:cubicBezTo>
                  <a:pt x="135" y="137"/>
                  <a:pt x="139" y="141"/>
                  <a:pt x="143" y="145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32" name="Freeform 8"/>
          <p:cNvSpPr>
            <a:spLocks noEditPoints="1"/>
          </p:cNvSpPr>
          <p:nvPr/>
        </p:nvSpPr>
        <p:spPr bwMode="auto">
          <a:xfrm>
            <a:off x="5742635" y="3153188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43 w 169"/>
              <a:gd name="T3" fmla="*/ 24 h 169"/>
              <a:gd name="T4" fmla="*/ 132 w 169"/>
              <a:gd name="T5" fmla="*/ 37 h 169"/>
              <a:gd name="T6" fmla="*/ 85 w 169"/>
              <a:gd name="T7" fmla="*/ 17 h 169"/>
              <a:gd name="T8" fmla="*/ 37 w 169"/>
              <a:gd name="T9" fmla="*/ 37 h 169"/>
              <a:gd name="T10" fmla="*/ 26 w 169"/>
              <a:gd name="T11" fmla="*/ 24 h 169"/>
              <a:gd name="T12" fmla="*/ 85 w 169"/>
              <a:gd name="T13" fmla="*/ 0 h 169"/>
              <a:gd name="T14" fmla="*/ 154 w 169"/>
              <a:gd name="T15" fmla="*/ 37 h 169"/>
              <a:gd name="T16" fmla="*/ 169 w 169"/>
              <a:gd name="T17" fmla="*/ 84 h 169"/>
              <a:gd name="T18" fmla="*/ 85 w 169"/>
              <a:gd name="T19" fmla="*/ 169 h 169"/>
              <a:gd name="T20" fmla="*/ 0 w 169"/>
              <a:gd name="T21" fmla="*/ 84 h 169"/>
              <a:gd name="T22" fmla="*/ 15 w 169"/>
              <a:gd name="T23" fmla="*/ 37 h 169"/>
              <a:gd name="T24" fmla="*/ 26 w 169"/>
              <a:gd name="T25" fmla="*/ 51 h 169"/>
              <a:gd name="T26" fmla="*/ 17 w 169"/>
              <a:gd name="T27" fmla="*/ 84 h 169"/>
              <a:gd name="T28" fmla="*/ 85 w 169"/>
              <a:gd name="T29" fmla="*/ 152 h 169"/>
              <a:gd name="T30" fmla="*/ 152 w 169"/>
              <a:gd name="T31" fmla="*/ 84 h 169"/>
              <a:gd name="T32" fmla="*/ 143 w 169"/>
              <a:gd name="T33" fmla="*/ 51 h 169"/>
              <a:gd name="T34" fmla="*/ 154 w 169"/>
              <a:gd name="T35" fmla="*/ 3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5" y="17"/>
                </a:cubicBezTo>
                <a:cubicBezTo>
                  <a:pt x="66" y="17"/>
                  <a:pt x="49" y="24"/>
                  <a:pt x="37" y="37"/>
                </a:cubicBezTo>
                <a:cubicBezTo>
                  <a:pt x="34" y="32"/>
                  <a:pt x="30" y="28"/>
                  <a:pt x="26" y="24"/>
                </a:cubicBezTo>
                <a:cubicBezTo>
                  <a:pt x="41" y="9"/>
                  <a:pt x="62" y="0"/>
                  <a:pt x="85" y="0"/>
                </a:cubicBezTo>
                <a:close/>
                <a:moveTo>
                  <a:pt x="154" y="37"/>
                </a:moveTo>
                <a:cubicBezTo>
                  <a:pt x="164" y="50"/>
                  <a:pt x="169" y="67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67"/>
                  <a:pt x="6" y="50"/>
                  <a:pt x="15" y="37"/>
                </a:cubicBezTo>
                <a:cubicBezTo>
                  <a:pt x="19" y="41"/>
                  <a:pt x="23" y="46"/>
                  <a:pt x="26" y="51"/>
                </a:cubicBezTo>
                <a:cubicBezTo>
                  <a:pt x="20" y="61"/>
                  <a:pt x="17" y="72"/>
                  <a:pt x="17" y="84"/>
                </a:cubicBezTo>
                <a:cubicBezTo>
                  <a:pt x="17" y="122"/>
                  <a:pt x="47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72"/>
                  <a:pt x="149" y="61"/>
                  <a:pt x="143" y="51"/>
                </a:cubicBezTo>
                <a:cubicBezTo>
                  <a:pt x="146" y="46"/>
                  <a:pt x="150" y="41"/>
                  <a:pt x="154" y="37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6915939" y="3153188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69 w 169"/>
              <a:gd name="T3" fmla="*/ 84 h 169"/>
              <a:gd name="T4" fmla="*/ 85 w 169"/>
              <a:gd name="T5" fmla="*/ 169 h 169"/>
              <a:gd name="T6" fmla="*/ 26 w 169"/>
              <a:gd name="T7" fmla="*/ 145 h 169"/>
              <a:gd name="T8" fmla="*/ 37 w 169"/>
              <a:gd name="T9" fmla="*/ 132 h 169"/>
              <a:gd name="T10" fmla="*/ 85 w 169"/>
              <a:gd name="T11" fmla="*/ 152 h 169"/>
              <a:gd name="T12" fmla="*/ 152 w 169"/>
              <a:gd name="T13" fmla="*/ 84 h 169"/>
              <a:gd name="T14" fmla="*/ 85 w 169"/>
              <a:gd name="T15" fmla="*/ 17 h 169"/>
              <a:gd name="T16" fmla="*/ 17 w 169"/>
              <a:gd name="T17" fmla="*/ 84 h 169"/>
              <a:gd name="T18" fmla="*/ 26 w 169"/>
              <a:gd name="T19" fmla="*/ 118 h 169"/>
              <a:gd name="T20" fmla="*/ 15 w 169"/>
              <a:gd name="T21" fmla="*/ 132 h 169"/>
              <a:gd name="T22" fmla="*/ 0 w 169"/>
              <a:gd name="T23" fmla="*/ 84 h 169"/>
              <a:gd name="T24" fmla="*/ 85 w 169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4" y="137"/>
                  <a:pt x="37" y="132"/>
                </a:cubicBezTo>
                <a:cubicBezTo>
                  <a:pt x="49" y="144"/>
                  <a:pt x="66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47"/>
                  <a:pt x="122" y="17"/>
                  <a:pt x="85" y="17"/>
                </a:cubicBezTo>
                <a:cubicBezTo>
                  <a:pt x="48" y="17"/>
                  <a:pt x="17" y="47"/>
                  <a:pt x="17" y="84"/>
                </a:cubicBezTo>
                <a:cubicBezTo>
                  <a:pt x="17" y="97"/>
                  <a:pt x="21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6" y="119"/>
                  <a:pt x="0" y="102"/>
                  <a:pt x="0" y="84"/>
                </a:cubicBezTo>
                <a:cubicBezTo>
                  <a:pt x="0" y="38"/>
                  <a:pt x="38" y="0"/>
                  <a:pt x="85" y="0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3391787" y="2589831"/>
            <a:ext cx="851389" cy="372747"/>
          </a:xfrm>
          <a:custGeom>
            <a:avLst/>
            <a:gdLst>
              <a:gd name="T0" fmla="*/ 201 w 201"/>
              <a:gd name="T1" fmla="*/ 88 h 88"/>
              <a:gd name="T2" fmla="*/ 201 w 201"/>
              <a:gd name="T3" fmla="*/ 0 h 88"/>
              <a:gd name="T4" fmla="*/ 0 w 201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88">
                <a:moveTo>
                  <a:pt x="201" y="88"/>
                </a:moveTo>
                <a:lnTo>
                  <a:pt x="201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47" name="Freeform 11"/>
          <p:cNvSpPr>
            <a:spLocks/>
          </p:cNvSpPr>
          <p:nvPr/>
        </p:nvSpPr>
        <p:spPr bwMode="auto">
          <a:xfrm>
            <a:off x="2773366" y="2382279"/>
            <a:ext cx="448991" cy="398162"/>
          </a:xfrm>
          <a:custGeom>
            <a:avLst/>
            <a:gdLst>
              <a:gd name="T0" fmla="*/ 7 w 45"/>
              <a:gd name="T1" fmla="*/ 0 h 40"/>
              <a:gd name="T2" fmla="*/ 39 w 45"/>
              <a:gd name="T3" fmla="*/ 0 h 40"/>
              <a:gd name="T4" fmla="*/ 45 w 45"/>
              <a:gd name="T5" fmla="*/ 7 h 40"/>
              <a:gd name="T6" fmla="*/ 45 w 45"/>
              <a:gd name="T7" fmla="*/ 33 h 40"/>
              <a:gd name="T8" fmla="*/ 39 w 45"/>
              <a:gd name="T9" fmla="*/ 40 h 40"/>
              <a:gd name="T10" fmla="*/ 7 w 45"/>
              <a:gd name="T11" fmla="*/ 40 h 40"/>
              <a:gd name="T12" fmla="*/ 0 w 45"/>
              <a:gd name="T13" fmla="*/ 33 h 40"/>
              <a:gd name="T14" fmla="*/ 0 w 45"/>
              <a:gd name="T15" fmla="*/ 7 h 40"/>
              <a:gd name="T16" fmla="*/ 7 w 45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0">
                <a:moveTo>
                  <a:pt x="7" y="0"/>
                </a:moveTo>
                <a:cubicBezTo>
                  <a:pt x="39" y="0"/>
                  <a:pt x="39" y="0"/>
                  <a:pt x="39" y="0"/>
                </a:cubicBezTo>
                <a:cubicBezTo>
                  <a:pt x="42" y="0"/>
                  <a:pt x="45" y="3"/>
                  <a:pt x="45" y="7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7"/>
                  <a:pt x="42" y="40"/>
                  <a:pt x="39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3" y="40"/>
                  <a:pt x="0" y="37"/>
                  <a:pt x="0" y="33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8" name="Freeform 12"/>
          <p:cNvSpPr>
            <a:spLocks/>
          </p:cNvSpPr>
          <p:nvPr/>
        </p:nvSpPr>
        <p:spPr bwMode="auto">
          <a:xfrm>
            <a:off x="7746149" y="2589831"/>
            <a:ext cx="847152" cy="372747"/>
          </a:xfrm>
          <a:custGeom>
            <a:avLst/>
            <a:gdLst>
              <a:gd name="T0" fmla="*/ 0 w 200"/>
              <a:gd name="T1" fmla="*/ 88 h 88"/>
              <a:gd name="T2" fmla="*/ 0 w 200"/>
              <a:gd name="T3" fmla="*/ 0 h 88"/>
              <a:gd name="T4" fmla="*/ 200 w 200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88">
                <a:moveTo>
                  <a:pt x="0" y="88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49" name="Freeform 13"/>
          <p:cNvSpPr>
            <a:spLocks/>
          </p:cNvSpPr>
          <p:nvPr/>
        </p:nvSpPr>
        <p:spPr bwMode="auto">
          <a:xfrm>
            <a:off x="8754261" y="2382279"/>
            <a:ext cx="461699" cy="398162"/>
          </a:xfrm>
          <a:custGeom>
            <a:avLst/>
            <a:gdLst>
              <a:gd name="T0" fmla="*/ 39 w 46"/>
              <a:gd name="T1" fmla="*/ 0 h 40"/>
              <a:gd name="T2" fmla="*/ 7 w 46"/>
              <a:gd name="T3" fmla="*/ 0 h 40"/>
              <a:gd name="T4" fmla="*/ 0 w 46"/>
              <a:gd name="T5" fmla="*/ 7 h 40"/>
              <a:gd name="T6" fmla="*/ 0 w 46"/>
              <a:gd name="T7" fmla="*/ 33 h 40"/>
              <a:gd name="T8" fmla="*/ 7 w 46"/>
              <a:gd name="T9" fmla="*/ 40 h 40"/>
              <a:gd name="T10" fmla="*/ 39 w 46"/>
              <a:gd name="T11" fmla="*/ 40 h 40"/>
              <a:gd name="T12" fmla="*/ 46 w 46"/>
              <a:gd name="T13" fmla="*/ 33 h 40"/>
              <a:gd name="T14" fmla="*/ 46 w 46"/>
              <a:gd name="T15" fmla="*/ 7 h 40"/>
              <a:gd name="T16" fmla="*/ 39 w 4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40">
                <a:moveTo>
                  <a:pt x="3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7"/>
                  <a:pt x="3" y="40"/>
                  <a:pt x="7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3" y="40"/>
                  <a:pt x="46" y="37"/>
                  <a:pt x="46" y="33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0" name="Freeform 14"/>
          <p:cNvSpPr>
            <a:spLocks/>
          </p:cNvSpPr>
          <p:nvPr/>
        </p:nvSpPr>
        <p:spPr bwMode="auto">
          <a:xfrm>
            <a:off x="4582037" y="4970329"/>
            <a:ext cx="851389" cy="381219"/>
          </a:xfrm>
          <a:custGeom>
            <a:avLst/>
            <a:gdLst>
              <a:gd name="T0" fmla="*/ 201 w 201"/>
              <a:gd name="T1" fmla="*/ 0 h 90"/>
              <a:gd name="T2" fmla="*/ 201 w 201"/>
              <a:gd name="T3" fmla="*/ 90 h 90"/>
              <a:gd name="T4" fmla="*/ 0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201" y="0"/>
                </a:moveTo>
                <a:lnTo>
                  <a:pt x="201" y="90"/>
                </a:lnTo>
                <a:lnTo>
                  <a:pt x="0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1" name="Freeform 15"/>
          <p:cNvSpPr>
            <a:spLocks/>
          </p:cNvSpPr>
          <p:nvPr/>
        </p:nvSpPr>
        <p:spPr bwMode="auto">
          <a:xfrm>
            <a:off x="3955144" y="5160939"/>
            <a:ext cx="457462" cy="389690"/>
          </a:xfrm>
          <a:custGeom>
            <a:avLst/>
            <a:gdLst>
              <a:gd name="T0" fmla="*/ 7 w 46"/>
              <a:gd name="T1" fmla="*/ 39 h 39"/>
              <a:gd name="T2" fmla="*/ 39 w 46"/>
              <a:gd name="T3" fmla="*/ 39 h 39"/>
              <a:gd name="T4" fmla="*/ 46 w 46"/>
              <a:gd name="T5" fmla="*/ 32 h 39"/>
              <a:gd name="T6" fmla="*/ 46 w 46"/>
              <a:gd name="T7" fmla="*/ 7 h 39"/>
              <a:gd name="T8" fmla="*/ 39 w 46"/>
              <a:gd name="T9" fmla="*/ 0 h 39"/>
              <a:gd name="T10" fmla="*/ 7 w 46"/>
              <a:gd name="T11" fmla="*/ 0 h 39"/>
              <a:gd name="T12" fmla="*/ 0 w 46"/>
              <a:gd name="T13" fmla="*/ 7 h 39"/>
              <a:gd name="T14" fmla="*/ 0 w 46"/>
              <a:gd name="T15" fmla="*/ 32 h 39"/>
              <a:gd name="T16" fmla="*/ 7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7" y="39"/>
                </a:moveTo>
                <a:cubicBezTo>
                  <a:pt x="39" y="39"/>
                  <a:pt x="39" y="39"/>
                  <a:pt x="39" y="39"/>
                </a:cubicBezTo>
                <a:cubicBezTo>
                  <a:pt x="43" y="39"/>
                  <a:pt x="46" y="36"/>
                  <a:pt x="46" y="32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39"/>
                  <a:pt x="7" y="39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r>
              <a:rPr lang="en-US" altLang="zh-CN" sz="2000" dirty="0">
                <a:solidFill>
                  <a:schemeClr val="bg1"/>
                </a:solidFill>
              </a:rPr>
              <a:t>03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2" name="Freeform 16"/>
          <p:cNvSpPr>
            <a:spLocks/>
          </p:cNvSpPr>
          <p:nvPr/>
        </p:nvSpPr>
        <p:spPr bwMode="auto">
          <a:xfrm>
            <a:off x="6564374" y="4970329"/>
            <a:ext cx="851389" cy="381219"/>
          </a:xfrm>
          <a:custGeom>
            <a:avLst/>
            <a:gdLst>
              <a:gd name="T0" fmla="*/ 0 w 201"/>
              <a:gd name="T1" fmla="*/ 0 h 90"/>
              <a:gd name="T2" fmla="*/ 0 w 201"/>
              <a:gd name="T3" fmla="*/ 90 h 90"/>
              <a:gd name="T4" fmla="*/ 201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0" y="0"/>
                </a:moveTo>
                <a:lnTo>
                  <a:pt x="0" y="90"/>
                </a:lnTo>
                <a:lnTo>
                  <a:pt x="201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3" name="Freeform 17"/>
          <p:cNvSpPr>
            <a:spLocks/>
          </p:cNvSpPr>
          <p:nvPr/>
        </p:nvSpPr>
        <p:spPr bwMode="auto">
          <a:xfrm>
            <a:off x="7585191" y="5160939"/>
            <a:ext cx="461699" cy="389690"/>
          </a:xfrm>
          <a:custGeom>
            <a:avLst/>
            <a:gdLst>
              <a:gd name="T0" fmla="*/ 39 w 46"/>
              <a:gd name="T1" fmla="*/ 39 h 39"/>
              <a:gd name="T2" fmla="*/ 7 w 46"/>
              <a:gd name="T3" fmla="*/ 39 h 39"/>
              <a:gd name="T4" fmla="*/ 0 w 46"/>
              <a:gd name="T5" fmla="*/ 32 h 39"/>
              <a:gd name="T6" fmla="*/ 0 w 46"/>
              <a:gd name="T7" fmla="*/ 7 h 39"/>
              <a:gd name="T8" fmla="*/ 7 w 46"/>
              <a:gd name="T9" fmla="*/ 0 h 39"/>
              <a:gd name="T10" fmla="*/ 39 w 46"/>
              <a:gd name="T11" fmla="*/ 0 h 39"/>
              <a:gd name="T12" fmla="*/ 46 w 46"/>
              <a:gd name="T13" fmla="*/ 7 h 39"/>
              <a:gd name="T14" fmla="*/ 46 w 46"/>
              <a:gd name="T15" fmla="*/ 32 h 39"/>
              <a:gd name="T16" fmla="*/ 39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39" y="39"/>
                </a:moveTo>
                <a:cubicBezTo>
                  <a:pt x="7" y="39"/>
                  <a:pt x="7" y="39"/>
                  <a:pt x="7" y="39"/>
                </a:cubicBezTo>
                <a:cubicBezTo>
                  <a:pt x="3" y="39"/>
                  <a:pt x="0" y="36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6" y="3"/>
                  <a:pt x="46" y="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6"/>
                  <a:pt x="43" y="39"/>
                  <a:pt x="39" y="39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r>
              <a:rPr lang="en-US" altLang="zh-CN" sz="2000" dirty="0">
                <a:solidFill>
                  <a:schemeClr val="bg1"/>
                </a:solidFill>
              </a:rPr>
              <a:t>02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4" name="Freeform 20"/>
          <p:cNvSpPr>
            <a:spLocks noEditPoints="1"/>
          </p:cNvSpPr>
          <p:nvPr/>
        </p:nvSpPr>
        <p:spPr bwMode="auto">
          <a:xfrm>
            <a:off x="6436642" y="3773722"/>
            <a:ext cx="302056" cy="449002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rgbClr val="F944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5" name="Freeform 22"/>
          <p:cNvSpPr>
            <a:spLocks noEditPoints="1"/>
          </p:cNvSpPr>
          <p:nvPr/>
        </p:nvSpPr>
        <p:spPr bwMode="auto">
          <a:xfrm>
            <a:off x="7535794" y="3803657"/>
            <a:ext cx="450363" cy="389135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6" name="Freeform 26"/>
          <p:cNvSpPr>
            <a:spLocks noEditPoints="1"/>
          </p:cNvSpPr>
          <p:nvPr/>
        </p:nvSpPr>
        <p:spPr bwMode="auto">
          <a:xfrm>
            <a:off x="4056169" y="3771681"/>
            <a:ext cx="378250" cy="45308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7" name="Freeform 30"/>
          <p:cNvSpPr>
            <a:spLocks noEditPoints="1"/>
          </p:cNvSpPr>
          <p:nvPr/>
        </p:nvSpPr>
        <p:spPr bwMode="auto">
          <a:xfrm>
            <a:off x="5193420" y="3834269"/>
            <a:ext cx="450363" cy="327908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944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58" name="TextBox 51"/>
          <p:cNvSpPr txBox="1"/>
          <p:nvPr/>
        </p:nvSpPr>
        <p:spPr>
          <a:xfrm>
            <a:off x="1469538" y="2045149"/>
            <a:ext cx="1173972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59" name="TextBox 52"/>
          <p:cNvSpPr txBox="1"/>
          <p:nvPr/>
        </p:nvSpPr>
        <p:spPr>
          <a:xfrm>
            <a:off x="667657" y="2340580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53"/>
          <p:cNvSpPr txBox="1"/>
          <p:nvPr/>
        </p:nvSpPr>
        <p:spPr>
          <a:xfrm>
            <a:off x="8156490" y="4808746"/>
            <a:ext cx="1411038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1" name="TextBox 54"/>
          <p:cNvSpPr txBox="1"/>
          <p:nvPr/>
        </p:nvSpPr>
        <p:spPr>
          <a:xfrm>
            <a:off x="8156489" y="5104177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2" name="TextBox 55"/>
          <p:cNvSpPr txBox="1"/>
          <p:nvPr/>
        </p:nvSpPr>
        <p:spPr>
          <a:xfrm>
            <a:off x="2643510" y="4807575"/>
            <a:ext cx="1173972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3" name="TextBox 56"/>
          <p:cNvSpPr txBox="1"/>
          <p:nvPr/>
        </p:nvSpPr>
        <p:spPr>
          <a:xfrm>
            <a:off x="1841629" y="5103006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4" name="TextBox 57"/>
          <p:cNvSpPr txBox="1"/>
          <p:nvPr/>
        </p:nvSpPr>
        <p:spPr>
          <a:xfrm>
            <a:off x="9299346" y="2043872"/>
            <a:ext cx="1411038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5" name="TextBox 58"/>
          <p:cNvSpPr txBox="1"/>
          <p:nvPr/>
        </p:nvSpPr>
        <p:spPr>
          <a:xfrm>
            <a:off x="9299345" y="2339303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3289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7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03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41122" y="3229232"/>
            <a:ext cx="2909755" cy="3628768"/>
            <a:chOff x="4641122" y="3229232"/>
            <a:chExt cx="2909755" cy="3628768"/>
          </a:xfrm>
        </p:grpSpPr>
        <p:sp>
          <p:nvSpPr>
            <p:cNvPr id="6" name="Freeform 112"/>
            <p:cNvSpPr>
              <a:spLocks/>
            </p:cNvSpPr>
            <p:nvPr/>
          </p:nvSpPr>
          <p:spPr bwMode="auto">
            <a:xfrm flipH="1">
              <a:off x="4641122" y="3229232"/>
              <a:ext cx="2909755" cy="3628768"/>
            </a:xfrm>
            <a:custGeom>
              <a:avLst/>
              <a:gdLst>
                <a:gd name="T0" fmla="*/ 219 w 219"/>
                <a:gd name="T1" fmla="*/ 273 h 273"/>
                <a:gd name="T2" fmla="*/ 0 w 219"/>
                <a:gd name="T3" fmla="*/ 273 h 273"/>
                <a:gd name="T4" fmla="*/ 51 w 219"/>
                <a:gd name="T5" fmla="*/ 131 h 273"/>
                <a:gd name="T6" fmla="*/ 31 w 219"/>
                <a:gd name="T7" fmla="*/ 99 h 273"/>
                <a:gd name="T8" fmla="*/ 92 w 219"/>
                <a:gd name="T9" fmla="*/ 0 h 273"/>
                <a:gd name="T10" fmla="*/ 132 w 219"/>
                <a:gd name="T11" fmla="*/ 3 h 273"/>
                <a:gd name="T12" fmla="*/ 193 w 219"/>
                <a:gd name="T13" fmla="*/ 66 h 273"/>
                <a:gd name="T14" fmla="*/ 193 w 219"/>
                <a:gd name="T15" fmla="*/ 73 h 273"/>
                <a:gd name="T16" fmla="*/ 195 w 219"/>
                <a:gd name="T17" fmla="*/ 86 h 273"/>
                <a:gd name="T18" fmla="*/ 211 w 219"/>
                <a:gd name="T19" fmla="*/ 105 h 273"/>
                <a:gd name="T20" fmla="*/ 207 w 219"/>
                <a:gd name="T21" fmla="*/ 120 h 273"/>
                <a:gd name="T22" fmla="*/ 200 w 219"/>
                <a:gd name="T23" fmla="*/ 127 h 273"/>
                <a:gd name="T24" fmla="*/ 201 w 219"/>
                <a:gd name="T25" fmla="*/ 133 h 273"/>
                <a:gd name="T26" fmla="*/ 200 w 219"/>
                <a:gd name="T27" fmla="*/ 137 h 273"/>
                <a:gd name="T28" fmla="*/ 197 w 219"/>
                <a:gd name="T29" fmla="*/ 141 h 273"/>
                <a:gd name="T30" fmla="*/ 197 w 219"/>
                <a:gd name="T31" fmla="*/ 146 h 273"/>
                <a:gd name="T32" fmla="*/ 196 w 219"/>
                <a:gd name="T33" fmla="*/ 149 h 273"/>
                <a:gd name="T34" fmla="*/ 192 w 219"/>
                <a:gd name="T35" fmla="*/ 152 h 273"/>
                <a:gd name="T36" fmla="*/ 191 w 219"/>
                <a:gd name="T37" fmla="*/ 156 h 273"/>
                <a:gd name="T38" fmla="*/ 178 w 219"/>
                <a:gd name="T39" fmla="*/ 179 h 273"/>
                <a:gd name="T40" fmla="*/ 154 w 219"/>
                <a:gd name="T41" fmla="*/ 200 h 273"/>
                <a:gd name="T42" fmla="*/ 219 w 219"/>
                <a:gd name="T43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273">
                  <a:moveTo>
                    <a:pt x="219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11" y="240"/>
                    <a:pt x="105" y="193"/>
                    <a:pt x="51" y="131"/>
                  </a:cubicBezTo>
                  <a:cubicBezTo>
                    <a:pt x="42" y="121"/>
                    <a:pt x="34" y="111"/>
                    <a:pt x="31" y="99"/>
                  </a:cubicBezTo>
                  <a:cubicBezTo>
                    <a:pt x="18" y="44"/>
                    <a:pt x="40" y="4"/>
                    <a:pt x="92" y="0"/>
                  </a:cubicBezTo>
                  <a:cubicBezTo>
                    <a:pt x="105" y="0"/>
                    <a:pt x="118" y="0"/>
                    <a:pt x="132" y="3"/>
                  </a:cubicBezTo>
                  <a:cubicBezTo>
                    <a:pt x="170" y="9"/>
                    <a:pt x="187" y="27"/>
                    <a:pt x="193" y="66"/>
                  </a:cubicBezTo>
                  <a:cubicBezTo>
                    <a:pt x="194" y="69"/>
                    <a:pt x="194" y="72"/>
                    <a:pt x="193" y="73"/>
                  </a:cubicBezTo>
                  <a:cubicBezTo>
                    <a:pt x="192" y="79"/>
                    <a:pt x="192" y="82"/>
                    <a:pt x="195" y="86"/>
                  </a:cubicBezTo>
                  <a:cubicBezTo>
                    <a:pt x="200" y="92"/>
                    <a:pt x="206" y="99"/>
                    <a:pt x="211" y="105"/>
                  </a:cubicBezTo>
                  <a:cubicBezTo>
                    <a:pt x="216" y="112"/>
                    <a:pt x="215" y="117"/>
                    <a:pt x="207" y="120"/>
                  </a:cubicBezTo>
                  <a:cubicBezTo>
                    <a:pt x="206" y="120"/>
                    <a:pt x="200" y="120"/>
                    <a:pt x="200" y="127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1" y="135"/>
                    <a:pt x="201" y="136"/>
                    <a:pt x="200" y="137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47"/>
                    <a:pt x="197" y="148"/>
                    <a:pt x="196" y="149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1" y="153"/>
                    <a:pt x="191" y="154"/>
                    <a:pt x="191" y="156"/>
                  </a:cubicBezTo>
                  <a:cubicBezTo>
                    <a:pt x="195" y="169"/>
                    <a:pt x="192" y="177"/>
                    <a:pt x="178" y="179"/>
                  </a:cubicBezTo>
                  <a:cubicBezTo>
                    <a:pt x="166" y="182"/>
                    <a:pt x="155" y="187"/>
                    <a:pt x="154" y="200"/>
                  </a:cubicBezTo>
                  <a:cubicBezTo>
                    <a:pt x="151" y="233"/>
                    <a:pt x="191" y="255"/>
                    <a:pt x="219" y="273"/>
                  </a:cubicBez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grpSp>
          <p:nvGrpSpPr>
            <p:cNvPr id="7" name="组 42"/>
            <p:cNvGrpSpPr/>
            <p:nvPr/>
          </p:nvGrpSpPr>
          <p:grpSpPr>
            <a:xfrm>
              <a:off x="5920135" y="3598479"/>
              <a:ext cx="753604" cy="752100"/>
              <a:chOff x="6467617" y="2698859"/>
              <a:chExt cx="565203" cy="564075"/>
            </a:xfrm>
          </p:grpSpPr>
          <p:sp>
            <p:nvSpPr>
              <p:cNvPr id="8" name="Freeform 15"/>
              <p:cNvSpPr>
                <a:spLocks/>
              </p:cNvSpPr>
              <p:nvPr/>
            </p:nvSpPr>
            <p:spPr bwMode="auto">
              <a:xfrm>
                <a:off x="6555789" y="2698859"/>
                <a:ext cx="477031" cy="564075"/>
              </a:xfrm>
              <a:custGeom>
                <a:avLst/>
                <a:gdLst>
                  <a:gd name="T0" fmla="*/ 150 w 178"/>
                  <a:gd name="T1" fmla="*/ 0 h 211"/>
                  <a:gd name="T2" fmla="*/ 106 w 178"/>
                  <a:gd name="T3" fmla="*/ 0 h 211"/>
                  <a:gd name="T4" fmla="*/ 106 w 178"/>
                  <a:gd name="T5" fmla="*/ 14 h 211"/>
                  <a:gd name="T6" fmla="*/ 132 w 178"/>
                  <a:gd name="T7" fmla="*/ 14 h 211"/>
                  <a:gd name="T8" fmla="*/ 132 w 178"/>
                  <a:gd name="T9" fmla="*/ 33 h 211"/>
                  <a:gd name="T10" fmla="*/ 3 w 178"/>
                  <a:gd name="T11" fmla="*/ 33 h 211"/>
                  <a:gd name="T12" fmla="*/ 3 w 178"/>
                  <a:gd name="T13" fmla="*/ 33 h 211"/>
                  <a:gd name="T14" fmla="*/ 0 w 178"/>
                  <a:gd name="T15" fmla="*/ 33 h 211"/>
                  <a:gd name="T16" fmla="*/ 0 w 178"/>
                  <a:gd name="T17" fmla="*/ 79 h 211"/>
                  <a:gd name="T18" fmla="*/ 14 w 178"/>
                  <a:gd name="T19" fmla="*/ 79 h 211"/>
                  <a:gd name="T20" fmla="*/ 14 w 178"/>
                  <a:gd name="T21" fmla="*/ 47 h 211"/>
                  <a:gd name="T22" fmla="*/ 66 w 178"/>
                  <a:gd name="T23" fmla="*/ 47 h 211"/>
                  <a:gd name="T24" fmla="*/ 66 w 178"/>
                  <a:gd name="T25" fmla="*/ 131 h 211"/>
                  <a:gd name="T26" fmla="*/ 0 w 178"/>
                  <a:gd name="T27" fmla="*/ 131 h 211"/>
                  <a:gd name="T28" fmla="*/ 0 w 178"/>
                  <a:gd name="T29" fmla="*/ 145 h 211"/>
                  <a:gd name="T30" fmla="*/ 80 w 178"/>
                  <a:gd name="T31" fmla="*/ 145 h 211"/>
                  <a:gd name="T32" fmla="*/ 80 w 178"/>
                  <a:gd name="T33" fmla="*/ 47 h 211"/>
                  <a:gd name="T34" fmla="*/ 146 w 178"/>
                  <a:gd name="T35" fmla="*/ 47 h 211"/>
                  <a:gd name="T36" fmla="*/ 146 w 178"/>
                  <a:gd name="T37" fmla="*/ 14 h 211"/>
                  <a:gd name="T38" fmla="*/ 150 w 178"/>
                  <a:gd name="T39" fmla="*/ 14 h 211"/>
                  <a:gd name="T40" fmla="*/ 164 w 178"/>
                  <a:gd name="T41" fmla="*/ 28 h 211"/>
                  <a:gd name="T42" fmla="*/ 164 w 178"/>
                  <a:gd name="T43" fmla="*/ 98 h 211"/>
                  <a:gd name="T44" fmla="*/ 99 w 178"/>
                  <a:gd name="T45" fmla="*/ 98 h 211"/>
                  <a:gd name="T46" fmla="*/ 99 w 178"/>
                  <a:gd name="T47" fmla="*/ 99 h 211"/>
                  <a:gd name="T48" fmla="*/ 99 w 178"/>
                  <a:gd name="T49" fmla="*/ 99 h 211"/>
                  <a:gd name="T50" fmla="*/ 99 w 178"/>
                  <a:gd name="T51" fmla="*/ 164 h 211"/>
                  <a:gd name="T52" fmla="*/ 0 w 178"/>
                  <a:gd name="T53" fmla="*/ 164 h 211"/>
                  <a:gd name="T54" fmla="*/ 0 w 178"/>
                  <a:gd name="T55" fmla="*/ 178 h 211"/>
                  <a:gd name="T56" fmla="*/ 146 w 178"/>
                  <a:gd name="T57" fmla="*/ 178 h 211"/>
                  <a:gd name="T58" fmla="*/ 146 w 178"/>
                  <a:gd name="T59" fmla="*/ 131 h 211"/>
                  <a:gd name="T60" fmla="*/ 132 w 178"/>
                  <a:gd name="T61" fmla="*/ 131 h 211"/>
                  <a:gd name="T62" fmla="*/ 132 w 178"/>
                  <a:gd name="T63" fmla="*/ 164 h 211"/>
                  <a:gd name="T64" fmla="*/ 113 w 178"/>
                  <a:gd name="T65" fmla="*/ 164 h 211"/>
                  <a:gd name="T66" fmla="*/ 113 w 178"/>
                  <a:gd name="T67" fmla="*/ 112 h 211"/>
                  <a:gd name="T68" fmla="*/ 164 w 178"/>
                  <a:gd name="T69" fmla="*/ 112 h 211"/>
                  <a:gd name="T70" fmla="*/ 164 w 178"/>
                  <a:gd name="T71" fmla="*/ 183 h 211"/>
                  <a:gd name="T72" fmla="*/ 150 w 178"/>
                  <a:gd name="T73" fmla="*/ 197 h 211"/>
                  <a:gd name="T74" fmla="*/ 59 w 178"/>
                  <a:gd name="T75" fmla="*/ 197 h 211"/>
                  <a:gd name="T76" fmla="*/ 59 w 178"/>
                  <a:gd name="T77" fmla="*/ 211 h 211"/>
                  <a:gd name="T78" fmla="*/ 150 w 178"/>
                  <a:gd name="T79" fmla="*/ 211 h 211"/>
                  <a:gd name="T80" fmla="*/ 178 w 178"/>
                  <a:gd name="T81" fmla="*/ 183 h 211"/>
                  <a:gd name="T82" fmla="*/ 178 w 178"/>
                  <a:gd name="T83" fmla="*/ 28 h 211"/>
                  <a:gd name="T84" fmla="*/ 150 w 178"/>
                  <a:gd name="T8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11">
                    <a:moveTo>
                      <a:pt x="150" y="0"/>
                    </a:move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32" y="14"/>
                      <a:pt x="132" y="14"/>
                      <a:pt x="132" y="14"/>
                    </a:cubicBezTo>
                    <a:cubicBezTo>
                      <a:pt x="132" y="33"/>
                      <a:pt x="132" y="33"/>
                      <a:pt x="132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80" y="145"/>
                      <a:pt x="80" y="145"/>
                      <a:pt x="80" y="145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146" y="47"/>
                      <a:pt x="146" y="47"/>
                      <a:pt x="146" y="47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50" y="14"/>
                      <a:pt x="150" y="14"/>
                      <a:pt x="150" y="14"/>
                    </a:cubicBezTo>
                    <a:cubicBezTo>
                      <a:pt x="158" y="14"/>
                      <a:pt x="164" y="20"/>
                      <a:pt x="164" y="28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99" y="98"/>
                      <a:pt x="99" y="98"/>
                      <a:pt x="99" y="98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146" y="178"/>
                      <a:pt x="146" y="178"/>
                      <a:pt x="146" y="178"/>
                    </a:cubicBezTo>
                    <a:cubicBezTo>
                      <a:pt x="146" y="131"/>
                      <a:pt x="146" y="131"/>
                      <a:pt x="146" y="131"/>
                    </a:cubicBezTo>
                    <a:cubicBezTo>
                      <a:pt x="132" y="131"/>
                      <a:pt x="132" y="131"/>
                      <a:pt x="132" y="131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64" y="112"/>
                      <a:pt x="164" y="112"/>
                      <a:pt x="164" y="112"/>
                    </a:cubicBezTo>
                    <a:cubicBezTo>
                      <a:pt x="164" y="183"/>
                      <a:pt x="164" y="183"/>
                      <a:pt x="164" y="183"/>
                    </a:cubicBezTo>
                    <a:cubicBezTo>
                      <a:pt x="164" y="191"/>
                      <a:pt x="158" y="197"/>
                      <a:pt x="150" y="197"/>
                    </a:cubicBezTo>
                    <a:cubicBezTo>
                      <a:pt x="59" y="197"/>
                      <a:pt x="59" y="197"/>
                      <a:pt x="59" y="197"/>
                    </a:cubicBezTo>
                    <a:cubicBezTo>
                      <a:pt x="59" y="211"/>
                      <a:pt x="59" y="211"/>
                      <a:pt x="59" y="211"/>
                    </a:cubicBezTo>
                    <a:cubicBezTo>
                      <a:pt x="150" y="211"/>
                      <a:pt x="150" y="211"/>
                      <a:pt x="150" y="211"/>
                    </a:cubicBezTo>
                    <a:cubicBezTo>
                      <a:pt x="166" y="211"/>
                      <a:pt x="178" y="198"/>
                      <a:pt x="178" y="183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8" y="13"/>
                      <a:pt x="166" y="0"/>
                      <a:pt x="1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9" name="Rectangle 13"/>
              <p:cNvSpPr>
                <a:spLocks noChangeArrowheads="1"/>
              </p:cNvSpPr>
              <p:nvPr/>
            </p:nvSpPr>
            <p:spPr bwMode="auto">
              <a:xfrm>
                <a:off x="6818043" y="2875203"/>
                <a:ext cx="128866" cy="373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0" name="Freeform 14"/>
              <p:cNvSpPr>
                <a:spLocks/>
              </p:cNvSpPr>
              <p:nvPr/>
            </p:nvSpPr>
            <p:spPr bwMode="auto">
              <a:xfrm>
                <a:off x="6467617" y="2698859"/>
                <a:ext cx="318774" cy="564075"/>
              </a:xfrm>
              <a:custGeom>
                <a:avLst/>
                <a:gdLst>
                  <a:gd name="T0" fmla="*/ 14 w 119"/>
                  <a:gd name="T1" fmla="*/ 183 h 211"/>
                  <a:gd name="T2" fmla="*/ 14 w 119"/>
                  <a:gd name="T3" fmla="*/ 112 h 211"/>
                  <a:gd name="T4" fmla="*/ 80 w 119"/>
                  <a:gd name="T5" fmla="*/ 112 h 211"/>
                  <a:gd name="T6" fmla="*/ 80 w 119"/>
                  <a:gd name="T7" fmla="*/ 66 h 211"/>
                  <a:gd name="T8" fmla="*/ 66 w 119"/>
                  <a:gd name="T9" fmla="*/ 66 h 211"/>
                  <a:gd name="T10" fmla="*/ 66 w 119"/>
                  <a:gd name="T11" fmla="*/ 98 h 211"/>
                  <a:gd name="T12" fmla="*/ 14 w 119"/>
                  <a:gd name="T13" fmla="*/ 98 h 211"/>
                  <a:gd name="T14" fmla="*/ 14 w 119"/>
                  <a:gd name="T15" fmla="*/ 28 h 211"/>
                  <a:gd name="T16" fmla="*/ 28 w 119"/>
                  <a:gd name="T17" fmla="*/ 14 h 211"/>
                  <a:gd name="T18" fmla="*/ 119 w 119"/>
                  <a:gd name="T19" fmla="*/ 14 h 211"/>
                  <a:gd name="T20" fmla="*/ 119 w 119"/>
                  <a:gd name="T21" fmla="*/ 0 h 211"/>
                  <a:gd name="T22" fmla="*/ 28 w 119"/>
                  <a:gd name="T23" fmla="*/ 0 h 211"/>
                  <a:gd name="T24" fmla="*/ 0 w 119"/>
                  <a:gd name="T25" fmla="*/ 28 h 211"/>
                  <a:gd name="T26" fmla="*/ 0 w 119"/>
                  <a:gd name="T27" fmla="*/ 183 h 211"/>
                  <a:gd name="T28" fmla="*/ 28 w 119"/>
                  <a:gd name="T29" fmla="*/ 211 h 211"/>
                  <a:gd name="T30" fmla="*/ 72 w 119"/>
                  <a:gd name="T31" fmla="*/ 211 h 211"/>
                  <a:gd name="T32" fmla="*/ 72 w 119"/>
                  <a:gd name="T33" fmla="*/ 197 h 211"/>
                  <a:gd name="T34" fmla="*/ 28 w 119"/>
                  <a:gd name="T35" fmla="*/ 197 h 211"/>
                  <a:gd name="T36" fmla="*/ 14 w 119"/>
                  <a:gd name="T37" fmla="*/ 18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9" h="211">
                    <a:moveTo>
                      <a:pt x="14" y="183"/>
                    </a:moveTo>
                    <a:cubicBezTo>
                      <a:pt x="14" y="112"/>
                      <a:pt x="14" y="112"/>
                      <a:pt x="14" y="112"/>
                    </a:cubicBezTo>
                    <a:cubicBezTo>
                      <a:pt x="80" y="112"/>
                      <a:pt x="80" y="112"/>
                      <a:pt x="80" y="112"/>
                    </a:cubicBezTo>
                    <a:cubicBezTo>
                      <a:pt x="80" y="66"/>
                      <a:pt x="80" y="66"/>
                      <a:pt x="80" y="66"/>
                    </a:cubicBezTo>
                    <a:cubicBezTo>
                      <a:pt x="66" y="66"/>
                      <a:pt x="66" y="66"/>
                      <a:pt x="66" y="66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0"/>
                      <a:pt x="21" y="14"/>
                      <a:pt x="28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98"/>
                      <a:pt x="13" y="211"/>
                      <a:pt x="28" y="211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2" y="197"/>
                      <a:pt x="72" y="197"/>
                      <a:pt x="72" y="197"/>
                    </a:cubicBezTo>
                    <a:cubicBezTo>
                      <a:pt x="28" y="197"/>
                      <a:pt x="28" y="197"/>
                      <a:pt x="28" y="197"/>
                    </a:cubicBezTo>
                    <a:cubicBezTo>
                      <a:pt x="21" y="197"/>
                      <a:pt x="14" y="191"/>
                      <a:pt x="14" y="1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2908157" y="4609508"/>
            <a:ext cx="1675203" cy="1533065"/>
            <a:chOff x="2908157" y="4609508"/>
            <a:chExt cx="1675203" cy="1533065"/>
          </a:xfrm>
        </p:grpSpPr>
        <p:sp>
          <p:nvSpPr>
            <p:cNvPr id="11" name="Freeform 63"/>
            <p:cNvSpPr>
              <a:spLocks noChangeAspect="1"/>
            </p:cNvSpPr>
            <p:nvPr/>
          </p:nvSpPr>
          <p:spPr bwMode="auto">
            <a:xfrm>
              <a:off x="3309145" y="4997980"/>
              <a:ext cx="779160" cy="756120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rgbClr val="F9443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2" name="任意多边形 55"/>
            <p:cNvSpPr/>
            <p:nvPr/>
          </p:nvSpPr>
          <p:spPr>
            <a:xfrm rot="4450783">
              <a:off x="2979226" y="4538439"/>
              <a:ext cx="1533065" cy="1675203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noFill/>
            <a:ln w="28575">
              <a:solidFill>
                <a:srgbClr val="F03F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66957" y="1924546"/>
            <a:ext cx="1675203" cy="1533065"/>
            <a:chOff x="7066957" y="1924546"/>
            <a:chExt cx="1675203" cy="1533065"/>
          </a:xfrm>
        </p:grpSpPr>
        <p:grpSp>
          <p:nvGrpSpPr>
            <p:cNvPr id="13" name="组 44"/>
            <p:cNvGrpSpPr/>
            <p:nvPr/>
          </p:nvGrpSpPr>
          <p:grpSpPr>
            <a:xfrm>
              <a:off x="7549386" y="2223843"/>
              <a:ext cx="851407" cy="752800"/>
              <a:chOff x="7689555" y="1667882"/>
              <a:chExt cx="638555" cy="564600"/>
            </a:xfrm>
            <a:solidFill>
              <a:srgbClr val="F94433"/>
            </a:solidFill>
          </p:grpSpPr>
          <p:sp>
            <p:nvSpPr>
              <p:cNvPr id="14" name="任意多边形 50"/>
              <p:cNvSpPr/>
              <p:nvPr/>
            </p:nvSpPr>
            <p:spPr>
              <a:xfrm>
                <a:off x="7689555" y="1865899"/>
                <a:ext cx="500179" cy="366583"/>
              </a:xfrm>
              <a:custGeom>
                <a:avLst/>
                <a:gdLst>
                  <a:gd name="connsiteX0" fmla="*/ 1383752 w 4433135"/>
                  <a:gd name="connsiteY0" fmla="*/ 867104 h 3249065"/>
                  <a:gd name="connsiteX1" fmla="*/ 1258108 w 4433135"/>
                  <a:gd name="connsiteY1" fmla="*/ 868142 h 3249065"/>
                  <a:gd name="connsiteX2" fmla="*/ 1210263 w 4433135"/>
                  <a:gd name="connsiteY2" fmla="*/ 944893 h 3249065"/>
                  <a:gd name="connsiteX3" fmla="*/ 1459057 w 4433135"/>
                  <a:gd name="connsiteY3" fmla="*/ 2196531 h 3249065"/>
                  <a:gd name="connsiteX4" fmla="*/ 1733368 w 4433135"/>
                  <a:gd name="connsiteY4" fmla="*/ 2583239 h 3249065"/>
                  <a:gd name="connsiteX5" fmla="*/ 2049146 w 4433135"/>
                  <a:gd name="connsiteY5" fmla="*/ 2583239 h 3249065"/>
                  <a:gd name="connsiteX6" fmla="*/ 2103371 w 4433135"/>
                  <a:gd name="connsiteY6" fmla="*/ 2456304 h 3249065"/>
                  <a:gd name="connsiteX7" fmla="*/ 1832248 w 4433135"/>
                  <a:gd name="connsiteY7" fmla="*/ 1054116 h 3249065"/>
                  <a:gd name="connsiteX8" fmla="*/ 1720610 w 4433135"/>
                  <a:gd name="connsiteY8" fmla="*/ 868142 h 3249065"/>
                  <a:gd name="connsiteX9" fmla="*/ 1511289 w 4433135"/>
                  <a:gd name="connsiteY9" fmla="*/ 867589 h 3249065"/>
                  <a:gd name="connsiteX10" fmla="*/ 1383752 w 4433135"/>
                  <a:gd name="connsiteY10" fmla="*/ 867104 h 3249065"/>
                  <a:gd name="connsiteX11" fmla="*/ 146071 w 4433135"/>
                  <a:gd name="connsiteY11" fmla="*/ 0 h 3249065"/>
                  <a:gd name="connsiteX12" fmla="*/ 882914 w 4433135"/>
                  <a:gd name="connsiteY12" fmla="*/ 0 h 3249065"/>
                  <a:gd name="connsiteX13" fmla="*/ 880954 w 4433135"/>
                  <a:gd name="connsiteY13" fmla="*/ 74488 h 3249065"/>
                  <a:gd name="connsiteX14" fmla="*/ 1122741 w 4433135"/>
                  <a:gd name="connsiteY14" fmla="*/ 461420 h 3249065"/>
                  <a:gd name="connsiteX15" fmla="*/ 1786399 w 4433135"/>
                  <a:gd name="connsiteY15" fmla="*/ 283593 h 3249065"/>
                  <a:gd name="connsiteX16" fmla="*/ 1950131 w 4433135"/>
                  <a:gd name="connsiteY16" fmla="*/ 0 h 3249065"/>
                  <a:gd name="connsiteX17" fmla="*/ 2992123 w 4433135"/>
                  <a:gd name="connsiteY17" fmla="*/ 0 h 3249065"/>
                  <a:gd name="connsiteX18" fmla="*/ 2975391 w 4433135"/>
                  <a:gd name="connsiteY18" fmla="*/ 34734 h 3249065"/>
                  <a:gd name="connsiteX19" fmla="*/ 2853142 w 4433135"/>
                  <a:gd name="connsiteY19" fmla="*/ 640253 h 3249065"/>
                  <a:gd name="connsiteX20" fmla="*/ 2861174 w 4433135"/>
                  <a:gd name="connsiteY20" fmla="*/ 799307 h 3249065"/>
                  <a:gd name="connsiteX21" fmla="*/ 2870542 w 4433135"/>
                  <a:gd name="connsiteY21" fmla="*/ 860687 h 3249065"/>
                  <a:gd name="connsiteX22" fmla="*/ 2849298 w 4433135"/>
                  <a:gd name="connsiteY22" fmla="*/ 859746 h 3249065"/>
                  <a:gd name="connsiteX23" fmla="*/ 2617108 w 4433135"/>
                  <a:gd name="connsiteY23" fmla="*/ 855875 h 3249065"/>
                  <a:gd name="connsiteX24" fmla="*/ 2511161 w 4433135"/>
                  <a:gd name="connsiteY24" fmla="*/ 856055 h 3249065"/>
                  <a:gd name="connsiteX25" fmla="*/ 2397787 w 4433135"/>
                  <a:gd name="connsiteY25" fmla="*/ 858300 h 3249065"/>
                  <a:gd name="connsiteX26" fmla="*/ 2267900 w 4433135"/>
                  <a:gd name="connsiteY26" fmla="*/ 1007867 h 3249065"/>
                  <a:gd name="connsiteX27" fmla="*/ 2452890 w 4433135"/>
                  <a:gd name="connsiteY27" fmla="*/ 2491724 h 3249065"/>
                  <a:gd name="connsiteX28" fmla="*/ 2523737 w 4433135"/>
                  <a:gd name="connsiteY28" fmla="*/ 2594059 h 3249065"/>
                  <a:gd name="connsiteX29" fmla="*/ 2783511 w 4433135"/>
                  <a:gd name="connsiteY29" fmla="*/ 2590123 h 3249065"/>
                  <a:gd name="connsiteX30" fmla="*/ 2846486 w 4433135"/>
                  <a:gd name="connsiteY30" fmla="*/ 2479916 h 3249065"/>
                  <a:gd name="connsiteX31" fmla="*/ 2980514 w 4433135"/>
                  <a:gd name="connsiteY31" fmla="*/ 1369603 h 3249065"/>
                  <a:gd name="connsiteX32" fmla="*/ 2991426 w 4433135"/>
                  <a:gd name="connsiteY32" fmla="*/ 1279059 h 3249065"/>
                  <a:gd name="connsiteX33" fmla="*/ 3040898 w 4433135"/>
                  <a:gd name="connsiteY33" fmla="*/ 1381756 h 3249065"/>
                  <a:gd name="connsiteX34" fmla="*/ 3308774 w 4433135"/>
                  <a:gd name="connsiteY34" fmla="*/ 1740245 h 3249065"/>
                  <a:gd name="connsiteX35" fmla="*/ 3336412 w 4433135"/>
                  <a:gd name="connsiteY35" fmla="*/ 1765365 h 3249065"/>
                  <a:gd name="connsiteX36" fmla="*/ 3296438 w 4433135"/>
                  <a:gd name="connsiteY36" fmla="*/ 1973342 h 3249065"/>
                  <a:gd name="connsiteX37" fmla="*/ 3203877 w 4433135"/>
                  <a:gd name="connsiteY37" fmla="*/ 2456304 h 3249065"/>
                  <a:gd name="connsiteX38" fmla="*/ 3258102 w 4433135"/>
                  <a:gd name="connsiteY38" fmla="*/ 2583239 h 3249065"/>
                  <a:gd name="connsiteX39" fmla="*/ 3573880 w 4433135"/>
                  <a:gd name="connsiteY39" fmla="*/ 2583239 h 3249065"/>
                  <a:gd name="connsiteX40" fmla="*/ 3848192 w 4433135"/>
                  <a:gd name="connsiteY40" fmla="*/ 2196531 h 3249065"/>
                  <a:gd name="connsiteX41" fmla="*/ 3860345 w 4433135"/>
                  <a:gd name="connsiteY41" fmla="*/ 2138945 h 3249065"/>
                  <a:gd name="connsiteX42" fmla="*/ 3868876 w 4433135"/>
                  <a:gd name="connsiteY42" fmla="*/ 2097649 h 3249065"/>
                  <a:gd name="connsiteX43" fmla="*/ 3946171 w 4433135"/>
                  <a:gd name="connsiteY43" fmla="*/ 2125939 h 3249065"/>
                  <a:gd name="connsiteX44" fmla="*/ 4408766 w 4433135"/>
                  <a:gd name="connsiteY44" fmla="*/ 2195877 h 3249065"/>
                  <a:gd name="connsiteX45" fmla="*/ 4433135 w 4433135"/>
                  <a:gd name="connsiteY45" fmla="*/ 2194647 h 3249065"/>
                  <a:gd name="connsiteX46" fmla="*/ 4229977 w 4433135"/>
                  <a:gd name="connsiteY46" fmla="*/ 2999465 h 3249065"/>
                  <a:gd name="connsiteX47" fmla="*/ 3976107 w 4433135"/>
                  <a:gd name="connsiteY47" fmla="*/ 3247430 h 3249065"/>
                  <a:gd name="connsiteX48" fmla="*/ 1337046 w 4433135"/>
                  <a:gd name="connsiteY48" fmla="*/ 3247430 h 3249065"/>
                  <a:gd name="connsiteX49" fmla="*/ 1035944 w 4433135"/>
                  <a:gd name="connsiteY49" fmla="*/ 3023080 h 3249065"/>
                  <a:gd name="connsiteX50" fmla="*/ 507540 w 4433135"/>
                  <a:gd name="connsiteY50" fmla="*/ 904676 h 3249065"/>
                  <a:gd name="connsiteX51" fmla="*/ 501007 w 4433135"/>
                  <a:gd name="connsiteY51" fmla="*/ 876408 h 3249065"/>
                  <a:gd name="connsiteX52" fmla="*/ 146071 w 4433135"/>
                  <a:gd name="connsiteY52" fmla="*/ 876408 h 3249065"/>
                  <a:gd name="connsiteX53" fmla="*/ 0 w 4433135"/>
                  <a:gd name="connsiteY53" fmla="*/ 730337 h 3249065"/>
                  <a:gd name="connsiteX54" fmla="*/ 0 w 4433135"/>
                  <a:gd name="connsiteY54" fmla="*/ 146071 h 3249065"/>
                  <a:gd name="connsiteX55" fmla="*/ 146071 w 4433135"/>
                  <a:gd name="connsiteY55" fmla="*/ 0 h 324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433135" h="3249065">
                    <a:moveTo>
                      <a:pt x="1383752" y="867104"/>
                    </a:moveTo>
                    <a:cubicBezTo>
                      <a:pt x="1340842" y="867128"/>
                      <a:pt x="1298245" y="867404"/>
                      <a:pt x="1258108" y="868142"/>
                    </a:cubicBezTo>
                    <a:cubicBezTo>
                      <a:pt x="1226200" y="868728"/>
                      <a:pt x="1200798" y="897345"/>
                      <a:pt x="1210263" y="944893"/>
                    </a:cubicBezTo>
                    <a:cubicBezTo>
                      <a:pt x="1255501" y="1172141"/>
                      <a:pt x="1399244" y="1917234"/>
                      <a:pt x="1459057" y="2196531"/>
                    </a:cubicBezTo>
                    <a:cubicBezTo>
                      <a:pt x="1517533" y="2469589"/>
                      <a:pt x="1583985" y="2577827"/>
                      <a:pt x="1733368" y="2583239"/>
                    </a:cubicBezTo>
                    <a:cubicBezTo>
                      <a:pt x="1882751" y="2588652"/>
                      <a:pt x="1965151" y="2586683"/>
                      <a:pt x="2049146" y="2583239"/>
                    </a:cubicBezTo>
                    <a:cubicBezTo>
                      <a:pt x="2114849" y="2580546"/>
                      <a:pt x="2126761" y="2578319"/>
                      <a:pt x="2103371" y="2456304"/>
                    </a:cubicBezTo>
                    <a:cubicBezTo>
                      <a:pt x="2054855" y="2203216"/>
                      <a:pt x="1887410" y="1326877"/>
                      <a:pt x="1832248" y="1054116"/>
                    </a:cubicBezTo>
                    <a:cubicBezTo>
                      <a:pt x="1820648" y="996757"/>
                      <a:pt x="1822680" y="866667"/>
                      <a:pt x="1720610" y="868142"/>
                    </a:cubicBezTo>
                    <a:cubicBezTo>
                      <a:pt x="1669576" y="868880"/>
                      <a:pt x="1594087" y="868142"/>
                      <a:pt x="1511289" y="867589"/>
                    </a:cubicBezTo>
                    <a:cubicBezTo>
                      <a:pt x="1469890" y="867313"/>
                      <a:pt x="1426663" y="867082"/>
                      <a:pt x="1383752" y="867104"/>
                    </a:cubicBezTo>
                    <a:close/>
                    <a:moveTo>
                      <a:pt x="146071" y="0"/>
                    </a:moveTo>
                    <a:lnTo>
                      <a:pt x="882914" y="0"/>
                    </a:lnTo>
                    <a:lnTo>
                      <a:pt x="880954" y="74488"/>
                    </a:lnTo>
                    <a:cubicBezTo>
                      <a:pt x="891949" y="230061"/>
                      <a:pt x="977510" y="377571"/>
                      <a:pt x="1122741" y="461420"/>
                    </a:cubicBezTo>
                    <a:cubicBezTo>
                      <a:pt x="1355110" y="595579"/>
                      <a:pt x="1652240" y="515962"/>
                      <a:pt x="1786399" y="283593"/>
                    </a:cubicBezTo>
                    <a:lnTo>
                      <a:pt x="1950131" y="0"/>
                    </a:lnTo>
                    <a:lnTo>
                      <a:pt x="2992123" y="0"/>
                    </a:lnTo>
                    <a:lnTo>
                      <a:pt x="2975391" y="34734"/>
                    </a:lnTo>
                    <a:cubicBezTo>
                      <a:pt x="2896672" y="220847"/>
                      <a:pt x="2853142" y="425466"/>
                      <a:pt x="2853142" y="640253"/>
                    </a:cubicBezTo>
                    <a:cubicBezTo>
                      <a:pt x="2853142" y="693950"/>
                      <a:pt x="2855863" y="747011"/>
                      <a:pt x="2861174" y="799307"/>
                    </a:cubicBezTo>
                    <a:lnTo>
                      <a:pt x="2870542" y="860687"/>
                    </a:lnTo>
                    <a:lnTo>
                      <a:pt x="2849298" y="859746"/>
                    </a:lnTo>
                    <a:cubicBezTo>
                      <a:pt x="2785069" y="857540"/>
                      <a:pt x="2699546" y="856201"/>
                      <a:pt x="2617108" y="855875"/>
                    </a:cubicBezTo>
                    <a:cubicBezTo>
                      <a:pt x="2580470" y="855730"/>
                      <a:pt x="2544440" y="855786"/>
                      <a:pt x="2511161" y="856055"/>
                    </a:cubicBezTo>
                    <a:cubicBezTo>
                      <a:pt x="2466789" y="856415"/>
                      <a:pt x="2427307" y="857152"/>
                      <a:pt x="2397787" y="858300"/>
                    </a:cubicBezTo>
                    <a:cubicBezTo>
                      <a:pt x="2279708" y="862892"/>
                      <a:pt x="2261098" y="953733"/>
                      <a:pt x="2267900" y="1007867"/>
                    </a:cubicBezTo>
                    <a:cubicBezTo>
                      <a:pt x="2330617" y="1506995"/>
                      <a:pt x="2441738" y="2400541"/>
                      <a:pt x="2452890" y="2491724"/>
                    </a:cubicBezTo>
                    <a:cubicBezTo>
                      <a:pt x="2464042" y="2582907"/>
                      <a:pt x="2468634" y="2577660"/>
                      <a:pt x="2523737" y="2594059"/>
                    </a:cubicBezTo>
                    <a:lnTo>
                      <a:pt x="2783511" y="2590123"/>
                    </a:lnTo>
                    <a:cubicBezTo>
                      <a:pt x="2840561" y="2589259"/>
                      <a:pt x="2834023" y="2573068"/>
                      <a:pt x="2846486" y="2479916"/>
                    </a:cubicBezTo>
                    <a:cubicBezTo>
                      <a:pt x="2855055" y="2415875"/>
                      <a:pt x="2930735" y="1783074"/>
                      <a:pt x="2980514" y="1369603"/>
                    </a:cubicBezTo>
                    <a:lnTo>
                      <a:pt x="2991426" y="1279059"/>
                    </a:lnTo>
                    <a:lnTo>
                      <a:pt x="3040898" y="1381756"/>
                    </a:lnTo>
                    <a:cubicBezTo>
                      <a:pt x="3112742" y="1514009"/>
                      <a:pt x="3203207" y="1634678"/>
                      <a:pt x="3308774" y="1740245"/>
                    </a:cubicBezTo>
                    <a:lnTo>
                      <a:pt x="3336412" y="1765365"/>
                    </a:lnTo>
                    <a:lnTo>
                      <a:pt x="3296438" y="1973342"/>
                    </a:lnTo>
                    <a:cubicBezTo>
                      <a:pt x="3256989" y="2178844"/>
                      <a:pt x="3222071" y="2361396"/>
                      <a:pt x="3203877" y="2456304"/>
                    </a:cubicBezTo>
                    <a:cubicBezTo>
                      <a:pt x="3180486" y="2578319"/>
                      <a:pt x="3192398" y="2580546"/>
                      <a:pt x="3258102" y="2583239"/>
                    </a:cubicBezTo>
                    <a:cubicBezTo>
                      <a:pt x="3342096" y="2586683"/>
                      <a:pt x="3424497" y="2588652"/>
                      <a:pt x="3573880" y="2583239"/>
                    </a:cubicBezTo>
                    <a:cubicBezTo>
                      <a:pt x="3723264" y="2577827"/>
                      <a:pt x="3789714" y="2469589"/>
                      <a:pt x="3848192" y="2196531"/>
                    </a:cubicBezTo>
                    <a:cubicBezTo>
                      <a:pt x="3851930" y="2179075"/>
                      <a:pt x="3855996" y="2159800"/>
                      <a:pt x="3860345" y="2138945"/>
                    </a:cubicBezTo>
                    <a:lnTo>
                      <a:pt x="3868876" y="2097649"/>
                    </a:lnTo>
                    <a:lnTo>
                      <a:pt x="3946171" y="2125939"/>
                    </a:lnTo>
                    <a:cubicBezTo>
                      <a:pt x="4092305" y="2171392"/>
                      <a:pt x="4247676" y="2195877"/>
                      <a:pt x="4408766" y="2195877"/>
                    </a:cubicBezTo>
                    <a:lnTo>
                      <a:pt x="4433135" y="2194647"/>
                    </a:lnTo>
                    <a:lnTo>
                      <a:pt x="4229977" y="2999465"/>
                    </a:lnTo>
                    <a:cubicBezTo>
                      <a:pt x="4192585" y="3135255"/>
                      <a:pt x="4084504" y="3248248"/>
                      <a:pt x="3976107" y="3247430"/>
                    </a:cubicBezTo>
                    <a:cubicBezTo>
                      <a:pt x="3103632" y="3240841"/>
                      <a:pt x="1474260" y="3253335"/>
                      <a:pt x="1337046" y="3247430"/>
                    </a:cubicBezTo>
                    <a:cubicBezTo>
                      <a:pt x="1199831" y="3241526"/>
                      <a:pt x="1075123" y="3182143"/>
                      <a:pt x="1035944" y="3023080"/>
                    </a:cubicBezTo>
                    <a:cubicBezTo>
                      <a:pt x="943259" y="2646780"/>
                      <a:pt x="638350" y="1461446"/>
                      <a:pt x="507540" y="904676"/>
                    </a:cubicBezTo>
                    <a:lnTo>
                      <a:pt x="501007" y="876408"/>
                    </a:lnTo>
                    <a:lnTo>
                      <a:pt x="146071" y="876408"/>
                    </a:lnTo>
                    <a:cubicBezTo>
                      <a:pt x="65398" y="876408"/>
                      <a:pt x="0" y="811010"/>
                      <a:pt x="0" y="730337"/>
                    </a:cubicBezTo>
                    <a:lnTo>
                      <a:pt x="0" y="146071"/>
                    </a:lnTo>
                    <a:cubicBezTo>
                      <a:pt x="0" y="65398"/>
                      <a:pt x="65398" y="0"/>
                      <a:pt x="146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8000000">
                <a:off x="7766843" y="1751765"/>
                <a:ext cx="242776" cy="7500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/>
              </a:p>
            </p:txBody>
          </p:sp>
          <p:sp>
            <p:nvSpPr>
              <p:cNvPr id="16" name="任意多边形 52"/>
              <p:cNvSpPr/>
              <p:nvPr/>
            </p:nvSpPr>
            <p:spPr>
              <a:xfrm rot="3600000" flipH="1">
                <a:off x="8013753" y="1698939"/>
                <a:ext cx="120778" cy="75009"/>
              </a:xfrm>
              <a:custGeom>
                <a:avLst/>
                <a:gdLst>
                  <a:gd name="connsiteX0" fmla="*/ 1013702 w 1070472"/>
                  <a:gd name="connsiteY0" fmla="*/ 146555 h 664814"/>
                  <a:gd name="connsiteX1" fmla="*/ 738065 w 1070472"/>
                  <a:gd name="connsiteY1" fmla="*/ 0 h 664814"/>
                  <a:gd name="connsiteX2" fmla="*/ 0 w 1070472"/>
                  <a:gd name="connsiteY2" fmla="*/ 0 h 664814"/>
                  <a:gd name="connsiteX3" fmla="*/ 4980 w 1070472"/>
                  <a:gd name="connsiteY3" fmla="*/ 17857 h 664814"/>
                  <a:gd name="connsiteX4" fmla="*/ 21373 w 1070472"/>
                  <a:gd name="connsiteY4" fmla="*/ 616834 h 664814"/>
                  <a:gd name="connsiteX5" fmla="*/ 10941 w 1070472"/>
                  <a:gd name="connsiteY5" fmla="*/ 664814 h 664814"/>
                  <a:gd name="connsiteX6" fmla="*/ 738065 w 1070472"/>
                  <a:gd name="connsiteY6" fmla="*/ 664814 h 664814"/>
                  <a:gd name="connsiteX7" fmla="*/ 1070472 w 1070472"/>
                  <a:gd name="connsiteY7" fmla="*/ 332407 h 664814"/>
                  <a:gd name="connsiteX8" fmla="*/ 1013702 w 1070472"/>
                  <a:gd name="connsiteY8" fmla="*/ 146555 h 66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70472" h="664814">
                    <a:moveTo>
                      <a:pt x="1013702" y="146555"/>
                    </a:moveTo>
                    <a:cubicBezTo>
                      <a:pt x="953966" y="58134"/>
                      <a:pt x="852804" y="0"/>
                      <a:pt x="738065" y="0"/>
                    </a:cubicBezTo>
                    <a:lnTo>
                      <a:pt x="0" y="0"/>
                    </a:lnTo>
                    <a:lnTo>
                      <a:pt x="4980" y="17857"/>
                    </a:lnTo>
                    <a:cubicBezTo>
                      <a:pt x="49918" y="216899"/>
                      <a:pt x="54365" y="420356"/>
                      <a:pt x="21373" y="616834"/>
                    </a:cubicBezTo>
                    <a:lnTo>
                      <a:pt x="10941" y="664814"/>
                    </a:lnTo>
                    <a:lnTo>
                      <a:pt x="738065" y="664814"/>
                    </a:lnTo>
                    <a:cubicBezTo>
                      <a:pt x="921648" y="664814"/>
                      <a:pt x="1070472" y="515990"/>
                      <a:pt x="1070472" y="332407"/>
                    </a:cubicBezTo>
                    <a:cubicBezTo>
                      <a:pt x="1070472" y="263563"/>
                      <a:pt x="1049544" y="199608"/>
                      <a:pt x="1013702" y="1465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/>
              </a:p>
            </p:txBody>
          </p:sp>
          <p:sp>
            <p:nvSpPr>
              <p:cNvPr id="17" name="任意多边形 53"/>
              <p:cNvSpPr/>
              <p:nvPr/>
            </p:nvSpPr>
            <p:spPr>
              <a:xfrm>
                <a:off x="8045859" y="1797011"/>
                <a:ext cx="282251" cy="282251"/>
              </a:xfrm>
              <a:custGeom>
                <a:avLst/>
                <a:gdLst>
                  <a:gd name="connsiteX0" fmla="*/ 1250808 w 2501616"/>
                  <a:gd name="connsiteY0" fmla="*/ 432015 h 2501616"/>
                  <a:gd name="connsiteX1" fmla="*/ 1054370 w 2501616"/>
                  <a:gd name="connsiteY1" fmla="*/ 628453 h 2501616"/>
                  <a:gd name="connsiteX2" fmla="*/ 1054370 w 2501616"/>
                  <a:gd name="connsiteY2" fmla="*/ 1086456 h 2501616"/>
                  <a:gd name="connsiteX3" fmla="*/ 628453 w 2501616"/>
                  <a:gd name="connsiteY3" fmla="*/ 1086456 h 2501616"/>
                  <a:gd name="connsiteX4" fmla="*/ 432015 w 2501616"/>
                  <a:gd name="connsiteY4" fmla="*/ 1282894 h 2501616"/>
                  <a:gd name="connsiteX5" fmla="*/ 628453 w 2501616"/>
                  <a:gd name="connsiteY5" fmla="*/ 1479332 h 2501616"/>
                  <a:gd name="connsiteX6" fmla="*/ 1054370 w 2501616"/>
                  <a:gd name="connsiteY6" fmla="*/ 1479332 h 2501616"/>
                  <a:gd name="connsiteX7" fmla="*/ 1054370 w 2501616"/>
                  <a:gd name="connsiteY7" fmla="*/ 1873163 h 2501616"/>
                  <a:gd name="connsiteX8" fmla="*/ 1250808 w 2501616"/>
                  <a:gd name="connsiteY8" fmla="*/ 2069601 h 2501616"/>
                  <a:gd name="connsiteX9" fmla="*/ 1447246 w 2501616"/>
                  <a:gd name="connsiteY9" fmla="*/ 1873163 h 2501616"/>
                  <a:gd name="connsiteX10" fmla="*/ 1447246 w 2501616"/>
                  <a:gd name="connsiteY10" fmla="*/ 1479332 h 2501616"/>
                  <a:gd name="connsiteX11" fmla="*/ 1873163 w 2501616"/>
                  <a:gd name="connsiteY11" fmla="*/ 1479332 h 2501616"/>
                  <a:gd name="connsiteX12" fmla="*/ 2069601 w 2501616"/>
                  <a:gd name="connsiteY12" fmla="*/ 1282894 h 2501616"/>
                  <a:gd name="connsiteX13" fmla="*/ 1873163 w 2501616"/>
                  <a:gd name="connsiteY13" fmla="*/ 1086456 h 2501616"/>
                  <a:gd name="connsiteX14" fmla="*/ 1447246 w 2501616"/>
                  <a:gd name="connsiteY14" fmla="*/ 1086456 h 2501616"/>
                  <a:gd name="connsiteX15" fmla="*/ 1447246 w 2501616"/>
                  <a:gd name="connsiteY15" fmla="*/ 628453 h 2501616"/>
                  <a:gd name="connsiteX16" fmla="*/ 1250808 w 2501616"/>
                  <a:gd name="connsiteY16" fmla="*/ 432015 h 2501616"/>
                  <a:gd name="connsiteX17" fmla="*/ 1250808 w 2501616"/>
                  <a:gd name="connsiteY17" fmla="*/ 0 h 2501616"/>
                  <a:gd name="connsiteX18" fmla="*/ 2501616 w 2501616"/>
                  <a:gd name="connsiteY18" fmla="*/ 1250808 h 2501616"/>
                  <a:gd name="connsiteX19" fmla="*/ 1250808 w 2501616"/>
                  <a:gd name="connsiteY19" fmla="*/ 2501616 h 2501616"/>
                  <a:gd name="connsiteX20" fmla="*/ 0 w 2501616"/>
                  <a:gd name="connsiteY20" fmla="*/ 1250808 h 2501616"/>
                  <a:gd name="connsiteX21" fmla="*/ 1250808 w 2501616"/>
                  <a:gd name="connsiteY21" fmla="*/ 0 h 2501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01616" h="2501616">
                    <a:moveTo>
                      <a:pt x="1250808" y="432015"/>
                    </a:moveTo>
                    <a:cubicBezTo>
                      <a:pt x="1142318" y="432015"/>
                      <a:pt x="1054370" y="519963"/>
                      <a:pt x="1054370" y="628453"/>
                    </a:cubicBezTo>
                    <a:lnTo>
                      <a:pt x="1054370" y="1086456"/>
                    </a:lnTo>
                    <a:lnTo>
                      <a:pt x="628453" y="1086456"/>
                    </a:lnTo>
                    <a:cubicBezTo>
                      <a:pt x="519963" y="1086456"/>
                      <a:pt x="432015" y="1174404"/>
                      <a:pt x="432015" y="1282894"/>
                    </a:cubicBezTo>
                    <a:cubicBezTo>
                      <a:pt x="432015" y="1391384"/>
                      <a:pt x="519963" y="1479332"/>
                      <a:pt x="628453" y="1479332"/>
                    </a:cubicBezTo>
                    <a:lnTo>
                      <a:pt x="1054370" y="1479332"/>
                    </a:lnTo>
                    <a:lnTo>
                      <a:pt x="1054370" y="1873163"/>
                    </a:lnTo>
                    <a:cubicBezTo>
                      <a:pt x="1054370" y="1981653"/>
                      <a:pt x="1142318" y="2069601"/>
                      <a:pt x="1250808" y="2069601"/>
                    </a:cubicBezTo>
                    <a:cubicBezTo>
                      <a:pt x="1359298" y="2069601"/>
                      <a:pt x="1447246" y="1981653"/>
                      <a:pt x="1447246" y="1873163"/>
                    </a:cubicBezTo>
                    <a:lnTo>
                      <a:pt x="1447246" y="1479332"/>
                    </a:lnTo>
                    <a:lnTo>
                      <a:pt x="1873163" y="1479332"/>
                    </a:lnTo>
                    <a:cubicBezTo>
                      <a:pt x="1981653" y="1479332"/>
                      <a:pt x="2069601" y="1391384"/>
                      <a:pt x="2069601" y="1282894"/>
                    </a:cubicBezTo>
                    <a:cubicBezTo>
                      <a:pt x="2069601" y="1174404"/>
                      <a:pt x="1981653" y="1086456"/>
                      <a:pt x="1873163" y="1086456"/>
                    </a:cubicBezTo>
                    <a:lnTo>
                      <a:pt x="1447246" y="1086456"/>
                    </a:lnTo>
                    <a:lnTo>
                      <a:pt x="1447246" y="628453"/>
                    </a:lnTo>
                    <a:cubicBezTo>
                      <a:pt x="1447246" y="519963"/>
                      <a:pt x="1359298" y="432015"/>
                      <a:pt x="1250808" y="432015"/>
                    </a:cubicBezTo>
                    <a:close/>
                    <a:moveTo>
                      <a:pt x="1250808" y="0"/>
                    </a:moveTo>
                    <a:cubicBezTo>
                      <a:pt x="1941610" y="0"/>
                      <a:pt x="2501616" y="560006"/>
                      <a:pt x="2501616" y="1250808"/>
                    </a:cubicBezTo>
                    <a:cubicBezTo>
                      <a:pt x="2501616" y="1941610"/>
                      <a:pt x="1941610" y="2501616"/>
                      <a:pt x="1250808" y="2501616"/>
                    </a:cubicBezTo>
                    <a:cubicBezTo>
                      <a:pt x="560006" y="2501616"/>
                      <a:pt x="0" y="1941610"/>
                      <a:pt x="0" y="1250808"/>
                    </a:cubicBezTo>
                    <a:cubicBezTo>
                      <a:pt x="0" y="560006"/>
                      <a:pt x="560006" y="0"/>
                      <a:pt x="12508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/>
              </a:p>
            </p:txBody>
          </p:sp>
        </p:grpSp>
        <p:sp>
          <p:nvSpPr>
            <p:cNvPr id="18" name="任意多边形 56"/>
            <p:cNvSpPr/>
            <p:nvPr/>
          </p:nvSpPr>
          <p:spPr>
            <a:xfrm rot="13721046" flipH="1">
              <a:off x="7138026" y="1853477"/>
              <a:ext cx="1533065" cy="1675203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noFill/>
            <a:ln w="28575">
              <a:solidFill>
                <a:srgbClr val="F03F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35903" y="2239427"/>
            <a:ext cx="1533065" cy="1675203"/>
            <a:chOff x="3335903" y="2239427"/>
            <a:chExt cx="1533065" cy="1675203"/>
          </a:xfrm>
        </p:grpSpPr>
        <p:grpSp>
          <p:nvGrpSpPr>
            <p:cNvPr id="19" name="组 43"/>
            <p:cNvGrpSpPr/>
            <p:nvPr/>
          </p:nvGrpSpPr>
          <p:grpSpPr>
            <a:xfrm>
              <a:off x="3745759" y="2602398"/>
              <a:ext cx="625945" cy="752801"/>
              <a:chOff x="4836835" y="1951798"/>
              <a:chExt cx="469459" cy="564601"/>
            </a:xfrm>
            <a:solidFill>
              <a:srgbClr val="F94433"/>
            </a:solidFill>
          </p:grpSpPr>
          <p:sp>
            <p:nvSpPr>
              <p:cNvPr id="20" name="Freeform 59"/>
              <p:cNvSpPr>
                <a:spLocks/>
              </p:cNvSpPr>
              <p:nvPr/>
            </p:nvSpPr>
            <p:spPr bwMode="auto">
              <a:xfrm>
                <a:off x="4836835" y="1953881"/>
                <a:ext cx="204173" cy="269453"/>
              </a:xfrm>
              <a:custGeom>
                <a:avLst/>
                <a:gdLst>
                  <a:gd name="T0" fmla="*/ 52 w 123"/>
                  <a:gd name="T1" fmla="*/ 6 h 163"/>
                  <a:gd name="T2" fmla="*/ 71 w 123"/>
                  <a:gd name="T3" fmla="*/ 7 h 163"/>
                  <a:gd name="T4" fmla="*/ 115 w 123"/>
                  <a:gd name="T5" fmla="*/ 59 h 163"/>
                  <a:gd name="T6" fmla="*/ 115 w 123"/>
                  <a:gd name="T7" fmla="*/ 81 h 163"/>
                  <a:gd name="T8" fmla="*/ 84 w 123"/>
                  <a:gd name="T9" fmla="*/ 83 h 163"/>
                  <a:gd name="T10" fmla="*/ 113 w 123"/>
                  <a:gd name="T11" fmla="*/ 137 h 163"/>
                  <a:gd name="T12" fmla="*/ 65 w 123"/>
                  <a:gd name="T13" fmla="*/ 163 h 163"/>
                  <a:gd name="T14" fmla="*/ 36 w 123"/>
                  <a:gd name="T15" fmla="*/ 83 h 163"/>
                  <a:gd name="T16" fmla="*/ 0 w 123"/>
                  <a:gd name="T17" fmla="*/ 70 h 163"/>
                  <a:gd name="T18" fmla="*/ 21 w 123"/>
                  <a:gd name="T19" fmla="*/ 42 h 163"/>
                  <a:gd name="T20" fmla="*/ 52 w 123"/>
                  <a:gd name="T21" fmla="*/ 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63">
                    <a:moveTo>
                      <a:pt x="52" y="6"/>
                    </a:moveTo>
                    <a:cubicBezTo>
                      <a:pt x="56" y="0"/>
                      <a:pt x="67" y="1"/>
                      <a:pt x="71" y="7"/>
                    </a:cubicBezTo>
                    <a:cubicBezTo>
                      <a:pt x="85" y="25"/>
                      <a:pt x="100" y="42"/>
                      <a:pt x="115" y="59"/>
                    </a:cubicBezTo>
                    <a:cubicBezTo>
                      <a:pt x="121" y="65"/>
                      <a:pt x="123" y="76"/>
                      <a:pt x="115" y="81"/>
                    </a:cubicBezTo>
                    <a:cubicBezTo>
                      <a:pt x="105" y="83"/>
                      <a:pt x="95" y="82"/>
                      <a:pt x="84" y="83"/>
                    </a:cubicBezTo>
                    <a:cubicBezTo>
                      <a:pt x="81" y="105"/>
                      <a:pt x="95" y="125"/>
                      <a:pt x="113" y="137"/>
                    </a:cubicBezTo>
                    <a:cubicBezTo>
                      <a:pt x="97" y="145"/>
                      <a:pt x="82" y="156"/>
                      <a:pt x="65" y="163"/>
                    </a:cubicBezTo>
                    <a:cubicBezTo>
                      <a:pt x="46" y="141"/>
                      <a:pt x="33" y="113"/>
                      <a:pt x="36" y="83"/>
                    </a:cubicBezTo>
                    <a:cubicBezTo>
                      <a:pt x="24" y="81"/>
                      <a:pt x="1" y="88"/>
                      <a:pt x="0" y="70"/>
                    </a:cubicBezTo>
                    <a:cubicBezTo>
                      <a:pt x="4" y="59"/>
                      <a:pt x="13" y="51"/>
                      <a:pt x="21" y="42"/>
                    </a:cubicBezTo>
                    <a:cubicBezTo>
                      <a:pt x="31" y="31"/>
                      <a:pt x="41" y="18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21" name="Freeform 60"/>
              <p:cNvSpPr>
                <a:spLocks/>
              </p:cNvSpPr>
              <p:nvPr/>
            </p:nvSpPr>
            <p:spPr bwMode="auto">
              <a:xfrm>
                <a:off x="4900031" y="1951798"/>
                <a:ext cx="406263" cy="564601"/>
              </a:xfrm>
              <a:custGeom>
                <a:avLst/>
                <a:gdLst>
                  <a:gd name="T0" fmla="*/ 179 w 245"/>
                  <a:gd name="T1" fmla="*/ 4 h 341"/>
                  <a:gd name="T2" fmla="*/ 201 w 245"/>
                  <a:gd name="T3" fmla="*/ 16 h 341"/>
                  <a:gd name="T4" fmla="*/ 241 w 245"/>
                  <a:gd name="T5" fmla="*/ 64 h 341"/>
                  <a:gd name="T6" fmla="*/ 240 w 245"/>
                  <a:gd name="T7" fmla="*/ 81 h 341"/>
                  <a:gd name="T8" fmla="*/ 211 w 245"/>
                  <a:gd name="T9" fmla="*/ 84 h 341"/>
                  <a:gd name="T10" fmla="*/ 172 w 245"/>
                  <a:gd name="T11" fmla="*/ 169 h 341"/>
                  <a:gd name="T12" fmla="*/ 87 w 245"/>
                  <a:gd name="T13" fmla="*/ 221 h 341"/>
                  <a:gd name="T14" fmla="*/ 53 w 245"/>
                  <a:gd name="T15" fmla="*/ 250 h 341"/>
                  <a:gd name="T16" fmla="*/ 46 w 245"/>
                  <a:gd name="T17" fmla="*/ 339 h 341"/>
                  <a:gd name="T18" fmla="*/ 1 w 245"/>
                  <a:gd name="T19" fmla="*/ 340 h 341"/>
                  <a:gd name="T20" fmla="*/ 1 w 245"/>
                  <a:gd name="T21" fmla="*/ 267 h 341"/>
                  <a:gd name="T22" fmla="*/ 12 w 245"/>
                  <a:gd name="T23" fmla="*/ 225 h 341"/>
                  <a:gd name="T24" fmla="*/ 54 w 245"/>
                  <a:gd name="T25" fmla="*/ 184 h 341"/>
                  <a:gd name="T26" fmla="*/ 107 w 245"/>
                  <a:gd name="T27" fmla="*/ 152 h 341"/>
                  <a:gd name="T28" fmla="*/ 154 w 245"/>
                  <a:gd name="T29" fmla="*/ 115 h 341"/>
                  <a:gd name="T30" fmla="*/ 159 w 245"/>
                  <a:gd name="T31" fmla="*/ 84 h 341"/>
                  <a:gd name="T32" fmla="*/ 126 w 245"/>
                  <a:gd name="T33" fmla="*/ 78 h 341"/>
                  <a:gd name="T34" fmla="*/ 138 w 245"/>
                  <a:gd name="T35" fmla="*/ 51 h 341"/>
                  <a:gd name="T36" fmla="*/ 179 w 245"/>
                  <a:gd name="T37" fmla="*/ 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5" h="341">
                    <a:moveTo>
                      <a:pt x="179" y="4"/>
                    </a:moveTo>
                    <a:cubicBezTo>
                      <a:pt x="189" y="0"/>
                      <a:pt x="195" y="10"/>
                      <a:pt x="201" y="16"/>
                    </a:cubicBezTo>
                    <a:cubicBezTo>
                      <a:pt x="214" y="32"/>
                      <a:pt x="229" y="47"/>
                      <a:pt x="241" y="64"/>
                    </a:cubicBezTo>
                    <a:cubicBezTo>
                      <a:pt x="245" y="69"/>
                      <a:pt x="244" y="77"/>
                      <a:pt x="240" y="81"/>
                    </a:cubicBezTo>
                    <a:cubicBezTo>
                      <a:pt x="231" y="85"/>
                      <a:pt x="221" y="83"/>
                      <a:pt x="211" y="84"/>
                    </a:cubicBezTo>
                    <a:cubicBezTo>
                      <a:pt x="209" y="115"/>
                      <a:pt x="199" y="149"/>
                      <a:pt x="172" y="169"/>
                    </a:cubicBezTo>
                    <a:cubicBezTo>
                      <a:pt x="145" y="187"/>
                      <a:pt x="115" y="203"/>
                      <a:pt x="87" y="221"/>
                    </a:cubicBezTo>
                    <a:cubicBezTo>
                      <a:pt x="75" y="229"/>
                      <a:pt x="59" y="235"/>
                      <a:pt x="53" y="250"/>
                    </a:cubicBezTo>
                    <a:cubicBezTo>
                      <a:pt x="42" y="278"/>
                      <a:pt x="50" y="310"/>
                      <a:pt x="46" y="339"/>
                    </a:cubicBezTo>
                    <a:cubicBezTo>
                      <a:pt x="31" y="341"/>
                      <a:pt x="16" y="341"/>
                      <a:pt x="1" y="340"/>
                    </a:cubicBezTo>
                    <a:cubicBezTo>
                      <a:pt x="0" y="316"/>
                      <a:pt x="1" y="291"/>
                      <a:pt x="1" y="267"/>
                    </a:cubicBezTo>
                    <a:cubicBezTo>
                      <a:pt x="1" y="252"/>
                      <a:pt x="3" y="237"/>
                      <a:pt x="12" y="225"/>
                    </a:cubicBezTo>
                    <a:cubicBezTo>
                      <a:pt x="25" y="210"/>
                      <a:pt x="41" y="198"/>
                      <a:pt x="54" y="184"/>
                    </a:cubicBezTo>
                    <a:cubicBezTo>
                      <a:pt x="71" y="171"/>
                      <a:pt x="90" y="164"/>
                      <a:pt x="107" y="152"/>
                    </a:cubicBezTo>
                    <a:cubicBezTo>
                      <a:pt x="123" y="140"/>
                      <a:pt x="144" y="133"/>
                      <a:pt x="154" y="115"/>
                    </a:cubicBezTo>
                    <a:cubicBezTo>
                      <a:pt x="159" y="105"/>
                      <a:pt x="163" y="94"/>
                      <a:pt x="159" y="84"/>
                    </a:cubicBezTo>
                    <a:cubicBezTo>
                      <a:pt x="148" y="82"/>
                      <a:pt x="135" y="86"/>
                      <a:pt x="126" y="78"/>
                    </a:cubicBezTo>
                    <a:cubicBezTo>
                      <a:pt x="122" y="67"/>
                      <a:pt x="132" y="59"/>
                      <a:pt x="138" y="51"/>
                    </a:cubicBezTo>
                    <a:cubicBezTo>
                      <a:pt x="152" y="36"/>
                      <a:pt x="164" y="18"/>
                      <a:pt x="17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22" name="Freeform 61"/>
              <p:cNvSpPr>
                <a:spLocks/>
              </p:cNvSpPr>
              <p:nvPr/>
            </p:nvSpPr>
            <p:spPr bwMode="auto">
              <a:xfrm>
                <a:off x="5123649" y="2283058"/>
                <a:ext cx="119448" cy="233341"/>
              </a:xfrm>
              <a:custGeom>
                <a:avLst/>
                <a:gdLst>
                  <a:gd name="T0" fmla="*/ 0 w 72"/>
                  <a:gd name="T1" fmla="*/ 25 h 141"/>
                  <a:gd name="T2" fmla="*/ 42 w 72"/>
                  <a:gd name="T3" fmla="*/ 0 h 141"/>
                  <a:gd name="T4" fmla="*/ 71 w 72"/>
                  <a:gd name="T5" fmla="*/ 63 h 141"/>
                  <a:gd name="T6" fmla="*/ 71 w 72"/>
                  <a:gd name="T7" fmla="*/ 139 h 141"/>
                  <a:gd name="T8" fmla="*/ 23 w 72"/>
                  <a:gd name="T9" fmla="*/ 140 h 141"/>
                  <a:gd name="T10" fmla="*/ 22 w 72"/>
                  <a:gd name="T11" fmla="*/ 63 h 141"/>
                  <a:gd name="T12" fmla="*/ 0 w 72"/>
                  <a:gd name="T13" fmla="*/ 29 h 141"/>
                  <a:gd name="T14" fmla="*/ 0 w 72"/>
                  <a:gd name="T15" fmla="*/ 2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41">
                    <a:moveTo>
                      <a:pt x="0" y="25"/>
                    </a:moveTo>
                    <a:cubicBezTo>
                      <a:pt x="14" y="16"/>
                      <a:pt x="28" y="8"/>
                      <a:pt x="42" y="0"/>
                    </a:cubicBezTo>
                    <a:cubicBezTo>
                      <a:pt x="57" y="18"/>
                      <a:pt x="71" y="39"/>
                      <a:pt x="71" y="63"/>
                    </a:cubicBezTo>
                    <a:cubicBezTo>
                      <a:pt x="71" y="88"/>
                      <a:pt x="72" y="114"/>
                      <a:pt x="71" y="139"/>
                    </a:cubicBezTo>
                    <a:cubicBezTo>
                      <a:pt x="55" y="141"/>
                      <a:pt x="39" y="141"/>
                      <a:pt x="23" y="140"/>
                    </a:cubicBezTo>
                    <a:cubicBezTo>
                      <a:pt x="22" y="114"/>
                      <a:pt x="24" y="88"/>
                      <a:pt x="22" y="63"/>
                    </a:cubicBezTo>
                    <a:cubicBezTo>
                      <a:pt x="21" y="49"/>
                      <a:pt x="10" y="39"/>
                      <a:pt x="0" y="29"/>
                    </a:cubicBezTo>
                    <a:cubicBezTo>
                      <a:pt x="0" y="28"/>
                      <a:pt x="0" y="26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</p:grpSp>
        <p:sp>
          <p:nvSpPr>
            <p:cNvPr id="23" name="任意多边形 58"/>
            <p:cNvSpPr/>
            <p:nvPr/>
          </p:nvSpPr>
          <p:spPr>
            <a:xfrm rot="8278261">
              <a:off x="3335903" y="2239427"/>
              <a:ext cx="1533065" cy="1675203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noFill/>
            <a:ln w="28575">
              <a:solidFill>
                <a:srgbClr val="F03F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224566" y="4720144"/>
            <a:ext cx="1675203" cy="1533065"/>
            <a:chOff x="7224566" y="4720144"/>
            <a:chExt cx="1675203" cy="1533065"/>
          </a:xfrm>
        </p:grpSpPr>
        <p:sp>
          <p:nvSpPr>
            <p:cNvPr id="28" name="任意多边形 55"/>
            <p:cNvSpPr/>
            <p:nvPr/>
          </p:nvSpPr>
          <p:spPr>
            <a:xfrm rot="17149217" flipH="1">
              <a:off x="7295635" y="4649075"/>
              <a:ext cx="1533065" cy="1675203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noFill/>
            <a:ln w="28575">
              <a:solidFill>
                <a:srgbClr val="F03F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7767741" y="5109029"/>
              <a:ext cx="755988" cy="755988"/>
            </a:xfrm>
            <a:custGeom>
              <a:avLst/>
              <a:gdLst>
                <a:gd name="T0" fmla="*/ 956359 w 1647825"/>
                <a:gd name="T1" fmla="*/ 1636826 h 1647826"/>
                <a:gd name="T2" fmla="*/ 747857 w 1647825"/>
                <a:gd name="T3" fmla="*/ 1644290 h 1647826"/>
                <a:gd name="T4" fmla="*/ 552064 w 1647825"/>
                <a:gd name="T5" fmla="*/ 1602253 h 1647826"/>
                <a:gd name="T6" fmla="*/ 715689 w 1647825"/>
                <a:gd name="T7" fmla="*/ 1601861 h 1647826"/>
                <a:gd name="T8" fmla="*/ 887256 w 1647825"/>
                <a:gd name="T9" fmla="*/ 1606575 h 1647826"/>
                <a:gd name="T10" fmla="*/ 1054454 w 1647825"/>
                <a:gd name="T11" fmla="*/ 1574360 h 1647826"/>
                <a:gd name="T12" fmla="*/ 824299 w 1647825"/>
                <a:gd name="T13" fmla="*/ 1511300 h 1647826"/>
                <a:gd name="T14" fmla="*/ 704546 w 1647825"/>
                <a:gd name="T15" fmla="*/ 1461552 h 1647826"/>
                <a:gd name="T16" fmla="*/ 930127 w 1647825"/>
                <a:gd name="T17" fmla="*/ 1463902 h 1647826"/>
                <a:gd name="T18" fmla="*/ 1356122 w 1647825"/>
                <a:gd name="T19" fmla="*/ 1452828 h 1647826"/>
                <a:gd name="T20" fmla="*/ 1149747 w 1647825"/>
                <a:gd name="T21" fmla="*/ 1581151 h 1647826"/>
                <a:gd name="T22" fmla="*/ 515270 w 1647825"/>
                <a:gd name="T23" fmla="*/ 1266356 h 1647826"/>
                <a:gd name="T24" fmla="*/ 425814 w 1647825"/>
                <a:gd name="T25" fmla="*/ 1545074 h 1647826"/>
                <a:gd name="T26" fmla="*/ 236961 w 1647825"/>
                <a:gd name="T27" fmla="*/ 1401552 h 1647826"/>
                <a:gd name="T28" fmla="*/ 652180 w 1647825"/>
                <a:gd name="T29" fmla="*/ 1071563 h 1647826"/>
                <a:gd name="T30" fmla="*/ 198520 w 1647825"/>
                <a:gd name="T31" fmla="*/ 994251 h 1647826"/>
                <a:gd name="T32" fmla="*/ 228545 w 1647825"/>
                <a:gd name="T33" fmla="*/ 1165580 h 1647826"/>
                <a:gd name="T34" fmla="*/ 158888 w 1647825"/>
                <a:gd name="T35" fmla="*/ 998634 h 1647826"/>
                <a:gd name="T36" fmla="*/ 1499776 w 1647825"/>
                <a:gd name="T37" fmla="*/ 943174 h 1647826"/>
                <a:gd name="T38" fmla="*/ 1443657 w 1647825"/>
                <a:gd name="T39" fmla="*/ 1118941 h 1647826"/>
                <a:gd name="T40" fmla="*/ 1430523 w 1647825"/>
                <a:gd name="T41" fmla="*/ 1050060 h 1647826"/>
                <a:gd name="T42" fmla="*/ 1647825 w 1647825"/>
                <a:gd name="T43" fmla="*/ 804876 h 1647826"/>
                <a:gd name="T44" fmla="*/ 1627188 w 1647825"/>
                <a:gd name="T45" fmla="*/ 1006630 h 1647826"/>
                <a:gd name="T46" fmla="*/ 1562100 w 1647825"/>
                <a:gd name="T47" fmla="*/ 1190116 h 1647826"/>
                <a:gd name="T48" fmla="*/ 1456928 w 1647825"/>
                <a:gd name="T49" fmla="*/ 1350963 h 1647826"/>
                <a:gd name="T50" fmla="*/ 1529556 w 1647825"/>
                <a:gd name="T51" fmla="*/ 1167081 h 1647826"/>
                <a:gd name="T52" fmla="*/ 1588294 w 1647825"/>
                <a:gd name="T53" fmla="*/ 1003056 h 1647826"/>
                <a:gd name="T54" fmla="*/ 1608931 w 1647825"/>
                <a:gd name="T55" fmla="*/ 823940 h 1647826"/>
                <a:gd name="T56" fmla="*/ 45244 w 1647825"/>
                <a:gd name="T57" fmla="*/ 926307 h 1647826"/>
                <a:gd name="T58" fmla="*/ 89297 w 1647825"/>
                <a:gd name="T59" fmla="*/ 1101726 h 1647826"/>
                <a:gd name="T60" fmla="*/ 170260 w 1647825"/>
                <a:gd name="T61" fmla="*/ 1259285 h 1647826"/>
                <a:gd name="T62" fmla="*/ 135335 w 1647825"/>
                <a:gd name="T63" fmla="*/ 1276748 h 1647826"/>
                <a:gd name="T64" fmla="*/ 46831 w 1647825"/>
                <a:gd name="T65" fmla="*/ 1098948 h 1647826"/>
                <a:gd name="T66" fmla="*/ 3175 w 1647825"/>
                <a:gd name="T67" fmla="*/ 900907 h 1647826"/>
                <a:gd name="T68" fmla="*/ 1314889 w 1647825"/>
                <a:gd name="T69" fmla="*/ 671513 h 1647826"/>
                <a:gd name="T70" fmla="*/ 987105 w 1647825"/>
                <a:gd name="T71" fmla="*/ 1046163 h 1647826"/>
                <a:gd name="T72" fmla="*/ 1540533 w 1647825"/>
                <a:gd name="T73" fmla="*/ 418281 h 1647826"/>
                <a:gd name="T74" fmla="*/ 1626767 w 1647825"/>
                <a:gd name="T75" fmla="*/ 640748 h 1647826"/>
                <a:gd name="T76" fmla="*/ 1341437 w 1647825"/>
                <a:gd name="T77" fmla="*/ 662559 h 1647826"/>
                <a:gd name="T78" fmla="*/ 175991 w 1647825"/>
                <a:gd name="T79" fmla="*/ 833870 h 1647826"/>
                <a:gd name="T80" fmla="*/ 31713 w 1647825"/>
                <a:gd name="T81" fmla="*/ 595541 h 1647826"/>
                <a:gd name="T82" fmla="*/ 293316 w 1647825"/>
                <a:gd name="T83" fmla="*/ 387350 h 1647826"/>
                <a:gd name="T84" fmla="*/ 1155020 w 1647825"/>
                <a:gd name="T85" fmla="*/ 223001 h 1647826"/>
                <a:gd name="T86" fmla="*/ 1312138 w 1647825"/>
                <a:gd name="T87" fmla="*/ 341854 h 1647826"/>
                <a:gd name="T88" fmla="*/ 1208052 w 1647825"/>
                <a:gd name="T89" fmla="*/ 302633 h 1647826"/>
                <a:gd name="T90" fmla="*/ 598488 w 1647825"/>
                <a:gd name="T91" fmla="*/ 217164 h 1647826"/>
                <a:gd name="T92" fmla="*/ 395220 w 1647825"/>
                <a:gd name="T93" fmla="*/ 338651 h 1647826"/>
                <a:gd name="T94" fmla="*/ 380872 w 1647825"/>
                <a:gd name="T95" fmla="*/ 299616 h 1647826"/>
                <a:gd name="T96" fmla="*/ 545878 w 1647825"/>
                <a:gd name="T97" fmla="*/ 196850 h 1647826"/>
                <a:gd name="T98" fmla="*/ 1212850 w 1647825"/>
                <a:gd name="T99" fmla="*/ 97392 h 1647826"/>
                <a:gd name="T100" fmla="*/ 1386682 w 1647825"/>
                <a:gd name="T101" fmla="*/ 223079 h 1647826"/>
                <a:gd name="T102" fmla="*/ 1522413 w 1647825"/>
                <a:gd name="T103" fmla="*/ 388938 h 1647826"/>
                <a:gd name="T104" fmla="*/ 1364457 w 1647825"/>
                <a:gd name="T105" fmla="*/ 255694 h 1647826"/>
                <a:gd name="T106" fmla="*/ 1221582 w 1647825"/>
                <a:gd name="T107" fmla="*/ 147507 h 1647826"/>
                <a:gd name="T108" fmla="*/ 1055291 w 1647825"/>
                <a:gd name="T109" fmla="*/ 73527 h 1647826"/>
                <a:gd name="T110" fmla="*/ 470813 w 1647825"/>
                <a:gd name="T111" fmla="*/ 122846 h 1647826"/>
                <a:gd name="T112" fmla="*/ 319328 w 1647825"/>
                <a:gd name="T113" fmla="*/ 222679 h 1647826"/>
                <a:gd name="T114" fmla="*/ 195602 w 1647825"/>
                <a:gd name="T115" fmla="*/ 354728 h 1647826"/>
                <a:gd name="T116" fmla="*/ 218602 w 1647825"/>
                <a:gd name="T117" fmla="*/ 265635 h 1647826"/>
                <a:gd name="T118" fmla="*/ 383174 w 1647825"/>
                <a:gd name="T119" fmla="*/ 127619 h 1647826"/>
                <a:gd name="T120" fmla="*/ 580263 w 1647825"/>
                <a:gd name="T121" fmla="*/ 36139 h 1647826"/>
                <a:gd name="T122" fmla="*/ 995500 w 1647825"/>
                <a:gd name="T123" fmla="*/ 18230 h 1647826"/>
                <a:gd name="T124" fmla="*/ 630147 w 1647825"/>
                <a:gd name="T125" fmla="*/ 63409 h 1647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7825" h="1647826">
                  <a:moveTo>
                    <a:pt x="1069148" y="1570038"/>
                  </a:moveTo>
                  <a:lnTo>
                    <a:pt x="1117600" y="1593610"/>
                  </a:lnTo>
                  <a:lnTo>
                    <a:pt x="1100126" y="1600289"/>
                  </a:lnTo>
                  <a:lnTo>
                    <a:pt x="1082651" y="1606182"/>
                  </a:lnTo>
                  <a:lnTo>
                    <a:pt x="1065177" y="1611682"/>
                  </a:lnTo>
                  <a:lnTo>
                    <a:pt x="1047305" y="1616790"/>
                  </a:lnTo>
                  <a:lnTo>
                    <a:pt x="1029831" y="1621504"/>
                  </a:lnTo>
                  <a:lnTo>
                    <a:pt x="1011562" y="1626218"/>
                  </a:lnTo>
                  <a:lnTo>
                    <a:pt x="993293" y="1630147"/>
                  </a:lnTo>
                  <a:lnTo>
                    <a:pt x="974628" y="1634076"/>
                  </a:lnTo>
                  <a:lnTo>
                    <a:pt x="956359" y="1636826"/>
                  </a:lnTo>
                  <a:lnTo>
                    <a:pt x="937693" y="1639969"/>
                  </a:lnTo>
                  <a:lnTo>
                    <a:pt x="919027" y="1641933"/>
                  </a:lnTo>
                  <a:lnTo>
                    <a:pt x="899964" y="1644290"/>
                  </a:lnTo>
                  <a:lnTo>
                    <a:pt x="880901" y="1645469"/>
                  </a:lnTo>
                  <a:lnTo>
                    <a:pt x="862235" y="1646648"/>
                  </a:lnTo>
                  <a:lnTo>
                    <a:pt x="842775" y="1647826"/>
                  </a:lnTo>
                  <a:lnTo>
                    <a:pt x="823315" y="1647826"/>
                  </a:lnTo>
                  <a:lnTo>
                    <a:pt x="804252" y="1647826"/>
                  </a:lnTo>
                  <a:lnTo>
                    <a:pt x="785586" y="1646648"/>
                  </a:lnTo>
                  <a:lnTo>
                    <a:pt x="766523" y="1645862"/>
                  </a:lnTo>
                  <a:lnTo>
                    <a:pt x="747857" y="1644290"/>
                  </a:lnTo>
                  <a:lnTo>
                    <a:pt x="729986" y="1642326"/>
                  </a:lnTo>
                  <a:lnTo>
                    <a:pt x="711320" y="1640362"/>
                  </a:lnTo>
                  <a:lnTo>
                    <a:pt x="693051" y="1637219"/>
                  </a:lnTo>
                  <a:lnTo>
                    <a:pt x="674782" y="1634469"/>
                  </a:lnTo>
                  <a:lnTo>
                    <a:pt x="656911" y="1630933"/>
                  </a:lnTo>
                  <a:lnTo>
                    <a:pt x="639039" y="1627004"/>
                  </a:lnTo>
                  <a:lnTo>
                    <a:pt x="621168" y="1622683"/>
                  </a:lnTo>
                  <a:lnTo>
                    <a:pt x="603693" y="1617968"/>
                  </a:lnTo>
                  <a:lnTo>
                    <a:pt x="586219" y="1613254"/>
                  </a:lnTo>
                  <a:lnTo>
                    <a:pt x="569142" y="1607754"/>
                  </a:lnTo>
                  <a:lnTo>
                    <a:pt x="552064" y="1602253"/>
                  </a:lnTo>
                  <a:lnTo>
                    <a:pt x="534987" y="1596360"/>
                  </a:lnTo>
                  <a:lnTo>
                    <a:pt x="583439" y="1572003"/>
                  </a:lnTo>
                  <a:lnTo>
                    <a:pt x="597736" y="1576324"/>
                  </a:lnTo>
                  <a:lnTo>
                    <a:pt x="612033" y="1580646"/>
                  </a:lnTo>
                  <a:lnTo>
                    <a:pt x="626728" y="1584182"/>
                  </a:lnTo>
                  <a:lnTo>
                    <a:pt x="640628" y="1587717"/>
                  </a:lnTo>
                  <a:lnTo>
                    <a:pt x="655322" y="1591253"/>
                  </a:lnTo>
                  <a:lnTo>
                    <a:pt x="670811" y="1594396"/>
                  </a:lnTo>
                  <a:lnTo>
                    <a:pt x="685505" y="1597146"/>
                  </a:lnTo>
                  <a:lnTo>
                    <a:pt x="700597" y="1599896"/>
                  </a:lnTo>
                  <a:lnTo>
                    <a:pt x="715689" y="1601861"/>
                  </a:lnTo>
                  <a:lnTo>
                    <a:pt x="730780" y="1603432"/>
                  </a:lnTo>
                  <a:lnTo>
                    <a:pt x="745872" y="1605396"/>
                  </a:lnTo>
                  <a:lnTo>
                    <a:pt x="760963" y="1606575"/>
                  </a:lnTo>
                  <a:lnTo>
                    <a:pt x="776452" y="1607754"/>
                  </a:lnTo>
                  <a:lnTo>
                    <a:pt x="791941" y="1608932"/>
                  </a:lnTo>
                  <a:lnTo>
                    <a:pt x="807429" y="1609325"/>
                  </a:lnTo>
                  <a:lnTo>
                    <a:pt x="823315" y="1609325"/>
                  </a:lnTo>
                  <a:lnTo>
                    <a:pt x="839201" y="1609325"/>
                  </a:lnTo>
                  <a:lnTo>
                    <a:pt x="855087" y="1608147"/>
                  </a:lnTo>
                  <a:lnTo>
                    <a:pt x="870973" y="1607754"/>
                  </a:lnTo>
                  <a:lnTo>
                    <a:pt x="887256" y="1606575"/>
                  </a:lnTo>
                  <a:lnTo>
                    <a:pt x="902744" y="1605396"/>
                  </a:lnTo>
                  <a:lnTo>
                    <a:pt x="918233" y="1603432"/>
                  </a:lnTo>
                  <a:lnTo>
                    <a:pt x="933722" y="1601468"/>
                  </a:lnTo>
                  <a:lnTo>
                    <a:pt x="949210" y="1598718"/>
                  </a:lnTo>
                  <a:lnTo>
                    <a:pt x="964699" y="1596360"/>
                  </a:lnTo>
                  <a:lnTo>
                    <a:pt x="980188" y="1593218"/>
                  </a:lnTo>
                  <a:lnTo>
                    <a:pt x="995279" y="1590467"/>
                  </a:lnTo>
                  <a:lnTo>
                    <a:pt x="1010371" y="1586932"/>
                  </a:lnTo>
                  <a:lnTo>
                    <a:pt x="1025065" y="1583003"/>
                  </a:lnTo>
                  <a:lnTo>
                    <a:pt x="1039760" y="1578681"/>
                  </a:lnTo>
                  <a:lnTo>
                    <a:pt x="1054454" y="1574360"/>
                  </a:lnTo>
                  <a:lnTo>
                    <a:pt x="1069148" y="1570038"/>
                  </a:lnTo>
                  <a:close/>
                  <a:moveTo>
                    <a:pt x="990600" y="1450975"/>
                  </a:moveTo>
                  <a:lnTo>
                    <a:pt x="960761" y="1497590"/>
                  </a:lnTo>
                  <a:lnTo>
                    <a:pt x="944450" y="1500332"/>
                  </a:lnTo>
                  <a:lnTo>
                    <a:pt x="927740" y="1503466"/>
                  </a:lnTo>
                  <a:lnTo>
                    <a:pt x="910632" y="1505424"/>
                  </a:lnTo>
                  <a:lnTo>
                    <a:pt x="893923" y="1507775"/>
                  </a:lnTo>
                  <a:lnTo>
                    <a:pt x="876417" y="1508950"/>
                  </a:lnTo>
                  <a:lnTo>
                    <a:pt x="859310" y="1510125"/>
                  </a:lnTo>
                  <a:lnTo>
                    <a:pt x="841804" y="1510909"/>
                  </a:lnTo>
                  <a:lnTo>
                    <a:pt x="824299" y="1511300"/>
                  </a:lnTo>
                  <a:lnTo>
                    <a:pt x="807589" y="1510909"/>
                  </a:lnTo>
                  <a:lnTo>
                    <a:pt x="791675" y="1510125"/>
                  </a:lnTo>
                  <a:lnTo>
                    <a:pt x="775363" y="1508950"/>
                  </a:lnTo>
                  <a:lnTo>
                    <a:pt x="759051" y="1507775"/>
                  </a:lnTo>
                  <a:lnTo>
                    <a:pt x="743137" y="1506208"/>
                  </a:lnTo>
                  <a:lnTo>
                    <a:pt x="727223" y="1503858"/>
                  </a:lnTo>
                  <a:lnTo>
                    <a:pt x="711707" y="1501899"/>
                  </a:lnTo>
                  <a:lnTo>
                    <a:pt x="695395" y="1498765"/>
                  </a:lnTo>
                  <a:lnTo>
                    <a:pt x="666750" y="1453326"/>
                  </a:lnTo>
                  <a:lnTo>
                    <a:pt x="685449" y="1458026"/>
                  </a:lnTo>
                  <a:lnTo>
                    <a:pt x="704546" y="1461552"/>
                  </a:lnTo>
                  <a:lnTo>
                    <a:pt x="724041" y="1465077"/>
                  </a:lnTo>
                  <a:lnTo>
                    <a:pt x="743933" y="1467819"/>
                  </a:lnTo>
                  <a:lnTo>
                    <a:pt x="763428" y="1469778"/>
                  </a:lnTo>
                  <a:lnTo>
                    <a:pt x="783718" y="1471345"/>
                  </a:lnTo>
                  <a:lnTo>
                    <a:pt x="803611" y="1472520"/>
                  </a:lnTo>
                  <a:lnTo>
                    <a:pt x="824299" y="1472520"/>
                  </a:lnTo>
                  <a:lnTo>
                    <a:pt x="845783" y="1472520"/>
                  </a:lnTo>
                  <a:lnTo>
                    <a:pt x="866869" y="1470953"/>
                  </a:lnTo>
                  <a:lnTo>
                    <a:pt x="888353" y="1469386"/>
                  </a:lnTo>
                  <a:lnTo>
                    <a:pt x="909439" y="1467428"/>
                  </a:lnTo>
                  <a:lnTo>
                    <a:pt x="930127" y="1463902"/>
                  </a:lnTo>
                  <a:lnTo>
                    <a:pt x="950417" y="1460377"/>
                  </a:lnTo>
                  <a:lnTo>
                    <a:pt x="970708" y="1456068"/>
                  </a:lnTo>
                  <a:lnTo>
                    <a:pt x="990600" y="1450975"/>
                  </a:lnTo>
                  <a:close/>
                  <a:moveTo>
                    <a:pt x="1402556" y="1195388"/>
                  </a:moveTo>
                  <a:lnTo>
                    <a:pt x="1425972" y="1326889"/>
                  </a:lnTo>
                  <a:lnTo>
                    <a:pt x="1435100" y="1376153"/>
                  </a:lnTo>
                  <a:lnTo>
                    <a:pt x="1420019" y="1392044"/>
                  </a:lnTo>
                  <a:lnTo>
                    <a:pt x="1404541" y="1408333"/>
                  </a:lnTo>
                  <a:lnTo>
                    <a:pt x="1389063" y="1423429"/>
                  </a:lnTo>
                  <a:lnTo>
                    <a:pt x="1372394" y="1438526"/>
                  </a:lnTo>
                  <a:lnTo>
                    <a:pt x="1356122" y="1452828"/>
                  </a:lnTo>
                  <a:lnTo>
                    <a:pt x="1339056" y="1467131"/>
                  </a:lnTo>
                  <a:lnTo>
                    <a:pt x="1321594" y="1480241"/>
                  </a:lnTo>
                  <a:lnTo>
                    <a:pt x="1303734" y="1493749"/>
                  </a:lnTo>
                  <a:lnTo>
                    <a:pt x="1285875" y="1506462"/>
                  </a:lnTo>
                  <a:lnTo>
                    <a:pt x="1267619" y="1518380"/>
                  </a:lnTo>
                  <a:lnTo>
                    <a:pt x="1248569" y="1529902"/>
                  </a:lnTo>
                  <a:lnTo>
                    <a:pt x="1229519" y="1541423"/>
                  </a:lnTo>
                  <a:lnTo>
                    <a:pt x="1210072" y="1552149"/>
                  </a:lnTo>
                  <a:lnTo>
                    <a:pt x="1190228" y="1562082"/>
                  </a:lnTo>
                  <a:lnTo>
                    <a:pt x="1170384" y="1572014"/>
                  </a:lnTo>
                  <a:lnTo>
                    <a:pt x="1149747" y="1581151"/>
                  </a:lnTo>
                  <a:lnTo>
                    <a:pt x="1103709" y="1557711"/>
                  </a:lnTo>
                  <a:lnTo>
                    <a:pt x="989012" y="1500503"/>
                  </a:lnTo>
                  <a:lnTo>
                    <a:pt x="996553" y="1489379"/>
                  </a:lnTo>
                  <a:lnTo>
                    <a:pt x="1027906" y="1439321"/>
                  </a:lnTo>
                  <a:lnTo>
                    <a:pt x="1136253" y="1267694"/>
                  </a:lnTo>
                  <a:lnTo>
                    <a:pt x="1342628" y="1211279"/>
                  </a:lnTo>
                  <a:lnTo>
                    <a:pt x="1400969" y="1195785"/>
                  </a:lnTo>
                  <a:lnTo>
                    <a:pt x="1402556" y="1195388"/>
                  </a:lnTo>
                  <a:close/>
                  <a:moveTo>
                    <a:pt x="252864" y="1195388"/>
                  </a:moveTo>
                  <a:lnTo>
                    <a:pt x="302960" y="1209265"/>
                  </a:lnTo>
                  <a:lnTo>
                    <a:pt x="515270" y="1266356"/>
                  </a:lnTo>
                  <a:lnTo>
                    <a:pt x="518849" y="1267545"/>
                  </a:lnTo>
                  <a:lnTo>
                    <a:pt x="537137" y="1295695"/>
                  </a:lnTo>
                  <a:lnTo>
                    <a:pt x="629775" y="1441992"/>
                  </a:lnTo>
                  <a:lnTo>
                    <a:pt x="660786" y="1491154"/>
                  </a:lnTo>
                  <a:lnTo>
                    <a:pt x="666750" y="1500669"/>
                  </a:lnTo>
                  <a:lnTo>
                    <a:pt x="550655" y="1559743"/>
                  </a:lnTo>
                  <a:lnTo>
                    <a:pt x="504138" y="1582738"/>
                  </a:lnTo>
                  <a:lnTo>
                    <a:pt x="484259" y="1574412"/>
                  </a:lnTo>
                  <a:lnTo>
                    <a:pt x="464379" y="1564897"/>
                  </a:lnTo>
                  <a:lnTo>
                    <a:pt x="444898" y="1555382"/>
                  </a:lnTo>
                  <a:lnTo>
                    <a:pt x="425814" y="1545074"/>
                  </a:lnTo>
                  <a:lnTo>
                    <a:pt x="407127" y="1533973"/>
                  </a:lnTo>
                  <a:lnTo>
                    <a:pt x="388441" y="1522871"/>
                  </a:lnTo>
                  <a:lnTo>
                    <a:pt x="370152" y="1511374"/>
                  </a:lnTo>
                  <a:lnTo>
                    <a:pt x="352260" y="1498687"/>
                  </a:lnTo>
                  <a:lnTo>
                    <a:pt x="334767" y="1486396"/>
                  </a:lnTo>
                  <a:lnTo>
                    <a:pt x="317671" y="1473313"/>
                  </a:lnTo>
                  <a:lnTo>
                    <a:pt x="300972" y="1459833"/>
                  </a:lnTo>
                  <a:lnTo>
                    <a:pt x="284671" y="1445560"/>
                  </a:lnTo>
                  <a:lnTo>
                    <a:pt x="267972" y="1431287"/>
                  </a:lnTo>
                  <a:lnTo>
                    <a:pt x="252467" y="1416618"/>
                  </a:lnTo>
                  <a:lnTo>
                    <a:pt x="236961" y="1401552"/>
                  </a:lnTo>
                  <a:lnTo>
                    <a:pt x="222250" y="1386090"/>
                  </a:lnTo>
                  <a:lnTo>
                    <a:pt x="230202" y="1336531"/>
                  </a:lnTo>
                  <a:lnTo>
                    <a:pt x="251671" y="1203318"/>
                  </a:lnTo>
                  <a:lnTo>
                    <a:pt x="252864" y="1195388"/>
                  </a:lnTo>
                  <a:close/>
                  <a:moveTo>
                    <a:pt x="950912" y="1071563"/>
                  </a:moveTo>
                  <a:lnTo>
                    <a:pt x="998316" y="1071563"/>
                  </a:lnTo>
                  <a:lnTo>
                    <a:pt x="1120775" y="1245264"/>
                  </a:lnTo>
                  <a:lnTo>
                    <a:pt x="1119590" y="1245662"/>
                  </a:lnTo>
                  <a:lnTo>
                    <a:pt x="1095888" y="1279526"/>
                  </a:lnTo>
                  <a:lnTo>
                    <a:pt x="950912" y="1071563"/>
                  </a:lnTo>
                  <a:close/>
                  <a:moveTo>
                    <a:pt x="652180" y="1071563"/>
                  </a:moveTo>
                  <a:lnTo>
                    <a:pt x="700087" y="1071563"/>
                  </a:lnTo>
                  <a:lnTo>
                    <a:pt x="554783" y="1276351"/>
                  </a:lnTo>
                  <a:lnTo>
                    <a:pt x="534987" y="1244662"/>
                  </a:lnTo>
                  <a:lnTo>
                    <a:pt x="652180" y="1071563"/>
                  </a:lnTo>
                  <a:close/>
                  <a:moveTo>
                    <a:pt x="177703" y="873125"/>
                  </a:moveTo>
                  <a:lnTo>
                    <a:pt x="179305" y="893844"/>
                  </a:lnTo>
                  <a:lnTo>
                    <a:pt x="182107" y="914164"/>
                  </a:lnTo>
                  <a:lnTo>
                    <a:pt x="185710" y="934485"/>
                  </a:lnTo>
                  <a:lnTo>
                    <a:pt x="188913" y="954805"/>
                  </a:lnTo>
                  <a:lnTo>
                    <a:pt x="193716" y="974727"/>
                  </a:lnTo>
                  <a:lnTo>
                    <a:pt x="198520" y="994251"/>
                  </a:lnTo>
                  <a:lnTo>
                    <a:pt x="204125" y="1013774"/>
                  </a:lnTo>
                  <a:lnTo>
                    <a:pt x="210931" y="1032899"/>
                  </a:lnTo>
                  <a:lnTo>
                    <a:pt x="217336" y="1052025"/>
                  </a:lnTo>
                  <a:lnTo>
                    <a:pt x="224942" y="1070751"/>
                  </a:lnTo>
                  <a:lnTo>
                    <a:pt x="232949" y="1089478"/>
                  </a:lnTo>
                  <a:lnTo>
                    <a:pt x="241356" y="1107009"/>
                  </a:lnTo>
                  <a:lnTo>
                    <a:pt x="250563" y="1124939"/>
                  </a:lnTo>
                  <a:lnTo>
                    <a:pt x="260171" y="1142470"/>
                  </a:lnTo>
                  <a:lnTo>
                    <a:pt x="270179" y="1159603"/>
                  </a:lnTo>
                  <a:lnTo>
                    <a:pt x="280988" y="1176338"/>
                  </a:lnTo>
                  <a:lnTo>
                    <a:pt x="228545" y="1165580"/>
                  </a:lnTo>
                  <a:lnTo>
                    <a:pt x="220538" y="1151236"/>
                  </a:lnTo>
                  <a:lnTo>
                    <a:pt x="212532" y="1136494"/>
                  </a:lnTo>
                  <a:lnTo>
                    <a:pt x="205326" y="1121752"/>
                  </a:lnTo>
                  <a:lnTo>
                    <a:pt x="198120" y="1107009"/>
                  </a:lnTo>
                  <a:lnTo>
                    <a:pt x="191315" y="1091869"/>
                  </a:lnTo>
                  <a:lnTo>
                    <a:pt x="185310" y="1076728"/>
                  </a:lnTo>
                  <a:lnTo>
                    <a:pt x="178904" y="1061587"/>
                  </a:lnTo>
                  <a:lnTo>
                    <a:pt x="173300" y="1046048"/>
                  </a:lnTo>
                  <a:lnTo>
                    <a:pt x="168096" y="1030509"/>
                  </a:lnTo>
                  <a:lnTo>
                    <a:pt x="163292" y="1014571"/>
                  </a:lnTo>
                  <a:lnTo>
                    <a:pt x="158888" y="998634"/>
                  </a:lnTo>
                  <a:lnTo>
                    <a:pt x="154885" y="982297"/>
                  </a:lnTo>
                  <a:lnTo>
                    <a:pt x="151282" y="966360"/>
                  </a:lnTo>
                  <a:lnTo>
                    <a:pt x="148079" y="949227"/>
                  </a:lnTo>
                  <a:lnTo>
                    <a:pt x="144877" y="932492"/>
                  </a:lnTo>
                  <a:lnTo>
                    <a:pt x="142875" y="915360"/>
                  </a:lnTo>
                  <a:lnTo>
                    <a:pt x="143275" y="915758"/>
                  </a:lnTo>
                  <a:lnTo>
                    <a:pt x="177703" y="873125"/>
                  </a:lnTo>
                  <a:close/>
                  <a:moveTo>
                    <a:pt x="1469926" y="865188"/>
                  </a:moveTo>
                  <a:lnTo>
                    <a:pt x="1504950" y="909130"/>
                  </a:lnTo>
                  <a:lnTo>
                    <a:pt x="1502960" y="925756"/>
                  </a:lnTo>
                  <a:lnTo>
                    <a:pt x="1499776" y="943174"/>
                  </a:lnTo>
                  <a:lnTo>
                    <a:pt x="1496990" y="959801"/>
                  </a:lnTo>
                  <a:lnTo>
                    <a:pt x="1493408" y="976428"/>
                  </a:lnTo>
                  <a:lnTo>
                    <a:pt x="1489428" y="993054"/>
                  </a:lnTo>
                  <a:lnTo>
                    <a:pt x="1484652" y="1009285"/>
                  </a:lnTo>
                  <a:lnTo>
                    <a:pt x="1479876" y="1025516"/>
                  </a:lnTo>
                  <a:lnTo>
                    <a:pt x="1474702" y="1041350"/>
                  </a:lnTo>
                  <a:lnTo>
                    <a:pt x="1469528" y="1057185"/>
                  </a:lnTo>
                  <a:lnTo>
                    <a:pt x="1463558" y="1073020"/>
                  </a:lnTo>
                  <a:lnTo>
                    <a:pt x="1457190" y="1088855"/>
                  </a:lnTo>
                  <a:lnTo>
                    <a:pt x="1450423" y="1103898"/>
                  </a:lnTo>
                  <a:lnTo>
                    <a:pt x="1443657" y="1118941"/>
                  </a:lnTo>
                  <a:lnTo>
                    <a:pt x="1435697" y="1133984"/>
                  </a:lnTo>
                  <a:lnTo>
                    <a:pt x="1428533" y="1148631"/>
                  </a:lnTo>
                  <a:lnTo>
                    <a:pt x="1420175" y="1162883"/>
                  </a:lnTo>
                  <a:lnTo>
                    <a:pt x="1365250" y="1177926"/>
                  </a:lnTo>
                  <a:lnTo>
                    <a:pt x="1376394" y="1160508"/>
                  </a:lnTo>
                  <a:lnTo>
                    <a:pt x="1386743" y="1143089"/>
                  </a:lnTo>
                  <a:lnTo>
                    <a:pt x="1396693" y="1124879"/>
                  </a:lnTo>
                  <a:lnTo>
                    <a:pt x="1405847" y="1106669"/>
                  </a:lnTo>
                  <a:lnTo>
                    <a:pt x="1414603" y="1088063"/>
                  </a:lnTo>
                  <a:lnTo>
                    <a:pt x="1422961" y="1069457"/>
                  </a:lnTo>
                  <a:lnTo>
                    <a:pt x="1430523" y="1050060"/>
                  </a:lnTo>
                  <a:lnTo>
                    <a:pt x="1437687" y="1030662"/>
                  </a:lnTo>
                  <a:lnTo>
                    <a:pt x="1444055" y="1010868"/>
                  </a:lnTo>
                  <a:lnTo>
                    <a:pt x="1449627" y="990283"/>
                  </a:lnTo>
                  <a:lnTo>
                    <a:pt x="1454802" y="970094"/>
                  </a:lnTo>
                  <a:lnTo>
                    <a:pt x="1459180" y="949508"/>
                  </a:lnTo>
                  <a:lnTo>
                    <a:pt x="1463160" y="928923"/>
                  </a:lnTo>
                  <a:lnTo>
                    <a:pt x="1466344" y="907942"/>
                  </a:lnTo>
                  <a:lnTo>
                    <a:pt x="1468334" y="886565"/>
                  </a:lnTo>
                  <a:lnTo>
                    <a:pt x="1469926" y="865188"/>
                  </a:lnTo>
                  <a:close/>
                  <a:moveTo>
                    <a:pt x="1646635" y="785813"/>
                  </a:moveTo>
                  <a:lnTo>
                    <a:pt x="1647825" y="804876"/>
                  </a:lnTo>
                  <a:lnTo>
                    <a:pt x="1647825" y="823940"/>
                  </a:lnTo>
                  <a:lnTo>
                    <a:pt x="1647825" y="842606"/>
                  </a:lnTo>
                  <a:lnTo>
                    <a:pt x="1646635" y="861669"/>
                  </a:lnTo>
                  <a:lnTo>
                    <a:pt x="1645841" y="879938"/>
                  </a:lnTo>
                  <a:lnTo>
                    <a:pt x="1644650" y="898605"/>
                  </a:lnTo>
                  <a:lnTo>
                    <a:pt x="1642269" y="916477"/>
                  </a:lnTo>
                  <a:lnTo>
                    <a:pt x="1640285" y="934746"/>
                  </a:lnTo>
                  <a:lnTo>
                    <a:pt x="1637506" y="953015"/>
                  </a:lnTo>
                  <a:lnTo>
                    <a:pt x="1634728" y="970887"/>
                  </a:lnTo>
                  <a:lnTo>
                    <a:pt x="1631156" y="988759"/>
                  </a:lnTo>
                  <a:lnTo>
                    <a:pt x="1627188" y="1006630"/>
                  </a:lnTo>
                  <a:lnTo>
                    <a:pt x="1623616" y="1023708"/>
                  </a:lnTo>
                  <a:lnTo>
                    <a:pt x="1618853" y="1041183"/>
                  </a:lnTo>
                  <a:lnTo>
                    <a:pt x="1614091" y="1058260"/>
                  </a:lnTo>
                  <a:lnTo>
                    <a:pt x="1608931" y="1075735"/>
                  </a:lnTo>
                  <a:lnTo>
                    <a:pt x="1602978" y="1092416"/>
                  </a:lnTo>
                  <a:lnTo>
                    <a:pt x="1597025" y="1109096"/>
                  </a:lnTo>
                  <a:lnTo>
                    <a:pt x="1590675" y="1125777"/>
                  </a:lnTo>
                  <a:lnTo>
                    <a:pt x="1584325" y="1142060"/>
                  </a:lnTo>
                  <a:lnTo>
                    <a:pt x="1576785" y="1158343"/>
                  </a:lnTo>
                  <a:lnTo>
                    <a:pt x="1569641" y="1174229"/>
                  </a:lnTo>
                  <a:lnTo>
                    <a:pt x="1562100" y="1190116"/>
                  </a:lnTo>
                  <a:lnTo>
                    <a:pt x="1553766" y="1205605"/>
                  </a:lnTo>
                  <a:lnTo>
                    <a:pt x="1545828" y="1221094"/>
                  </a:lnTo>
                  <a:lnTo>
                    <a:pt x="1537097" y="1236980"/>
                  </a:lnTo>
                  <a:lnTo>
                    <a:pt x="1527969" y="1251675"/>
                  </a:lnTo>
                  <a:lnTo>
                    <a:pt x="1518841" y="1266767"/>
                  </a:lnTo>
                  <a:lnTo>
                    <a:pt x="1508919" y="1281461"/>
                  </a:lnTo>
                  <a:lnTo>
                    <a:pt x="1499394" y="1295759"/>
                  </a:lnTo>
                  <a:lnTo>
                    <a:pt x="1489075" y="1309659"/>
                  </a:lnTo>
                  <a:lnTo>
                    <a:pt x="1478756" y="1323560"/>
                  </a:lnTo>
                  <a:lnTo>
                    <a:pt x="1468041" y="1337460"/>
                  </a:lnTo>
                  <a:lnTo>
                    <a:pt x="1456928" y="1350963"/>
                  </a:lnTo>
                  <a:lnTo>
                    <a:pt x="1447800" y="1300525"/>
                  </a:lnTo>
                  <a:lnTo>
                    <a:pt x="1457325" y="1287816"/>
                  </a:lnTo>
                  <a:lnTo>
                    <a:pt x="1466453" y="1274710"/>
                  </a:lnTo>
                  <a:lnTo>
                    <a:pt x="1474788" y="1262398"/>
                  </a:lnTo>
                  <a:lnTo>
                    <a:pt x="1483519" y="1248895"/>
                  </a:lnTo>
                  <a:lnTo>
                    <a:pt x="1492250" y="1235789"/>
                  </a:lnTo>
                  <a:lnTo>
                    <a:pt x="1499791" y="1222682"/>
                  </a:lnTo>
                  <a:lnTo>
                    <a:pt x="1508125" y="1208782"/>
                  </a:lnTo>
                  <a:lnTo>
                    <a:pt x="1515666" y="1195279"/>
                  </a:lnTo>
                  <a:lnTo>
                    <a:pt x="1522810" y="1180981"/>
                  </a:lnTo>
                  <a:lnTo>
                    <a:pt x="1529556" y="1167081"/>
                  </a:lnTo>
                  <a:lnTo>
                    <a:pt x="1536700" y="1153180"/>
                  </a:lnTo>
                  <a:lnTo>
                    <a:pt x="1543050" y="1138883"/>
                  </a:lnTo>
                  <a:lnTo>
                    <a:pt x="1549003" y="1124188"/>
                  </a:lnTo>
                  <a:lnTo>
                    <a:pt x="1555353" y="1109493"/>
                  </a:lnTo>
                  <a:lnTo>
                    <a:pt x="1560910" y="1094799"/>
                  </a:lnTo>
                  <a:lnTo>
                    <a:pt x="1566069" y="1079707"/>
                  </a:lnTo>
                  <a:lnTo>
                    <a:pt x="1571228" y="1064218"/>
                  </a:lnTo>
                  <a:lnTo>
                    <a:pt x="1575991" y="1049126"/>
                  </a:lnTo>
                  <a:lnTo>
                    <a:pt x="1580356" y="1034034"/>
                  </a:lnTo>
                  <a:lnTo>
                    <a:pt x="1584722" y="1018545"/>
                  </a:lnTo>
                  <a:lnTo>
                    <a:pt x="1588294" y="1003056"/>
                  </a:lnTo>
                  <a:lnTo>
                    <a:pt x="1591866" y="987170"/>
                  </a:lnTo>
                  <a:lnTo>
                    <a:pt x="1595041" y="971681"/>
                  </a:lnTo>
                  <a:lnTo>
                    <a:pt x="1597819" y="955398"/>
                  </a:lnTo>
                  <a:lnTo>
                    <a:pt x="1600597" y="939511"/>
                  </a:lnTo>
                  <a:lnTo>
                    <a:pt x="1602581" y="923228"/>
                  </a:lnTo>
                  <a:lnTo>
                    <a:pt x="1604566" y="906945"/>
                  </a:lnTo>
                  <a:lnTo>
                    <a:pt x="1606153" y="890662"/>
                  </a:lnTo>
                  <a:lnTo>
                    <a:pt x="1606947" y="874378"/>
                  </a:lnTo>
                  <a:lnTo>
                    <a:pt x="1607741" y="857301"/>
                  </a:lnTo>
                  <a:lnTo>
                    <a:pt x="1608931" y="841017"/>
                  </a:lnTo>
                  <a:lnTo>
                    <a:pt x="1608931" y="823940"/>
                  </a:lnTo>
                  <a:lnTo>
                    <a:pt x="1608931" y="822351"/>
                  </a:lnTo>
                  <a:lnTo>
                    <a:pt x="1646635" y="785813"/>
                  </a:lnTo>
                  <a:close/>
                  <a:moveTo>
                    <a:pt x="1191" y="779463"/>
                  </a:moveTo>
                  <a:lnTo>
                    <a:pt x="39291" y="816372"/>
                  </a:lnTo>
                  <a:lnTo>
                    <a:pt x="38894" y="824707"/>
                  </a:lnTo>
                  <a:lnTo>
                    <a:pt x="39291" y="842169"/>
                  </a:lnTo>
                  <a:lnTo>
                    <a:pt x="39687" y="858838"/>
                  </a:lnTo>
                  <a:lnTo>
                    <a:pt x="40481" y="876300"/>
                  </a:lnTo>
                  <a:lnTo>
                    <a:pt x="41672" y="892969"/>
                  </a:lnTo>
                  <a:lnTo>
                    <a:pt x="43656" y="910035"/>
                  </a:lnTo>
                  <a:lnTo>
                    <a:pt x="45244" y="926307"/>
                  </a:lnTo>
                  <a:lnTo>
                    <a:pt x="47625" y="943372"/>
                  </a:lnTo>
                  <a:lnTo>
                    <a:pt x="50403" y="959644"/>
                  </a:lnTo>
                  <a:lnTo>
                    <a:pt x="53578" y="975519"/>
                  </a:lnTo>
                  <a:lnTo>
                    <a:pt x="56753" y="992188"/>
                  </a:lnTo>
                  <a:lnTo>
                    <a:pt x="60325" y="1008063"/>
                  </a:lnTo>
                  <a:lnTo>
                    <a:pt x="64691" y="1023938"/>
                  </a:lnTo>
                  <a:lnTo>
                    <a:pt x="69056" y="1039813"/>
                  </a:lnTo>
                  <a:lnTo>
                    <a:pt x="73819" y="1055688"/>
                  </a:lnTo>
                  <a:lnTo>
                    <a:pt x="78581" y="1071166"/>
                  </a:lnTo>
                  <a:lnTo>
                    <a:pt x="83741" y="1086644"/>
                  </a:lnTo>
                  <a:lnTo>
                    <a:pt x="89297" y="1101726"/>
                  </a:lnTo>
                  <a:lnTo>
                    <a:pt x="95250" y="1116807"/>
                  </a:lnTo>
                  <a:lnTo>
                    <a:pt x="101203" y="1131888"/>
                  </a:lnTo>
                  <a:lnTo>
                    <a:pt x="108347" y="1146573"/>
                  </a:lnTo>
                  <a:lnTo>
                    <a:pt x="114697" y="1161257"/>
                  </a:lnTo>
                  <a:lnTo>
                    <a:pt x="122238" y="1175941"/>
                  </a:lnTo>
                  <a:lnTo>
                    <a:pt x="129381" y="1190229"/>
                  </a:lnTo>
                  <a:lnTo>
                    <a:pt x="137319" y="1204517"/>
                  </a:lnTo>
                  <a:lnTo>
                    <a:pt x="144860" y="1218407"/>
                  </a:lnTo>
                  <a:lnTo>
                    <a:pt x="153194" y="1232298"/>
                  </a:lnTo>
                  <a:lnTo>
                    <a:pt x="161925" y="1245792"/>
                  </a:lnTo>
                  <a:lnTo>
                    <a:pt x="170260" y="1259285"/>
                  </a:lnTo>
                  <a:lnTo>
                    <a:pt x="179388" y="1272382"/>
                  </a:lnTo>
                  <a:lnTo>
                    <a:pt x="188913" y="1285479"/>
                  </a:lnTo>
                  <a:lnTo>
                    <a:pt x="198438" y="1298179"/>
                  </a:lnTo>
                  <a:lnTo>
                    <a:pt x="207963" y="1311276"/>
                  </a:lnTo>
                  <a:lnTo>
                    <a:pt x="199628" y="1362076"/>
                  </a:lnTo>
                  <a:lnTo>
                    <a:pt x="188516" y="1348186"/>
                  </a:lnTo>
                  <a:lnTo>
                    <a:pt x="177403" y="1334295"/>
                  </a:lnTo>
                  <a:lnTo>
                    <a:pt x="166291" y="1320404"/>
                  </a:lnTo>
                  <a:lnTo>
                    <a:pt x="155575" y="1306117"/>
                  </a:lnTo>
                  <a:lnTo>
                    <a:pt x="145256" y="1291432"/>
                  </a:lnTo>
                  <a:lnTo>
                    <a:pt x="135335" y="1276748"/>
                  </a:lnTo>
                  <a:lnTo>
                    <a:pt x="125413" y="1261667"/>
                  </a:lnTo>
                  <a:lnTo>
                    <a:pt x="115888" y="1245792"/>
                  </a:lnTo>
                  <a:lnTo>
                    <a:pt x="106760" y="1230710"/>
                  </a:lnTo>
                  <a:lnTo>
                    <a:pt x="98425" y="1214835"/>
                  </a:lnTo>
                  <a:lnTo>
                    <a:pt x="90091" y="1198960"/>
                  </a:lnTo>
                  <a:lnTo>
                    <a:pt x="81756" y="1183085"/>
                  </a:lnTo>
                  <a:lnTo>
                    <a:pt x="74216" y="1166416"/>
                  </a:lnTo>
                  <a:lnTo>
                    <a:pt x="66675" y="1150144"/>
                  </a:lnTo>
                  <a:lnTo>
                    <a:pt x="59928" y="1133079"/>
                  </a:lnTo>
                  <a:lnTo>
                    <a:pt x="53578" y="1116410"/>
                  </a:lnTo>
                  <a:lnTo>
                    <a:pt x="46831" y="1098948"/>
                  </a:lnTo>
                  <a:lnTo>
                    <a:pt x="41275" y="1081882"/>
                  </a:lnTo>
                  <a:lnTo>
                    <a:pt x="35719" y="1064419"/>
                  </a:lnTo>
                  <a:lnTo>
                    <a:pt x="30559" y="1046957"/>
                  </a:lnTo>
                  <a:lnTo>
                    <a:pt x="25797" y="1029097"/>
                  </a:lnTo>
                  <a:lnTo>
                    <a:pt x="21431" y="1011635"/>
                  </a:lnTo>
                  <a:lnTo>
                    <a:pt x="17066" y="993379"/>
                  </a:lnTo>
                  <a:lnTo>
                    <a:pt x="13494" y="975122"/>
                  </a:lnTo>
                  <a:lnTo>
                    <a:pt x="10716" y="956469"/>
                  </a:lnTo>
                  <a:lnTo>
                    <a:pt x="7541" y="938610"/>
                  </a:lnTo>
                  <a:lnTo>
                    <a:pt x="5556" y="919957"/>
                  </a:lnTo>
                  <a:lnTo>
                    <a:pt x="3175" y="900907"/>
                  </a:lnTo>
                  <a:lnTo>
                    <a:pt x="1984" y="882254"/>
                  </a:lnTo>
                  <a:lnTo>
                    <a:pt x="794" y="863204"/>
                  </a:lnTo>
                  <a:lnTo>
                    <a:pt x="397" y="844154"/>
                  </a:lnTo>
                  <a:lnTo>
                    <a:pt x="0" y="824707"/>
                  </a:lnTo>
                  <a:lnTo>
                    <a:pt x="397" y="802085"/>
                  </a:lnTo>
                  <a:lnTo>
                    <a:pt x="1191" y="779463"/>
                  </a:lnTo>
                  <a:close/>
                  <a:moveTo>
                    <a:pt x="1314889" y="671513"/>
                  </a:moveTo>
                  <a:lnTo>
                    <a:pt x="1339850" y="701729"/>
                  </a:lnTo>
                  <a:lnTo>
                    <a:pt x="1101725" y="776288"/>
                  </a:lnTo>
                  <a:lnTo>
                    <a:pt x="1116385" y="730768"/>
                  </a:lnTo>
                  <a:lnTo>
                    <a:pt x="1314889" y="671513"/>
                  </a:lnTo>
                  <a:close/>
                  <a:moveTo>
                    <a:pt x="339763" y="668338"/>
                  </a:moveTo>
                  <a:lnTo>
                    <a:pt x="538932" y="730250"/>
                  </a:lnTo>
                  <a:lnTo>
                    <a:pt x="554038" y="776288"/>
                  </a:lnTo>
                  <a:lnTo>
                    <a:pt x="317500" y="698500"/>
                  </a:lnTo>
                  <a:lnTo>
                    <a:pt x="339763" y="668338"/>
                  </a:lnTo>
                  <a:close/>
                  <a:moveTo>
                    <a:pt x="828080" y="554038"/>
                  </a:moveTo>
                  <a:lnTo>
                    <a:pt x="847512" y="567940"/>
                  </a:lnTo>
                  <a:lnTo>
                    <a:pt x="1087438" y="737939"/>
                  </a:lnTo>
                  <a:lnTo>
                    <a:pt x="1086645" y="741117"/>
                  </a:lnTo>
                  <a:lnTo>
                    <a:pt x="1086249" y="742308"/>
                  </a:lnTo>
                  <a:lnTo>
                    <a:pt x="987105" y="1046163"/>
                  </a:lnTo>
                  <a:lnTo>
                    <a:pt x="980364" y="1046163"/>
                  </a:lnTo>
                  <a:lnTo>
                    <a:pt x="935551" y="1046163"/>
                  </a:lnTo>
                  <a:lnTo>
                    <a:pt x="669054" y="1046163"/>
                  </a:lnTo>
                  <a:lnTo>
                    <a:pt x="570308" y="742308"/>
                  </a:lnTo>
                  <a:lnTo>
                    <a:pt x="569911" y="741117"/>
                  </a:lnTo>
                  <a:lnTo>
                    <a:pt x="568325" y="737939"/>
                  </a:lnTo>
                  <a:lnTo>
                    <a:pt x="808648" y="567940"/>
                  </a:lnTo>
                  <a:lnTo>
                    <a:pt x="828080" y="554038"/>
                  </a:lnTo>
                  <a:close/>
                  <a:moveTo>
                    <a:pt x="1360910" y="387350"/>
                  </a:moveTo>
                  <a:lnTo>
                    <a:pt x="1489666" y="409557"/>
                  </a:lnTo>
                  <a:lnTo>
                    <a:pt x="1540533" y="418281"/>
                  </a:lnTo>
                  <a:lnTo>
                    <a:pt x="1550865" y="437316"/>
                  </a:lnTo>
                  <a:lnTo>
                    <a:pt x="1560800" y="456747"/>
                  </a:lnTo>
                  <a:lnTo>
                    <a:pt x="1570337" y="476178"/>
                  </a:lnTo>
                  <a:lnTo>
                    <a:pt x="1579477" y="495213"/>
                  </a:lnTo>
                  <a:lnTo>
                    <a:pt x="1587425" y="515834"/>
                  </a:lnTo>
                  <a:lnTo>
                    <a:pt x="1595373" y="536058"/>
                  </a:lnTo>
                  <a:lnTo>
                    <a:pt x="1602924" y="556282"/>
                  </a:lnTo>
                  <a:lnTo>
                    <a:pt x="1609679" y="577300"/>
                  </a:lnTo>
                  <a:lnTo>
                    <a:pt x="1616038" y="597920"/>
                  </a:lnTo>
                  <a:lnTo>
                    <a:pt x="1621601" y="619731"/>
                  </a:lnTo>
                  <a:lnTo>
                    <a:pt x="1626767" y="640748"/>
                  </a:lnTo>
                  <a:lnTo>
                    <a:pt x="1631536" y="662955"/>
                  </a:lnTo>
                  <a:lnTo>
                    <a:pt x="1635908" y="684369"/>
                  </a:lnTo>
                  <a:lnTo>
                    <a:pt x="1639484" y="706973"/>
                  </a:lnTo>
                  <a:lnTo>
                    <a:pt x="1641868" y="728783"/>
                  </a:lnTo>
                  <a:lnTo>
                    <a:pt x="1644650" y="751387"/>
                  </a:lnTo>
                  <a:lnTo>
                    <a:pt x="1607692" y="786680"/>
                  </a:lnTo>
                  <a:lnTo>
                    <a:pt x="1513510" y="877888"/>
                  </a:lnTo>
                  <a:lnTo>
                    <a:pt x="1508343" y="871543"/>
                  </a:lnTo>
                  <a:lnTo>
                    <a:pt x="1471386" y="825146"/>
                  </a:lnTo>
                  <a:lnTo>
                    <a:pt x="1363691" y="689921"/>
                  </a:lnTo>
                  <a:lnTo>
                    <a:pt x="1341437" y="662559"/>
                  </a:lnTo>
                  <a:lnTo>
                    <a:pt x="1341835" y="656214"/>
                  </a:lnTo>
                  <a:lnTo>
                    <a:pt x="1355743" y="455557"/>
                  </a:lnTo>
                  <a:lnTo>
                    <a:pt x="1360115" y="396074"/>
                  </a:lnTo>
                  <a:lnTo>
                    <a:pt x="1360910" y="387350"/>
                  </a:lnTo>
                  <a:close/>
                  <a:moveTo>
                    <a:pt x="293316" y="387350"/>
                  </a:moveTo>
                  <a:lnTo>
                    <a:pt x="293316" y="388143"/>
                  </a:lnTo>
                  <a:lnTo>
                    <a:pt x="297280" y="446040"/>
                  </a:lnTo>
                  <a:lnTo>
                    <a:pt x="311549" y="656214"/>
                  </a:lnTo>
                  <a:lnTo>
                    <a:pt x="312738" y="662559"/>
                  </a:lnTo>
                  <a:lnTo>
                    <a:pt x="290145" y="689921"/>
                  </a:lnTo>
                  <a:lnTo>
                    <a:pt x="175991" y="833870"/>
                  </a:lnTo>
                  <a:lnTo>
                    <a:pt x="141111" y="877888"/>
                  </a:lnTo>
                  <a:lnTo>
                    <a:pt x="138733" y="875509"/>
                  </a:lnTo>
                  <a:lnTo>
                    <a:pt x="39641" y="779939"/>
                  </a:lnTo>
                  <a:lnTo>
                    <a:pt x="3175" y="744646"/>
                  </a:lnTo>
                  <a:lnTo>
                    <a:pt x="5949" y="722835"/>
                  </a:lnTo>
                  <a:lnTo>
                    <a:pt x="8724" y="701025"/>
                  </a:lnTo>
                  <a:lnTo>
                    <a:pt x="12291" y="679611"/>
                  </a:lnTo>
                  <a:lnTo>
                    <a:pt x="16255" y="658197"/>
                  </a:lnTo>
                  <a:lnTo>
                    <a:pt x="21011" y="636783"/>
                  </a:lnTo>
                  <a:lnTo>
                    <a:pt x="26164" y="616162"/>
                  </a:lnTo>
                  <a:lnTo>
                    <a:pt x="31713" y="595541"/>
                  </a:lnTo>
                  <a:lnTo>
                    <a:pt x="38452" y="574920"/>
                  </a:lnTo>
                  <a:lnTo>
                    <a:pt x="44793" y="554696"/>
                  </a:lnTo>
                  <a:lnTo>
                    <a:pt x="51928" y="534472"/>
                  </a:lnTo>
                  <a:lnTo>
                    <a:pt x="59855" y="514644"/>
                  </a:lnTo>
                  <a:lnTo>
                    <a:pt x="68179" y="495213"/>
                  </a:lnTo>
                  <a:lnTo>
                    <a:pt x="77296" y="476178"/>
                  </a:lnTo>
                  <a:lnTo>
                    <a:pt x="86016" y="457143"/>
                  </a:lnTo>
                  <a:lnTo>
                    <a:pt x="95528" y="438109"/>
                  </a:lnTo>
                  <a:lnTo>
                    <a:pt x="105834" y="419867"/>
                  </a:lnTo>
                  <a:lnTo>
                    <a:pt x="156173" y="410747"/>
                  </a:lnTo>
                  <a:lnTo>
                    <a:pt x="293316" y="387350"/>
                  </a:lnTo>
                  <a:close/>
                  <a:moveTo>
                    <a:pt x="808037" y="298450"/>
                  </a:moveTo>
                  <a:lnTo>
                    <a:pt x="827881" y="306401"/>
                  </a:lnTo>
                  <a:lnTo>
                    <a:pt x="847725" y="298450"/>
                  </a:lnTo>
                  <a:lnTo>
                    <a:pt x="847725" y="536575"/>
                  </a:lnTo>
                  <a:lnTo>
                    <a:pt x="827881" y="522661"/>
                  </a:lnTo>
                  <a:lnTo>
                    <a:pt x="808037" y="536575"/>
                  </a:lnTo>
                  <a:lnTo>
                    <a:pt x="808037" y="298450"/>
                  </a:lnTo>
                  <a:close/>
                  <a:moveTo>
                    <a:pt x="1106341" y="198438"/>
                  </a:moveTo>
                  <a:lnTo>
                    <a:pt x="1122567" y="205965"/>
                  </a:lnTo>
                  <a:lnTo>
                    <a:pt x="1139189" y="214285"/>
                  </a:lnTo>
                  <a:lnTo>
                    <a:pt x="1155020" y="223001"/>
                  </a:lnTo>
                  <a:lnTo>
                    <a:pt x="1170455" y="231717"/>
                  </a:lnTo>
                  <a:lnTo>
                    <a:pt x="1185889" y="241225"/>
                  </a:lnTo>
                  <a:lnTo>
                    <a:pt x="1200928" y="251129"/>
                  </a:lnTo>
                  <a:lnTo>
                    <a:pt x="1216363" y="261034"/>
                  </a:lnTo>
                  <a:lnTo>
                    <a:pt x="1231006" y="271335"/>
                  </a:lnTo>
                  <a:lnTo>
                    <a:pt x="1244858" y="282031"/>
                  </a:lnTo>
                  <a:lnTo>
                    <a:pt x="1258710" y="293520"/>
                  </a:lnTo>
                  <a:lnTo>
                    <a:pt x="1272562" y="305010"/>
                  </a:lnTo>
                  <a:lnTo>
                    <a:pt x="1286018" y="316895"/>
                  </a:lnTo>
                  <a:lnTo>
                    <a:pt x="1299078" y="328780"/>
                  </a:lnTo>
                  <a:lnTo>
                    <a:pt x="1312138" y="341854"/>
                  </a:lnTo>
                  <a:lnTo>
                    <a:pt x="1324407" y="354928"/>
                  </a:lnTo>
                  <a:lnTo>
                    <a:pt x="1336675" y="367606"/>
                  </a:lnTo>
                  <a:lnTo>
                    <a:pt x="1332322" y="423863"/>
                  </a:lnTo>
                  <a:lnTo>
                    <a:pt x="1318470" y="406827"/>
                  </a:lnTo>
                  <a:lnTo>
                    <a:pt x="1304618" y="390584"/>
                  </a:lnTo>
                  <a:lnTo>
                    <a:pt x="1289975" y="374737"/>
                  </a:lnTo>
                  <a:lnTo>
                    <a:pt x="1274145" y="359286"/>
                  </a:lnTo>
                  <a:lnTo>
                    <a:pt x="1258314" y="344231"/>
                  </a:lnTo>
                  <a:lnTo>
                    <a:pt x="1242088" y="329969"/>
                  </a:lnTo>
                  <a:lnTo>
                    <a:pt x="1225070" y="316103"/>
                  </a:lnTo>
                  <a:lnTo>
                    <a:pt x="1208052" y="302633"/>
                  </a:lnTo>
                  <a:lnTo>
                    <a:pt x="1189847" y="290351"/>
                  </a:lnTo>
                  <a:lnTo>
                    <a:pt x="1171642" y="278070"/>
                  </a:lnTo>
                  <a:lnTo>
                    <a:pt x="1153437" y="266580"/>
                  </a:lnTo>
                  <a:lnTo>
                    <a:pt x="1134440" y="255884"/>
                  </a:lnTo>
                  <a:lnTo>
                    <a:pt x="1114652" y="245187"/>
                  </a:lnTo>
                  <a:lnTo>
                    <a:pt x="1094864" y="235679"/>
                  </a:lnTo>
                  <a:lnTo>
                    <a:pt x="1074680" y="227359"/>
                  </a:lnTo>
                  <a:lnTo>
                    <a:pt x="1054100" y="218643"/>
                  </a:lnTo>
                  <a:lnTo>
                    <a:pt x="1106341" y="198438"/>
                  </a:lnTo>
                  <a:close/>
                  <a:moveTo>
                    <a:pt x="545878" y="196850"/>
                  </a:moveTo>
                  <a:lnTo>
                    <a:pt x="598488" y="217164"/>
                  </a:lnTo>
                  <a:lnTo>
                    <a:pt x="577763" y="225130"/>
                  </a:lnTo>
                  <a:lnTo>
                    <a:pt x="557835" y="233495"/>
                  </a:lnTo>
                  <a:lnTo>
                    <a:pt x="538305" y="243055"/>
                  </a:lnTo>
                  <a:lnTo>
                    <a:pt x="518775" y="253013"/>
                  </a:lnTo>
                  <a:lnTo>
                    <a:pt x="500441" y="263369"/>
                  </a:lnTo>
                  <a:lnTo>
                    <a:pt x="481709" y="274522"/>
                  </a:lnTo>
                  <a:lnTo>
                    <a:pt x="463375" y="286471"/>
                  </a:lnTo>
                  <a:lnTo>
                    <a:pt x="446236" y="298421"/>
                  </a:lnTo>
                  <a:lnTo>
                    <a:pt x="428700" y="311566"/>
                  </a:lnTo>
                  <a:lnTo>
                    <a:pt x="411960" y="325108"/>
                  </a:lnTo>
                  <a:lnTo>
                    <a:pt x="395220" y="338651"/>
                  </a:lnTo>
                  <a:lnTo>
                    <a:pt x="379676" y="352991"/>
                  </a:lnTo>
                  <a:lnTo>
                    <a:pt x="364132" y="368127"/>
                  </a:lnTo>
                  <a:lnTo>
                    <a:pt x="349385" y="383263"/>
                  </a:lnTo>
                  <a:lnTo>
                    <a:pt x="335037" y="399594"/>
                  </a:lnTo>
                  <a:lnTo>
                    <a:pt x="321087" y="415925"/>
                  </a:lnTo>
                  <a:lnTo>
                    <a:pt x="317500" y="360957"/>
                  </a:lnTo>
                  <a:lnTo>
                    <a:pt x="329457" y="347812"/>
                  </a:lnTo>
                  <a:lnTo>
                    <a:pt x="341414" y="335465"/>
                  </a:lnTo>
                  <a:lnTo>
                    <a:pt x="354567" y="323117"/>
                  </a:lnTo>
                  <a:lnTo>
                    <a:pt x="367719" y="311566"/>
                  </a:lnTo>
                  <a:lnTo>
                    <a:pt x="380872" y="299616"/>
                  </a:lnTo>
                  <a:lnTo>
                    <a:pt x="394423" y="288463"/>
                  </a:lnTo>
                  <a:lnTo>
                    <a:pt x="408373" y="277708"/>
                  </a:lnTo>
                  <a:lnTo>
                    <a:pt x="422721" y="267352"/>
                  </a:lnTo>
                  <a:lnTo>
                    <a:pt x="437069" y="256996"/>
                  </a:lnTo>
                  <a:lnTo>
                    <a:pt x="451816" y="247436"/>
                  </a:lnTo>
                  <a:lnTo>
                    <a:pt x="466962" y="237877"/>
                  </a:lnTo>
                  <a:lnTo>
                    <a:pt x="482107" y="228715"/>
                  </a:lnTo>
                  <a:lnTo>
                    <a:pt x="497651" y="219952"/>
                  </a:lnTo>
                  <a:lnTo>
                    <a:pt x="513195" y="211986"/>
                  </a:lnTo>
                  <a:lnTo>
                    <a:pt x="529536" y="204020"/>
                  </a:lnTo>
                  <a:lnTo>
                    <a:pt x="545878" y="196850"/>
                  </a:lnTo>
                  <a:close/>
                  <a:moveTo>
                    <a:pt x="1028700" y="25400"/>
                  </a:moveTo>
                  <a:lnTo>
                    <a:pt x="1048147" y="30571"/>
                  </a:lnTo>
                  <a:lnTo>
                    <a:pt x="1067197" y="36139"/>
                  </a:lnTo>
                  <a:lnTo>
                    <a:pt x="1086247" y="42503"/>
                  </a:lnTo>
                  <a:lnTo>
                    <a:pt x="1104900" y="49265"/>
                  </a:lnTo>
                  <a:lnTo>
                    <a:pt x="1123553" y="56026"/>
                  </a:lnTo>
                  <a:lnTo>
                    <a:pt x="1142207" y="63186"/>
                  </a:lnTo>
                  <a:lnTo>
                    <a:pt x="1160066" y="71538"/>
                  </a:lnTo>
                  <a:lnTo>
                    <a:pt x="1177925" y="79891"/>
                  </a:lnTo>
                  <a:lnTo>
                    <a:pt x="1195388" y="88641"/>
                  </a:lnTo>
                  <a:lnTo>
                    <a:pt x="1212850" y="97392"/>
                  </a:lnTo>
                  <a:lnTo>
                    <a:pt x="1230313" y="106937"/>
                  </a:lnTo>
                  <a:lnTo>
                    <a:pt x="1246982" y="116881"/>
                  </a:lnTo>
                  <a:lnTo>
                    <a:pt x="1263650" y="127620"/>
                  </a:lnTo>
                  <a:lnTo>
                    <a:pt x="1280319" y="138359"/>
                  </a:lnTo>
                  <a:lnTo>
                    <a:pt x="1296194" y="149098"/>
                  </a:lnTo>
                  <a:lnTo>
                    <a:pt x="1312069" y="160633"/>
                  </a:lnTo>
                  <a:lnTo>
                    <a:pt x="1327547" y="172565"/>
                  </a:lnTo>
                  <a:lnTo>
                    <a:pt x="1342629" y="184497"/>
                  </a:lnTo>
                  <a:lnTo>
                    <a:pt x="1358107" y="197225"/>
                  </a:lnTo>
                  <a:lnTo>
                    <a:pt x="1372791" y="209953"/>
                  </a:lnTo>
                  <a:lnTo>
                    <a:pt x="1386682" y="223079"/>
                  </a:lnTo>
                  <a:lnTo>
                    <a:pt x="1400572" y="237000"/>
                  </a:lnTo>
                  <a:lnTo>
                    <a:pt x="1414463" y="250921"/>
                  </a:lnTo>
                  <a:lnTo>
                    <a:pt x="1427957" y="264444"/>
                  </a:lnTo>
                  <a:lnTo>
                    <a:pt x="1440657" y="279161"/>
                  </a:lnTo>
                  <a:lnTo>
                    <a:pt x="1453754" y="293877"/>
                  </a:lnTo>
                  <a:lnTo>
                    <a:pt x="1466454" y="309389"/>
                  </a:lnTo>
                  <a:lnTo>
                    <a:pt x="1477963" y="324901"/>
                  </a:lnTo>
                  <a:lnTo>
                    <a:pt x="1489473" y="340413"/>
                  </a:lnTo>
                  <a:lnTo>
                    <a:pt x="1501379" y="356323"/>
                  </a:lnTo>
                  <a:lnTo>
                    <a:pt x="1512094" y="372233"/>
                  </a:lnTo>
                  <a:lnTo>
                    <a:pt x="1522413" y="388938"/>
                  </a:lnTo>
                  <a:lnTo>
                    <a:pt x="1470026" y="380187"/>
                  </a:lnTo>
                  <a:lnTo>
                    <a:pt x="1460501" y="366664"/>
                  </a:lnTo>
                  <a:lnTo>
                    <a:pt x="1451373" y="353539"/>
                  </a:lnTo>
                  <a:lnTo>
                    <a:pt x="1441451" y="340413"/>
                  </a:lnTo>
                  <a:lnTo>
                    <a:pt x="1430735" y="327685"/>
                  </a:lnTo>
                  <a:lnTo>
                    <a:pt x="1420416" y="315355"/>
                  </a:lnTo>
                  <a:lnTo>
                    <a:pt x="1409701" y="302627"/>
                  </a:lnTo>
                  <a:lnTo>
                    <a:pt x="1398985" y="290695"/>
                  </a:lnTo>
                  <a:lnTo>
                    <a:pt x="1387872" y="278763"/>
                  </a:lnTo>
                  <a:lnTo>
                    <a:pt x="1375966" y="267228"/>
                  </a:lnTo>
                  <a:lnTo>
                    <a:pt x="1364457" y="255694"/>
                  </a:lnTo>
                  <a:lnTo>
                    <a:pt x="1352154" y="244557"/>
                  </a:lnTo>
                  <a:lnTo>
                    <a:pt x="1340247" y="233420"/>
                  </a:lnTo>
                  <a:lnTo>
                    <a:pt x="1327944" y="223079"/>
                  </a:lnTo>
                  <a:lnTo>
                    <a:pt x="1315244" y="212737"/>
                  </a:lnTo>
                  <a:lnTo>
                    <a:pt x="1302544" y="202396"/>
                  </a:lnTo>
                  <a:lnTo>
                    <a:pt x="1289844" y="192452"/>
                  </a:lnTo>
                  <a:lnTo>
                    <a:pt x="1276350" y="182906"/>
                  </a:lnTo>
                  <a:lnTo>
                    <a:pt x="1262857" y="173758"/>
                  </a:lnTo>
                  <a:lnTo>
                    <a:pt x="1248966" y="164610"/>
                  </a:lnTo>
                  <a:lnTo>
                    <a:pt x="1235472" y="155462"/>
                  </a:lnTo>
                  <a:lnTo>
                    <a:pt x="1221582" y="147507"/>
                  </a:lnTo>
                  <a:lnTo>
                    <a:pt x="1207294" y="139155"/>
                  </a:lnTo>
                  <a:lnTo>
                    <a:pt x="1192610" y="130802"/>
                  </a:lnTo>
                  <a:lnTo>
                    <a:pt x="1178322" y="123643"/>
                  </a:lnTo>
                  <a:lnTo>
                    <a:pt x="1163241" y="116085"/>
                  </a:lnTo>
                  <a:lnTo>
                    <a:pt x="1148557" y="108926"/>
                  </a:lnTo>
                  <a:lnTo>
                    <a:pt x="1133475" y="102164"/>
                  </a:lnTo>
                  <a:lnTo>
                    <a:pt x="1117997" y="95801"/>
                  </a:lnTo>
                  <a:lnTo>
                    <a:pt x="1102916" y="89834"/>
                  </a:lnTo>
                  <a:lnTo>
                    <a:pt x="1087041" y="84266"/>
                  </a:lnTo>
                  <a:lnTo>
                    <a:pt x="1071166" y="78698"/>
                  </a:lnTo>
                  <a:lnTo>
                    <a:pt x="1055291" y="73527"/>
                  </a:lnTo>
                  <a:lnTo>
                    <a:pt x="1028700" y="25400"/>
                  </a:lnTo>
                  <a:close/>
                  <a:moveTo>
                    <a:pt x="619125" y="25400"/>
                  </a:moveTo>
                  <a:lnTo>
                    <a:pt x="594935" y="72333"/>
                  </a:lnTo>
                  <a:lnTo>
                    <a:pt x="579073" y="77504"/>
                  </a:lnTo>
                  <a:lnTo>
                    <a:pt x="563211" y="82674"/>
                  </a:lnTo>
                  <a:lnTo>
                    <a:pt x="546952" y="89038"/>
                  </a:lnTo>
                  <a:lnTo>
                    <a:pt x="531486" y="95004"/>
                  </a:lnTo>
                  <a:lnTo>
                    <a:pt x="516020" y="101368"/>
                  </a:lnTo>
                  <a:lnTo>
                    <a:pt x="500951" y="108130"/>
                  </a:lnTo>
                  <a:lnTo>
                    <a:pt x="485882" y="115289"/>
                  </a:lnTo>
                  <a:lnTo>
                    <a:pt x="470813" y="122846"/>
                  </a:lnTo>
                  <a:lnTo>
                    <a:pt x="456140" y="130005"/>
                  </a:lnTo>
                  <a:lnTo>
                    <a:pt x="441467" y="138358"/>
                  </a:lnTo>
                  <a:lnTo>
                    <a:pt x="427191" y="146313"/>
                  </a:lnTo>
                  <a:lnTo>
                    <a:pt x="412915" y="155063"/>
                  </a:lnTo>
                  <a:lnTo>
                    <a:pt x="399036" y="163813"/>
                  </a:lnTo>
                  <a:lnTo>
                    <a:pt x="385156" y="172961"/>
                  </a:lnTo>
                  <a:lnTo>
                    <a:pt x="371277" y="182507"/>
                  </a:lnTo>
                  <a:lnTo>
                    <a:pt x="358190" y="192053"/>
                  </a:lnTo>
                  <a:lnTo>
                    <a:pt x="345104" y="201996"/>
                  </a:lnTo>
                  <a:lnTo>
                    <a:pt x="332018" y="212338"/>
                  </a:lnTo>
                  <a:lnTo>
                    <a:pt x="319328" y="222679"/>
                  </a:lnTo>
                  <a:lnTo>
                    <a:pt x="307035" y="233418"/>
                  </a:lnTo>
                  <a:lnTo>
                    <a:pt x="294741" y="244554"/>
                  </a:lnTo>
                  <a:lnTo>
                    <a:pt x="282448" y="256089"/>
                  </a:lnTo>
                  <a:lnTo>
                    <a:pt x="270948" y="267226"/>
                  </a:lnTo>
                  <a:lnTo>
                    <a:pt x="259448" y="278760"/>
                  </a:lnTo>
                  <a:lnTo>
                    <a:pt x="247948" y="291090"/>
                  </a:lnTo>
                  <a:lnTo>
                    <a:pt x="236844" y="303022"/>
                  </a:lnTo>
                  <a:lnTo>
                    <a:pt x="226137" y="315750"/>
                  </a:lnTo>
                  <a:lnTo>
                    <a:pt x="215826" y="328477"/>
                  </a:lnTo>
                  <a:lnTo>
                    <a:pt x="205516" y="341205"/>
                  </a:lnTo>
                  <a:lnTo>
                    <a:pt x="195602" y="354728"/>
                  </a:lnTo>
                  <a:lnTo>
                    <a:pt x="185688" y="367854"/>
                  </a:lnTo>
                  <a:lnTo>
                    <a:pt x="176170" y="381377"/>
                  </a:lnTo>
                  <a:lnTo>
                    <a:pt x="123825" y="390525"/>
                  </a:lnTo>
                  <a:lnTo>
                    <a:pt x="134135" y="373820"/>
                  </a:lnTo>
                  <a:lnTo>
                    <a:pt x="145239" y="357512"/>
                  </a:lnTo>
                  <a:lnTo>
                    <a:pt x="156739" y="341205"/>
                  </a:lnTo>
                  <a:lnTo>
                    <a:pt x="168239" y="325693"/>
                  </a:lnTo>
                  <a:lnTo>
                    <a:pt x="180136" y="310181"/>
                  </a:lnTo>
                  <a:lnTo>
                    <a:pt x="192826" y="295067"/>
                  </a:lnTo>
                  <a:lnTo>
                    <a:pt x="205516" y="280351"/>
                  </a:lnTo>
                  <a:lnTo>
                    <a:pt x="218602" y="265635"/>
                  </a:lnTo>
                  <a:lnTo>
                    <a:pt x="232085" y="251316"/>
                  </a:lnTo>
                  <a:lnTo>
                    <a:pt x="245965" y="237395"/>
                  </a:lnTo>
                  <a:lnTo>
                    <a:pt x="259844" y="223872"/>
                  </a:lnTo>
                  <a:lnTo>
                    <a:pt x="274517" y="210349"/>
                  </a:lnTo>
                  <a:lnTo>
                    <a:pt x="289190" y="197621"/>
                  </a:lnTo>
                  <a:lnTo>
                    <a:pt x="303862" y="184893"/>
                  </a:lnTo>
                  <a:lnTo>
                    <a:pt x="319328" y="172961"/>
                  </a:lnTo>
                  <a:lnTo>
                    <a:pt x="334794" y="160631"/>
                  </a:lnTo>
                  <a:lnTo>
                    <a:pt x="350656" y="149495"/>
                  </a:lnTo>
                  <a:lnTo>
                    <a:pt x="366518" y="138358"/>
                  </a:lnTo>
                  <a:lnTo>
                    <a:pt x="383174" y="127619"/>
                  </a:lnTo>
                  <a:lnTo>
                    <a:pt x="399829" y="116880"/>
                  </a:lnTo>
                  <a:lnTo>
                    <a:pt x="416881" y="106936"/>
                  </a:lnTo>
                  <a:lnTo>
                    <a:pt x="433933" y="97391"/>
                  </a:lnTo>
                  <a:lnTo>
                    <a:pt x="451778" y="88640"/>
                  </a:lnTo>
                  <a:lnTo>
                    <a:pt x="469227" y="79890"/>
                  </a:lnTo>
                  <a:lnTo>
                    <a:pt x="487072" y="71140"/>
                  </a:lnTo>
                  <a:lnTo>
                    <a:pt x="505710" y="63185"/>
                  </a:lnTo>
                  <a:lnTo>
                    <a:pt x="523951" y="56026"/>
                  </a:lnTo>
                  <a:lnTo>
                    <a:pt x="542193" y="48867"/>
                  </a:lnTo>
                  <a:lnTo>
                    <a:pt x="561228" y="42105"/>
                  </a:lnTo>
                  <a:lnTo>
                    <a:pt x="580263" y="36139"/>
                  </a:lnTo>
                  <a:lnTo>
                    <a:pt x="599694" y="30570"/>
                  </a:lnTo>
                  <a:lnTo>
                    <a:pt x="619125" y="25400"/>
                  </a:lnTo>
                  <a:close/>
                  <a:moveTo>
                    <a:pt x="824315" y="0"/>
                  </a:moveTo>
                  <a:lnTo>
                    <a:pt x="846110" y="792"/>
                  </a:lnTo>
                  <a:lnTo>
                    <a:pt x="868300" y="1585"/>
                  </a:lnTo>
                  <a:lnTo>
                    <a:pt x="889699" y="2774"/>
                  </a:lnTo>
                  <a:lnTo>
                    <a:pt x="911097" y="4756"/>
                  </a:lnTo>
                  <a:lnTo>
                    <a:pt x="932495" y="7530"/>
                  </a:lnTo>
                  <a:lnTo>
                    <a:pt x="953497" y="10700"/>
                  </a:lnTo>
                  <a:lnTo>
                    <a:pt x="974499" y="13871"/>
                  </a:lnTo>
                  <a:lnTo>
                    <a:pt x="995500" y="18230"/>
                  </a:lnTo>
                  <a:lnTo>
                    <a:pt x="1020861" y="63806"/>
                  </a:lnTo>
                  <a:lnTo>
                    <a:pt x="1084263" y="178339"/>
                  </a:lnTo>
                  <a:lnTo>
                    <a:pt x="1071187" y="183491"/>
                  </a:lnTo>
                  <a:lnTo>
                    <a:pt x="1015710" y="204892"/>
                  </a:lnTo>
                  <a:lnTo>
                    <a:pt x="847298" y="270679"/>
                  </a:lnTo>
                  <a:lnTo>
                    <a:pt x="827882" y="277813"/>
                  </a:lnTo>
                  <a:lnTo>
                    <a:pt x="808465" y="270679"/>
                  </a:lnTo>
                  <a:lnTo>
                    <a:pt x="636883" y="203703"/>
                  </a:lnTo>
                  <a:lnTo>
                    <a:pt x="581010" y="181906"/>
                  </a:lnTo>
                  <a:lnTo>
                    <a:pt x="571500" y="178339"/>
                  </a:lnTo>
                  <a:lnTo>
                    <a:pt x="630147" y="63409"/>
                  </a:lnTo>
                  <a:lnTo>
                    <a:pt x="653130" y="18230"/>
                  </a:lnTo>
                  <a:lnTo>
                    <a:pt x="673736" y="13871"/>
                  </a:lnTo>
                  <a:lnTo>
                    <a:pt x="694738" y="10700"/>
                  </a:lnTo>
                  <a:lnTo>
                    <a:pt x="716136" y="7530"/>
                  </a:lnTo>
                  <a:lnTo>
                    <a:pt x="737534" y="4756"/>
                  </a:lnTo>
                  <a:lnTo>
                    <a:pt x="758932" y="2774"/>
                  </a:lnTo>
                  <a:lnTo>
                    <a:pt x="780726" y="1585"/>
                  </a:lnTo>
                  <a:lnTo>
                    <a:pt x="802125" y="792"/>
                  </a:lnTo>
                  <a:lnTo>
                    <a:pt x="824315" y="0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Group 53"/>
          <p:cNvGrpSpPr/>
          <p:nvPr/>
        </p:nvGrpSpPr>
        <p:grpSpPr>
          <a:xfrm>
            <a:off x="8747196" y="1941654"/>
            <a:ext cx="2736019" cy="1200474"/>
            <a:chOff x="8614471" y="2503731"/>
            <a:chExt cx="2882062" cy="1138368"/>
          </a:xfrm>
        </p:grpSpPr>
        <p:sp>
          <p:nvSpPr>
            <p:cNvPr id="36" name="TextBox 54"/>
            <p:cNvSpPr txBox="1"/>
            <p:nvPr/>
          </p:nvSpPr>
          <p:spPr>
            <a:xfrm>
              <a:off x="8614471" y="2503731"/>
              <a:ext cx="1653445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55"/>
            <p:cNvSpPr/>
            <p:nvPr/>
          </p:nvSpPr>
          <p:spPr>
            <a:xfrm>
              <a:off x="8614472" y="2924503"/>
              <a:ext cx="2882061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59"/>
          <p:cNvGrpSpPr/>
          <p:nvPr/>
        </p:nvGrpSpPr>
        <p:grpSpPr>
          <a:xfrm>
            <a:off x="518874" y="4810834"/>
            <a:ext cx="2348202" cy="1175561"/>
            <a:chOff x="9351769" y="2527355"/>
            <a:chExt cx="2496938" cy="1114744"/>
          </a:xfrm>
        </p:grpSpPr>
        <p:sp>
          <p:nvSpPr>
            <p:cNvPr id="39" name="TextBox 60"/>
            <p:cNvSpPr txBox="1"/>
            <p:nvPr/>
          </p:nvSpPr>
          <p:spPr>
            <a:xfrm>
              <a:off x="10178982" y="2527355"/>
              <a:ext cx="1669083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61"/>
            <p:cNvSpPr/>
            <p:nvPr/>
          </p:nvSpPr>
          <p:spPr>
            <a:xfrm>
              <a:off x="9351769" y="2924503"/>
              <a:ext cx="2496938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62"/>
          <p:cNvGrpSpPr/>
          <p:nvPr/>
        </p:nvGrpSpPr>
        <p:grpSpPr>
          <a:xfrm>
            <a:off x="9020013" y="4830597"/>
            <a:ext cx="2463200" cy="1196400"/>
            <a:chOff x="8613756" y="2507594"/>
            <a:chExt cx="2594680" cy="1134505"/>
          </a:xfrm>
        </p:grpSpPr>
        <p:sp>
          <p:nvSpPr>
            <p:cNvPr id="42" name="TextBox 63"/>
            <p:cNvSpPr txBox="1"/>
            <p:nvPr/>
          </p:nvSpPr>
          <p:spPr>
            <a:xfrm>
              <a:off x="8613756" y="2507594"/>
              <a:ext cx="1653445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64"/>
            <p:cNvSpPr/>
            <p:nvPr/>
          </p:nvSpPr>
          <p:spPr>
            <a:xfrm>
              <a:off x="8614472" y="2924503"/>
              <a:ext cx="2593964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65"/>
          <p:cNvGrpSpPr/>
          <p:nvPr/>
        </p:nvGrpSpPr>
        <p:grpSpPr>
          <a:xfrm>
            <a:off x="667658" y="2220523"/>
            <a:ext cx="2504328" cy="1185980"/>
            <a:chOff x="9185754" y="2517475"/>
            <a:chExt cx="2662953" cy="1124624"/>
          </a:xfrm>
        </p:grpSpPr>
        <p:sp>
          <p:nvSpPr>
            <p:cNvPr id="45" name="TextBox 66"/>
            <p:cNvSpPr txBox="1"/>
            <p:nvPr/>
          </p:nvSpPr>
          <p:spPr>
            <a:xfrm>
              <a:off x="10178982" y="2517475"/>
              <a:ext cx="1669083" cy="395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67"/>
            <p:cNvSpPr/>
            <p:nvPr/>
          </p:nvSpPr>
          <p:spPr>
            <a:xfrm>
              <a:off x="9185754" y="2924503"/>
              <a:ext cx="2662953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6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2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4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nodeType="withEffect" p14:presetBounceEnd="49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7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03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73575" y="2028825"/>
            <a:ext cx="2085975" cy="2117725"/>
            <a:chOff x="4473575" y="2028825"/>
            <a:chExt cx="2085975" cy="2117725"/>
          </a:xfrm>
        </p:grpSpPr>
        <p:sp>
          <p:nvSpPr>
            <p:cNvPr id="7" name="Freeform 3"/>
            <p:cNvSpPr>
              <a:spLocks/>
            </p:cNvSpPr>
            <p:nvPr/>
          </p:nvSpPr>
          <p:spPr bwMode="auto">
            <a:xfrm rot="-2202532">
              <a:off x="4473575" y="2028825"/>
              <a:ext cx="2085975" cy="2117725"/>
            </a:xfrm>
            <a:custGeom>
              <a:avLst/>
              <a:gdLst>
                <a:gd name="T0" fmla="*/ 695390 w 10688"/>
                <a:gd name="T1" fmla="*/ 1379138 h 10844"/>
                <a:gd name="T2" fmla="*/ 695390 w 10688"/>
                <a:gd name="T3" fmla="*/ 1379138 h 10844"/>
                <a:gd name="T4" fmla="*/ 890560 w 10688"/>
                <a:gd name="T5" fmla="*/ 2099172 h 10844"/>
                <a:gd name="T6" fmla="*/ 1549063 w 10688"/>
                <a:gd name="T7" fmla="*/ 1916186 h 10844"/>
                <a:gd name="T8" fmla="*/ 1768629 w 10688"/>
                <a:gd name="T9" fmla="*/ 543297 h 10844"/>
                <a:gd name="T10" fmla="*/ 396585 w 10688"/>
                <a:gd name="T11" fmla="*/ 317542 h 10844"/>
                <a:gd name="T12" fmla="*/ 0 w 10688"/>
                <a:gd name="T13" fmla="*/ 958288 h 10844"/>
                <a:gd name="T14" fmla="*/ 695390 w 10688"/>
                <a:gd name="T15" fmla="*/ 1379138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4813300" y="2519363"/>
              <a:ext cx="1319213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</a:t>
              </a:r>
              <a:endParaRPr lang="ru-RU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49888" y="3997325"/>
            <a:ext cx="2085975" cy="2116138"/>
            <a:chOff x="5449888" y="3997325"/>
            <a:chExt cx="2085975" cy="2116138"/>
          </a:xfrm>
        </p:grpSpPr>
        <p:sp>
          <p:nvSpPr>
            <p:cNvPr id="9" name="Freeform 3"/>
            <p:cNvSpPr>
              <a:spLocks/>
            </p:cNvSpPr>
            <p:nvPr/>
          </p:nvSpPr>
          <p:spPr bwMode="auto">
            <a:xfrm rot="8579122">
              <a:off x="5449888" y="3997325"/>
              <a:ext cx="2085975" cy="2116138"/>
            </a:xfrm>
            <a:custGeom>
              <a:avLst/>
              <a:gdLst>
                <a:gd name="T0" fmla="*/ 695390 w 10688"/>
                <a:gd name="T1" fmla="*/ 1378105 h 10844"/>
                <a:gd name="T2" fmla="*/ 695390 w 10688"/>
                <a:gd name="T3" fmla="*/ 1378105 h 10844"/>
                <a:gd name="T4" fmla="*/ 890560 w 10688"/>
                <a:gd name="T5" fmla="*/ 2097599 h 10844"/>
                <a:gd name="T6" fmla="*/ 1549063 w 10688"/>
                <a:gd name="T7" fmla="*/ 1914750 h 10844"/>
                <a:gd name="T8" fmla="*/ 1768629 w 10688"/>
                <a:gd name="T9" fmla="*/ 542890 h 10844"/>
                <a:gd name="T10" fmla="*/ 396585 w 10688"/>
                <a:gd name="T11" fmla="*/ 317304 h 10844"/>
                <a:gd name="T12" fmla="*/ 0 w 10688"/>
                <a:gd name="T13" fmla="*/ 957570 h 10844"/>
                <a:gd name="T14" fmla="*/ 695390 w 10688"/>
                <a:gd name="T15" fmla="*/ 1378105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1" name="TextBox 24"/>
            <p:cNvSpPr txBox="1">
              <a:spLocks noChangeArrowheads="1"/>
            </p:cNvSpPr>
            <p:nvPr/>
          </p:nvSpPr>
          <p:spPr bwMode="auto">
            <a:xfrm>
              <a:off x="5815013" y="4779963"/>
              <a:ext cx="1319212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</a:t>
              </a:r>
              <a:endParaRPr lang="ru-RU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30900" y="2536825"/>
            <a:ext cx="2117725" cy="2087563"/>
            <a:chOff x="5930900" y="2536825"/>
            <a:chExt cx="2117725" cy="2087563"/>
          </a:xfrm>
        </p:grpSpPr>
        <p:sp>
          <p:nvSpPr>
            <p:cNvPr id="8" name="Freeform 3"/>
            <p:cNvSpPr>
              <a:spLocks/>
            </p:cNvSpPr>
            <p:nvPr/>
          </p:nvSpPr>
          <p:spPr bwMode="auto">
            <a:xfrm rot="3202081">
              <a:off x="5945981" y="2521744"/>
              <a:ext cx="2087563" cy="2117725"/>
            </a:xfrm>
            <a:custGeom>
              <a:avLst/>
              <a:gdLst>
                <a:gd name="T0" fmla="*/ 695919 w 10688"/>
                <a:gd name="T1" fmla="*/ 1379138 h 10844"/>
                <a:gd name="T2" fmla="*/ 695919 w 10688"/>
                <a:gd name="T3" fmla="*/ 1379138 h 10844"/>
                <a:gd name="T4" fmla="*/ 891238 w 10688"/>
                <a:gd name="T5" fmla="*/ 2099172 h 10844"/>
                <a:gd name="T6" fmla="*/ 1550242 w 10688"/>
                <a:gd name="T7" fmla="*/ 1916186 h 10844"/>
                <a:gd name="T8" fmla="*/ 1769975 w 10688"/>
                <a:gd name="T9" fmla="*/ 543297 h 10844"/>
                <a:gd name="T10" fmla="*/ 396887 w 10688"/>
                <a:gd name="T11" fmla="*/ 317542 h 10844"/>
                <a:gd name="T12" fmla="*/ 0 w 10688"/>
                <a:gd name="T13" fmla="*/ 958288 h 10844"/>
                <a:gd name="T14" fmla="*/ 695919 w 10688"/>
                <a:gd name="T15" fmla="*/ 1379138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2" name="TextBox 25"/>
            <p:cNvSpPr txBox="1">
              <a:spLocks noChangeArrowheads="1"/>
            </p:cNvSpPr>
            <p:nvPr/>
          </p:nvSpPr>
          <p:spPr bwMode="auto">
            <a:xfrm>
              <a:off x="6450013" y="3181350"/>
              <a:ext cx="13208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</a:t>
              </a:r>
              <a:endParaRPr lang="ru-RU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62400" y="3529013"/>
            <a:ext cx="2116138" cy="2087562"/>
            <a:chOff x="3962400" y="3529013"/>
            <a:chExt cx="2116138" cy="2087562"/>
          </a:xfrm>
        </p:grpSpPr>
        <p:sp>
          <p:nvSpPr>
            <p:cNvPr id="6" name="Freeform 3"/>
            <p:cNvSpPr>
              <a:spLocks/>
            </p:cNvSpPr>
            <p:nvPr/>
          </p:nvSpPr>
          <p:spPr bwMode="auto">
            <a:xfrm rot="-7621736">
              <a:off x="3976688" y="3514725"/>
              <a:ext cx="2087562" cy="2116138"/>
            </a:xfrm>
            <a:custGeom>
              <a:avLst/>
              <a:gdLst>
                <a:gd name="T0" fmla="*/ 695919 w 10688"/>
                <a:gd name="T1" fmla="*/ 1378105 h 10844"/>
                <a:gd name="T2" fmla="*/ 695919 w 10688"/>
                <a:gd name="T3" fmla="*/ 1378105 h 10844"/>
                <a:gd name="T4" fmla="*/ 891237 w 10688"/>
                <a:gd name="T5" fmla="*/ 2097599 h 10844"/>
                <a:gd name="T6" fmla="*/ 1550241 w 10688"/>
                <a:gd name="T7" fmla="*/ 1914750 h 10844"/>
                <a:gd name="T8" fmla="*/ 1769974 w 10688"/>
                <a:gd name="T9" fmla="*/ 542890 h 10844"/>
                <a:gd name="T10" fmla="*/ 396887 w 10688"/>
                <a:gd name="T11" fmla="*/ 317304 h 10844"/>
                <a:gd name="T12" fmla="*/ 0 w 10688"/>
                <a:gd name="T13" fmla="*/ 957570 h 10844"/>
                <a:gd name="T14" fmla="*/ 695919 w 10688"/>
                <a:gd name="T15" fmla="*/ 1378105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3" name="TextBox 33"/>
            <p:cNvSpPr txBox="1">
              <a:spLocks noChangeArrowheads="1"/>
            </p:cNvSpPr>
            <p:nvPr/>
          </p:nvSpPr>
          <p:spPr bwMode="auto">
            <a:xfrm>
              <a:off x="4327525" y="4127500"/>
              <a:ext cx="1319213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O</a:t>
              </a:r>
              <a:endParaRPr lang="ru-RU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835150" y="2560638"/>
            <a:ext cx="2336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835150" y="2902630"/>
            <a:ext cx="20304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1835150" y="4600575"/>
            <a:ext cx="2336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835150" y="4942567"/>
            <a:ext cx="20304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8280400" y="2560638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8280400" y="2902630"/>
            <a:ext cx="20304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8280400" y="4600575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800" b="1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8280400" y="4942567"/>
            <a:ext cx="20304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0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76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03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304925" y="4157663"/>
            <a:ext cx="862013" cy="862012"/>
            <a:chOff x="1304925" y="4157663"/>
            <a:chExt cx="862013" cy="862012"/>
          </a:xfrm>
        </p:grpSpPr>
        <p:sp>
          <p:nvSpPr>
            <p:cNvPr id="10" name="Teardrop 39"/>
            <p:cNvSpPr>
              <a:spLocks/>
            </p:cNvSpPr>
            <p:nvPr/>
          </p:nvSpPr>
          <p:spPr bwMode="auto">
            <a:xfrm>
              <a:off x="130492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4" name="Freeform 299"/>
            <p:cNvSpPr>
              <a:spLocks/>
            </p:cNvSpPr>
            <p:nvPr/>
          </p:nvSpPr>
          <p:spPr bwMode="auto">
            <a:xfrm>
              <a:off x="1543050" y="4479925"/>
              <a:ext cx="276225" cy="276225"/>
            </a:xfrm>
            <a:custGeom>
              <a:avLst/>
              <a:gdLst>
                <a:gd name="T0" fmla="*/ 242703 w 206"/>
                <a:gd name="T1" fmla="*/ 230634 h 206"/>
                <a:gd name="T2" fmla="*/ 230634 w 206"/>
                <a:gd name="T3" fmla="*/ 241362 h 206"/>
                <a:gd name="T4" fmla="*/ 46931 w 206"/>
                <a:gd name="T5" fmla="*/ 241362 h 206"/>
                <a:gd name="T6" fmla="*/ 34863 w 206"/>
                <a:gd name="T7" fmla="*/ 230634 h 206"/>
                <a:gd name="T8" fmla="*/ 34863 w 206"/>
                <a:gd name="T9" fmla="*/ 45591 h 206"/>
                <a:gd name="T10" fmla="*/ 46931 w 206"/>
                <a:gd name="T11" fmla="*/ 33522 h 206"/>
                <a:gd name="T12" fmla="*/ 206498 w 206"/>
                <a:gd name="T13" fmla="*/ 33522 h 206"/>
                <a:gd name="T14" fmla="*/ 240021 w 206"/>
                <a:gd name="T15" fmla="*/ 0 h 206"/>
                <a:gd name="T16" fmla="*/ 230634 w 206"/>
                <a:gd name="T17" fmla="*/ 0 h 206"/>
                <a:gd name="T18" fmla="*/ 46931 w 206"/>
                <a:gd name="T19" fmla="*/ 0 h 206"/>
                <a:gd name="T20" fmla="*/ 0 w 206"/>
                <a:gd name="T21" fmla="*/ 45591 h 206"/>
                <a:gd name="T22" fmla="*/ 0 w 206"/>
                <a:gd name="T23" fmla="*/ 230634 h 206"/>
                <a:gd name="T24" fmla="*/ 46931 w 206"/>
                <a:gd name="T25" fmla="*/ 276225 h 206"/>
                <a:gd name="T26" fmla="*/ 230634 w 206"/>
                <a:gd name="T27" fmla="*/ 276225 h 206"/>
                <a:gd name="T28" fmla="*/ 276225 w 206"/>
                <a:gd name="T29" fmla="*/ 230634 h 206"/>
                <a:gd name="T30" fmla="*/ 276225 w 206"/>
                <a:gd name="T31" fmla="*/ 127385 h 206"/>
                <a:gd name="T32" fmla="*/ 242703 w 206"/>
                <a:gd name="T33" fmla="*/ 162249 h 206"/>
                <a:gd name="T34" fmla="*/ 242703 w 206"/>
                <a:gd name="T35" fmla="*/ 230634 h 2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300"/>
            <p:cNvSpPr>
              <a:spLocks noEditPoints="1"/>
            </p:cNvSpPr>
            <p:nvPr/>
          </p:nvSpPr>
          <p:spPr bwMode="auto">
            <a:xfrm>
              <a:off x="1660525" y="4465638"/>
              <a:ext cx="222250" cy="222250"/>
            </a:xfrm>
            <a:custGeom>
              <a:avLst/>
              <a:gdLst>
                <a:gd name="T0" fmla="*/ 222250 w 74"/>
                <a:gd name="T1" fmla="*/ 51057 h 74"/>
                <a:gd name="T2" fmla="*/ 171193 w 74"/>
                <a:gd name="T3" fmla="*/ 0 h 74"/>
                <a:gd name="T4" fmla="*/ 24027 w 74"/>
                <a:gd name="T5" fmla="*/ 150169 h 74"/>
                <a:gd name="T6" fmla="*/ 0 w 74"/>
                <a:gd name="T7" fmla="*/ 222250 h 74"/>
                <a:gd name="T8" fmla="*/ 72081 w 74"/>
                <a:gd name="T9" fmla="*/ 198223 h 74"/>
                <a:gd name="T10" fmla="*/ 222250 w 74"/>
                <a:gd name="T11" fmla="*/ 51057 h 74"/>
                <a:gd name="T12" fmla="*/ 57064 w 74"/>
                <a:gd name="T13" fmla="*/ 156176 h 74"/>
                <a:gd name="T14" fmla="*/ 51057 w 74"/>
                <a:gd name="T15" fmla="*/ 150169 h 74"/>
                <a:gd name="T16" fmla="*/ 171193 w 74"/>
                <a:gd name="T17" fmla="*/ 27030 h 74"/>
                <a:gd name="T18" fmla="*/ 180203 w 74"/>
                <a:gd name="T19" fmla="*/ 33037 h 74"/>
                <a:gd name="T20" fmla="*/ 57064 w 74"/>
                <a:gd name="T21" fmla="*/ 156176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301"/>
            <p:cNvSpPr>
              <a:spLocks/>
            </p:cNvSpPr>
            <p:nvPr/>
          </p:nvSpPr>
          <p:spPr bwMode="auto">
            <a:xfrm>
              <a:off x="1849438" y="4416425"/>
              <a:ext cx="80962" cy="82550"/>
            </a:xfrm>
            <a:custGeom>
              <a:avLst/>
              <a:gdLst>
                <a:gd name="T0" fmla="*/ 0 w 27"/>
                <a:gd name="T1" fmla="*/ 33631 h 27"/>
                <a:gd name="T2" fmla="*/ 47977 w 27"/>
                <a:gd name="T3" fmla="*/ 82550 h 27"/>
                <a:gd name="T4" fmla="*/ 80962 w 27"/>
                <a:gd name="T5" fmla="*/ 48919 h 27"/>
                <a:gd name="T6" fmla="*/ 32985 w 27"/>
                <a:gd name="T7" fmla="*/ 0 h 27"/>
                <a:gd name="T8" fmla="*/ 0 w 27"/>
                <a:gd name="T9" fmla="*/ 3363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04925" y="1795463"/>
            <a:ext cx="862013" cy="862012"/>
            <a:chOff x="1304925" y="1795463"/>
            <a:chExt cx="862013" cy="862012"/>
          </a:xfrm>
        </p:grpSpPr>
        <p:sp>
          <p:nvSpPr>
            <p:cNvPr id="6" name="Teardrop 21"/>
            <p:cNvSpPr>
              <a:spLocks/>
            </p:cNvSpPr>
            <p:nvPr/>
          </p:nvSpPr>
          <p:spPr bwMode="auto">
            <a:xfrm>
              <a:off x="1304925" y="17954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7" name="Freeform 335"/>
            <p:cNvSpPr>
              <a:spLocks/>
            </p:cNvSpPr>
            <p:nvPr/>
          </p:nvSpPr>
          <p:spPr bwMode="auto">
            <a:xfrm>
              <a:off x="1670050" y="2176463"/>
              <a:ext cx="101600" cy="101600"/>
            </a:xfrm>
            <a:custGeom>
              <a:avLst/>
              <a:gdLst>
                <a:gd name="T0" fmla="*/ 5976 w 34"/>
                <a:gd name="T1" fmla="*/ 101600 h 34"/>
                <a:gd name="T2" fmla="*/ 101600 w 34"/>
                <a:gd name="T3" fmla="*/ 5976 h 34"/>
                <a:gd name="T4" fmla="*/ 95624 w 34"/>
                <a:gd name="T5" fmla="*/ 0 h 34"/>
                <a:gd name="T6" fmla="*/ 0 w 34"/>
                <a:gd name="T7" fmla="*/ 95624 h 34"/>
                <a:gd name="T8" fmla="*/ 5976 w 34"/>
                <a:gd name="T9" fmla="*/ 10160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34">
                  <a:moveTo>
                    <a:pt x="2" y="34"/>
                  </a:moveTo>
                  <a:lnTo>
                    <a:pt x="34" y="2"/>
                  </a:lnTo>
                  <a:lnTo>
                    <a:pt x="32" y="0"/>
                  </a:lnTo>
                  <a:lnTo>
                    <a:pt x="0" y="32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336"/>
            <p:cNvSpPr>
              <a:spLocks noEditPoints="1"/>
            </p:cNvSpPr>
            <p:nvPr/>
          </p:nvSpPr>
          <p:spPr bwMode="auto">
            <a:xfrm>
              <a:off x="1543050" y="2028825"/>
              <a:ext cx="384175" cy="385763"/>
            </a:xfrm>
            <a:custGeom>
              <a:avLst/>
              <a:gdLst>
                <a:gd name="T0" fmla="*/ 192088 w 288"/>
                <a:gd name="T1" fmla="*/ 0 h 288"/>
                <a:gd name="T2" fmla="*/ 0 w 288"/>
                <a:gd name="T3" fmla="*/ 192882 h 288"/>
                <a:gd name="T4" fmla="*/ 192088 w 288"/>
                <a:gd name="T5" fmla="*/ 385763 h 288"/>
                <a:gd name="T6" fmla="*/ 384175 w 288"/>
                <a:gd name="T7" fmla="*/ 192882 h 288"/>
                <a:gd name="T8" fmla="*/ 192088 w 288"/>
                <a:gd name="T9" fmla="*/ 0 h 288"/>
                <a:gd name="T10" fmla="*/ 144066 w 288"/>
                <a:gd name="T11" fmla="*/ 282625 h 288"/>
                <a:gd name="T12" fmla="*/ 144066 w 288"/>
                <a:gd name="T13" fmla="*/ 282625 h 288"/>
                <a:gd name="T14" fmla="*/ 144066 w 288"/>
                <a:gd name="T15" fmla="*/ 282625 h 288"/>
                <a:gd name="T16" fmla="*/ 144066 w 288"/>
                <a:gd name="T17" fmla="*/ 282625 h 288"/>
                <a:gd name="T18" fmla="*/ 85372 w 288"/>
                <a:gd name="T19" fmla="*/ 301377 h 288"/>
                <a:gd name="T20" fmla="*/ 104047 w 288"/>
                <a:gd name="T21" fmla="*/ 243781 h 288"/>
                <a:gd name="T22" fmla="*/ 104047 w 288"/>
                <a:gd name="T23" fmla="*/ 243781 h 288"/>
                <a:gd name="T24" fmla="*/ 104047 w 288"/>
                <a:gd name="T25" fmla="*/ 243781 h 288"/>
                <a:gd name="T26" fmla="*/ 104047 w 288"/>
                <a:gd name="T27" fmla="*/ 243781 h 288"/>
                <a:gd name="T28" fmla="*/ 104047 w 288"/>
                <a:gd name="T29" fmla="*/ 243781 h 288"/>
                <a:gd name="T30" fmla="*/ 221434 w 288"/>
                <a:gd name="T31" fmla="*/ 125909 h 288"/>
                <a:gd name="T32" fmla="*/ 261452 w 288"/>
                <a:gd name="T33" fmla="*/ 164753 h 288"/>
                <a:gd name="T34" fmla="*/ 144066 w 288"/>
                <a:gd name="T35" fmla="*/ 282625 h 288"/>
                <a:gd name="T36" fmla="*/ 274792 w 288"/>
                <a:gd name="T37" fmla="*/ 151358 h 288"/>
                <a:gd name="T38" fmla="*/ 234774 w 288"/>
                <a:gd name="T39" fmla="*/ 112514 h 288"/>
                <a:gd name="T40" fmla="*/ 261452 w 288"/>
                <a:gd name="T41" fmla="*/ 85725 h 288"/>
                <a:gd name="T42" fmla="*/ 300137 w 288"/>
                <a:gd name="T43" fmla="*/ 125909 h 288"/>
                <a:gd name="T44" fmla="*/ 274792 w 288"/>
                <a:gd name="T45" fmla="*/ 151358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08" y="211"/>
                  </a:moveTo>
                  <a:cubicBezTo>
                    <a:pt x="108" y="211"/>
                    <a:pt x="108" y="211"/>
                    <a:pt x="108" y="211"/>
                  </a:cubicBezTo>
                  <a:cubicBezTo>
                    <a:pt x="108" y="211"/>
                    <a:pt x="108" y="211"/>
                    <a:pt x="108" y="211"/>
                  </a:cubicBezTo>
                  <a:cubicBezTo>
                    <a:pt x="108" y="211"/>
                    <a:pt x="108" y="211"/>
                    <a:pt x="108" y="211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166" y="94"/>
                    <a:pt x="166" y="94"/>
                    <a:pt x="166" y="94"/>
                  </a:cubicBezTo>
                  <a:cubicBezTo>
                    <a:pt x="196" y="123"/>
                    <a:pt x="196" y="123"/>
                    <a:pt x="196" y="123"/>
                  </a:cubicBezTo>
                  <a:lnTo>
                    <a:pt x="108" y="211"/>
                  </a:lnTo>
                  <a:close/>
                  <a:moveTo>
                    <a:pt x="206" y="113"/>
                  </a:moveTo>
                  <a:cubicBezTo>
                    <a:pt x="176" y="84"/>
                    <a:pt x="176" y="84"/>
                    <a:pt x="176" y="8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225" y="94"/>
                    <a:pt x="225" y="94"/>
                    <a:pt x="225" y="94"/>
                  </a:cubicBezTo>
                  <a:lnTo>
                    <a:pt x="206" y="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026275" y="1795463"/>
            <a:ext cx="862013" cy="862012"/>
            <a:chOff x="7026275" y="1795463"/>
            <a:chExt cx="862013" cy="862012"/>
          </a:xfrm>
        </p:grpSpPr>
        <p:sp>
          <p:nvSpPr>
            <p:cNvPr id="8" name="Teardrop 23"/>
            <p:cNvSpPr>
              <a:spLocks/>
            </p:cNvSpPr>
            <p:nvPr/>
          </p:nvSpPr>
          <p:spPr bwMode="auto">
            <a:xfrm>
              <a:off x="7026275" y="17954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19" name="Freeform 369"/>
            <p:cNvSpPr>
              <a:spLocks noEditPoints="1"/>
            </p:cNvSpPr>
            <p:nvPr/>
          </p:nvSpPr>
          <p:spPr bwMode="auto">
            <a:xfrm>
              <a:off x="7245350" y="2032000"/>
              <a:ext cx="387350" cy="384175"/>
            </a:xfrm>
            <a:custGeom>
              <a:avLst/>
              <a:gdLst>
                <a:gd name="T0" fmla="*/ 193675 w 288"/>
                <a:gd name="T1" fmla="*/ 0 h 288"/>
                <a:gd name="T2" fmla="*/ 0 w 288"/>
                <a:gd name="T3" fmla="*/ 192088 h 288"/>
                <a:gd name="T4" fmla="*/ 193675 w 288"/>
                <a:gd name="T5" fmla="*/ 384175 h 288"/>
                <a:gd name="T6" fmla="*/ 387350 w 288"/>
                <a:gd name="T7" fmla="*/ 192088 h 288"/>
                <a:gd name="T8" fmla="*/ 193675 w 288"/>
                <a:gd name="T9" fmla="*/ 0 h 288"/>
                <a:gd name="T10" fmla="*/ 259578 w 288"/>
                <a:gd name="T11" fmla="*/ 176080 h 288"/>
                <a:gd name="T12" fmla="*/ 239404 w 288"/>
                <a:gd name="T13" fmla="*/ 170744 h 288"/>
                <a:gd name="T14" fmla="*/ 172156 w 288"/>
                <a:gd name="T15" fmla="*/ 237441 h 288"/>
                <a:gd name="T16" fmla="*/ 178880 w 288"/>
                <a:gd name="T17" fmla="*/ 257451 h 288"/>
                <a:gd name="T18" fmla="*/ 123737 w 288"/>
                <a:gd name="T19" fmla="*/ 310808 h 288"/>
                <a:gd name="T20" fmla="*/ 118357 w 288"/>
                <a:gd name="T21" fmla="*/ 306806 h 288"/>
                <a:gd name="T22" fmla="*/ 142566 w 288"/>
                <a:gd name="T23" fmla="*/ 270790 h 288"/>
                <a:gd name="T24" fmla="*/ 114322 w 288"/>
                <a:gd name="T25" fmla="*/ 242777 h 288"/>
                <a:gd name="T26" fmla="*/ 78008 w 288"/>
                <a:gd name="T27" fmla="*/ 266788 h 288"/>
                <a:gd name="T28" fmla="*/ 73973 w 288"/>
                <a:gd name="T29" fmla="*/ 261452 h 288"/>
                <a:gd name="T30" fmla="*/ 127772 w 288"/>
                <a:gd name="T31" fmla="*/ 206761 h 288"/>
                <a:gd name="T32" fmla="*/ 147946 w 288"/>
                <a:gd name="T33" fmla="*/ 214764 h 288"/>
                <a:gd name="T34" fmla="*/ 215194 w 288"/>
                <a:gd name="T35" fmla="*/ 146734 h 288"/>
                <a:gd name="T36" fmla="*/ 208470 w 288"/>
                <a:gd name="T37" fmla="*/ 126724 h 288"/>
                <a:gd name="T38" fmla="*/ 263613 w 288"/>
                <a:gd name="T39" fmla="*/ 72033 h 288"/>
                <a:gd name="T40" fmla="*/ 268993 w 288"/>
                <a:gd name="T41" fmla="*/ 77369 h 288"/>
                <a:gd name="T42" fmla="*/ 244784 w 288"/>
                <a:gd name="T43" fmla="*/ 113385 h 288"/>
                <a:gd name="T44" fmla="*/ 273028 w 288"/>
                <a:gd name="T45" fmla="*/ 141398 h 288"/>
                <a:gd name="T46" fmla="*/ 309342 w 288"/>
                <a:gd name="T47" fmla="*/ 117387 h 288"/>
                <a:gd name="T48" fmla="*/ 313377 w 288"/>
                <a:gd name="T49" fmla="*/ 122723 h 288"/>
                <a:gd name="T50" fmla="*/ 259578 w 288"/>
                <a:gd name="T51" fmla="*/ 176080 h 28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26275" y="4157663"/>
            <a:ext cx="862013" cy="862012"/>
            <a:chOff x="7026275" y="4157663"/>
            <a:chExt cx="862013" cy="862012"/>
          </a:xfrm>
        </p:grpSpPr>
        <p:sp>
          <p:nvSpPr>
            <p:cNvPr id="12" name="Teardrop 41"/>
            <p:cNvSpPr>
              <a:spLocks/>
            </p:cNvSpPr>
            <p:nvPr/>
          </p:nvSpPr>
          <p:spPr bwMode="auto">
            <a:xfrm>
              <a:off x="702627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0" name="Freeform 372"/>
            <p:cNvSpPr>
              <a:spLocks/>
            </p:cNvSpPr>
            <p:nvPr/>
          </p:nvSpPr>
          <p:spPr bwMode="auto">
            <a:xfrm>
              <a:off x="7265988" y="4395788"/>
              <a:ext cx="384175" cy="384175"/>
            </a:xfrm>
            <a:custGeom>
              <a:avLst/>
              <a:gdLst>
                <a:gd name="T0" fmla="*/ 376171 w 288"/>
                <a:gd name="T1" fmla="*/ 72033 h 288"/>
                <a:gd name="T2" fmla="*/ 324148 w 288"/>
                <a:gd name="T3" fmla="*/ 105381 h 288"/>
                <a:gd name="T4" fmla="*/ 278794 w 288"/>
                <a:gd name="T5" fmla="*/ 60027 h 288"/>
                <a:gd name="T6" fmla="*/ 310808 w 288"/>
                <a:gd name="T7" fmla="*/ 8004 h 288"/>
                <a:gd name="T8" fmla="*/ 302805 w 288"/>
                <a:gd name="T9" fmla="*/ 0 h 288"/>
                <a:gd name="T10" fmla="*/ 216098 w 288"/>
                <a:gd name="T11" fmla="*/ 86706 h 288"/>
                <a:gd name="T12" fmla="*/ 222768 w 288"/>
                <a:gd name="T13" fmla="*/ 113385 h 288"/>
                <a:gd name="T14" fmla="*/ 112051 w 288"/>
                <a:gd name="T15" fmla="*/ 224102 h 288"/>
                <a:gd name="T16" fmla="*/ 86706 w 288"/>
                <a:gd name="T17" fmla="*/ 216098 h 288"/>
                <a:gd name="T18" fmla="*/ 0 w 288"/>
                <a:gd name="T19" fmla="*/ 304139 h 288"/>
                <a:gd name="T20" fmla="*/ 8004 w 288"/>
                <a:gd name="T21" fmla="*/ 312142 h 288"/>
                <a:gd name="T22" fmla="*/ 60027 w 288"/>
                <a:gd name="T23" fmla="*/ 278794 h 288"/>
                <a:gd name="T24" fmla="*/ 105381 w 288"/>
                <a:gd name="T25" fmla="*/ 324148 h 288"/>
                <a:gd name="T26" fmla="*/ 72033 w 288"/>
                <a:gd name="T27" fmla="*/ 376171 h 288"/>
                <a:gd name="T28" fmla="*/ 80036 w 288"/>
                <a:gd name="T29" fmla="*/ 384175 h 288"/>
                <a:gd name="T30" fmla="*/ 166743 w 288"/>
                <a:gd name="T31" fmla="*/ 297469 h 288"/>
                <a:gd name="T32" fmla="*/ 160073 w 288"/>
                <a:gd name="T33" fmla="*/ 272124 h 288"/>
                <a:gd name="T34" fmla="*/ 272124 w 288"/>
                <a:gd name="T35" fmla="*/ 160073 h 288"/>
                <a:gd name="T36" fmla="*/ 296135 w 288"/>
                <a:gd name="T37" fmla="*/ 168077 h 288"/>
                <a:gd name="T38" fmla="*/ 382841 w 288"/>
                <a:gd name="T39" fmla="*/ 80036 h 288"/>
                <a:gd name="T40" fmla="*/ 376171 w 288"/>
                <a:gd name="T41" fmla="*/ 72033 h 2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879013" y="4157663"/>
            <a:ext cx="860425" cy="862012"/>
            <a:chOff x="9879013" y="4157663"/>
            <a:chExt cx="860425" cy="862012"/>
          </a:xfrm>
        </p:grpSpPr>
        <p:sp>
          <p:nvSpPr>
            <p:cNvPr id="13" name="Teardrop 48"/>
            <p:cNvSpPr>
              <a:spLocks/>
            </p:cNvSpPr>
            <p:nvPr/>
          </p:nvSpPr>
          <p:spPr bwMode="auto">
            <a:xfrm>
              <a:off x="9879013" y="41576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1" name="Freeform 384"/>
            <p:cNvSpPr>
              <a:spLocks/>
            </p:cNvSpPr>
            <p:nvPr/>
          </p:nvSpPr>
          <p:spPr bwMode="auto">
            <a:xfrm>
              <a:off x="10115550" y="4559300"/>
              <a:ext cx="185738" cy="185738"/>
            </a:xfrm>
            <a:custGeom>
              <a:avLst/>
              <a:gdLst>
                <a:gd name="T0" fmla="*/ 146793 w 62"/>
                <a:gd name="T1" fmla="*/ 26962 h 62"/>
                <a:gd name="T2" fmla="*/ 80886 w 62"/>
                <a:gd name="T3" fmla="*/ 92869 h 62"/>
                <a:gd name="T4" fmla="*/ 71899 w 62"/>
                <a:gd name="T5" fmla="*/ 80886 h 62"/>
                <a:gd name="T6" fmla="*/ 134810 w 62"/>
                <a:gd name="T7" fmla="*/ 17975 h 62"/>
                <a:gd name="T8" fmla="*/ 116835 w 62"/>
                <a:gd name="T9" fmla="*/ 0 h 62"/>
                <a:gd name="T10" fmla="*/ 32954 w 62"/>
                <a:gd name="T11" fmla="*/ 83882 h 62"/>
                <a:gd name="T12" fmla="*/ 0 w 62"/>
                <a:gd name="T13" fmla="*/ 185738 h 62"/>
                <a:gd name="T14" fmla="*/ 104852 w 62"/>
                <a:gd name="T15" fmla="*/ 152784 h 62"/>
                <a:gd name="T16" fmla="*/ 185738 w 62"/>
                <a:gd name="T17" fmla="*/ 68903 h 62"/>
                <a:gd name="T18" fmla="*/ 146793 w 62"/>
                <a:gd name="T19" fmla="*/ 26962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2">
                  <a:moveTo>
                    <a:pt x="49" y="9"/>
                  </a:moveTo>
                  <a:lnTo>
                    <a:pt x="27" y="31"/>
                  </a:lnTo>
                  <a:lnTo>
                    <a:pt x="24" y="27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11" y="28"/>
                  </a:lnTo>
                  <a:lnTo>
                    <a:pt x="0" y="62"/>
                  </a:lnTo>
                  <a:lnTo>
                    <a:pt x="35" y="51"/>
                  </a:lnTo>
                  <a:lnTo>
                    <a:pt x="62" y="23"/>
                  </a:lnTo>
                  <a:lnTo>
                    <a:pt x="4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385"/>
            <p:cNvSpPr>
              <a:spLocks/>
            </p:cNvSpPr>
            <p:nvPr/>
          </p:nvSpPr>
          <p:spPr bwMode="auto">
            <a:xfrm>
              <a:off x="10310813" y="4432300"/>
              <a:ext cx="120650" cy="117475"/>
            </a:xfrm>
            <a:custGeom>
              <a:avLst/>
              <a:gdLst>
                <a:gd name="T0" fmla="*/ 18098 w 40"/>
                <a:gd name="T1" fmla="*/ 63256 h 39"/>
                <a:gd name="T2" fmla="*/ 48260 w 40"/>
                <a:gd name="T3" fmla="*/ 36146 h 39"/>
                <a:gd name="T4" fmla="*/ 60325 w 40"/>
                <a:gd name="T5" fmla="*/ 45183 h 39"/>
                <a:gd name="T6" fmla="*/ 30163 w 40"/>
                <a:gd name="T7" fmla="*/ 75304 h 39"/>
                <a:gd name="T8" fmla="*/ 72390 w 40"/>
                <a:gd name="T9" fmla="*/ 117475 h 39"/>
                <a:gd name="T10" fmla="*/ 120650 w 40"/>
                <a:gd name="T11" fmla="*/ 69280 h 39"/>
                <a:gd name="T12" fmla="*/ 48260 w 40"/>
                <a:gd name="T13" fmla="*/ 0 h 39"/>
                <a:gd name="T14" fmla="*/ 0 w 40"/>
                <a:gd name="T15" fmla="*/ 48195 h 39"/>
                <a:gd name="T16" fmla="*/ 18098 w 40"/>
                <a:gd name="T17" fmla="*/ 63256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39">
                  <a:moveTo>
                    <a:pt x="6" y="21"/>
                  </a:moveTo>
                  <a:lnTo>
                    <a:pt x="16" y="12"/>
                  </a:lnTo>
                  <a:lnTo>
                    <a:pt x="20" y="15"/>
                  </a:lnTo>
                  <a:lnTo>
                    <a:pt x="10" y="25"/>
                  </a:lnTo>
                  <a:lnTo>
                    <a:pt x="24" y="39"/>
                  </a:lnTo>
                  <a:lnTo>
                    <a:pt x="40" y="23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386"/>
            <p:cNvSpPr>
              <a:spLocks/>
            </p:cNvSpPr>
            <p:nvPr/>
          </p:nvSpPr>
          <p:spPr bwMode="auto">
            <a:xfrm>
              <a:off x="10382250" y="4360863"/>
              <a:ext cx="117475" cy="117475"/>
            </a:xfrm>
            <a:custGeom>
              <a:avLst/>
              <a:gdLst>
                <a:gd name="T0" fmla="*/ 45183 w 39"/>
                <a:gd name="T1" fmla="*/ 0 h 39"/>
                <a:gd name="T2" fmla="*/ 0 w 39"/>
                <a:gd name="T3" fmla="*/ 48195 h 39"/>
                <a:gd name="T4" fmla="*/ 69280 w 39"/>
                <a:gd name="T5" fmla="*/ 117475 h 39"/>
                <a:gd name="T6" fmla="*/ 117475 w 39"/>
                <a:gd name="T7" fmla="*/ 72292 h 39"/>
                <a:gd name="T8" fmla="*/ 45183 w 39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39">
                  <a:moveTo>
                    <a:pt x="15" y="0"/>
                  </a:moveTo>
                  <a:lnTo>
                    <a:pt x="0" y="16"/>
                  </a:lnTo>
                  <a:lnTo>
                    <a:pt x="23" y="39"/>
                  </a:lnTo>
                  <a:lnTo>
                    <a:pt x="39" y="2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387"/>
            <p:cNvSpPr>
              <a:spLocks/>
            </p:cNvSpPr>
            <p:nvPr/>
          </p:nvSpPr>
          <p:spPr bwMode="auto">
            <a:xfrm>
              <a:off x="10115550" y="4360863"/>
              <a:ext cx="384175" cy="384175"/>
            </a:xfrm>
            <a:custGeom>
              <a:avLst/>
              <a:gdLst>
                <a:gd name="T0" fmla="*/ 297469 w 288"/>
                <a:gd name="T1" fmla="*/ 216851 h 287"/>
                <a:gd name="T2" fmla="*/ 270790 w 288"/>
                <a:gd name="T3" fmla="*/ 223544 h 287"/>
                <a:gd name="T4" fmla="*/ 160073 w 288"/>
                <a:gd name="T5" fmla="*/ 112441 h 287"/>
                <a:gd name="T6" fmla="*/ 166743 w 288"/>
                <a:gd name="T7" fmla="*/ 87008 h 287"/>
                <a:gd name="T8" fmla="*/ 81370 w 288"/>
                <a:gd name="T9" fmla="*/ 0 h 287"/>
                <a:gd name="T10" fmla="*/ 80036 w 288"/>
                <a:gd name="T11" fmla="*/ 0 h 287"/>
                <a:gd name="T12" fmla="*/ 72033 w 288"/>
                <a:gd name="T13" fmla="*/ 8032 h 287"/>
                <a:gd name="T14" fmla="*/ 105381 w 288"/>
                <a:gd name="T15" fmla="*/ 58898 h 287"/>
                <a:gd name="T16" fmla="*/ 60027 w 288"/>
                <a:gd name="T17" fmla="*/ 104410 h 287"/>
                <a:gd name="T18" fmla="*/ 50690 w 288"/>
                <a:gd name="T19" fmla="*/ 105749 h 287"/>
                <a:gd name="T20" fmla="*/ 8004 w 288"/>
                <a:gd name="T21" fmla="*/ 72284 h 287"/>
                <a:gd name="T22" fmla="*/ 0 w 288"/>
                <a:gd name="T23" fmla="*/ 80315 h 287"/>
                <a:gd name="T24" fmla="*/ 86706 w 288"/>
                <a:gd name="T25" fmla="*/ 167324 h 287"/>
                <a:gd name="T26" fmla="*/ 112051 w 288"/>
                <a:gd name="T27" fmla="*/ 160631 h 287"/>
                <a:gd name="T28" fmla="*/ 222768 w 288"/>
                <a:gd name="T29" fmla="*/ 271734 h 287"/>
                <a:gd name="T30" fmla="*/ 216098 w 288"/>
                <a:gd name="T31" fmla="*/ 297167 h 287"/>
                <a:gd name="T32" fmla="*/ 302805 w 288"/>
                <a:gd name="T33" fmla="*/ 384175 h 287"/>
                <a:gd name="T34" fmla="*/ 302805 w 288"/>
                <a:gd name="T35" fmla="*/ 384175 h 287"/>
                <a:gd name="T36" fmla="*/ 310808 w 288"/>
                <a:gd name="T37" fmla="*/ 376143 h 287"/>
                <a:gd name="T38" fmla="*/ 278794 w 288"/>
                <a:gd name="T39" fmla="*/ 325277 h 287"/>
                <a:gd name="T40" fmla="*/ 324148 w 288"/>
                <a:gd name="T41" fmla="*/ 278426 h 287"/>
                <a:gd name="T42" fmla="*/ 333485 w 288"/>
                <a:gd name="T43" fmla="*/ 278426 h 287"/>
                <a:gd name="T44" fmla="*/ 376171 w 288"/>
                <a:gd name="T45" fmla="*/ 311891 h 287"/>
                <a:gd name="T46" fmla="*/ 384175 w 288"/>
                <a:gd name="T47" fmla="*/ 303860 h 287"/>
                <a:gd name="T48" fmla="*/ 297469 w 288"/>
                <a:gd name="T49" fmla="*/ 216851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88" h="287">
                  <a:moveTo>
                    <a:pt x="223" y="162"/>
                  </a:moveTo>
                  <a:cubicBezTo>
                    <a:pt x="216" y="162"/>
                    <a:pt x="210" y="164"/>
                    <a:pt x="203" y="167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3" y="77"/>
                    <a:pt x="125" y="71"/>
                    <a:pt x="125" y="65"/>
                  </a:cubicBezTo>
                  <a:cubicBezTo>
                    <a:pt x="125" y="32"/>
                    <a:pt x="94" y="0"/>
                    <a:pt x="61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60" y="0"/>
                    <a:pt x="56" y="3"/>
                    <a:pt x="54" y="6"/>
                  </a:cubicBezTo>
                  <a:cubicBezTo>
                    <a:pt x="81" y="32"/>
                    <a:pt x="79" y="28"/>
                    <a:pt x="79" y="44"/>
                  </a:cubicBezTo>
                  <a:cubicBezTo>
                    <a:pt x="79" y="57"/>
                    <a:pt x="58" y="78"/>
                    <a:pt x="45" y="78"/>
                  </a:cubicBezTo>
                  <a:cubicBezTo>
                    <a:pt x="42" y="78"/>
                    <a:pt x="40" y="79"/>
                    <a:pt x="38" y="79"/>
                  </a:cubicBezTo>
                  <a:cubicBezTo>
                    <a:pt x="29" y="79"/>
                    <a:pt x="29" y="77"/>
                    <a:pt x="6" y="54"/>
                  </a:cubicBezTo>
                  <a:cubicBezTo>
                    <a:pt x="4" y="56"/>
                    <a:pt x="0" y="60"/>
                    <a:pt x="0" y="60"/>
                  </a:cubicBezTo>
                  <a:cubicBezTo>
                    <a:pt x="0" y="93"/>
                    <a:pt x="32" y="125"/>
                    <a:pt x="65" y="125"/>
                  </a:cubicBezTo>
                  <a:cubicBezTo>
                    <a:pt x="71" y="125"/>
                    <a:pt x="78" y="123"/>
                    <a:pt x="84" y="120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4" y="210"/>
                    <a:pt x="162" y="216"/>
                    <a:pt x="162" y="222"/>
                  </a:cubicBezTo>
                  <a:cubicBezTo>
                    <a:pt x="162" y="255"/>
                    <a:pt x="194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8" y="287"/>
                    <a:pt x="231" y="283"/>
                    <a:pt x="233" y="281"/>
                  </a:cubicBezTo>
                  <a:cubicBezTo>
                    <a:pt x="207" y="255"/>
                    <a:pt x="209" y="259"/>
                    <a:pt x="209" y="243"/>
                  </a:cubicBezTo>
                  <a:cubicBezTo>
                    <a:pt x="209" y="229"/>
                    <a:pt x="230" y="208"/>
                    <a:pt x="243" y="208"/>
                  </a:cubicBezTo>
                  <a:cubicBezTo>
                    <a:pt x="246" y="208"/>
                    <a:pt x="248" y="208"/>
                    <a:pt x="250" y="208"/>
                  </a:cubicBezTo>
                  <a:cubicBezTo>
                    <a:pt x="259" y="208"/>
                    <a:pt x="259" y="210"/>
                    <a:pt x="282" y="233"/>
                  </a:cubicBezTo>
                  <a:cubicBezTo>
                    <a:pt x="284" y="231"/>
                    <a:pt x="288" y="227"/>
                    <a:pt x="288" y="227"/>
                  </a:cubicBezTo>
                  <a:cubicBezTo>
                    <a:pt x="287" y="194"/>
                    <a:pt x="256" y="162"/>
                    <a:pt x="223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165600" y="4157663"/>
            <a:ext cx="862013" cy="862012"/>
            <a:chOff x="4165600" y="4157663"/>
            <a:chExt cx="862013" cy="862012"/>
          </a:xfrm>
        </p:grpSpPr>
        <p:sp>
          <p:nvSpPr>
            <p:cNvPr id="11" name="Teardrop 40"/>
            <p:cNvSpPr>
              <a:spLocks/>
            </p:cNvSpPr>
            <p:nvPr/>
          </p:nvSpPr>
          <p:spPr bwMode="auto">
            <a:xfrm>
              <a:off x="4165600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5" name="Freeform 399"/>
            <p:cNvSpPr>
              <a:spLocks noEditPoints="1"/>
            </p:cNvSpPr>
            <p:nvPr/>
          </p:nvSpPr>
          <p:spPr bwMode="auto">
            <a:xfrm>
              <a:off x="4451350" y="4357688"/>
              <a:ext cx="384175" cy="384175"/>
            </a:xfrm>
            <a:custGeom>
              <a:avLst/>
              <a:gdLst>
                <a:gd name="T0" fmla="*/ 384175 w 128"/>
                <a:gd name="T1" fmla="*/ 93042 h 128"/>
                <a:gd name="T2" fmla="*/ 291133 w 128"/>
                <a:gd name="T3" fmla="*/ 0 h 128"/>
                <a:gd name="T4" fmla="*/ 45021 w 128"/>
                <a:gd name="T5" fmla="*/ 249113 h 128"/>
                <a:gd name="T6" fmla="*/ 0 w 128"/>
                <a:gd name="T7" fmla="*/ 384175 h 128"/>
                <a:gd name="T8" fmla="*/ 135062 w 128"/>
                <a:gd name="T9" fmla="*/ 342156 h 128"/>
                <a:gd name="T10" fmla="*/ 384175 w 128"/>
                <a:gd name="T11" fmla="*/ 93042 h 128"/>
                <a:gd name="T12" fmla="*/ 33015 w 128"/>
                <a:gd name="T13" fmla="*/ 351160 h 128"/>
                <a:gd name="T14" fmla="*/ 63029 w 128"/>
                <a:gd name="T15" fmla="*/ 258118 h 128"/>
                <a:gd name="T16" fmla="*/ 123056 w 128"/>
                <a:gd name="T17" fmla="*/ 321146 h 128"/>
                <a:gd name="T18" fmla="*/ 33015 w 128"/>
                <a:gd name="T19" fmla="*/ 351160 h 1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65600" y="1795463"/>
            <a:ext cx="862013" cy="862012"/>
            <a:chOff x="4165600" y="1795463"/>
            <a:chExt cx="862013" cy="862012"/>
          </a:xfrm>
        </p:grpSpPr>
        <p:sp>
          <p:nvSpPr>
            <p:cNvPr id="7" name="Teardrop 22"/>
            <p:cNvSpPr>
              <a:spLocks/>
            </p:cNvSpPr>
            <p:nvPr/>
          </p:nvSpPr>
          <p:spPr bwMode="auto">
            <a:xfrm>
              <a:off x="4165600" y="17954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6" name="Freeform 421"/>
            <p:cNvSpPr>
              <a:spLocks/>
            </p:cNvSpPr>
            <p:nvPr/>
          </p:nvSpPr>
          <p:spPr bwMode="auto">
            <a:xfrm>
              <a:off x="4405313" y="2057400"/>
              <a:ext cx="330200" cy="333375"/>
            </a:xfrm>
            <a:custGeom>
              <a:avLst/>
              <a:gdLst>
                <a:gd name="T0" fmla="*/ 288925 w 248"/>
                <a:gd name="T1" fmla="*/ 276916 h 248"/>
                <a:gd name="T2" fmla="*/ 274279 w 248"/>
                <a:gd name="T3" fmla="*/ 291703 h 248"/>
                <a:gd name="T4" fmla="*/ 54590 w 248"/>
                <a:gd name="T5" fmla="*/ 291703 h 248"/>
                <a:gd name="T6" fmla="*/ 41275 w 248"/>
                <a:gd name="T7" fmla="*/ 276916 h 248"/>
                <a:gd name="T8" fmla="*/ 41275 w 248"/>
                <a:gd name="T9" fmla="*/ 55114 h 248"/>
                <a:gd name="T10" fmla="*/ 54590 w 248"/>
                <a:gd name="T11" fmla="*/ 41672 h 248"/>
                <a:gd name="T12" fmla="*/ 244987 w 248"/>
                <a:gd name="T13" fmla="*/ 41672 h 248"/>
                <a:gd name="T14" fmla="*/ 284931 w 248"/>
                <a:gd name="T15" fmla="*/ 0 h 248"/>
                <a:gd name="T16" fmla="*/ 274279 w 248"/>
                <a:gd name="T17" fmla="*/ 0 h 248"/>
                <a:gd name="T18" fmla="*/ 54590 w 248"/>
                <a:gd name="T19" fmla="*/ 0 h 248"/>
                <a:gd name="T20" fmla="*/ 0 w 248"/>
                <a:gd name="T21" fmla="*/ 55114 h 248"/>
                <a:gd name="T22" fmla="*/ 0 w 248"/>
                <a:gd name="T23" fmla="*/ 276916 h 248"/>
                <a:gd name="T24" fmla="*/ 54590 w 248"/>
                <a:gd name="T25" fmla="*/ 333375 h 248"/>
                <a:gd name="T26" fmla="*/ 274279 w 248"/>
                <a:gd name="T27" fmla="*/ 333375 h 248"/>
                <a:gd name="T28" fmla="*/ 330200 w 248"/>
                <a:gd name="T29" fmla="*/ 276916 h 248"/>
                <a:gd name="T30" fmla="*/ 330200 w 248"/>
                <a:gd name="T31" fmla="*/ 154589 h 248"/>
                <a:gd name="T32" fmla="*/ 288925 w 248"/>
                <a:gd name="T33" fmla="*/ 196261 h 248"/>
                <a:gd name="T34" fmla="*/ 288925 w 248"/>
                <a:gd name="T35" fmla="*/ 276916 h 2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8" h="248">
                  <a:moveTo>
                    <a:pt x="217" y="206"/>
                  </a:moveTo>
                  <a:cubicBezTo>
                    <a:pt x="217" y="212"/>
                    <a:pt x="212" y="217"/>
                    <a:pt x="206" y="217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35" y="217"/>
                    <a:pt x="31" y="212"/>
                    <a:pt x="31" y="206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35"/>
                    <a:pt x="35" y="31"/>
                    <a:pt x="41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2" y="0"/>
                    <a:pt x="209" y="0"/>
                    <a:pt x="20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29"/>
                    <a:pt x="18" y="248"/>
                    <a:pt x="41" y="248"/>
                  </a:cubicBezTo>
                  <a:cubicBezTo>
                    <a:pt x="206" y="248"/>
                    <a:pt x="206" y="248"/>
                    <a:pt x="206" y="248"/>
                  </a:cubicBezTo>
                  <a:cubicBezTo>
                    <a:pt x="229" y="248"/>
                    <a:pt x="248" y="229"/>
                    <a:pt x="248" y="206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17" y="146"/>
                    <a:pt x="217" y="146"/>
                    <a:pt x="217" y="146"/>
                  </a:cubicBezTo>
                  <a:lnTo>
                    <a:pt x="217" y="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422"/>
            <p:cNvSpPr>
              <a:spLocks noEditPoints="1"/>
            </p:cNvSpPr>
            <p:nvPr/>
          </p:nvSpPr>
          <p:spPr bwMode="auto">
            <a:xfrm>
              <a:off x="4543425" y="2060575"/>
              <a:ext cx="246063" cy="246063"/>
            </a:xfrm>
            <a:custGeom>
              <a:avLst/>
              <a:gdLst>
                <a:gd name="T0" fmla="*/ 27007 w 82"/>
                <a:gd name="T1" fmla="*/ 156040 h 82"/>
                <a:gd name="T2" fmla="*/ 27007 w 82"/>
                <a:gd name="T3" fmla="*/ 156040 h 82"/>
                <a:gd name="T4" fmla="*/ 0 w 82"/>
                <a:gd name="T5" fmla="*/ 246063 h 82"/>
                <a:gd name="T6" fmla="*/ 87022 w 82"/>
                <a:gd name="T7" fmla="*/ 216055 h 82"/>
                <a:gd name="T8" fmla="*/ 246063 w 82"/>
                <a:gd name="T9" fmla="*/ 57015 h 82"/>
                <a:gd name="T10" fmla="*/ 186048 w 82"/>
                <a:gd name="T11" fmla="*/ 0 h 82"/>
                <a:gd name="T12" fmla="*/ 27007 w 82"/>
                <a:gd name="T13" fmla="*/ 156040 h 82"/>
                <a:gd name="T14" fmla="*/ 81021 w 82"/>
                <a:gd name="T15" fmla="*/ 204052 h 82"/>
                <a:gd name="T16" fmla="*/ 21005 w 82"/>
                <a:gd name="T17" fmla="*/ 225058 h 82"/>
                <a:gd name="T18" fmla="*/ 39010 w 82"/>
                <a:gd name="T19" fmla="*/ 165042 h 82"/>
                <a:gd name="T20" fmla="*/ 81021 w 82"/>
                <a:gd name="T21" fmla="*/ 204052 h 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2" h="82">
                  <a:moveTo>
                    <a:pt x="9" y="52"/>
                  </a:moveTo>
                  <a:lnTo>
                    <a:pt x="9" y="52"/>
                  </a:lnTo>
                  <a:lnTo>
                    <a:pt x="0" y="82"/>
                  </a:lnTo>
                  <a:lnTo>
                    <a:pt x="29" y="72"/>
                  </a:lnTo>
                  <a:lnTo>
                    <a:pt x="82" y="19"/>
                  </a:lnTo>
                  <a:lnTo>
                    <a:pt x="62" y="0"/>
                  </a:lnTo>
                  <a:lnTo>
                    <a:pt x="9" y="52"/>
                  </a:lnTo>
                  <a:close/>
                  <a:moveTo>
                    <a:pt x="27" y="68"/>
                  </a:moveTo>
                  <a:lnTo>
                    <a:pt x="7" y="75"/>
                  </a:lnTo>
                  <a:lnTo>
                    <a:pt x="13" y="55"/>
                  </a:lnTo>
                  <a:lnTo>
                    <a:pt x="27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879013" y="1795463"/>
            <a:ext cx="860425" cy="862012"/>
            <a:chOff x="9879013" y="1795463"/>
            <a:chExt cx="860425" cy="862012"/>
          </a:xfrm>
        </p:grpSpPr>
        <p:sp>
          <p:nvSpPr>
            <p:cNvPr id="9" name="Teardrop 36"/>
            <p:cNvSpPr>
              <a:spLocks/>
            </p:cNvSpPr>
            <p:nvPr/>
          </p:nvSpPr>
          <p:spPr bwMode="auto">
            <a:xfrm>
              <a:off x="9879013" y="17954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zh-CN" altLang="en-US" sz="2265">
                <a:solidFill>
                  <a:srgbClr val="1F497D"/>
                </a:solidFill>
              </a:endParaRPr>
            </a:p>
          </p:txBody>
        </p:sp>
        <p:sp>
          <p:nvSpPr>
            <p:cNvPr id="28" name="Freeform 659"/>
            <p:cNvSpPr>
              <a:spLocks/>
            </p:cNvSpPr>
            <p:nvPr/>
          </p:nvSpPr>
          <p:spPr bwMode="auto">
            <a:xfrm>
              <a:off x="10115550" y="2032000"/>
              <a:ext cx="387350" cy="387350"/>
            </a:xfrm>
            <a:custGeom>
              <a:avLst/>
              <a:gdLst>
                <a:gd name="T0" fmla="*/ 372708 w 291"/>
                <a:gd name="T1" fmla="*/ 41406 h 290"/>
                <a:gd name="T2" fmla="*/ 346086 w 291"/>
                <a:gd name="T3" fmla="*/ 14693 h 290"/>
                <a:gd name="T4" fmla="*/ 295504 w 291"/>
                <a:gd name="T5" fmla="*/ 14693 h 290"/>
                <a:gd name="T6" fmla="*/ 182361 w 291"/>
                <a:gd name="T7" fmla="*/ 128226 h 290"/>
                <a:gd name="T8" fmla="*/ 177036 w 291"/>
                <a:gd name="T9" fmla="*/ 150933 h 290"/>
                <a:gd name="T10" fmla="*/ 154408 w 291"/>
                <a:gd name="T11" fmla="*/ 154940 h 290"/>
                <a:gd name="T12" fmla="*/ 145090 w 291"/>
                <a:gd name="T13" fmla="*/ 165626 h 290"/>
                <a:gd name="T14" fmla="*/ 145090 w 291"/>
                <a:gd name="T15" fmla="*/ 216382 h 290"/>
                <a:gd name="T16" fmla="*/ 146421 w 291"/>
                <a:gd name="T17" fmla="*/ 219053 h 290"/>
                <a:gd name="T18" fmla="*/ 58568 w 291"/>
                <a:gd name="T19" fmla="*/ 307209 h 290"/>
                <a:gd name="T20" fmla="*/ 34609 w 291"/>
                <a:gd name="T21" fmla="*/ 316558 h 290"/>
                <a:gd name="T22" fmla="*/ 0 w 291"/>
                <a:gd name="T23" fmla="*/ 365979 h 290"/>
                <a:gd name="T24" fmla="*/ 22629 w 291"/>
                <a:gd name="T25" fmla="*/ 387350 h 290"/>
                <a:gd name="T26" fmla="*/ 71879 w 291"/>
                <a:gd name="T27" fmla="*/ 352622 h 290"/>
                <a:gd name="T28" fmla="*/ 81197 w 291"/>
                <a:gd name="T29" fmla="*/ 329915 h 290"/>
                <a:gd name="T30" fmla="*/ 169050 w 291"/>
                <a:gd name="T31" fmla="*/ 240424 h 290"/>
                <a:gd name="T32" fmla="*/ 171712 w 291"/>
                <a:gd name="T33" fmla="*/ 243096 h 290"/>
                <a:gd name="T34" fmla="*/ 222294 w 291"/>
                <a:gd name="T35" fmla="*/ 243096 h 290"/>
                <a:gd name="T36" fmla="*/ 232942 w 291"/>
                <a:gd name="T37" fmla="*/ 233746 h 290"/>
                <a:gd name="T38" fmla="*/ 236936 w 291"/>
                <a:gd name="T39" fmla="*/ 211039 h 290"/>
                <a:gd name="T40" fmla="*/ 259564 w 291"/>
                <a:gd name="T41" fmla="*/ 207032 h 290"/>
                <a:gd name="T42" fmla="*/ 372708 w 291"/>
                <a:gd name="T43" fmla="*/ 92163 h 290"/>
                <a:gd name="T44" fmla="*/ 372708 w 291"/>
                <a:gd name="T45" fmla="*/ 41406 h 29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91" h="290">
                  <a:moveTo>
                    <a:pt x="280" y="31"/>
                  </a:moveTo>
                  <a:cubicBezTo>
                    <a:pt x="260" y="11"/>
                    <a:pt x="260" y="11"/>
                    <a:pt x="260" y="11"/>
                  </a:cubicBezTo>
                  <a:cubicBezTo>
                    <a:pt x="250" y="0"/>
                    <a:pt x="232" y="0"/>
                    <a:pt x="222" y="1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9" y="101"/>
                    <a:pt x="137" y="109"/>
                    <a:pt x="133" y="113"/>
                  </a:cubicBezTo>
                  <a:cubicBezTo>
                    <a:pt x="129" y="117"/>
                    <a:pt x="122" y="119"/>
                    <a:pt x="116" y="116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98" y="134"/>
                    <a:pt x="98" y="152"/>
                    <a:pt x="109" y="162"/>
                  </a:cubicBezTo>
                  <a:cubicBezTo>
                    <a:pt x="110" y="164"/>
                    <a:pt x="110" y="164"/>
                    <a:pt x="110" y="164"/>
                  </a:cubicBezTo>
                  <a:cubicBezTo>
                    <a:pt x="44" y="230"/>
                    <a:pt x="44" y="230"/>
                    <a:pt x="44" y="230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7" y="290"/>
                    <a:pt x="17" y="290"/>
                    <a:pt x="17" y="290"/>
                  </a:cubicBezTo>
                  <a:cubicBezTo>
                    <a:pt x="54" y="264"/>
                    <a:pt x="54" y="264"/>
                    <a:pt x="54" y="264"/>
                  </a:cubicBezTo>
                  <a:cubicBezTo>
                    <a:pt x="61" y="247"/>
                    <a:pt x="61" y="247"/>
                    <a:pt x="61" y="247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9" y="182"/>
                    <a:pt x="129" y="182"/>
                    <a:pt x="129" y="182"/>
                  </a:cubicBezTo>
                  <a:cubicBezTo>
                    <a:pt x="139" y="193"/>
                    <a:pt x="157" y="193"/>
                    <a:pt x="167" y="182"/>
                  </a:cubicBezTo>
                  <a:cubicBezTo>
                    <a:pt x="175" y="175"/>
                    <a:pt x="175" y="175"/>
                    <a:pt x="175" y="175"/>
                  </a:cubicBezTo>
                  <a:cubicBezTo>
                    <a:pt x="172" y="170"/>
                    <a:pt x="174" y="162"/>
                    <a:pt x="178" y="158"/>
                  </a:cubicBezTo>
                  <a:cubicBezTo>
                    <a:pt x="182" y="154"/>
                    <a:pt x="190" y="152"/>
                    <a:pt x="195" y="155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91" y="59"/>
                    <a:pt x="291" y="42"/>
                    <a:pt x="28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66738" y="2874963"/>
            <a:ext cx="2338387" cy="904875"/>
            <a:chOff x="566738" y="2874963"/>
            <a:chExt cx="2338387" cy="904875"/>
          </a:xfrm>
        </p:grpSpPr>
        <p:sp>
          <p:nvSpPr>
            <p:cNvPr id="29" name="TextBox 13"/>
            <p:cNvSpPr txBox="1">
              <a:spLocks noChangeArrowheads="1"/>
            </p:cNvSpPr>
            <p:nvPr/>
          </p:nvSpPr>
          <p:spPr bwMode="auto">
            <a:xfrm>
              <a:off x="566738" y="2874963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3"/>
            <p:cNvSpPr txBox="1">
              <a:spLocks noChangeArrowheads="1"/>
            </p:cNvSpPr>
            <p:nvPr/>
          </p:nvSpPr>
          <p:spPr bwMode="auto">
            <a:xfrm>
              <a:off x="1117600" y="3225800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27413" y="2874963"/>
            <a:ext cx="2338387" cy="904875"/>
            <a:chOff x="3427413" y="2874963"/>
            <a:chExt cx="2338387" cy="904875"/>
          </a:xfrm>
        </p:grpSpPr>
        <p:sp>
          <p:nvSpPr>
            <p:cNvPr id="31" name="TextBox 13"/>
            <p:cNvSpPr txBox="1">
              <a:spLocks noChangeArrowheads="1"/>
            </p:cNvSpPr>
            <p:nvPr/>
          </p:nvSpPr>
          <p:spPr bwMode="auto">
            <a:xfrm>
              <a:off x="3427413" y="2874963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3978275" y="3225800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296025" y="2874963"/>
            <a:ext cx="2338388" cy="904875"/>
            <a:chOff x="6296025" y="2874963"/>
            <a:chExt cx="2338388" cy="904875"/>
          </a:xfrm>
        </p:grpSpPr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6296025" y="2874963"/>
              <a:ext cx="23383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6846888" y="3225800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36063" y="2874963"/>
            <a:ext cx="2338387" cy="904875"/>
            <a:chOff x="9136063" y="2874963"/>
            <a:chExt cx="2338387" cy="904875"/>
          </a:xfrm>
        </p:grpSpPr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9136063" y="2874963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9685338" y="3225800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66738" y="5216525"/>
            <a:ext cx="2338387" cy="903288"/>
            <a:chOff x="566738" y="5216525"/>
            <a:chExt cx="2338387" cy="903288"/>
          </a:xfrm>
        </p:grpSpPr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566738" y="5216525"/>
              <a:ext cx="233838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1117600" y="5565775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427413" y="5216525"/>
            <a:ext cx="2338387" cy="903288"/>
            <a:chOff x="3427413" y="5216525"/>
            <a:chExt cx="2338387" cy="903288"/>
          </a:xfrm>
        </p:grpSpPr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3427413" y="5216525"/>
              <a:ext cx="233838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3978275" y="5565775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296025" y="5216525"/>
            <a:ext cx="2338388" cy="903288"/>
            <a:chOff x="6296025" y="5216525"/>
            <a:chExt cx="2338388" cy="903288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6296025" y="5216525"/>
              <a:ext cx="233838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6846888" y="5565775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136063" y="5216525"/>
            <a:ext cx="2338387" cy="903288"/>
            <a:chOff x="9136063" y="5216525"/>
            <a:chExt cx="2338387" cy="903288"/>
          </a:xfrm>
        </p:grpSpPr>
        <p:sp>
          <p:nvSpPr>
            <p:cNvPr id="43" name="TextBox 13"/>
            <p:cNvSpPr txBox="1">
              <a:spLocks noChangeArrowheads="1"/>
            </p:cNvSpPr>
            <p:nvPr/>
          </p:nvSpPr>
          <p:spPr bwMode="auto">
            <a:xfrm>
              <a:off x="9136063" y="5216525"/>
              <a:ext cx="233838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9685338" y="5565775"/>
              <a:ext cx="13843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14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210143" y="1462957"/>
            <a:ext cx="7018830" cy="38590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99517" y="702431"/>
            <a:ext cx="3140027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en-US" altLang="zh-CN" dirty="0" smtClean="0">
                <a:solidFill>
                  <a:srgbClr val="F94433"/>
                </a:solidFill>
                <a:latin typeface="Impact" panose="020B0806030902050204" pitchFamily="34" charset="0"/>
              </a:rPr>
              <a:t>PART 04</a:t>
            </a:r>
            <a:endParaRPr lang="zh-CN" altLang="en-US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39116" y="190276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944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4000" b="1" dirty="0">
              <a:solidFill>
                <a:srgbClr val="F944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6836" y="2707042"/>
            <a:ext cx="4986993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点击此处添加文本内容，如关键词、部分简单介绍等点击此处添加文本内容，如关键词、部分简单介绍等</a:t>
            </a:r>
          </a:p>
        </p:txBody>
      </p:sp>
    </p:spTree>
    <p:extLst>
      <p:ext uri="{BB962C8B-B14F-4D97-AF65-F5344CB8AC3E}">
        <p14:creationId xmlns:p14="http://schemas.microsoft.com/office/powerpoint/2010/main" val="223402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04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cxnSp>
        <p:nvCxnSpPr>
          <p:cNvPr id="61" name="Straight Connector 10"/>
          <p:cNvCxnSpPr>
            <a:cxnSpLocks noChangeShapeType="1"/>
          </p:cNvCxnSpPr>
          <p:nvPr/>
        </p:nvCxnSpPr>
        <p:spPr bwMode="auto">
          <a:xfrm>
            <a:off x="2122488" y="2946400"/>
            <a:ext cx="1420812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5"/>
          <p:cNvCxnSpPr>
            <a:cxnSpLocks noChangeShapeType="1"/>
          </p:cNvCxnSpPr>
          <p:nvPr/>
        </p:nvCxnSpPr>
        <p:spPr bwMode="auto">
          <a:xfrm>
            <a:off x="850900" y="2946400"/>
            <a:ext cx="1085850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25"/>
          <p:cNvCxnSpPr>
            <a:cxnSpLocks noChangeShapeType="1"/>
          </p:cNvCxnSpPr>
          <p:nvPr/>
        </p:nvCxnSpPr>
        <p:spPr bwMode="auto">
          <a:xfrm>
            <a:off x="10198100" y="2946400"/>
            <a:ext cx="1085850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14"/>
          <p:cNvCxnSpPr>
            <a:cxnSpLocks noChangeShapeType="1"/>
          </p:cNvCxnSpPr>
          <p:nvPr/>
        </p:nvCxnSpPr>
        <p:spPr bwMode="auto">
          <a:xfrm>
            <a:off x="3735388" y="2946400"/>
            <a:ext cx="1420812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17"/>
          <p:cNvCxnSpPr>
            <a:cxnSpLocks noChangeShapeType="1"/>
          </p:cNvCxnSpPr>
          <p:nvPr/>
        </p:nvCxnSpPr>
        <p:spPr bwMode="auto">
          <a:xfrm>
            <a:off x="5356225" y="2946400"/>
            <a:ext cx="1420813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Connector 20"/>
          <p:cNvCxnSpPr>
            <a:cxnSpLocks noChangeShapeType="1"/>
          </p:cNvCxnSpPr>
          <p:nvPr/>
        </p:nvCxnSpPr>
        <p:spPr bwMode="auto">
          <a:xfrm>
            <a:off x="6962775" y="2946400"/>
            <a:ext cx="1420813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Straight Connector 23"/>
          <p:cNvCxnSpPr>
            <a:cxnSpLocks noChangeShapeType="1"/>
          </p:cNvCxnSpPr>
          <p:nvPr/>
        </p:nvCxnSpPr>
        <p:spPr bwMode="auto">
          <a:xfrm>
            <a:off x="8589963" y="2946400"/>
            <a:ext cx="1420812" cy="0"/>
          </a:xfrm>
          <a:prstGeom prst="line">
            <a:avLst/>
          </a:prstGeom>
          <a:noFill/>
          <a:ln w="19050">
            <a:solidFill>
              <a:srgbClr val="F944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Box 29"/>
          <p:cNvSpPr txBox="1">
            <a:spLocks noChangeArrowheads="1"/>
          </p:cNvSpPr>
          <p:nvPr/>
        </p:nvSpPr>
        <p:spPr bwMode="auto">
          <a:xfrm>
            <a:off x="1494064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2004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30"/>
          <p:cNvSpPr txBox="1">
            <a:spLocks noChangeArrowheads="1"/>
          </p:cNvSpPr>
          <p:nvPr/>
        </p:nvSpPr>
        <p:spPr bwMode="auto">
          <a:xfrm>
            <a:off x="3111726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31"/>
          <p:cNvSpPr txBox="1">
            <a:spLocks noChangeArrowheads="1"/>
          </p:cNvSpPr>
          <p:nvPr/>
        </p:nvSpPr>
        <p:spPr bwMode="auto">
          <a:xfrm>
            <a:off x="4718276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32"/>
          <p:cNvSpPr txBox="1">
            <a:spLocks noChangeArrowheads="1"/>
          </p:cNvSpPr>
          <p:nvPr/>
        </p:nvSpPr>
        <p:spPr bwMode="auto">
          <a:xfrm>
            <a:off x="6345464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33"/>
          <p:cNvSpPr txBox="1">
            <a:spLocks noChangeArrowheads="1"/>
          </p:cNvSpPr>
          <p:nvPr/>
        </p:nvSpPr>
        <p:spPr bwMode="auto">
          <a:xfrm>
            <a:off x="7952014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34"/>
          <p:cNvSpPr txBox="1">
            <a:spLocks noChangeArrowheads="1"/>
          </p:cNvSpPr>
          <p:nvPr/>
        </p:nvSpPr>
        <p:spPr bwMode="auto">
          <a:xfrm>
            <a:off x="9579201" y="2314575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 b="1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2024</a:t>
            </a:r>
            <a:endParaRPr lang="en-US" altLang="zh-CN" sz="3100" b="1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1273175" y="2870200"/>
            <a:ext cx="1506538" cy="3013981"/>
            <a:chOff x="1273175" y="2870200"/>
            <a:chExt cx="1506538" cy="3013981"/>
          </a:xfrm>
        </p:grpSpPr>
        <p:cxnSp>
          <p:nvCxnSpPr>
            <p:cNvPr id="74" name="Straight Connector 36"/>
            <p:cNvCxnSpPr>
              <a:cxnSpLocks noChangeShapeType="1"/>
            </p:cNvCxnSpPr>
            <p:nvPr/>
          </p:nvCxnSpPr>
          <p:spPr bwMode="auto">
            <a:xfrm>
              <a:off x="2028825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Oval 39"/>
            <p:cNvSpPr>
              <a:spLocks noChangeArrowheads="1"/>
            </p:cNvSpPr>
            <p:nvPr/>
          </p:nvSpPr>
          <p:spPr bwMode="auto">
            <a:xfrm>
              <a:off x="1616075" y="4008438"/>
              <a:ext cx="827088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6" name="Freeform 116"/>
            <p:cNvSpPr>
              <a:spLocks noEditPoints="1"/>
            </p:cNvSpPr>
            <p:nvPr/>
          </p:nvSpPr>
          <p:spPr bwMode="auto">
            <a:xfrm>
              <a:off x="1822450" y="4256088"/>
              <a:ext cx="412750" cy="333375"/>
            </a:xfrm>
            <a:custGeom>
              <a:avLst/>
              <a:gdLst>
                <a:gd name="T0" fmla="*/ 398268 w 57"/>
                <a:gd name="T1" fmla="*/ 195677 h 46"/>
                <a:gd name="T2" fmla="*/ 391026 w 57"/>
                <a:gd name="T3" fmla="*/ 195677 h 46"/>
                <a:gd name="T4" fmla="*/ 391026 w 57"/>
                <a:gd name="T5" fmla="*/ 195677 h 46"/>
                <a:gd name="T6" fmla="*/ 383785 w 57"/>
                <a:gd name="T7" fmla="*/ 195677 h 46"/>
                <a:gd name="T8" fmla="*/ 202754 w 57"/>
                <a:gd name="T9" fmla="*/ 43484 h 46"/>
                <a:gd name="T10" fmla="*/ 28965 w 57"/>
                <a:gd name="T11" fmla="*/ 195677 h 46"/>
                <a:gd name="T12" fmla="*/ 21724 w 57"/>
                <a:gd name="T13" fmla="*/ 195677 h 46"/>
                <a:gd name="T14" fmla="*/ 14482 w 57"/>
                <a:gd name="T15" fmla="*/ 195677 h 46"/>
                <a:gd name="T16" fmla="*/ 0 w 57"/>
                <a:gd name="T17" fmla="*/ 173935 h 46"/>
                <a:gd name="T18" fmla="*/ 0 w 57"/>
                <a:gd name="T19" fmla="*/ 166688 h 46"/>
                <a:gd name="T20" fmla="*/ 188272 w 57"/>
                <a:gd name="T21" fmla="*/ 7247 h 46"/>
                <a:gd name="T22" fmla="*/ 224478 w 57"/>
                <a:gd name="T23" fmla="*/ 7247 h 46"/>
                <a:gd name="T24" fmla="*/ 289649 w 57"/>
                <a:gd name="T25" fmla="*/ 57978 h 46"/>
                <a:gd name="T26" fmla="*/ 289649 w 57"/>
                <a:gd name="T27" fmla="*/ 7247 h 46"/>
                <a:gd name="T28" fmla="*/ 296890 w 57"/>
                <a:gd name="T29" fmla="*/ 0 h 46"/>
                <a:gd name="T30" fmla="*/ 347579 w 57"/>
                <a:gd name="T31" fmla="*/ 0 h 46"/>
                <a:gd name="T32" fmla="*/ 354820 w 57"/>
                <a:gd name="T33" fmla="*/ 7247 h 46"/>
                <a:gd name="T34" fmla="*/ 354820 w 57"/>
                <a:gd name="T35" fmla="*/ 115957 h 46"/>
                <a:gd name="T36" fmla="*/ 412750 w 57"/>
                <a:gd name="T37" fmla="*/ 166688 h 46"/>
                <a:gd name="T38" fmla="*/ 412750 w 57"/>
                <a:gd name="T39" fmla="*/ 173935 h 46"/>
                <a:gd name="T40" fmla="*/ 398268 w 57"/>
                <a:gd name="T41" fmla="*/ 195677 h 46"/>
                <a:gd name="T42" fmla="*/ 354820 w 57"/>
                <a:gd name="T43" fmla="*/ 318880 h 46"/>
                <a:gd name="T44" fmla="*/ 340338 w 57"/>
                <a:gd name="T45" fmla="*/ 333375 h 46"/>
                <a:gd name="T46" fmla="*/ 238961 w 57"/>
                <a:gd name="T47" fmla="*/ 333375 h 46"/>
                <a:gd name="T48" fmla="*/ 238961 w 57"/>
                <a:gd name="T49" fmla="*/ 231913 h 46"/>
                <a:gd name="T50" fmla="*/ 173789 w 57"/>
                <a:gd name="T51" fmla="*/ 231913 h 46"/>
                <a:gd name="T52" fmla="*/ 173789 w 57"/>
                <a:gd name="T53" fmla="*/ 333375 h 46"/>
                <a:gd name="T54" fmla="*/ 72412 w 57"/>
                <a:gd name="T55" fmla="*/ 333375 h 46"/>
                <a:gd name="T56" fmla="*/ 57930 w 57"/>
                <a:gd name="T57" fmla="*/ 318880 h 46"/>
                <a:gd name="T58" fmla="*/ 57930 w 57"/>
                <a:gd name="T59" fmla="*/ 195677 h 46"/>
                <a:gd name="T60" fmla="*/ 57930 w 57"/>
                <a:gd name="T61" fmla="*/ 188429 h 46"/>
                <a:gd name="T62" fmla="*/ 202754 w 57"/>
                <a:gd name="T63" fmla="*/ 65226 h 46"/>
                <a:gd name="T64" fmla="*/ 354820 w 57"/>
                <a:gd name="T65" fmla="*/ 188429 h 46"/>
                <a:gd name="T66" fmla="*/ 354820 w 57"/>
                <a:gd name="T67" fmla="*/ 195677 h 46"/>
                <a:gd name="T68" fmla="*/ 354820 w 57"/>
                <a:gd name="T69" fmla="*/ 318880 h 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1273175" y="4976813"/>
              <a:ext cx="1376363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/>
          </p:nvSpPr>
          <p:spPr bwMode="auto">
            <a:xfrm>
              <a:off x="1273175" y="5330144"/>
              <a:ext cx="1506538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椭圆 58"/>
            <p:cNvSpPr>
              <a:spLocks noChangeArrowheads="1"/>
            </p:cNvSpPr>
            <p:nvPr/>
          </p:nvSpPr>
          <p:spPr bwMode="auto">
            <a:xfrm>
              <a:off x="1939925" y="2870200"/>
              <a:ext cx="171450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2957513" y="2870200"/>
            <a:ext cx="1508125" cy="3013981"/>
            <a:chOff x="2957513" y="2870200"/>
            <a:chExt cx="1508125" cy="3013981"/>
          </a:xfrm>
        </p:grpSpPr>
        <p:cxnSp>
          <p:nvCxnSpPr>
            <p:cNvPr id="76" name="Straight Connector 43"/>
            <p:cNvCxnSpPr>
              <a:cxnSpLocks noChangeShapeType="1"/>
            </p:cNvCxnSpPr>
            <p:nvPr/>
          </p:nvCxnSpPr>
          <p:spPr bwMode="auto">
            <a:xfrm>
              <a:off x="3646488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Oval 45"/>
            <p:cNvSpPr>
              <a:spLocks noChangeArrowheads="1"/>
            </p:cNvSpPr>
            <p:nvPr/>
          </p:nvSpPr>
          <p:spPr bwMode="auto">
            <a:xfrm>
              <a:off x="3232150" y="4008438"/>
              <a:ext cx="827088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7" name="Freeform 101"/>
            <p:cNvSpPr>
              <a:spLocks noEditPoints="1"/>
            </p:cNvSpPr>
            <p:nvPr/>
          </p:nvSpPr>
          <p:spPr bwMode="auto">
            <a:xfrm>
              <a:off x="3417888" y="4211638"/>
              <a:ext cx="457200" cy="422275"/>
            </a:xfrm>
            <a:custGeom>
              <a:avLst/>
              <a:gdLst>
                <a:gd name="T0" fmla="*/ 262218 w 68"/>
                <a:gd name="T1" fmla="*/ 241300 h 63"/>
                <a:gd name="T2" fmla="*/ 275665 w 68"/>
                <a:gd name="T3" fmla="*/ 294922 h 63"/>
                <a:gd name="T4" fmla="*/ 235324 w 68"/>
                <a:gd name="T5" fmla="*/ 335139 h 63"/>
                <a:gd name="T6" fmla="*/ 181535 w 68"/>
                <a:gd name="T7" fmla="*/ 355247 h 63"/>
                <a:gd name="T8" fmla="*/ 121024 w 68"/>
                <a:gd name="T9" fmla="*/ 355247 h 63"/>
                <a:gd name="T10" fmla="*/ 73959 w 68"/>
                <a:gd name="T11" fmla="*/ 335139 h 63"/>
                <a:gd name="T12" fmla="*/ 26894 w 68"/>
                <a:gd name="T13" fmla="*/ 294922 h 63"/>
                <a:gd name="T14" fmla="*/ 40341 w 68"/>
                <a:gd name="T15" fmla="*/ 241300 h 63"/>
                <a:gd name="T16" fmla="*/ 0 w 68"/>
                <a:gd name="T17" fmla="*/ 187678 h 63"/>
                <a:gd name="T18" fmla="*/ 47065 w 68"/>
                <a:gd name="T19" fmla="*/ 154164 h 63"/>
                <a:gd name="T20" fmla="*/ 26894 w 68"/>
                <a:gd name="T21" fmla="*/ 120650 h 63"/>
                <a:gd name="T22" fmla="*/ 100853 w 68"/>
                <a:gd name="T23" fmla="*/ 107244 h 63"/>
                <a:gd name="T24" fmla="*/ 127747 w 68"/>
                <a:gd name="T25" fmla="*/ 53622 h 63"/>
                <a:gd name="T26" fmla="*/ 188259 w 68"/>
                <a:gd name="T27" fmla="*/ 100542 h 63"/>
                <a:gd name="T28" fmla="*/ 235324 w 68"/>
                <a:gd name="T29" fmla="*/ 80433 h 63"/>
                <a:gd name="T30" fmla="*/ 275665 w 68"/>
                <a:gd name="T31" fmla="*/ 127353 h 63"/>
                <a:gd name="T32" fmla="*/ 302559 w 68"/>
                <a:gd name="T33" fmla="*/ 180975 h 63"/>
                <a:gd name="T34" fmla="*/ 154641 w 68"/>
                <a:gd name="T35" fmla="*/ 147461 h 63"/>
                <a:gd name="T36" fmla="*/ 215153 w 68"/>
                <a:gd name="T37" fmla="*/ 207786 h 63"/>
                <a:gd name="T38" fmla="*/ 423582 w 68"/>
                <a:gd name="T39" fmla="*/ 107244 h 63"/>
                <a:gd name="T40" fmla="*/ 430306 w 68"/>
                <a:gd name="T41" fmla="*/ 160867 h 63"/>
                <a:gd name="T42" fmla="*/ 369794 w 68"/>
                <a:gd name="T43" fmla="*/ 147461 h 63"/>
                <a:gd name="T44" fmla="*/ 309282 w 68"/>
                <a:gd name="T45" fmla="*/ 160867 h 63"/>
                <a:gd name="T46" fmla="*/ 309282 w 68"/>
                <a:gd name="T47" fmla="*/ 107244 h 63"/>
                <a:gd name="T48" fmla="*/ 309282 w 68"/>
                <a:gd name="T49" fmla="*/ 60325 h 63"/>
                <a:gd name="T50" fmla="*/ 309282 w 68"/>
                <a:gd name="T51" fmla="*/ 13406 h 63"/>
                <a:gd name="T52" fmla="*/ 369794 w 68"/>
                <a:gd name="T53" fmla="*/ 26811 h 63"/>
                <a:gd name="T54" fmla="*/ 396688 w 68"/>
                <a:gd name="T55" fmla="*/ 0 h 63"/>
                <a:gd name="T56" fmla="*/ 416859 w 68"/>
                <a:gd name="T57" fmla="*/ 46919 h 63"/>
                <a:gd name="T58" fmla="*/ 457200 w 68"/>
                <a:gd name="T59" fmla="*/ 100542 h 63"/>
                <a:gd name="T60" fmla="*/ 416859 w 68"/>
                <a:gd name="T61" fmla="*/ 368653 h 63"/>
                <a:gd name="T62" fmla="*/ 396688 w 68"/>
                <a:gd name="T63" fmla="*/ 422275 h 63"/>
                <a:gd name="T64" fmla="*/ 363071 w 68"/>
                <a:gd name="T65" fmla="*/ 395464 h 63"/>
                <a:gd name="T66" fmla="*/ 302559 w 68"/>
                <a:gd name="T67" fmla="*/ 402167 h 63"/>
                <a:gd name="T68" fmla="*/ 275665 w 68"/>
                <a:gd name="T69" fmla="*/ 348544 h 63"/>
                <a:gd name="T70" fmla="*/ 316006 w 68"/>
                <a:gd name="T71" fmla="*/ 294922 h 63"/>
                <a:gd name="T72" fmla="*/ 336176 w 68"/>
                <a:gd name="T73" fmla="*/ 241300 h 63"/>
                <a:gd name="T74" fmla="*/ 376518 w 68"/>
                <a:gd name="T75" fmla="*/ 268111 h 63"/>
                <a:gd name="T76" fmla="*/ 430306 w 68"/>
                <a:gd name="T77" fmla="*/ 261408 h 63"/>
                <a:gd name="T78" fmla="*/ 423582 w 68"/>
                <a:gd name="T79" fmla="*/ 308328 h 63"/>
                <a:gd name="T80" fmla="*/ 369794 w 68"/>
                <a:gd name="T81" fmla="*/ 53622 h 63"/>
                <a:gd name="T82" fmla="*/ 396688 w 68"/>
                <a:gd name="T83" fmla="*/ 87136 h 63"/>
                <a:gd name="T84" fmla="*/ 336176 w 68"/>
                <a:gd name="T85" fmla="*/ 328436 h 63"/>
                <a:gd name="T86" fmla="*/ 369794 w 68"/>
                <a:gd name="T87" fmla="*/ 301625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4" name="TextBox 13"/>
            <p:cNvSpPr txBox="1">
              <a:spLocks noChangeArrowheads="1"/>
            </p:cNvSpPr>
            <p:nvPr/>
          </p:nvSpPr>
          <p:spPr bwMode="auto">
            <a:xfrm>
              <a:off x="2957513" y="4976813"/>
              <a:ext cx="1376362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TextBox 13"/>
            <p:cNvSpPr txBox="1">
              <a:spLocks noChangeArrowheads="1"/>
            </p:cNvSpPr>
            <p:nvPr/>
          </p:nvSpPr>
          <p:spPr bwMode="auto">
            <a:xfrm>
              <a:off x="2957513" y="5330144"/>
              <a:ext cx="1508125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椭圆 59"/>
            <p:cNvSpPr>
              <a:spLocks noChangeArrowheads="1"/>
            </p:cNvSpPr>
            <p:nvPr/>
          </p:nvSpPr>
          <p:spPr bwMode="auto">
            <a:xfrm>
              <a:off x="3557588" y="2870200"/>
              <a:ext cx="171450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564063" y="2870200"/>
            <a:ext cx="1508125" cy="3013981"/>
            <a:chOff x="4564063" y="2870200"/>
            <a:chExt cx="1508125" cy="3013981"/>
          </a:xfrm>
        </p:grpSpPr>
        <p:cxnSp>
          <p:nvCxnSpPr>
            <p:cNvPr id="78" name="Straight Connector 48"/>
            <p:cNvCxnSpPr>
              <a:cxnSpLocks noChangeShapeType="1"/>
            </p:cNvCxnSpPr>
            <p:nvPr/>
          </p:nvCxnSpPr>
          <p:spPr bwMode="auto">
            <a:xfrm>
              <a:off x="5253038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" name="Oval 50"/>
            <p:cNvSpPr>
              <a:spLocks noChangeArrowheads="1"/>
            </p:cNvSpPr>
            <p:nvPr/>
          </p:nvSpPr>
          <p:spPr bwMode="auto">
            <a:xfrm>
              <a:off x="4838700" y="4008438"/>
              <a:ext cx="828675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8" name="Freeform 157"/>
            <p:cNvSpPr>
              <a:spLocks noEditPoints="1"/>
            </p:cNvSpPr>
            <p:nvPr/>
          </p:nvSpPr>
          <p:spPr bwMode="auto">
            <a:xfrm>
              <a:off x="5073650" y="4224338"/>
              <a:ext cx="357188" cy="395287"/>
            </a:xfrm>
            <a:custGeom>
              <a:avLst/>
              <a:gdLst>
                <a:gd name="T0" fmla="*/ 293404 w 56"/>
                <a:gd name="T1" fmla="*/ 395287 h 62"/>
                <a:gd name="T2" fmla="*/ 63784 w 56"/>
                <a:gd name="T3" fmla="*/ 395287 h 62"/>
                <a:gd name="T4" fmla="*/ 0 w 56"/>
                <a:gd name="T5" fmla="*/ 331531 h 62"/>
                <a:gd name="T6" fmla="*/ 89297 w 56"/>
                <a:gd name="T7" fmla="*/ 184892 h 62"/>
                <a:gd name="T8" fmla="*/ 178594 w 56"/>
                <a:gd name="T9" fmla="*/ 216770 h 62"/>
                <a:gd name="T10" fmla="*/ 267891 w 56"/>
                <a:gd name="T11" fmla="*/ 184892 h 62"/>
                <a:gd name="T12" fmla="*/ 357188 w 56"/>
                <a:gd name="T13" fmla="*/ 331531 h 62"/>
                <a:gd name="T14" fmla="*/ 293404 w 56"/>
                <a:gd name="T15" fmla="*/ 395287 h 62"/>
                <a:gd name="T16" fmla="*/ 178594 w 56"/>
                <a:gd name="T17" fmla="*/ 197644 h 62"/>
                <a:gd name="T18" fmla="*/ 82919 w 56"/>
                <a:gd name="T19" fmla="*/ 102010 h 62"/>
                <a:gd name="T20" fmla="*/ 178594 w 56"/>
                <a:gd name="T21" fmla="*/ 0 h 62"/>
                <a:gd name="T22" fmla="*/ 274269 w 56"/>
                <a:gd name="T23" fmla="*/ 102010 h 62"/>
                <a:gd name="T24" fmla="*/ 178594 w 56"/>
                <a:gd name="T25" fmla="*/ 197644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6" name="TextBox 13"/>
            <p:cNvSpPr txBox="1">
              <a:spLocks noChangeArrowheads="1"/>
            </p:cNvSpPr>
            <p:nvPr/>
          </p:nvSpPr>
          <p:spPr bwMode="auto">
            <a:xfrm>
              <a:off x="4564063" y="4976813"/>
              <a:ext cx="1376362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TextBox 13"/>
            <p:cNvSpPr txBox="1">
              <a:spLocks noChangeArrowheads="1"/>
            </p:cNvSpPr>
            <p:nvPr/>
          </p:nvSpPr>
          <p:spPr bwMode="auto">
            <a:xfrm>
              <a:off x="4564063" y="5330144"/>
              <a:ext cx="1508125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椭圆 60"/>
            <p:cNvSpPr>
              <a:spLocks noChangeArrowheads="1"/>
            </p:cNvSpPr>
            <p:nvPr/>
          </p:nvSpPr>
          <p:spPr bwMode="auto">
            <a:xfrm>
              <a:off x="5164138" y="2870200"/>
              <a:ext cx="173037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191250" y="2870200"/>
            <a:ext cx="1508125" cy="3013981"/>
            <a:chOff x="6191250" y="2870200"/>
            <a:chExt cx="1508125" cy="3013981"/>
          </a:xfrm>
        </p:grpSpPr>
        <p:cxnSp>
          <p:nvCxnSpPr>
            <p:cNvPr id="80" name="Straight Connector 53"/>
            <p:cNvCxnSpPr>
              <a:cxnSpLocks noChangeShapeType="1"/>
            </p:cNvCxnSpPr>
            <p:nvPr/>
          </p:nvCxnSpPr>
          <p:spPr bwMode="auto">
            <a:xfrm>
              <a:off x="6880225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1" name="Oval 55"/>
            <p:cNvSpPr>
              <a:spLocks noChangeArrowheads="1"/>
            </p:cNvSpPr>
            <p:nvPr/>
          </p:nvSpPr>
          <p:spPr bwMode="auto">
            <a:xfrm>
              <a:off x="6465888" y="4008438"/>
              <a:ext cx="828675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9" name="Freeform 145"/>
            <p:cNvSpPr>
              <a:spLocks noChangeAspect="1"/>
            </p:cNvSpPr>
            <p:nvPr/>
          </p:nvSpPr>
          <p:spPr bwMode="auto">
            <a:xfrm>
              <a:off x="6650038" y="4224338"/>
              <a:ext cx="460375" cy="396875"/>
            </a:xfrm>
            <a:custGeom>
              <a:avLst/>
              <a:gdLst>
                <a:gd name="T0" fmla="*/ 460375 w 64"/>
                <a:gd name="T1" fmla="*/ 368011 h 55"/>
                <a:gd name="T2" fmla="*/ 431602 w 64"/>
                <a:gd name="T3" fmla="*/ 396875 h 55"/>
                <a:gd name="T4" fmla="*/ 352475 w 64"/>
                <a:gd name="T5" fmla="*/ 396875 h 55"/>
                <a:gd name="T6" fmla="*/ 323701 w 64"/>
                <a:gd name="T7" fmla="*/ 368011 h 55"/>
                <a:gd name="T8" fmla="*/ 323701 w 64"/>
                <a:gd name="T9" fmla="*/ 288636 h 55"/>
                <a:gd name="T10" fmla="*/ 352475 w 64"/>
                <a:gd name="T11" fmla="*/ 259773 h 55"/>
                <a:gd name="T12" fmla="*/ 374055 w 64"/>
                <a:gd name="T13" fmla="*/ 259773 h 55"/>
                <a:gd name="T14" fmla="*/ 374055 w 64"/>
                <a:gd name="T15" fmla="*/ 216477 h 55"/>
                <a:gd name="T16" fmla="*/ 244574 w 64"/>
                <a:gd name="T17" fmla="*/ 216477 h 55"/>
                <a:gd name="T18" fmla="*/ 244574 w 64"/>
                <a:gd name="T19" fmla="*/ 259773 h 55"/>
                <a:gd name="T20" fmla="*/ 266154 w 64"/>
                <a:gd name="T21" fmla="*/ 259773 h 55"/>
                <a:gd name="T22" fmla="*/ 294928 w 64"/>
                <a:gd name="T23" fmla="*/ 288636 h 55"/>
                <a:gd name="T24" fmla="*/ 294928 w 64"/>
                <a:gd name="T25" fmla="*/ 368011 h 55"/>
                <a:gd name="T26" fmla="*/ 266154 w 64"/>
                <a:gd name="T27" fmla="*/ 396875 h 55"/>
                <a:gd name="T28" fmla="*/ 187027 w 64"/>
                <a:gd name="T29" fmla="*/ 396875 h 55"/>
                <a:gd name="T30" fmla="*/ 165447 w 64"/>
                <a:gd name="T31" fmla="*/ 368011 h 55"/>
                <a:gd name="T32" fmla="*/ 165447 w 64"/>
                <a:gd name="T33" fmla="*/ 288636 h 55"/>
                <a:gd name="T34" fmla="*/ 187027 w 64"/>
                <a:gd name="T35" fmla="*/ 259773 h 55"/>
                <a:gd name="T36" fmla="*/ 208607 w 64"/>
                <a:gd name="T37" fmla="*/ 259773 h 55"/>
                <a:gd name="T38" fmla="*/ 208607 w 64"/>
                <a:gd name="T39" fmla="*/ 216477 h 55"/>
                <a:gd name="T40" fmla="*/ 79127 w 64"/>
                <a:gd name="T41" fmla="*/ 216477 h 55"/>
                <a:gd name="T42" fmla="*/ 79127 w 64"/>
                <a:gd name="T43" fmla="*/ 259773 h 55"/>
                <a:gd name="T44" fmla="*/ 107900 w 64"/>
                <a:gd name="T45" fmla="*/ 259773 h 55"/>
                <a:gd name="T46" fmla="*/ 129480 w 64"/>
                <a:gd name="T47" fmla="*/ 288636 h 55"/>
                <a:gd name="T48" fmla="*/ 129480 w 64"/>
                <a:gd name="T49" fmla="*/ 368011 h 55"/>
                <a:gd name="T50" fmla="*/ 107900 w 64"/>
                <a:gd name="T51" fmla="*/ 396875 h 55"/>
                <a:gd name="T52" fmla="*/ 21580 w 64"/>
                <a:gd name="T53" fmla="*/ 396875 h 55"/>
                <a:gd name="T54" fmla="*/ 0 w 64"/>
                <a:gd name="T55" fmla="*/ 368011 h 55"/>
                <a:gd name="T56" fmla="*/ 0 w 64"/>
                <a:gd name="T57" fmla="*/ 288636 h 55"/>
                <a:gd name="T58" fmla="*/ 21580 w 64"/>
                <a:gd name="T59" fmla="*/ 259773 h 55"/>
                <a:gd name="T60" fmla="*/ 50354 w 64"/>
                <a:gd name="T61" fmla="*/ 259773 h 55"/>
                <a:gd name="T62" fmla="*/ 50354 w 64"/>
                <a:gd name="T63" fmla="*/ 216477 h 55"/>
                <a:gd name="T64" fmla="*/ 79127 w 64"/>
                <a:gd name="T65" fmla="*/ 180398 h 55"/>
                <a:gd name="T66" fmla="*/ 208607 w 64"/>
                <a:gd name="T67" fmla="*/ 180398 h 55"/>
                <a:gd name="T68" fmla="*/ 208607 w 64"/>
                <a:gd name="T69" fmla="*/ 129886 h 55"/>
                <a:gd name="T70" fmla="*/ 187027 w 64"/>
                <a:gd name="T71" fmla="*/ 129886 h 55"/>
                <a:gd name="T72" fmla="*/ 165447 w 64"/>
                <a:gd name="T73" fmla="*/ 108239 h 55"/>
                <a:gd name="T74" fmla="*/ 165447 w 64"/>
                <a:gd name="T75" fmla="*/ 21648 h 55"/>
                <a:gd name="T76" fmla="*/ 187027 w 64"/>
                <a:gd name="T77" fmla="*/ 0 h 55"/>
                <a:gd name="T78" fmla="*/ 266154 w 64"/>
                <a:gd name="T79" fmla="*/ 0 h 55"/>
                <a:gd name="T80" fmla="*/ 294928 w 64"/>
                <a:gd name="T81" fmla="*/ 21648 h 55"/>
                <a:gd name="T82" fmla="*/ 294928 w 64"/>
                <a:gd name="T83" fmla="*/ 108239 h 55"/>
                <a:gd name="T84" fmla="*/ 266154 w 64"/>
                <a:gd name="T85" fmla="*/ 129886 h 55"/>
                <a:gd name="T86" fmla="*/ 244574 w 64"/>
                <a:gd name="T87" fmla="*/ 129886 h 55"/>
                <a:gd name="T88" fmla="*/ 244574 w 64"/>
                <a:gd name="T89" fmla="*/ 180398 h 55"/>
                <a:gd name="T90" fmla="*/ 374055 w 64"/>
                <a:gd name="T91" fmla="*/ 180398 h 55"/>
                <a:gd name="T92" fmla="*/ 410021 w 64"/>
                <a:gd name="T93" fmla="*/ 216477 h 55"/>
                <a:gd name="T94" fmla="*/ 410021 w 64"/>
                <a:gd name="T95" fmla="*/ 259773 h 55"/>
                <a:gd name="T96" fmla="*/ 431602 w 64"/>
                <a:gd name="T97" fmla="*/ 259773 h 55"/>
                <a:gd name="T98" fmla="*/ 460375 w 64"/>
                <a:gd name="T99" fmla="*/ 288636 h 55"/>
                <a:gd name="T100" fmla="*/ 460375 w 64"/>
                <a:gd name="T101" fmla="*/ 368011 h 5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8" name="TextBox 13"/>
            <p:cNvSpPr txBox="1">
              <a:spLocks noChangeArrowheads="1"/>
            </p:cNvSpPr>
            <p:nvPr/>
          </p:nvSpPr>
          <p:spPr bwMode="auto">
            <a:xfrm>
              <a:off x="6191250" y="4976813"/>
              <a:ext cx="137795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13"/>
            <p:cNvSpPr txBox="1">
              <a:spLocks noChangeArrowheads="1"/>
            </p:cNvSpPr>
            <p:nvPr/>
          </p:nvSpPr>
          <p:spPr bwMode="auto">
            <a:xfrm>
              <a:off x="6191250" y="5330144"/>
              <a:ext cx="1508125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椭圆 61"/>
            <p:cNvSpPr>
              <a:spLocks noChangeArrowheads="1"/>
            </p:cNvSpPr>
            <p:nvPr/>
          </p:nvSpPr>
          <p:spPr bwMode="auto">
            <a:xfrm>
              <a:off x="6788150" y="2870200"/>
              <a:ext cx="171450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820025" y="2870200"/>
            <a:ext cx="1506538" cy="3013981"/>
            <a:chOff x="7820025" y="2870200"/>
            <a:chExt cx="1506538" cy="3013981"/>
          </a:xfrm>
        </p:grpSpPr>
        <p:cxnSp>
          <p:nvCxnSpPr>
            <p:cNvPr id="82" name="Straight Connector 58"/>
            <p:cNvCxnSpPr>
              <a:cxnSpLocks noChangeShapeType="1"/>
            </p:cNvCxnSpPr>
            <p:nvPr/>
          </p:nvCxnSpPr>
          <p:spPr bwMode="auto">
            <a:xfrm>
              <a:off x="8486775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3" name="Oval 60"/>
            <p:cNvSpPr>
              <a:spLocks noChangeArrowheads="1"/>
            </p:cNvSpPr>
            <p:nvPr/>
          </p:nvSpPr>
          <p:spPr bwMode="auto">
            <a:xfrm>
              <a:off x="8072438" y="4008438"/>
              <a:ext cx="828675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0" name="Freeform 157"/>
            <p:cNvSpPr>
              <a:spLocks noChangeAspect="1" noEditPoints="1"/>
            </p:cNvSpPr>
            <p:nvPr/>
          </p:nvSpPr>
          <p:spPr bwMode="auto">
            <a:xfrm>
              <a:off x="8324850" y="4224338"/>
              <a:ext cx="323850" cy="396875"/>
            </a:xfrm>
            <a:custGeom>
              <a:avLst/>
              <a:gdLst>
                <a:gd name="T0" fmla="*/ 323850 w 41"/>
                <a:gd name="T1" fmla="*/ 349250 h 50"/>
                <a:gd name="T2" fmla="*/ 276457 w 41"/>
                <a:gd name="T3" fmla="*/ 396875 h 50"/>
                <a:gd name="T4" fmla="*/ 39494 w 41"/>
                <a:gd name="T5" fmla="*/ 396875 h 50"/>
                <a:gd name="T6" fmla="*/ 0 w 41"/>
                <a:gd name="T7" fmla="*/ 349250 h 50"/>
                <a:gd name="T8" fmla="*/ 0 w 41"/>
                <a:gd name="T9" fmla="*/ 39688 h 50"/>
                <a:gd name="T10" fmla="*/ 39494 w 41"/>
                <a:gd name="T11" fmla="*/ 0 h 50"/>
                <a:gd name="T12" fmla="*/ 276457 w 41"/>
                <a:gd name="T13" fmla="*/ 0 h 50"/>
                <a:gd name="T14" fmla="*/ 323850 w 41"/>
                <a:gd name="T15" fmla="*/ 39688 h 50"/>
                <a:gd name="T16" fmla="*/ 323850 w 41"/>
                <a:gd name="T17" fmla="*/ 349250 h 50"/>
                <a:gd name="T18" fmla="*/ 284356 w 41"/>
                <a:gd name="T19" fmla="*/ 39688 h 50"/>
                <a:gd name="T20" fmla="*/ 276457 w 41"/>
                <a:gd name="T21" fmla="*/ 31750 h 50"/>
                <a:gd name="T22" fmla="*/ 39494 w 41"/>
                <a:gd name="T23" fmla="*/ 31750 h 50"/>
                <a:gd name="T24" fmla="*/ 31595 w 41"/>
                <a:gd name="T25" fmla="*/ 39688 h 50"/>
                <a:gd name="T26" fmla="*/ 31595 w 41"/>
                <a:gd name="T27" fmla="*/ 317500 h 50"/>
                <a:gd name="T28" fmla="*/ 39494 w 41"/>
                <a:gd name="T29" fmla="*/ 325438 h 50"/>
                <a:gd name="T30" fmla="*/ 276457 w 41"/>
                <a:gd name="T31" fmla="*/ 325438 h 50"/>
                <a:gd name="T32" fmla="*/ 284356 w 41"/>
                <a:gd name="T33" fmla="*/ 317500 h 50"/>
                <a:gd name="T34" fmla="*/ 284356 w 41"/>
                <a:gd name="T35" fmla="*/ 39688 h 50"/>
                <a:gd name="T36" fmla="*/ 157976 w 41"/>
                <a:gd name="T37" fmla="*/ 341313 h 50"/>
                <a:gd name="T38" fmla="*/ 142178 w 41"/>
                <a:gd name="T39" fmla="*/ 357188 h 50"/>
                <a:gd name="T40" fmla="*/ 157976 w 41"/>
                <a:gd name="T41" fmla="*/ 381000 h 50"/>
                <a:gd name="T42" fmla="*/ 181672 w 41"/>
                <a:gd name="T43" fmla="*/ 357188 h 50"/>
                <a:gd name="T44" fmla="*/ 157976 w 41"/>
                <a:gd name="T45" fmla="*/ 341313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00" name="TextBox 13"/>
            <p:cNvSpPr txBox="1">
              <a:spLocks noChangeArrowheads="1"/>
            </p:cNvSpPr>
            <p:nvPr/>
          </p:nvSpPr>
          <p:spPr bwMode="auto">
            <a:xfrm>
              <a:off x="7820025" y="4976813"/>
              <a:ext cx="1376363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TextBox 13"/>
            <p:cNvSpPr txBox="1">
              <a:spLocks noChangeArrowheads="1"/>
            </p:cNvSpPr>
            <p:nvPr/>
          </p:nvSpPr>
          <p:spPr bwMode="auto">
            <a:xfrm>
              <a:off x="7820025" y="5330144"/>
              <a:ext cx="1506538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椭圆 62"/>
            <p:cNvSpPr>
              <a:spLocks noChangeArrowheads="1"/>
            </p:cNvSpPr>
            <p:nvPr/>
          </p:nvSpPr>
          <p:spPr bwMode="auto">
            <a:xfrm>
              <a:off x="8391525" y="2870200"/>
              <a:ext cx="171450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447213" y="2870200"/>
            <a:ext cx="1506537" cy="3013981"/>
            <a:chOff x="9447213" y="2870200"/>
            <a:chExt cx="1506537" cy="3013981"/>
          </a:xfrm>
        </p:grpSpPr>
        <p:cxnSp>
          <p:nvCxnSpPr>
            <p:cNvPr id="84" name="Straight Connector 63"/>
            <p:cNvCxnSpPr>
              <a:cxnSpLocks noChangeShapeType="1"/>
            </p:cNvCxnSpPr>
            <p:nvPr/>
          </p:nvCxnSpPr>
          <p:spPr bwMode="auto">
            <a:xfrm>
              <a:off x="10113963" y="3049588"/>
              <a:ext cx="0" cy="954087"/>
            </a:xfrm>
            <a:prstGeom prst="line">
              <a:avLst/>
            </a:prstGeom>
            <a:noFill/>
            <a:ln w="19050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5" name="Oval 65"/>
            <p:cNvSpPr>
              <a:spLocks noChangeArrowheads="1"/>
            </p:cNvSpPr>
            <p:nvPr/>
          </p:nvSpPr>
          <p:spPr bwMode="auto">
            <a:xfrm>
              <a:off x="9699625" y="4008438"/>
              <a:ext cx="828675" cy="827087"/>
            </a:xfrm>
            <a:prstGeom prst="ellipse">
              <a:avLst/>
            </a:prstGeom>
            <a:solidFill>
              <a:srgbClr val="F9443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45386"/>
              <a:endParaRPr lang="en-US" altLang="zh-CN" sz="2265">
                <a:solidFill>
                  <a:srgbClr val="1F497D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1" name="Freeform 109"/>
            <p:cNvSpPr>
              <a:spLocks noChangeAspect="1" noEditPoints="1"/>
            </p:cNvSpPr>
            <p:nvPr/>
          </p:nvSpPr>
          <p:spPr bwMode="auto">
            <a:xfrm>
              <a:off x="9907588" y="4248150"/>
              <a:ext cx="412750" cy="349250"/>
            </a:xfrm>
            <a:custGeom>
              <a:avLst/>
              <a:gdLst>
                <a:gd name="T0" fmla="*/ 60699 w 68"/>
                <a:gd name="T1" fmla="*/ 343228 h 58"/>
                <a:gd name="T2" fmla="*/ 54629 w 68"/>
                <a:gd name="T3" fmla="*/ 349250 h 58"/>
                <a:gd name="T4" fmla="*/ 12140 w 68"/>
                <a:gd name="T5" fmla="*/ 349250 h 58"/>
                <a:gd name="T6" fmla="*/ 0 w 68"/>
                <a:gd name="T7" fmla="*/ 343228 h 58"/>
                <a:gd name="T8" fmla="*/ 0 w 68"/>
                <a:gd name="T9" fmla="*/ 295056 h 58"/>
                <a:gd name="T10" fmla="*/ 12140 w 68"/>
                <a:gd name="T11" fmla="*/ 289034 h 58"/>
                <a:gd name="T12" fmla="*/ 54629 w 68"/>
                <a:gd name="T13" fmla="*/ 289034 h 58"/>
                <a:gd name="T14" fmla="*/ 60699 w 68"/>
                <a:gd name="T15" fmla="*/ 295056 h 58"/>
                <a:gd name="T16" fmla="*/ 60699 w 68"/>
                <a:gd name="T17" fmla="*/ 343228 h 58"/>
                <a:gd name="T18" fmla="*/ 151746 w 68"/>
                <a:gd name="T19" fmla="*/ 343228 h 58"/>
                <a:gd name="T20" fmla="*/ 145676 w 68"/>
                <a:gd name="T21" fmla="*/ 349250 h 58"/>
                <a:gd name="T22" fmla="*/ 97118 w 68"/>
                <a:gd name="T23" fmla="*/ 349250 h 58"/>
                <a:gd name="T24" fmla="*/ 91048 w 68"/>
                <a:gd name="T25" fmla="*/ 343228 h 58"/>
                <a:gd name="T26" fmla="*/ 91048 w 68"/>
                <a:gd name="T27" fmla="*/ 264948 h 58"/>
                <a:gd name="T28" fmla="*/ 97118 w 68"/>
                <a:gd name="T29" fmla="*/ 258927 h 58"/>
                <a:gd name="T30" fmla="*/ 145676 w 68"/>
                <a:gd name="T31" fmla="*/ 258927 h 58"/>
                <a:gd name="T32" fmla="*/ 151746 w 68"/>
                <a:gd name="T33" fmla="*/ 264948 h 58"/>
                <a:gd name="T34" fmla="*/ 151746 w 68"/>
                <a:gd name="T35" fmla="*/ 343228 h 58"/>
                <a:gd name="T36" fmla="*/ 236724 w 68"/>
                <a:gd name="T37" fmla="*/ 343228 h 58"/>
                <a:gd name="T38" fmla="*/ 230654 w 68"/>
                <a:gd name="T39" fmla="*/ 349250 h 58"/>
                <a:gd name="T40" fmla="*/ 188165 w 68"/>
                <a:gd name="T41" fmla="*/ 349250 h 58"/>
                <a:gd name="T42" fmla="*/ 182096 w 68"/>
                <a:gd name="T43" fmla="*/ 343228 h 58"/>
                <a:gd name="T44" fmla="*/ 182096 w 68"/>
                <a:gd name="T45" fmla="*/ 210754 h 58"/>
                <a:gd name="T46" fmla="*/ 188165 w 68"/>
                <a:gd name="T47" fmla="*/ 204733 h 58"/>
                <a:gd name="T48" fmla="*/ 230654 w 68"/>
                <a:gd name="T49" fmla="*/ 204733 h 58"/>
                <a:gd name="T50" fmla="*/ 236724 w 68"/>
                <a:gd name="T51" fmla="*/ 210754 h 58"/>
                <a:gd name="T52" fmla="*/ 236724 w 68"/>
                <a:gd name="T53" fmla="*/ 343228 h 58"/>
                <a:gd name="T54" fmla="*/ 327772 w 68"/>
                <a:gd name="T55" fmla="*/ 343228 h 58"/>
                <a:gd name="T56" fmla="*/ 321702 w 68"/>
                <a:gd name="T57" fmla="*/ 349250 h 58"/>
                <a:gd name="T58" fmla="*/ 273143 w 68"/>
                <a:gd name="T59" fmla="*/ 349250 h 58"/>
                <a:gd name="T60" fmla="*/ 267074 w 68"/>
                <a:gd name="T61" fmla="*/ 343228 h 58"/>
                <a:gd name="T62" fmla="*/ 267074 w 68"/>
                <a:gd name="T63" fmla="*/ 120431 h 58"/>
                <a:gd name="T64" fmla="*/ 273143 w 68"/>
                <a:gd name="T65" fmla="*/ 114409 h 58"/>
                <a:gd name="T66" fmla="*/ 321702 w 68"/>
                <a:gd name="T67" fmla="*/ 114409 h 58"/>
                <a:gd name="T68" fmla="*/ 327772 w 68"/>
                <a:gd name="T69" fmla="*/ 120431 h 58"/>
                <a:gd name="T70" fmla="*/ 327772 w 68"/>
                <a:gd name="T71" fmla="*/ 343228 h 58"/>
                <a:gd name="T72" fmla="*/ 412750 w 68"/>
                <a:gd name="T73" fmla="*/ 343228 h 58"/>
                <a:gd name="T74" fmla="*/ 406680 w 68"/>
                <a:gd name="T75" fmla="*/ 349250 h 58"/>
                <a:gd name="T76" fmla="*/ 364191 w 68"/>
                <a:gd name="T77" fmla="*/ 349250 h 58"/>
                <a:gd name="T78" fmla="*/ 358121 w 68"/>
                <a:gd name="T79" fmla="*/ 343228 h 58"/>
                <a:gd name="T80" fmla="*/ 358121 w 68"/>
                <a:gd name="T81" fmla="*/ 6022 h 58"/>
                <a:gd name="T82" fmla="*/ 364191 w 68"/>
                <a:gd name="T83" fmla="*/ 0 h 58"/>
                <a:gd name="T84" fmla="*/ 406680 w 68"/>
                <a:gd name="T85" fmla="*/ 0 h 58"/>
                <a:gd name="T86" fmla="*/ 412750 w 68"/>
                <a:gd name="T87" fmla="*/ 6022 h 58"/>
                <a:gd name="T88" fmla="*/ 412750 w 68"/>
                <a:gd name="T89" fmla="*/ 343228 h 5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68" h="58">
                  <a:moveTo>
                    <a:pt x="10" y="57"/>
                  </a:moveTo>
                  <a:cubicBezTo>
                    <a:pt x="10" y="57"/>
                    <a:pt x="10" y="58"/>
                    <a:pt x="9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48"/>
                    <a:pt x="2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0" y="49"/>
                    <a:pt x="10" y="49"/>
                  </a:cubicBezTo>
                  <a:lnTo>
                    <a:pt x="10" y="57"/>
                  </a:lnTo>
                  <a:close/>
                  <a:moveTo>
                    <a:pt x="25" y="57"/>
                  </a:moveTo>
                  <a:cubicBezTo>
                    <a:pt x="25" y="57"/>
                    <a:pt x="24" y="58"/>
                    <a:pt x="24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5" y="57"/>
                    <a:pt x="15" y="5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5" y="44"/>
                    <a:pt x="25" y="44"/>
                  </a:cubicBezTo>
                  <a:lnTo>
                    <a:pt x="25" y="57"/>
                  </a:lnTo>
                  <a:close/>
                  <a:moveTo>
                    <a:pt x="39" y="57"/>
                  </a:moveTo>
                  <a:cubicBezTo>
                    <a:pt x="39" y="57"/>
                    <a:pt x="39" y="58"/>
                    <a:pt x="3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0" y="58"/>
                    <a:pt x="30" y="57"/>
                    <a:pt x="30" y="5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5"/>
                  </a:cubicBezTo>
                  <a:lnTo>
                    <a:pt x="39" y="57"/>
                  </a:lnTo>
                  <a:close/>
                  <a:moveTo>
                    <a:pt x="54" y="57"/>
                  </a:moveTo>
                  <a:cubicBezTo>
                    <a:pt x="54" y="57"/>
                    <a:pt x="53" y="58"/>
                    <a:pt x="53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4" y="57"/>
                    <a:pt x="44" y="5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5" y="19"/>
                    <a:pt x="45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lnTo>
                    <a:pt x="54" y="57"/>
                  </a:lnTo>
                  <a:close/>
                  <a:moveTo>
                    <a:pt x="68" y="57"/>
                  </a:moveTo>
                  <a:cubicBezTo>
                    <a:pt x="68" y="57"/>
                    <a:pt x="68" y="58"/>
                    <a:pt x="67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9" y="58"/>
                    <a:pt x="59" y="57"/>
                    <a:pt x="59" y="5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02" name="TextBox 13"/>
            <p:cNvSpPr txBox="1">
              <a:spLocks noChangeArrowheads="1"/>
            </p:cNvSpPr>
            <p:nvPr/>
          </p:nvSpPr>
          <p:spPr bwMode="auto">
            <a:xfrm>
              <a:off x="9447213" y="4976813"/>
              <a:ext cx="1376362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9443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600" b="1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TextBox 13"/>
            <p:cNvSpPr txBox="1">
              <a:spLocks noChangeArrowheads="1"/>
            </p:cNvSpPr>
            <p:nvPr/>
          </p:nvSpPr>
          <p:spPr bwMode="auto">
            <a:xfrm>
              <a:off x="9447213" y="5330144"/>
              <a:ext cx="1506537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椭圆 63"/>
            <p:cNvSpPr>
              <a:spLocks noChangeArrowheads="1"/>
            </p:cNvSpPr>
            <p:nvPr/>
          </p:nvSpPr>
          <p:spPr bwMode="auto">
            <a:xfrm>
              <a:off x="10017125" y="2870200"/>
              <a:ext cx="173038" cy="171450"/>
            </a:xfrm>
            <a:prstGeom prst="ellipse">
              <a:avLst/>
            </a:prstGeom>
            <a:noFill/>
            <a:ln w="28575">
              <a:solidFill>
                <a:srgbClr val="F944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682" tIns="60841" rIns="121682" bIns="60841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3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81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25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75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75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325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5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25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975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95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/>
          <p:cNvSpPr>
            <a:spLocks noChangeArrowheads="1"/>
          </p:cNvSpPr>
          <p:nvPr/>
        </p:nvSpPr>
        <p:spPr bwMode="auto">
          <a:xfrm>
            <a:off x="0" y="258763"/>
            <a:ext cx="667657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313518" y="258763"/>
            <a:ext cx="10878482" cy="438150"/>
          </a:xfrm>
          <a:prstGeom prst="rect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313769" y="226455"/>
            <a:ext cx="4320480" cy="50276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67" b="1" dirty="0" smtClean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667" b="1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9554" y="154672"/>
            <a:ext cx="6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94433"/>
                </a:solidFill>
                <a:latin typeface="Impact" panose="020B0806030902050204" pitchFamily="34" charset="0"/>
              </a:rPr>
              <a:t>04</a:t>
            </a:r>
            <a:endParaRPr lang="zh-CN" altLang="en-US" sz="36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001955689"/>
              </p:ext>
            </p:extLst>
          </p:nvPr>
        </p:nvGraphicFramePr>
        <p:xfrm>
          <a:off x="2634643" y="2340699"/>
          <a:ext cx="2131268" cy="219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28"/>
          <p:cNvSpPr txBox="1"/>
          <p:nvPr/>
        </p:nvSpPr>
        <p:spPr>
          <a:xfrm>
            <a:off x="3263418" y="3147367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94433"/>
                </a:solidFill>
                <a:latin typeface="Impact" panose="020B0806030902050204" pitchFamily="34" charset="0"/>
              </a:rPr>
              <a:t>72%</a:t>
            </a:r>
            <a:endParaRPr lang="zh-CN" altLang="en-US" sz="32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663146" y="2477819"/>
            <a:ext cx="698260" cy="69826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911027" y="2238781"/>
            <a:ext cx="2188487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3"/>
          <p:cNvSpPr txBox="1"/>
          <p:nvPr/>
        </p:nvSpPr>
        <p:spPr>
          <a:xfrm>
            <a:off x="911026" y="1906826"/>
            <a:ext cx="177427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162995475"/>
              </p:ext>
            </p:extLst>
          </p:nvPr>
        </p:nvGraphicFramePr>
        <p:xfrm>
          <a:off x="5360852" y="3976612"/>
          <a:ext cx="2131268" cy="219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54"/>
          <p:cNvSpPr txBox="1"/>
          <p:nvPr/>
        </p:nvSpPr>
        <p:spPr>
          <a:xfrm>
            <a:off x="5989628" y="4783280"/>
            <a:ext cx="893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94433"/>
                </a:solidFill>
                <a:latin typeface="Impact" panose="020B0806030902050204" pitchFamily="34" charset="0"/>
              </a:rPr>
              <a:t>40%</a:t>
            </a:r>
            <a:endParaRPr lang="zh-CN" altLang="en-US" sz="32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471458" y="5202064"/>
            <a:ext cx="698260" cy="69826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09966730"/>
              </p:ext>
            </p:extLst>
          </p:nvPr>
        </p:nvGraphicFramePr>
        <p:xfrm>
          <a:off x="7356330" y="1874851"/>
          <a:ext cx="2131268" cy="219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59"/>
          <p:cNvSpPr txBox="1"/>
          <p:nvPr/>
        </p:nvSpPr>
        <p:spPr>
          <a:xfrm>
            <a:off x="7985106" y="2681519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94433"/>
                </a:solidFill>
                <a:latin typeface="Impact" panose="020B0806030902050204" pitchFamily="34" charset="0"/>
              </a:rPr>
              <a:t>60%</a:t>
            </a:r>
            <a:endParaRPr lang="zh-CN" altLang="en-US" sz="3200" dirty="0">
              <a:solidFill>
                <a:srgbClr val="F94433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584291" y="2755019"/>
            <a:ext cx="698260" cy="698260"/>
          </a:xfrm>
          <a:prstGeom prst="ellipse">
            <a:avLst/>
          </a:prstGeom>
          <a:solidFill>
            <a:srgbClr val="F9443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386"/>
            <a:endParaRPr lang="zh-CN" altLang="en-US" sz="2265" dirty="0">
              <a:solidFill>
                <a:srgbClr val="1F497D"/>
              </a:solidFill>
            </a:endParaRPr>
          </a:p>
        </p:txBody>
      </p:sp>
      <p:sp>
        <p:nvSpPr>
          <p:cNvPr id="23" name="TextBox 63"/>
          <p:cNvSpPr txBox="1"/>
          <p:nvPr/>
        </p:nvSpPr>
        <p:spPr>
          <a:xfrm>
            <a:off x="3025529" y="5204510"/>
            <a:ext cx="2188487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64"/>
          <p:cNvSpPr txBox="1"/>
          <p:nvPr/>
        </p:nvSpPr>
        <p:spPr>
          <a:xfrm>
            <a:off x="3025528" y="4872555"/>
            <a:ext cx="177427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5" name="TextBox 65"/>
          <p:cNvSpPr txBox="1"/>
          <p:nvPr/>
        </p:nvSpPr>
        <p:spPr>
          <a:xfrm>
            <a:off x="8855618" y="4489772"/>
            <a:ext cx="2188487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66"/>
          <p:cNvSpPr txBox="1"/>
          <p:nvPr/>
        </p:nvSpPr>
        <p:spPr>
          <a:xfrm>
            <a:off x="8855617" y="4157817"/>
            <a:ext cx="177427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944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9716852" y="2908979"/>
            <a:ext cx="409991" cy="390340"/>
            <a:chOff x="985838" y="-500062"/>
            <a:chExt cx="728663" cy="693738"/>
          </a:xfrm>
          <a:solidFill>
            <a:schemeClr val="bg1"/>
          </a:solidFill>
        </p:grpSpPr>
        <p:sp>
          <p:nvSpPr>
            <p:cNvPr id="28" name="Oval 777"/>
            <p:cNvSpPr>
              <a:spLocks noChangeArrowheads="1"/>
            </p:cNvSpPr>
            <p:nvPr/>
          </p:nvSpPr>
          <p:spPr bwMode="auto">
            <a:xfrm>
              <a:off x="1492251" y="-69849"/>
              <a:ext cx="82550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29" name="Oval 778"/>
            <p:cNvSpPr>
              <a:spLocks noChangeArrowheads="1"/>
            </p:cNvSpPr>
            <p:nvPr/>
          </p:nvSpPr>
          <p:spPr bwMode="auto">
            <a:xfrm>
              <a:off x="1169988" y="-98424"/>
              <a:ext cx="101600" cy="127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0" name="Oval 779"/>
            <p:cNvSpPr>
              <a:spLocks noChangeArrowheads="1"/>
            </p:cNvSpPr>
            <p:nvPr/>
          </p:nvSpPr>
          <p:spPr bwMode="auto">
            <a:xfrm>
              <a:off x="1304926" y="-122237"/>
              <a:ext cx="13176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1" name="Freeform 780"/>
            <p:cNvSpPr>
              <a:spLocks noEditPoints="1"/>
            </p:cNvSpPr>
            <p:nvPr/>
          </p:nvSpPr>
          <p:spPr bwMode="auto">
            <a:xfrm>
              <a:off x="1238251" y="36513"/>
              <a:ext cx="269875" cy="157163"/>
            </a:xfrm>
            <a:custGeom>
              <a:avLst/>
              <a:gdLst>
                <a:gd name="T0" fmla="*/ 71 w 72"/>
                <a:gd name="T1" fmla="*/ 30 h 42"/>
                <a:gd name="T2" fmla="*/ 70 w 72"/>
                <a:gd name="T3" fmla="*/ 12 h 42"/>
                <a:gd name="T4" fmla="*/ 60 w 72"/>
                <a:gd name="T5" fmla="*/ 1 h 42"/>
                <a:gd name="T6" fmla="*/ 51 w 72"/>
                <a:gd name="T7" fmla="*/ 0 h 42"/>
                <a:gd name="T8" fmla="*/ 51 w 72"/>
                <a:gd name="T9" fmla="*/ 0 h 42"/>
                <a:gd name="T10" fmla="*/ 50 w 72"/>
                <a:gd name="T11" fmla="*/ 0 h 42"/>
                <a:gd name="T12" fmla="*/ 50 w 72"/>
                <a:gd name="T13" fmla="*/ 0 h 42"/>
                <a:gd name="T14" fmla="*/ 57 w 72"/>
                <a:gd name="T15" fmla="*/ 6 h 42"/>
                <a:gd name="T16" fmla="*/ 48 w 72"/>
                <a:gd name="T17" fmla="*/ 10 h 42"/>
                <a:gd name="T18" fmla="*/ 53 w 72"/>
                <a:gd name="T19" fmla="*/ 17 h 42"/>
                <a:gd name="T20" fmla="*/ 41 w 72"/>
                <a:gd name="T21" fmla="*/ 41 h 42"/>
                <a:gd name="T22" fmla="*/ 41 w 72"/>
                <a:gd name="T23" fmla="*/ 41 h 42"/>
                <a:gd name="T24" fmla="*/ 39 w 72"/>
                <a:gd name="T25" fmla="*/ 8 h 42"/>
                <a:gd name="T26" fmla="*/ 41 w 72"/>
                <a:gd name="T27" fmla="*/ 7 h 42"/>
                <a:gd name="T28" fmla="*/ 39 w 72"/>
                <a:gd name="T29" fmla="*/ 0 h 42"/>
                <a:gd name="T30" fmla="*/ 32 w 72"/>
                <a:gd name="T31" fmla="*/ 0 h 42"/>
                <a:gd name="T32" fmla="*/ 30 w 72"/>
                <a:gd name="T33" fmla="*/ 7 h 42"/>
                <a:gd name="T34" fmla="*/ 32 w 72"/>
                <a:gd name="T35" fmla="*/ 8 h 42"/>
                <a:gd name="T36" fmla="*/ 30 w 72"/>
                <a:gd name="T37" fmla="*/ 41 h 42"/>
                <a:gd name="T38" fmla="*/ 30 w 72"/>
                <a:gd name="T39" fmla="*/ 41 h 42"/>
                <a:gd name="T40" fmla="*/ 30 w 72"/>
                <a:gd name="T41" fmla="*/ 41 h 42"/>
                <a:gd name="T42" fmla="*/ 18 w 72"/>
                <a:gd name="T43" fmla="*/ 17 h 42"/>
                <a:gd name="T44" fmla="*/ 23 w 72"/>
                <a:gd name="T45" fmla="*/ 10 h 42"/>
                <a:gd name="T46" fmla="*/ 14 w 72"/>
                <a:gd name="T47" fmla="*/ 6 h 42"/>
                <a:gd name="T48" fmla="*/ 21 w 72"/>
                <a:gd name="T49" fmla="*/ 0 h 42"/>
                <a:gd name="T50" fmla="*/ 21 w 72"/>
                <a:gd name="T51" fmla="*/ 0 h 42"/>
                <a:gd name="T52" fmla="*/ 20 w 72"/>
                <a:gd name="T53" fmla="*/ 0 h 42"/>
                <a:gd name="T54" fmla="*/ 20 w 72"/>
                <a:gd name="T55" fmla="*/ 0 h 42"/>
                <a:gd name="T56" fmla="*/ 12 w 72"/>
                <a:gd name="T57" fmla="*/ 1 h 42"/>
                <a:gd name="T58" fmla="*/ 12 w 72"/>
                <a:gd name="T59" fmla="*/ 1 h 42"/>
                <a:gd name="T60" fmla="*/ 1 w 72"/>
                <a:gd name="T61" fmla="*/ 12 h 42"/>
                <a:gd name="T62" fmla="*/ 0 w 72"/>
                <a:gd name="T63" fmla="*/ 30 h 42"/>
                <a:gd name="T64" fmla="*/ 0 w 72"/>
                <a:gd name="T65" fmla="*/ 35 h 42"/>
                <a:gd name="T66" fmla="*/ 36 w 72"/>
                <a:gd name="T67" fmla="*/ 42 h 42"/>
                <a:gd name="T68" fmla="*/ 72 w 72"/>
                <a:gd name="T69" fmla="*/ 35 h 42"/>
                <a:gd name="T70" fmla="*/ 72 w 72"/>
                <a:gd name="T71" fmla="*/ 32 h 42"/>
                <a:gd name="T72" fmla="*/ 71 w 72"/>
                <a:gd name="T73" fmla="*/ 30 h 42"/>
                <a:gd name="T74" fmla="*/ 34 w 72"/>
                <a:gd name="T75" fmla="*/ 42 h 42"/>
                <a:gd name="T76" fmla="*/ 35 w 72"/>
                <a:gd name="T77" fmla="*/ 42 h 42"/>
                <a:gd name="T78" fmla="*/ 35 w 72"/>
                <a:gd name="T79" fmla="*/ 42 h 42"/>
                <a:gd name="T80" fmla="*/ 34 w 72"/>
                <a:gd name="T8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2" h="42">
                  <a:moveTo>
                    <a:pt x="71" y="30"/>
                  </a:moveTo>
                  <a:cubicBezTo>
                    <a:pt x="70" y="12"/>
                    <a:pt x="70" y="12"/>
                    <a:pt x="70" y="12"/>
                  </a:cubicBezTo>
                  <a:cubicBezTo>
                    <a:pt x="70" y="5"/>
                    <a:pt x="65" y="2"/>
                    <a:pt x="60" y="1"/>
                  </a:cubicBezTo>
                  <a:cubicBezTo>
                    <a:pt x="60" y="1"/>
                    <a:pt x="55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2"/>
                    <a:pt x="2" y="5"/>
                    <a:pt x="1" y="1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1" y="40"/>
                    <a:pt x="23" y="42"/>
                    <a:pt x="36" y="42"/>
                  </a:cubicBezTo>
                  <a:cubicBezTo>
                    <a:pt x="49" y="42"/>
                    <a:pt x="61" y="40"/>
                    <a:pt x="72" y="35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1" y="30"/>
                  </a:lnTo>
                  <a:close/>
                  <a:moveTo>
                    <a:pt x="34" y="42"/>
                  </a:moveTo>
                  <a:cubicBezTo>
                    <a:pt x="34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4" y="42"/>
                    <a:pt x="3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2" name="Freeform 781"/>
            <p:cNvSpPr>
              <a:spLocks noEditPoints="1"/>
            </p:cNvSpPr>
            <p:nvPr/>
          </p:nvSpPr>
          <p:spPr bwMode="auto">
            <a:xfrm>
              <a:off x="1181101" y="-365124"/>
              <a:ext cx="131763" cy="131763"/>
            </a:xfrm>
            <a:custGeom>
              <a:avLst/>
              <a:gdLst>
                <a:gd name="T0" fmla="*/ 17 w 35"/>
                <a:gd name="T1" fmla="*/ 35 h 35"/>
                <a:gd name="T2" fmla="*/ 0 w 35"/>
                <a:gd name="T3" fmla="*/ 17 h 35"/>
                <a:gd name="T4" fmla="*/ 17 w 35"/>
                <a:gd name="T5" fmla="*/ 0 h 35"/>
                <a:gd name="T6" fmla="*/ 35 w 35"/>
                <a:gd name="T7" fmla="*/ 17 h 35"/>
                <a:gd name="T8" fmla="*/ 17 w 35"/>
                <a:gd name="T9" fmla="*/ 35 h 35"/>
                <a:gd name="T10" fmla="*/ 17 w 35"/>
                <a:gd name="T11" fmla="*/ 8 h 35"/>
                <a:gd name="T12" fmla="*/ 8 w 35"/>
                <a:gd name="T13" fmla="*/ 17 h 35"/>
                <a:gd name="T14" fmla="*/ 17 w 35"/>
                <a:gd name="T15" fmla="*/ 27 h 35"/>
                <a:gd name="T16" fmla="*/ 27 w 35"/>
                <a:gd name="T17" fmla="*/ 17 h 35"/>
                <a:gd name="T18" fmla="*/ 17 w 35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8"/>
                  </a:moveTo>
                  <a:cubicBezTo>
                    <a:pt x="12" y="8"/>
                    <a:pt x="8" y="12"/>
                    <a:pt x="8" y="17"/>
                  </a:cubicBezTo>
                  <a:cubicBezTo>
                    <a:pt x="8" y="23"/>
                    <a:pt x="12" y="27"/>
                    <a:pt x="17" y="27"/>
                  </a:cubicBezTo>
                  <a:cubicBezTo>
                    <a:pt x="22" y="27"/>
                    <a:pt x="27" y="23"/>
                    <a:pt x="27" y="17"/>
                  </a:cubicBezTo>
                  <a:cubicBezTo>
                    <a:pt x="27" y="12"/>
                    <a:pt x="22" y="8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3" name="Freeform 782"/>
            <p:cNvSpPr>
              <a:spLocks noEditPoints="1"/>
            </p:cNvSpPr>
            <p:nvPr/>
          </p:nvSpPr>
          <p:spPr bwMode="auto">
            <a:xfrm>
              <a:off x="1582738" y="-403224"/>
              <a:ext cx="131763" cy="131763"/>
            </a:xfrm>
            <a:custGeom>
              <a:avLst/>
              <a:gdLst>
                <a:gd name="T0" fmla="*/ 18 w 35"/>
                <a:gd name="T1" fmla="*/ 35 h 35"/>
                <a:gd name="T2" fmla="*/ 0 w 35"/>
                <a:gd name="T3" fmla="*/ 17 h 35"/>
                <a:gd name="T4" fmla="*/ 18 w 35"/>
                <a:gd name="T5" fmla="*/ 0 h 35"/>
                <a:gd name="T6" fmla="*/ 35 w 35"/>
                <a:gd name="T7" fmla="*/ 17 h 35"/>
                <a:gd name="T8" fmla="*/ 18 w 35"/>
                <a:gd name="T9" fmla="*/ 35 h 35"/>
                <a:gd name="T10" fmla="*/ 18 w 35"/>
                <a:gd name="T11" fmla="*/ 8 h 35"/>
                <a:gd name="T12" fmla="*/ 8 w 35"/>
                <a:gd name="T13" fmla="*/ 17 h 35"/>
                <a:gd name="T14" fmla="*/ 18 w 35"/>
                <a:gd name="T15" fmla="*/ 26 h 35"/>
                <a:gd name="T16" fmla="*/ 27 w 35"/>
                <a:gd name="T17" fmla="*/ 17 h 35"/>
                <a:gd name="T18" fmla="*/ 18 w 35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7"/>
                    <a:pt x="27" y="35"/>
                    <a:pt x="18" y="35"/>
                  </a:cubicBezTo>
                  <a:close/>
                  <a:moveTo>
                    <a:pt x="18" y="8"/>
                  </a:moveTo>
                  <a:cubicBezTo>
                    <a:pt x="13" y="8"/>
                    <a:pt x="8" y="12"/>
                    <a:pt x="8" y="17"/>
                  </a:cubicBezTo>
                  <a:cubicBezTo>
                    <a:pt x="8" y="22"/>
                    <a:pt x="13" y="26"/>
                    <a:pt x="18" y="26"/>
                  </a:cubicBezTo>
                  <a:cubicBezTo>
                    <a:pt x="23" y="26"/>
                    <a:pt x="27" y="22"/>
                    <a:pt x="27" y="17"/>
                  </a:cubicBezTo>
                  <a:cubicBezTo>
                    <a:pt x="27" y="12"/>
                    <a:pt x="23" y="8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4" name="Freeform 783"/>
            <p:cNvSpPr>
              <a:spLocks noEditPoints="1"/>
            </p:cNvSpPr>
            <p:nvPr/>
          </p:nvSpPr>
          <p:spPr bwMode="auto">
            <a:xfrm>
              <a:off x="985838" y="-222249"/>
              <a:ext cx="134938" cy="130175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7 h 35"/>
                <a:gd name="T4" fmla="*/ 18 w 36"/>
                <a:gd name="T5" fmla="*/ 0 h 35"/>
                <a:gd name="T6" fmla="*/ 36 w 36"/>
                <a:gd name="T7" fmla="*/ 17 h 35"/>
                <a:gd name="T8" fmla="*/ 18 w 36"/>
                <a:gd name="T9" fmla="*/ 35 h 35"/>
                <a:gd name="T10" fmla="*/ 18 w 36"/>
                <a:gd name="T11" fmla="*/ 8 h 35"/>
                <a:gd name="T12" fmla="*/ 9 w 36"/>
                <a:gd name="T13" fmla="*/ 17 h 35"/>
                <a:gd name="T14" fmla="*/ 18 w 36"/>
                <a:gd name="T15" fmla="*/ 27 h 35"/>
                <a:gd name="T16" fmla="*/ 27 w 36"/>
                <a:gd name="T17" fmla="*/ 17 h 35"/>
                <a:gd name="T18" fmla="*/ 18 w 36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7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8"/>
                  </a:moveTo>
                  <a:cubicBezTo>
                    <a:pt x="13" y="8"/>
                    <a:pt x="9" y="12"/>
                    <a:pt x="9" y="17"/>
                  </a:cubicBezTo>
                  <a:cubicBezTo>
                    <a:pt x="9" y="22"/>
                    <a:pt x="13" y="27"/>
                    <a:pt x="18" y="27"/>
                  </a:cubicBezTo>
                  <a:cubicBezTo>
                    <a:pt x="23" y="27"/>
                    <a:pt x="27" y="22"/>
                    <a:pt x="27" y="17"/>
                  </a:cubicBezTo>
                  <a:cubicBezTo>
                    <a:pt x="27" y="12"/>
                    <a:pt x="23" y="8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5" name="Freeform 784"/>
            <p:cNvSpPr>
              <a:spLocks/>
            </p:cNvSpPr>
            <p:nvPr/>
          </p:nvSpPr>
          <p:spPr bwMode="auto">
            <a:xfrm>
              <a:off x="1095376" y="-257174"/>
              <a:ext cx="366713" cy="123825"/>
            </a:xfrm>
            <a:custGeom>
              <a:avLst/>
              <a:gdLst>
                <a:gd name="T0" fmla="*/ 98 w 98"/>
                <a:gd name="T1" fmla="*/ 33 h 33"/>
                <a:gd name="T2" fmla="*/ 96 w 98"/>
                <a:gd name="T3" fmla="*/ 26 h 33"/>
                <a:gd name="T4" fmla="*/ 97 w 98"/>
                <a:gd name="T5" fmla="*/ 22 h 33"/>
                <a:gd name="T6" fmla="*/ 43 w 98"/>
                <a:gd name="T7" fmla="*/ 22 h 33"/>
                <a:gd name="T8" fmla="*/ 45 w 98"/>
                <a:gd name="T9" fmla="*/ 1 h 33"/>
                <a:gd name="T10" fmla="*/ 40 w 98"/>
                <a:gd name="T11" fmla="*/ 2 h 33"/>
                <a:gd name="T12" fmla="*/ 34 w 98"/>
                <a:gd name="T13" fmla="*/ 0 h 33"/>
                <a:gd name="T14" fmla="*/ 33 w 98"/>
                <a:gd name="T15" fmla="*/ 22 h 33"/>
                <a:gd name="T16" fmla="*/ 2 w 98"/>
                <a:gd name="T17" fmla="*/ 22 h 33"/>
                <a:gd name="T18" fmla="*/ 2 w 98"/>
                <a:gd name="T19" fmla="*/ 26 h 33"/>
                <a:gd name="T20" fmla="*/ 0 w 98"/>
                <a:gd name="T21" fmla="*/ 33 h 33"/>
                <a:gd name="T22" fmla="*/ 98 w 98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33">
                  <a:moveTo>
                    <a:pt x="98" y="33"/>
                  </a:moveTo>
                  <a:cubicBezTo>
                    <a:pt x="97" y="31"/>
                    <a:pt x="96" y="29"/>
                    <a:pt x="96" y="26"/>
                  </a:cubicBezTo>
                  <a:cubicBezTo>
                    <a:pt x="96" y="25"/>
                    <a:pt x="96" y="24"/>
                    <a:pt x="97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4" y="15"/>
                    <a:pt x="44" y="8"/>
                    <a:pt x="45" y="1"/>
                  </a:cubicBezTo>
                  <a:cubicBezTo>
                    <a:pt x="44" y="2"/>
                    <a:pt x="42" y="2"/>
                    <a:pt x="40" y="2"/>
                  </a:cubicBezTo>
                  <a:cubicBezTo>
                    <a:pt x="38" y="2"/>
                    <a:pt x="36" y="1"/>
                    <a:pt x="34" y="0"/>
                  </a:cubicBezTo>
                  <a:cubicBezTo>
                    <a:pt x="33" y="7"/>
                    <a:pt x="33" y="15"/>
                    <a:pt x="33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4"/>
                    <a:pt x="2" y="25"/>
                    <a:pt x="2" y="26"/>
                  </a:cubicBezTo>
                  <a:cubicBezTo>
                    <a:pt x="2" y="29"/>
                    <a:pt x="2" y="31"/>
                    <a:pt x="0" y="33"/>
                  </a:cubicBezTo>
                  <a:lnTo>
                    <a:pt x="9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6" name="Freeform 786"/>
            <p:cNvSpPr>
              <a:spLocks/>
            </p:cNvSpPr>
            <p:nvPr/>
          </p:nvSpPr>
          <p:spPr bwMode="auto">
            <a:xfrm>
              <a:off x="1031875" y="-500062"/>
              <a:ext cx="595313" cy="295275"/>
            </a:xfrm>
            <a:custGeom>
              <a:avLst/>
              <a:gdLst>
                <a:gd name="T0" fmla="*/ 6 w 159"/>
                <a:gd name="T1" fmla="*/ 78 h 79"/>
                <a:gd name="T2" fmla="*/ 11 w 159"/>
                <a:gd name="T3" fmla="*/ 79 h 79"/>
                <a:gd name="T4" fmla="*/ 21 w 159"/>
                <a:gd name="T5" fmla="*/ 51 h 79"/>
                <a:gd name="T6" fmla="*/ 44 w 159"/>
                <a:gd name="T7" fmla="*/ 56 h 79"/>
                <a:gd name="T8" fmla="*/ 44 w 159"/>
                <a:gd name="T9" fmla="*/ 53 h 79"/>
                <a:gd name="T10" fmla="*/ 46 w 159"/>
                <a:gd name="T11" fmla="*/ 46 h 79"/>
                <a:gd name="T12" fmla="*/ 27 w 159"/>
                <a:gd name="T13" fmla="*/ 42 h 79"/>
                <a:gd name="T14" fmla="*/ 71 w 159"/>
                <a:gd name="T15" fmla="*/ 14 h 79"/>
                <a:gd name="T16" fmla="*/ 57 w 159"/>
                <a:gd name="T17" fmla="*/ 40 h 79"/>
                <a:gd name="T18" fmla="*/ 57 w 159"/>
                <a:gd name="T19" fmla="*/ 40 h 79"/>
                <a:gd name="T20" fmla="*/ 67 w 159"/>
                <a:gd name="T21" fmla="*/ 44 h 79"/>
                <a:gd name="T22" fmla="*/ 91 w 159"/>
                <a:gd name="T23" fmla="*/ 13 h 79"/>
                <a:gd name="T24" fmla="*/ 116 w 159"/>
                <a:gd name="T25" fmla="*/ 48 h 79"/>
                <a:gd name="T26" fmla="*/ 70 w 159"/>
                <a:gd name="T27" fmla="*/ 49 h 79"/>
                <a:gd name="T28" fmla="*/ 71 w 159"/>
                <a:gd name="T29" fmla="*/ 53 h 79"/>
                <a:gd name="T30" fmla="*/ 69 w 159"/>
                <a:gd name="T31" fmla="*/ 59 h 79"/>
                <a:gd name="T32" fmla="*/ 91 w 159"/>
                <a:gd name="T33" fmla="*/ 60 h 79"/>
                <a:gd name="T34" fmla="*/ 118 w 159"/>
                <a:gd name="T35" fmla="*/ 59 h 79"/>
                <a:gd name="T36" fmla="*/ 121 w 159"/>
                <a:gd name="T37" fmla="*/ 79 h 79"/>
                <a:gd name="T38" fmla="*/ 127 w 159"/>
                <a:gd name="T39" fmla="*/ 78 h 79"/>
                <a:gd name="T40" fmla="*/ 132 w 159"/>
                <a:gd name="T41" fmla="*/ 79 h 79"/>
                <a:gd name="T42" fmla="*/ 129 w 159"/>
                <a:gd name="T43" fmla="*/ 58 h 79"/>
                <a:gd name="T44" fmla="*/ 155 w 159"/>
                <a:gd name="T45" fmla="*/ 53 h 79"/>
                <a:gd name="T46" fmla="*/ 151 w 159"/>
                <a:gd name="T47" fmla="*/ 43 h 79"/>
                <a:gd name="T48" fmla="*/ 151 w 159"/>
                <a:gd name="T49" fmla="*/ 43 h 79"/>
                <a:gd name="T50" fmla="*/ 127 w 159"/>
                <a:gd name="T51" fmla="*/ 47 h 79"/>
                <a:gd name="T52" fmla="*/ 111 w 159"/>
                <a:gd name="T53" fmla="*/ 13 h 79"/>
                <a:gd name="T54" fmla="*/ 152 w 159"/>
                <a:gd name="T55" fmla="*/ 39 h 79"/>
                <a:gd name="T56" fmla="*/ 159 w 159"/>
                <a:gd name="T57" fmla="*/ 31 h 79"/>
                <a:gd name="T58" fmla="*/ 91 w 159"/>
                <a:gd name="T59" fmla="*/ 0 h 79"/>
                <a:gd name="T60" fmla="*/ 0 w 159"/>
                <a:gd name="T61" fmla="*/ 79 h 79"/>
                <a:gd name="T62" fmla="*/ 6 w 159"/>
                <a:gd name="T63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9" h="79">
                  <a:moveTo>
                    <a:pt x="6" y="78"/>
                  </a:moveTo>
                  <a:cubicBezTo>
                    <a:pt x="8" y="78"/>
                    <a:pt x="10" y="78"/>
                    <a:pt x="11" y="79"/>
                  </a:cubicBezTo>
                  <a:cubicBezTo>
                    <a:pt x="13" y="69"/>
                    <a:pt x="16" y="60"/>
                    <a:pt x="21" y="51"/>
                  </a:cubicBezTo>
                  <a:cubicBezTo>
                    <a:pt x="29" y="53"/>
                    <a:pt x="37" y="55"/>
                    <a:pt x="44" y="56"/>
                  </a:cubicBezTo>
                  <a:cubicBezTo>
                    <a:pt x="44" y="55"/>
                    <a:pt x="44" y="54"/>
                    <a:pt x="44" y="53"/>
                  </a:cubicBezTo>
                  <a:cubicBezTo>
                    <a:pt x="44" y="51"/>
                    <a:pt x="45" y="48"/>
                    <a:pt x="46" y="46"/>
                  </a:cubicBezTo>
                  <a:cubicBezTo>
                    <a:pt x="40" y="45"/>
                    <a:pt x="34" y="43"/>
                    <a:pt x="27" y="42"/>
                  </a:cubicBezTo>
                  <a:cubicBezTo>
                    <a:pt x="38" y="28"/>
                    <a:pt x="53" y="18"/>
                    <a:pt x="71" y="14"/>
                  </a:cubicBezTo>
                  <a:cubicBezTo>
                    <a:pt x="65" y="20"/>
                    <a:pt x="60" y="29"/>
                    <a:pt x="57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1" y="40"/>
                    <a:pt x="65" y="42"/>
                    <a:pt x="67" y="44"/>
                  </a:cubicBezTo>
                  <a:cubicBezTo>
                    <a:pt x="73" y="25"/>
                    <a:pt x="82" y="13"/>
                    <a:pt x="91" y="13"/>
                  </a:cubicBezTo>
                  <a:cubicBezTo>
                    <a:pt x="100" y="13"/>
                    <a:pt x="110" y="27"/>
                    <a:pt x="116" y="48"/>
                  </a:cubicBezTo>
                  <a:cubicBezTo>
                    <a:pt x="101" y="50"/>
                    <a:pt x="85" y="50"/>
                    <a:pt x="70" y="49"/>
                  </a:cubicBezTo>
                  <a:cubicBezTo>
                    <a:pt x="71" y="50"/>
                    <a:pt x="71" y="52"/>
                    <a:pt x="71" y="53"/>
                  </a:cubicBezTo>
                  <a:cubicBezTo>
                    <a:pt x="71" y="56"/>
                    <a:pt x="70" y="58"/>
                    <a:pt x="69" y="59"/>
                  </a:cubicBezTo>
                  <a:cubicBezTo>
                    <a:pt x="77" y="60"/>
                    <a:pt x="84" y="60"/>
                    <a:pt x="91" y="60"/>
                  </a:cubicBezTo>
                  <a:cubicBezTo>
                    <a:pt x="100" y="60"/>
                    <a:pt x="109" y="60"/>
                    <a:pt x="118" y="59"/>
                  </a:cubicBezTo>
                  <a:cubicBezTo>
                    <a:pt x="120" y="65"/>
                    <a:pt x="120" y="72"/>
                    <a:pt x="121" y="79"/>
                  </a:cubicBezTo>
                  <a:cubicBezTo>
                    <a:pt x="123" y="78"/>
                    <a:pt x="125" y="78"/>
                    <a:pt x="127" y="78"/>
                  </a:cubicBezTo>
                  <a:cubicBezTo>
                    <a:pt x="128" y="78"/>
                    <a:pt x="130" y="78"/>
                    <a:pt x="132" y="79"/>
                  </a:cubicBezTo>
                  <a:cubicBezTo>
                    <a:pt x="131" y="72"/>
                    <a:pt x="130" y="64"/>
                    <a:pt x="129" y="58"/>
                  </a:cubicBezTo>
                  <a:cubicBezTo>
                    <a:pt x="138" y="56"/>
                    <a:pt x="146" y="55"/>
                    <a:pt x="155" y="53"/>
                  </a:cubicBezTo>
                  <a:cubicBezTo>
                    <a:pt x="153" y="50"/>
                    <a:pt x="151" y="47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43" y="44"/>
                    <a:pt x="135" y="46"/>
                    <a:pt x="127" y="47"/>
                  </a:cubicBezTo>
                  <a:cubicBezTo>
                    <a:pt x="123" y="33"/>
                    <a:pt x="117" y="21"/>
                    <a:pt x="111" y="13"/>
                  </a:cubicBezTo>
                  <a:cubicBezTo>
                    <a:pt x="127" y="18"/>
                    <a:pt x="141" y="27"/>
                    <a:pt x="152" y="39"/>
                  </a:cubicBezTo>
                  <a:cubicBezTo>
                    <a:pt x="153" y="36"/>
                    <a:pt x="156" y="33"/>
                    <a:pt x="159" y="31"/>
                  </a:cubicBezTo>
                  <a:cubicBezTo>
                    <a:pt x="142" y="12"/>
                    <a:pt x="118" y="0"/>
                    <a:pt x="91" y="0"/>
                  </a:cubicBezTo>
                  <a:cubicBezTo>
                    <a:pt x="45" y="0"/>
                    <a:pt x="7" y="35"/>
                    <a:pt x="0" y="79"/>
                  </a:cubicBezTo>
                  <a:cubicBezTo>
                    <a:pt x="2" y="78"/>
                    <a:pt x="4" y="78"/>
                    <a:pt x="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7" name="Freeform 787"/>
            <p:cNvSpPr>
              <a:spLocks/>
            </p:cNvSpPr>
            <p:nvPr/>
          </p:nvSpPr>
          <p:spPr bwMode="auto">
            <a:xfrm>
              <a:off x="1477963" y="-301625"/>
              <a:ext cx="236538" cy="461963"/>
            </a:xfrm>
            <a:custGeom>
              <a:avLst/>
              <a:gdLst>
                <a:gd name="T0" fmla="*/ 55 w 63"/>
                <a:gd name="T1" fmla="*/ 0 h 123"/>
                <a:gd name="T2" fmla="*/ 46 w 63"/>
                <a:gd name="T3" fmla="*/ 4 h 123"/>
                <a:gd name="T4" fmla="*/ 44 w 63"/>
                <a:gd name="T5" fmla="*/ 4 h 123"/>
                <a:gd name="T6" fmla="*/ 52 w 63"/>
                <a:gd name="T7" fmla="*/ 34 h 123"/>
                <a:gd name="T8" fmla="*/ 20 w 63"/>
                <a:gd name="T9" fmla="*/ 34 h 123"/>
                <a:gd name="T10" fmla="*/ 21 w 63"/>
                <a:gd name="T11" fmla="*/ 38 h 123"/>
                <a:gd name="T12" fmla="*/ 19 w 63"/>
                <a:gd name="T13" fmla="*/ 45 h 123"/>
                <a:gd name="T14" fmla="*/ 52 w 63"/>
                <a:gd name="T15" fmla="*/ 45 h 123"/>
                <a:gd name="T16" fmla="*/ 33 w 63"/>
                <a:gd name="T17" fmla="*/ 93 h 123"/>
                <a:gd name="T18" fmla="*/ 30 w 63"/>
                <a:gd name="T19" fmla="*/ 92 h 123"/>
                <a:gd name="T20" fmla="*/ 23 w 63"/>
                <a:gd name="T21" fmla="*/ 91 h 123"/>
                <a:gd name="T22" fmla="*/ 15 w 63"/>
                <a:gd name="T23" fmla="*/ 91 h 123"/>
                <a:gd name="T24" fmla="*/ 9 w 63"/>
                <a:gd name="T25" fmla="*/ 91 h 123"/>
                <a:gd name="T26" fmla="*/ 1 w 63"/>
                <a:gd name="T27" fmla="*/ 91 h 123"/>
                <a:gd name="T28" fmla="*/ 0 w 63"/>
                <a:gd name="T29" fmla="*/ 91 h 123"/>
                <a:gd name="T30" fmla="*/ 10 w 63"/>
                <a:gd name="T31" fmla="*/ 102 h 123"/>
                <a:gd name="T32" fmla="*/ 11 w 63"/>
                <a:gd name="T33" fmla="*/ 123 h 123"/>
                <a:gd name="T34" fmla="*/ 63 w 63"/>
                <a:gd name="T35" fmla="*/ 40 h 123"/>
                <a:gd name="T36" fmla="*/ 55 w 63"/>
                <a:gd name="T3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123">
                  <a:moveTo>
                    <a:pt x="55" y="0"/>
                  </a:moveTo>
                  <a:cubicBezTo>
                    <a:pt x="52" y="2"/>
                    <a:pt x="49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9" y="13"/>
                    <a:pt x="52" y="23"/>
                    <a:pt x="5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6"/>
                    <a:pt x="21" y="37"/>
                    <a:pt x="21" y="38"/>
                  </a:cubicBezTo>
                  <a:cubicBezTo>
                    <a:pt x="21" y="41"/>
                    <a:pt x="20" y="43"/>
                    <a:pt x="19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1" y="63"/>
                    <a:pt x="44" y="80"/>
                    <a:pt x="33" y="93"/>
                  </a:cubicBezTo>
                  <a:cubicBezTo>
                    <a:pt x="32" y="92"/>
                    <a:pt x="31" y="92"/>
                    <a:pt x="30" y="92"/>
                  </a:cubicBezTo>
                  <a:cubicBezTo>
                    <a:pt x="30" y="92"/>
                    <a:pt x="25" y="91"/>
                    <a:pt x="23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0" y="91"/>
                    <a:pt x="0" y="91"/>
                  </a:cubicBezTo>
                  <a:cubicBezTo>
                    <a:pt x="5" y="92"/>
                    <a:pt x="9" y="96"/>
                    <a:pt x="10" y="10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42" y="108"/>
                    <a:pt x="63" y="77"/>
                    <a:pt x="63" y="40"/>
                  </a:cubicBezTo>
                  <a:cubicBezTo>
                    <a:pt x="63" y="26"/>
                    <a:pt x="60" y="12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8" name="Freeform 788"/>
            <p:cNvSpPr>
              <a:spLocks/>
            </p:cNvSpPr>
            <p:nvPr/>
          </p:nvSpPr>
          <p:spPr bwMode="auto">
            <a:xfrm>
              <a:off x="1031875" y="-114300"/>
              <a:ext cx="234950" cy="274638"/>
            </a:xfrm>
            <a:custGeom>
              <a:avLst/>
              <a:gdLst>
                <a:gd name="T0" fmla="*/ 53 w 63"/>
                <a:gd name="T1" fmla="*/ 41 h 73"/>
                <a:gd name="T2" fmla="*/ 48 w 63"/>
                <a:gd name="T3" fmla="*/ 41 h 73"/>
                <a:gd name="T4" fmla="*/ 40 w 63"/>
                <a:gd name="T5" fmla="*/ 41 h 73"/>
                <a:gd name="T6" fmla="*/ 32 w 63"/>
                <a:gd name="T7" fmla="*/ 42 h 73"/>
                <a:gd name="T8" fmla="*/ 29 w 63"/>
                <a:gd name="T9" fmla="*/ 43 h 73"/>
                <a:gd name="T10" fmla="*/ 11 w 63"/>
                <a:gd name="T11" fmla="*/ 1 h 73"/>
                <a:gd name="T12" fmla="*/ 6 w 63"/>
                <a:gd name="T13" fmla="*/ 2 h 73"/>
                <a:gd name="T14" fmla="*/ 0 w 63"/>
                <a:gd name="T15" fmla="*/ 0 h 73"/>
                <a:gd name="T16" fmla="*/ 51 w 63"/>
                <a:gd name="T17" fmla="*/ 73 h 73"/>
                <a:gd name="T18" fmla="*/ 53 w 63"/>
                <a:gd name="T19" fmla="*/ 52 h 73"/>
                <a:gd name="T20" fmla="*/ 63 w 63"/>
                <a:gd name="T21" fmla="*/ 41 h 73"/>
                <a:gd name="T22" fmla="*/ 61 w 63"/>
                <a:gd name="T23" fmla="*/ 41 h 73"/>
                <a:gd name="T24" fmla="*/ 53 w 63"/>
                <a:gd name="T25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73">
                  <a:moveTo>
                    <a:pt x="53" y="41"/>
                  </a:moveTo>
                  <a:cubicBezTo>
                    <a:pt x="48" y="41"/>
                    <a:pt x="48" y="41"/>
                    <a:pt x="48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8" y="41"/>
                    <a:pt x="33" y="42"/>
                    <a:pt x="32" y="42"/>
                  </a:cubicBezTo>
                  <a:cubicBezTo>
                    <a:pt x="31" y="42"/>
                    <a:pt x="30" y="42"/>
                    <a:pt x="29" y="43"/>
                  </a:cubicBezTo>
                  <a:cubicBezTo>
                    <a:pt x="19" y="31"/>
                    <a:pt x="13" y="17"/>
                    <a:pt x="11" y="1"/>
                  </a:cubicBezTo>
                  <a:cubicBezTo>
                    <a:pt x="9" y="2"/>
                    <a:pt x="8" y="2"/>
                    <a:pt x="6" y="2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4" y="33"/>
                    <a:pt x="24" y="60"/>
                    <a:pt x="51" y="7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46"/>
                    <a:pt x="58" y="42"/>
                    <a:pt x="63" y="41"/>
                  </a:cubicBezTo>
                  <a:cubicBezTo>
                    <a:pt x="62" y="41"/>
                    <a:pt x="62" y="41"/>
                    <a:pt x="61" y="41"/>
                  </a:cubicBezTo>
                  <a:lnTo>
                    <a:pt x="53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39" name="Freeform 789"/>
            <p:cNvSpPr>
              <a:spLocks noEditPoints="1"/>
            </p:cNvSpPr>
            <p:nvPr/>
          </p:nvSpPr>
          <p:spPr bwMode="auto">
            <a:xfrm>
              <a:off x="1439863" y="-222250"/>
              <a:ext cx="131763" cy="130175"/>
            </a:xfrm>
            <a:custGeom>
              <a:avLst/>
              <a:gdLst>
                <a:gd name="T0" fmla="*/ 18 w 35"/>
                <a:gd name="T1" fmla="*/ 35 h 35"/>
                <a:gd name="T2" fmla="*/ 0 w 35"/>
                <a:gd name="T3" fmla="*/ 17 h 35"/>
                <a:gd name="T4" fmla="*/ 18 w 35"/>
                <a:gd name="T5" fmla="*/ 0 h 35"/>
                <a:gd name="T6" fmla="*/ 35 w 35"/>
                <a:gd name="T7" fmla="*/ 17 h 35"/>
                <a:gd name="T8" fmla="*/ 18 w 35"/>
                <a:gd name="T9" fmla="*/ 35 h 35"/>
                <a:gd name="T10" fmla="*/ 18 w 35"/>
                <a:gd name="T11" fmla="*/ 8 h 35"/>
                <a:gd name="T12" fmla="*/ 8 w 35"/>
                <a:gd name="T13" fmla="*/ 17 h 35"/>
                <a:gd name="T14" fmla="*/ 18 w 35"/>
                <a:gd name="T15" fmla="*/ 27 h 35"/>
                <a:gd name="T16" fmla="*/ 27 w 35"/>
                <a:gd name="T17" fmla="*/ 17 h 35"/>
                <a:gd name="T18" fmla="*/ 18 w 35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8" y="35"/>
                  </a:cubicBezTo>
                  <a:close/>
                  <a:moveTo>
                    <a:pt x="18" y="8"/>
                  </a:moveTo>
                  <a:cubicBezTo>
                    <a:pt x="13" y="8"/>
                    <a:pt x="8" y="12"/>
                    <a:pt x="8" y="17"/>
                  </a:cubicBezTo>
                  <a:cubicBezTo>
                    <a:pt x="8" y="22"/>
                    <a:pt x="13" y="27"/>
                    <a:pt x="18" y="27"/>
                  </a:cubicBezTo>
                  <a:cubicBezTo>
                    <a:pt x="23" y="27"/>
                    <a:pt x="27" y="22"/>
                    <a:pt x="27" y="17"/>
                  </a:cubicBezTo>
                  <a:cubicBezTo>
                    <a:pt x="27" y="12"/>
                    <a:pt x="23" y="8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33184" y="2611683"/>
            <a:ext cx="358184" cy="430535"/>
            <a:chOff x="7369175" y="-508000"/>
            <a:chExt cx="636588" cy="765176"/>
          </a:xfrm>
          <a:solidFill>
            <a:schemeClr val="bg1"/>
          </a:solidFill>
        </p:grpSpPr>
        <p:sp>
          <p:nvSpPr>
            <p:cNvPr id="41" name="Freeform 807"/>
            <p:cNvSpPr>
              <a:spLocks/>
            </p:cNvSpPr>
            <p:nvPr/>
          </p:nvSpPr>
          <p:spPr bwMode="auto">
            <a:xfrm>
              <a:off x="7829550" y="-1587"/>
              <a:ext cx="79375" cy="258763"/>
            </a:xfrm>
            <a:custGeom>
              <a:avLst/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2" name="Freeform 808"/>
            <p:cNvSpPr>
              <a:spLocks/>
            </p:cNvSpPr>
            <p:nvPr/>
          </p:nvSpPr>
          <p:spPr bwMode="auto">
            <a:xfrm>
              <a:off x="7747000" y="-1587"/>
              <a:ext cx="79375" cy="258763"/>
            </a:xfrm>
            <a:custGeom>
              <a:avLst/>
              <a:gdLst>
                <a:gd name="T0" fmla="*/ 0 w 21"/>
                <a:gd name="T1" fmla="*/ 0 h 69"/>
                <a:gd name="T2" fmla="*/ 2 w 21"/>
                <a:gd name="T3" fmla="*/ 69 h 69"/>
                <a:gd name="T4" fmla="*/ 20 w 21"/>
                <a:gd name="T5" fmla="*/ 69 h 69"/>
                <a:gd name="T6" fmla="*/ 20 w 21"/>
                <a:gd name="T7" fmla="*/ 0 h 69"/>
                <a:gd name="T8" fmla="*/ 0 w 21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9">
                  <a:moveTo>
                    <a:pt x="0" y="0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1" y="46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3" name="Oval 809"/>
            <p:cNvSpPr>
              <a:spLocks noChangeArrowheads="1"/>
            </p:cNvSpPr>
            <p:nvPr/>
          </p:nvSpPr>
          <p:spPr bwMode="auto">
            <a:xfrm>
              <a:off x="7777163" y="-381000"/>
              <a:ext cx="96838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4" name="Freeform 810"/>
            <p:cNvSpPr>
              <a:spLocks/>
            </p:cNvSpPr>
            <p:nvPr/>
          </p:nvSpPr>
          <p:spPr bwMode="auto">
            <a:xfrm>
              <a:off x="7810500" y="-249237"/>
              <a:ext cx="30163" cy="33338"/>
            </a:xfrm>
            <a:custGeom>
              <a:avLst/>
              <a:gdLst>
                <a:gd name="T0" fmla="*/ 3 w 19"/>
                <a:gd name="T1" fmla="*/ 0 h 21"/>
                <a:gd name="T2" fmla="*/ 0 w 19"/>
                <a:gd name="T3" fmla="*/ 14 h 21"/>
                <a:gd name="T4" fmla="*/ 10 w 19"/>
                <a:gd name="T5" fmla="*/ 21 h 21"/>
                <a:gd name="T6" fmla="*/ 19 w 19"/>
                <a:gd name="T7" fmla="*/ 14 h 21"/>
                <a:gd name="T8" fmla="*/ 17 w 19"/>
                <a:gd name="T9" fmla="*/ 0 h 21"/>
                <a:gd name="T10" fmla="*/ 3 w 1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3" y="0"/>
                  </a:moveTo>
                  <a:lnTo>
                    <a:pt x="0" y="14"/>
                  </a:lnTo>
                  <a:lnTo>
                    <a:pt x="10" y="21"/>
                  </a:lnTo>
                  <a:lnTo>
                    <a:pt x="19" y="14"/>
                  </a:lnTo>
                  <a:lnTo>
                    <a:pt x="17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5" name="Freeform 811"/>
            <p:cNvSpPr>
              <a:spLocks/>
            </p:cNvSpPr>
            <p:nvPr/>
          </p:nvSpPr>
          <p:spPr bwMode="auto">
            <a:xfrm>
              <a:off x="7807325" y="-227012"/>
              <a:ext cx="38100" cy="153988"/>
            </a:xfrm>
            <a:custGeom>
              <a:avLst/>
              <a:gdLst>
                <a:gd name="T0" fmla="*/ 5 w 24"/>
                <a:gd name="T1" fmla="*/ 0 h 97"/>
                <a:gd name="T2" fmla="*/ 0 w 24"/>
                <a:gd name="T3" fmla="*/ 88 h 97"/>
                <a:gd name="T4" fmla="*/ 12 w 24"/>
                <a:gd name="T5" fmla="*/ 97 h 97"/>
                <a:gd name="T6" fmla="*/ 24 w 24"/>
                <a:gd name="T7" fmla="*/ 88 h 97"/>
                <a:gd name="T8" fmla="*/ 19 w 24"/>
                <a:gd name="T9" fmla="*/ 0 h 97"/>
                <a:gd name="T10" fmla="*/ 5 w 24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97">
                  <a:moveTo>
                    <a:pt x="5" y="0"/>
                  </a:moveTo>
                  <a:lnTo>
                    <a:pt x="0" y="88"/>
                  </a:lnTo>
                  <a:lnTo>
                    <a:pt x="12" y="97"/>
                  </a:lnTo>
                  <a:lnTo>
                    <a:pt x="24" y="88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6" name="Freeform 812"/>
            <p:cNvSpPr>
              <a:spLocks noEditPoints="1"/>
            </p:cNvSpPr>
            <p:nvPr/>
          </p:nvSpPr>
          <p:spPr bwMode="auto">
            <a:xfrm>
              <a:off x="7669213" y="-312737"/>
              <a:ext cx="336550" cy="333375"/>
            </a:xfrm>
            <a:custGeom>
              <a:avLst/>
              <a:gdLst>
                <a:gd name="T0" fmla="*/ 88 w 90"/>
                <a:gd name="T1" fmla="*/ 46 h 89"/>
                <a:gd name="T2" fmla="*/ 88 w 90"/>
                <a:gd name="T3" fmla="*/ 45 h 89"/>
                <a:gd name="T4" fmla="*/ 66 w 90"/>
                <a:gd name="T5" fmla="*/ 21 h 89"/>
                <a:gd name="T6" fmla="*/ 60 w 90"/>
                <a:gd name="T7" fmla="*/ 19 h 89"/>
                <a:gd name="T8" fmla="*/ 54 w 90"/>
                <a:gd name="T9" fmla="*/ 18 h 89"/>
                <a:gd name="T10" fmla="*/ 59 w 90"/>
                <a:gd name="T11" fmla="*/ 22 h 89"/>
                <a:gd name="T12" fmla="*/ 52 w 90"/>
                <a:gd name="T13" fmla="*/ 25 h 89"/>
                <a:gd name="T14" fmla="*/ 55 w 90"/>
                <a:gd name="T15" fmla="*/ 30 h 89"/>
                <a:gd name="T16" fmla="*/ 42 w 90"/>
                <a:gd name="T17" fmla="*/ 59 h 89"/>
                <a:gd name="T18" fmla="*/ 42 w 90"/>
                <a:gd name="T19" fmla="*/ 60 h 89"/>
                <a:gd name="T20" fmla="*/ 42 w 90"/>
                <a:gd name="T21" fmla="*/ 60 h 89"/>
                <a:gd name="T22" fmla="*/ 42 w 90"/>
                <a:gd name="T23" fmla="*/ 60 h 89"/>
                <a:gd name="T24" fmla="*/ 42 w 90"/>
                <a:gd name="T25" fmla="*/ 59 h 89"/>
                <a:gd name="T26" fmla="*/ 29 w 90"/>
                <a:gd name="T27" fmla="*/ 30 h 89"/>
                <a:gd name="T28" fmla="*/ 32 w 90"/>
                <a:gd name="T29" fmla="*/ 25 h 89"/>
                <a:gd name="T30" fmla="*/ 25 w 90"/>
                <a:gd name="T31" fmla="*/ 22 h 89"/>
                <a:gd name="T32" fmla="*/ 31 w 90"/>
                <a:gd name="T33" fmla="*/ 17 h 89"/>
                <a:gd name="T34" fmla="*/ 31 w 90"/>
                <a:gd name="T35" fmla="*/ 17 h 89"/>
                <a:gd name="T36" fmla="*/ 14 w 90"/>
                <a:gd name="T37" fmla="*/ 10 h 89"/>
                <a:gd name="T38" fmla="*/ 2 w 90"/>
                <a:gd name="T39" fmla="*/ 0 h 89"/>
                <a:gd name="T40" fmla="*/ 0 w 90"/>
                <a:gd name="T41" fmla="*/ 21 h 89"/>
                <a:gd name="T42" fmla="*/ 4 w 90"/>
                <a:gd name="T43" fmla="*/ 23 h 89"/>
                <a:gd name="T44" fmla="*/ 21 w 90"/>
                <a:gd name="T45" fmla="*/ 29 h 89"/>
                <a:gd name="T46" fmla="*/ 19 w 90"/>
                <a:gd name="T47" fmla="*/ 88 h 89"/>
                <a:gd name="T48" fmla="*/ 19 w 90"/>
                <a:gd name="T49" fmla="*/ 89 h 89"/>
                <a:gd name="T50" fmla="*/ 65 w 90"/>
                <a:gd name="T51" fmla="*/ 89 h 89"/>
                <a:gd name="T52" fmla="*/ 65 w 90"/>
                <a:gd name="T53" fmla="*/ 88 h 89"/>
                <a:gd name="T54" fmla="*/ 65 w 90"/>
                <a:gd name="T55" fmla="*/ 79 h 89"/>
                <a:gd name="T56" fmla="*/ 75 w 90"/>
                <a:gd name="T57" fmla="*/ 84 h 89"/>
                <a:gd name="T58" fmla="*/ 82 w 90"/>
                <a:gd name="T59" fmla="*/ 70 h 89"/>
                <a:gd name="T60" fmla="*/ 86 w 90"/>
                <a:gd name="T61" fmla="*/ 62 h 89"/>
                <a:gd name="T62" fmla="*/ 88 w 90"/>
                <a:gd name="T63" fmla="*/ 59 h 89"/>
                <a:gd name="T64" fmla="*/ 89 w 90"/>
                <a:gd name="T65" fmla="*/ 57 h 89"/>
                <a:gd name="T66" fmla="*/ 89 w 90"/>
                <a:gd name="T67" fmla="*/ 56 h 89"/>
                <a:gd name="T68" fmla="*/ 90 w 90"/>
                <a:gd name="T69" fmla="*/ 55 h 89"/>
                <a:gd name="T70" fmla="*/ 90 w 90"/>
                <a:gd name="T71" fmla="*/ 55 h 89"/>
                <a:gd name="T72" fmla="*/ 88 w 90"/>
                <a:gd name="T73" fmla="*/ 46 h 89"/>
                <a:gd name="T74" fmla="*/ 71 w 90"/>
                <a:gd name="T75" fmla="*/ 54 h 89"/>
                <a:gd name="T76" fmla="*/ 67 w 90"/>
                <a:gd name="T77" fmla="*/ 61 h 89"/>
                <a:gd name="T78" fmla="*/ 64 w 90"/>
                <a:gd name="T79" fmla="*/ 65 h 89"/>
                <a:gd name="T80" fmla="*/ 64 w 90"/>
                <a:gd name="T81" fmla="*/ 42 h 89"/>
                <a:gd name="T82" fmla="*/ 72 w 90"/>
                <a:gd name="T83" fmla="*/ 52 h 89"/>
                <a:gd name="T84" fmla="*/ 71 w 90"/>
                <a:gd name="T85" fmla="*/ 5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89">
                  <a:moveTo>
                    <a:pt x="88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0"/>
                    <a:pt x="62" y="19"/>
                    <a:pt x="60" y="19"/>
                  </a:cubicBezTo>
                  <a:cubicBezTo>
                    <a:pt x="60" y="19"/>
                    <a:pt x="56" y="18"/>
                    <a:pt x="54" y="18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4" y="14"/>
                    <a:pt x="17" y="11"/>
                    <a:pt x="14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1" y="26"/>
                    <a:pt x="16" y="28"/>
                    <a:pt x="21" y="29"/>
                  </a:cubicBezTo>
                  <a:cubicBezTo>
                    <a:pt x="20" y="49"/>
                    <a:pt x="19" y="69"/>
                    <a:pt x="19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34" y="89"/>
                    <a:pt x="50" y="89"/>
                    <a:pt x="65" y="89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5" y="85"/>
                    <a:pt x="65" y="82"/>
                    <a:pt x="65" y="79"/>
                  </a:cubicBezTo>
                  <a:cubicBezTo>
                    <a:pt x="68" y="81"/>
                    <a:pt x="71" y="83"/>
                    <a:pt x="75" y="8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1"/>
                    <a:pt x="88" y="46"/>
                    <a:pt x="88" y="46"/>
                  </a:cubicBezTo>
                  <a:close/>
                  <a:moveTo>
                    <a:pt x="71" y="54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57"/>
                    <a:pt x="64" y="50"/>
                    <a:pt x="64" y="42"/>
                  </a:cubicBezTo>
                  <a:cubicBezTo>
                    <a:pt x="72" y="52"/>
                    <a:pt x="72" y="52"/>
                    <a:pt x="72" y="52"/>
                  </a:cubicBezTo>
                  <a:lnTo>
                    <a:pt x="7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  <p:sp>
          <p:nvSpPr>
            <p:cNvPr id="47" name="Freeform 813"/>
            <p:cNvSpPr>
              <a:spLocks noEditPoints="1"/>
            </p:cNvSpPr>
            <p:nvPr/>
          </p:nvSpPr>
          <p:spPr bwMode="auto">
            <a:xfrm>
              <a:off x="7369175" y="-508000"/>
              <a:ext cx="341313" cy="603250"/>
            </a:xfrm>
            <a:custGeom>
              <a:avLst/>
              <a:gdLst>
                <a:gd name="T0" fmla="*/ 79 w 91"/>
                <a:gd name="T1" fmla="*/ 6 h 161"/>
                <a:gd name="T2" fmla="*/ 25 w 91"/>
                <a:gd name="T3" fmla="*/ 1 h 161"/>
                <a:gd name="T4" fmla="*/ 12 w 91"/>
                <a:gd name="T5" fmla="*/ 12 h 161"/>
                <a:gd name="T6" fmla="*/ 0 w 91"/>
                <a:gd name="T7" fmla="*/ 142 h 161"/>
                <a:gd name="T8" fmla="*/ 11 w 91"/>
                <a:gd name="T9" fmla="*/ 155 h 161"/>
                <a:gd name="T10" fmla="*/ 66 w 91"/>
                <a:gd name="T11" fmla="*/ 160 h 161"/>
                <a:gd name="T12" fmla="*/ 79 w 91"/>
                <a:gd name="T13" fmla="*/ 149 h 161"/>
                <a:gd name="T14" fmla="*/ 90 w 91"/>
                <a:gd name="T15" fmla="*/ 19 h 161"/>
                <a:gd name="T16" fmla="*/ 79 w 91"/>
                <a:gd name="T17" fmla="*/ 6 h 161"/>
                <a:gd name="T18" fmla="*/ 41 w 91"/>
                <a:gd name="T19" fmla="*/ 11 h 161"/>
                <a:gd name="T20" fmla="*/ 62 w 91"/>
                <a:gd name="T21" fmla="*/ 13 h 161"/>
                <a:gd name="T22" fmla="*/ 63 w 91"/>
                <a:gd name="T23" fmla="*/ 15 h 161"/>
                <a:gd name="T24" fmla="*/ 61 w 91"/>
                <a:gd name="T25" fmla="*/ 16 h 161"/>
                <a:gd name="T26" fmla="*/ 41 w 91"/>
                <a:gd name="T27" fmla="*/ 14 h 161"/>
                <a:gd name="T28" fmla="*/ 40 w 91"/>
                <a:gd name="T29" fmla="*/ 13 h 161"/>
                <a:gd name="T30" fmla="*/ 41 w 91"/>
                <a:gd name="T31" fmla="*/ 11 h 161"/>
                <a:gd name="T32" fmla="*/ 39 w 91"/>
                <a:gd name="T33" fmla="*/ 149 h 161"/>
                <a:gd name="T34" fmla="*/ 33 w 91"/>
                <a:gd name="T35" fmla="*/ 141 h 161"/>
                <a:gd name="T36" fmla="*/ 40 w 91"/>
                <a:gd name="T37" fmla="*/ 135 h 161"/>
                <a:gd name="T38" fmla="*/ 47 w 91"/>
                <a:gd name="T39" fmla="*/ 143 h 161"/>
                <a:gd name="T40" fmla="*/ 39 w 91"/>
                <a:gd name="T41" fmla="*/ 149 h 161"/>
                <a:gd name="T42" fmla="*/ 73 w 91"/>
                <a:gd name="T43" fmla="*/ 126 h 161"/>
                <a:gd name="T44" fmla="*/ 10 w 91"/>
                <a:gd name="T45" fmla="*/ 120 h 161"/>
                <a:gd name="T46" fmla="*/ 19 w 91"/>
                <a:gd name="T47" fmla="*/ 29 h 161"/>
                <a:gd name="T48" fmla="*/ 81 w 91"/>
                <a:gd name="T49" fmla="*/ 34 h 161"/>
                <a:gd name="T50" fmla="*/ 73 w 91"/>
                <a:gd name="T51" fmla="*/ 12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1" h="161">
                  <a:moveTo>
                    <a:pt x="79" y="6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8" y="0"/>
                    <a:pt x="13" y="5"/>
                    <a:pt x="12" y="12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9"/>
                    <a:pt x="5" y="155"/>
                    <a:pt x="11" y="155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72" y="161"/>
                    <a:pt x="78" y="156"/>
                    <a:pt x="79" y="14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2"/>
                    <a:pt x="86" y="7"/>
                    <a:pt x="79" y="6"/>
                  </a:cubicBezTo>
                  <a:close/>
                  <a:moveTo>
                    <a:pt x="41" y="11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3" y="14"/>
                    <a:pt x="63" y="15"/>
                  </a:cubicBezTo>
                  <a:cubicBezTo>
                    <a:pt x="63" y="16"/>
                    <a:pt x="62" y="16"/>
                    <a:pt x="61" y="16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2"/>
                    <a:pt x="41" y="11"/>
                    <a:pt x="41" y="11"/>
                  </a:cubicBezTo>
                  <a:close/>
                  <a:moveTo>
                    <a:pt x="39" y="149"/>
                  </a:moveTo>
                  <a:cubicBezTo>
                    <a:pt x="35" y="149"/>
                    <a:pt x="33" y="145"/>
                    <a:pt x="33" y="141"/>
                  </a:cubicBezTo>
                  <a:cubicBezTo>
                    <a:pt x="33" y="138"/>
                    <a:pt x="37" y="135"/>
                    <a:pt x="40" y="135"/>
                  </a:cubicBezTo>
                  <a:cubicBezTo>
                    <a:pt x="44" y="135"/>
                    <a:pt x="47" y="139"/>
                    <a:pt x="47" y="143"/>
                  </a:cubicBezTo>
                  <a:cubicBezTo>
                    <a:pt x="46" y="146"/>
                    <a:pt x="43" y="149"/>
                    <a:pt x="39" y="149"/>
                  </a:cubicBezTo>
                  <a:close/>
                  <a:moveTo>
                    <a:pt x="73" y="126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81" y="34"/>
                    <a:pt x="81" y="34"/>
                    <a:pt x="81" y="34"/>
                  </a:cubicBezTo>
                  <a:lnTo>
                    <a:pt x="7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vant GardeBook" pitchFamily="50" charset="0"/>
              </a:endParaRPr>
            </a:p>
          </p:txBody>
        </p:sp>
      </p:grpSp>
      <p:sp>
        <p:nvSpPr>
          <p:cNvPr id="48" name="Freeform 947"/>
          <p:cNvSpPr>
            <a:spLocks noEditPoints="1"/>
          </p:cNvSpPr>
          <p:nvPr/>
        </p:nvSpPr>
        <p:spPr bwMode="auto">
          <a:xfrm>
            <a:off x="7636970" y="5329857"/>
            <a:ext cx="367239" cy="442677"/>
          </a:xfrm>
          <a:custGeom>
            <a:avLst/>
            <a:gdLst>
              <a:gd name="T0" fmla="*/ 365 w 750"/>
              <a:gd name="T1" fmla="*/ 257 h 904"/>
              <a:gd name="T2" fmla="*/ 275 w 750"/>
              <a:gd name="T3" fmla="*/ 537 h 904"/>
              <a:gd name="T4" fmla="*/ 91 w 750"/>
              <a:gd name="T5" fmla="*/ 257 h 904"/>
              <a:gd name="T6" fmla="*/ 186 w 750"/>
              <a:gd name="T7" fmla="*/ 17 h 904"/>
              <a:gd name="T8" fmla="*/ 659 w 750"/>
              <a:gd name="T9" fmla="*/ 378 h 904"/>
              <a:gd name="T10" fmla="*/ 475 w 750"/>
              <a:gd name="T11" fmla="*/ 658 h 904"/>
              <a:gd name="T12" fmla="*/ 564 w 750"/>
              <a:gd name="T13" fmla="*/ 898 h 904"/>
              <a:gd name="T14" fmla="*/ 659 w 750"/>
              <a:gd name="T15" fmla="*/ 658 h 904"/>
              <a:gd name="T16" fmla="*/ 359 w 750"/>
              <a:gd name="T17" fmla="*/ 738 h 904"/>
              <a:gd name="T18" fmla="*/ 29 w 750"/>
              <a:gd name="T19" fmla="*/ 738 h 904"/>
              <a:gd name="T20" fmla="*/ 194 w 750"/>
              <a:gd name="T21" fmla="*/ 865 h 904"/>
              <a:gd name="T22" fmla="*/ 194 w 750"/>
              <a:gd name="T23" fmla="*/ 612 h 904"/>
              <a:gd name="T24" fmla="*/ 194 w 750"/>
              <a:gd name="T25" fmla="*/ 865 h 904"/>
              <a:gd name="T26" fmla="*/ 177 w 750"/>
              <a:gd name="T27" fmla="*/ 704 h 904"/>
              <a:gd name="T28" fmla="*/ 229 w 750"/>
              <a:gd name="T29" fmla="*/ 700 h 904"/>
              <a:gd name="T30" fmla="*/ 203 w 750"/>
              <a:gd name="T31" fmla="*/ 667 h 904"/>
              <a:gd name="T32" fmla="*/ 181 w 750"/>
              <a:gd name="T33" fmla="*/ 648 h 904"/>
              <a:gd name="T34" fmla="*/ 143 w 750"/>
              <a:gd name="T35" fmla="*/ 708 h 904"/>
              <a:gd name="T36" fmla="*/ 207 w 750"/>
              <a:gd name="T37" fmla="*/ 768 h 904"/>
              <a:gd name="T38" fmla="*/ 149 w 750"/>
              <a:gd name="T39" fmla="*/ 772 h 904"/>
              <a:gd name="T40" fmla="*/ 180 w 750"/>
              <a:gd name="T41" fmla="*/ 808 h 904"/>
              <a:gd name="T42" fmla="*/ 202 w 750"/>
              <a:gd name="T43" fmla="*/ 829 h 904"/>
              <a:gd name="T44" fmla="*/ 241 w 750"/>
              <a:gd name="T45" fmla="*/ 765 h 904"/>
              <a:gd name="T46" fmla="*/ 567 w 750"/>
              <a:gd name="T47" fmla="*/ 332 h 904"/>
              <a:gd name="T48" fmla="*/ 567 w 750"/>
              <a:gd name="T49" fmla="*/ 0 h 904"/>
              <a:gd name="T50" fmla="*/ 567 w 750"/>
              <a:gd name="T51" fmla="*/ 332 h 904"/>
              <a:gd name="T52" fmla="*/ 442 w 750"/>
              <a:gd name="T53" fmla="*/ 166 h 904"/>
              <a:gd name="T54" fmla="*/ 693 w 750"/>
              <a:gd name="T55" fmla="*/ 166 h 904"/>
              <a:gd name="T56" fmla="*/ 559 w 750"/>
              <a:gd name="T57" fmla="*/ 210 h 904"/>
              <a:gd name="T58" fmla="*/ 515 w 750"/>
              <a:gd name="T59" fmla="*/ 226 h 904"/>
              <a:gd name="T60" fmla="*/ 553 w 750"/>
              <a:gd name="T61" fmla="*/ 257 h 904"/>
              <a:gd name="T62" fmla="*/ 575 w 750"/>
              <a:gd name="T63" fmla="*/ 234 h 904"/>
              <a:gd name="T64" fmla="*/ 578 w 750"/>
              <a:gd name="T65" fmla="*/ 151 h 904"/>
              <a:gd name="T66" fmla="*/ 570 w 750"/>
              <a:gd name="T67" fmla="*/ 120 h 904"/>
              <a:gd name="T68" fmla="*/ 608 w 750"/>
              <a:gd name="T69" fmla="*/ 102 h 904"/>
              <a:gd name="T70" fmla="*/ 576 w 750"/>
              <a:gd name="T71" fmla="*/ 75 h 904"/>
              <a:gd name="T72" fmla="*/ 554 w 750"/>
              <a:gd name="T73" fmla="*/ 97 h 904"/>
              <a:gd name="T74" fmla="*/ 557 w 750"/>
              <a:gd name="T75" fmla="*/ 177 h 904"/>
              <a:gd name="T76" fmla="*/ 559 w 750"/>
              <a:gd name="T77" fmla="*/ 21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50" h="904">
                <a:moveTo>
                  <a:pt x="186" y="17"/>
                </a:moveTo>
                <a:cubicBezTo>
                  <a:pt x="365" y="257"/>
                  <a:pt x="365" y="257"/>
                  <a:pt x="365" y="257"/>
                </a:cubicBezTo>
                <a:cubicBezTo>
                  <a:pt x="275" y="257"/>
                  <a:pt x="275" y="257"/>
                  <a:pt x="275" y="257"/>
                </a:cubicBezTo>
                <a:cubicBezTo>
                  <a:pt x="275" y="537"/>
                  <a:pt x="275" y="537"/>
                  <a:pt x="275" y="537"/>
                </a:cubicBezTo>
                <a:cubicBezTo>
                  <a:pt x="91" y="537"/>
                  <a:pt x="91" y="537"/>
                  <a:pt x="91" y="537"/>
                </a:cubicBezTo>
                <a:cubicBezTo>
                  <a:pt x="91" y="257"/>
                  <a:pt x="91" y="257"/>
                  <a:pt x="91" y="257"/>
                </a:cubicBezTo>
                <a:cubicBezTo>
                  <a:pt x="0" y="257"/>
                  <a:pt x="0" y="257"/>
                  <a:pt x="0" y="257"/>
                </a:cubicBezTo>
                <a:lnTo>
                  <a:pt x="186" y="17"/>
                </a:lnTo>
                <a:close/>
                <a:moveTo>
                  <a:pt x="659" y="658"/>
                </a:moveTo>
                <a:cubicBezTo>
                  <a:pt x="659" y="378"/>
                  <a:pt x="659" y="378"/>
                  <a:pt x="659" y="378"/>
                </a:cubicBezTo>
                <a:cubicBezTo>
                  <a:pt x="475" y="378"/>
                  <a:pt x="475" y="378"/>
                  <a:pt x="475" y="378"/>
                </a:cubicBezTo>
                <a:cubicBezTo>
                  <a:pt x="475" y="658"/>
                  <a:pt x="475" y="658"/>
                  <a:pt x="475" y="658"/>
                </a:cubicBezTo>
                <a:cubicBezTo>
                  <a:pt x="384" y="658"/>
                  <a:pt x="384" y="658"/>
                  <a:pt x="384" y="658"/>
                </a:cubicBezTo>
                <a:cubicBezTo>
                  <a:pt x="564" y="898"/>
                  <a:pt x="564" y="898"/>
                  <a:pt x="564" y="898"/>
                </a:cubicBezTo>
                <a:cubicBezTo>
                  <a:pt x="750" y="658"/>
                  <a:pt x="750" y="658"/>
                  <a:pt x="750" y="658"/>
                </a:cubicBezTo>
                <a:lnTo>
                  <a:pt x="659" y="658"/>
                </a:lnTo>
                <a:close/>
                <a:moveTo>
                  <a:pt x="194" y="572"/>
                </a:moveTo>
                <a:cubicBezTo>
                  <a:pt x="285" y="572"/>
                  <a:pt x="359" y="646"/>
                  <a:pt x="359" y="738"/>
                </a:cubicBezTo>
                <a:cubicBezTo>
                  <a:pt x="359" y="830"/>
                  <a:pt x="285" y="904"/>
                  <a:pt x="194" y="904"/>
                </a:cubicBezTo>
                <a:cubicBezTo>
                  <a:pt x="103" y="904"/>
                  <a:pt x="29" y="830"/>
                  <a:pt x="29" y="738"/>
                </a:cubicBezTo>
                <a:cubicBezTo>
                  <a:pt x="29" y="646"/>
                  <a:pt x="103" y="572"/>
                  <a:pt x="194" y="572"/>
                </a:cubicBezTo>
                <a:moveTo>
                  <a:pt x="194" y="865"/>
                </a:moveTo>
                <a:cubicBezTo>
                  <a:pt x="263" y="865"/>
                  <a:pt x="319" y="808"/>
                  <a:pt x="319" y="738"/>
                </a:cubicBezTo>
                <a:cubicBezTo>
                  <a:pt x="319" y="668"/>
                  <a:pt x="263" y="612"/>
                  <a:pt x="194" y="612"/>
                </a:cubicBezTo>
                <a:cubicBezTo>
                  <a:pt x="125" y="612"/>
                  <a:pt x="69" y="668"/>
                  <a:pt x="69" y="738"/>
                </a:cubicBezTo>
                <a:cubicBezTo>
                  <a:pt x="69" y="808"/>
                  <a:pt x="125" y="865"/>
                  <a:pt x="194" y="865"/>
                </a:cubicBezTo>
                <a:moveTo>
                  <a:pt x="204" y="723"/>
                </a:moveTo>
                <a:cubicBezTo>
                  <a:pt x="185" y="716"/>
                  <a:pt x="177" y="712"/>
                  <a:pt x="177" y="704"/>
                </a:cubicBezTo>
                <a:cubicBezTo>
                  <a:pt x="177" y="698"/>
                  <a:pt x="182" y="692"/>
                  <a:pt x="197" y="692"/>
                </a:cubicBezTo>
                <a:cubicBezTo>
                  <a:pt x="213" y="692"/>
                  <a:pt x="223" y="697"/>
                  <a:pt x="229" y="700"/>
                </a:cubicBezTo>
                <a:cubicBezTo>
                  <a:pt x="235" y="674"/>
                  <a:pt x="235" y="674"/>
                  <a:pt x="235" y="674"/>
                </a:cubicBezTo>
                <a:cubicBezTo>
                  <a:pt x="227" y="671"/>
                  <a:pt x="217" y="668"/>
                  <a:pt x="203" y="667"/>
                </a:cubicBezTo>
                <a:cubicBezTo>
                  <a:pt x="203" y="648"/>
                  <a:pt x="203" y="648"/>
                  <a:pt x="203" y="648"/>
                </a:cubicBezTo>
                <a:cubicBezTo>
                  <a:pt x="181" y="648"/>
                  <a:pt x="181" y="648"/>
                  <a:pt x="181" y="648"/>
                </a:cubicBezTo>
                <a:cubicBezTo>
                  <a:pt x="181" y="669"/>
                  <a:pt x="181" y="669"/>
                  <a:pt x="181" y="669"/>
                </a:cubicBezTo>
                <a:cubicBezTo>
                  <a:pt x="157" y="673"/>
                  <a:pt x="143" y="688"/>
                  <a:pt x="143" y="708"/>
                </a:cubicBezTo>
                <a:cubicBezTo>
                  <a:pt x="143" y="730"/>
                  <a:pt x="160" y="741"/>
                  <a:pt x="183" y="749"/>
                </a:cubicBezTo>
                <a:cubicBezTo>
                  <a:pt x="200" y="754"/>
                  <a:pt x="207" y="760"/>
                  <a:pt x="207" y="768"/>
                </a:cubicBezTo>
                <a:cubicBezTo>
                  <a:pt x="207" y="777"/>
                  <a:pt x="199" y="782"/>
                  <a:pt x="186" y="782"/>
                </a:cubicBezTo>
                <a:cubicBezTo>
                  <a:pt x="171" y="782"/>
                  <a:pt x="158" y="777"/>
                  <a:pt x="149" y="772"/>
                </a:cubicBezTo>
                <a:cubicBezTo>
                  <a:pt x="142" y="798"/>
                  <a:pt x="142" y="798"/>
                  <a:pt x="142" y="798"/>
                </a:cubicBezTo>
                <a:cubicBezTo>
                  <a:pt x="151" y="803"/>
                  <a:pt x="165" y="807"/>
                  <a:pt x="180" y="808"/>
                </a:cubicBezTo>
                <a:cubicBezTo>
                  <a:pt x="180" y="829"/>
                  <a:pt x="180" y="829"/>
                  <a:pt x="180" y="829"/>
                </a:cubicBezTo>
                <a:cubicBezTo>
                  <a:pt x="202" y="829"/>
                  <a:pt x="202" y="829"/>
                  <a:pt x="202" y="829"/>
                </a:cubicBezTo>
                <a:cubicBezTo>
                  <a:pt x="202" y="806"/>
                  <a:pt x="202" y="806"/>
                  <a:pt x="202" y="806"/>
                </a:cubicBezTo>
                <a:cubicBezTo>
                  <a:pt x="227" y="802"/>
                  <a:pt x="241" y="785"/>
                  <a:pt x="241" y="765"/>
                </a:cubicBezTo>
                <a:cubicBezTo>
                  <a:pt x="241" y="745"/>
                  <a:pt x="231" y="733"/>
                  <a:pt x="204" y="723"/>
                </a:cubicBezTo>
                <a:moveTo>
                  <a:pt x="567" y="332"/>
                </a:moveTo>
                <a:cubicBezTo>
                  <a:pt x="476" y="332"/>
                  <a:pt x="402" y="258"/>
                  <a:pt x="402" y="166"/>
                </a:cubicBezTo>
                <a:cubicBezTo>
                  <a:pt x="402" y="74"/>
                  <a:pt x="476" y="0"/>
                  <a:pt x="567" y="0"/>
                </a:cubicBezTo>
                <a:cubicBezTo>
                  <a:pt x="658" y="0"/>
                  <a:pt x="732" y="74"/>
                  <a:pt x="732" y="166"/>
                </a:cubicBezTo>
                <a:cubicBezTo>
                  <a:pt x="732" y="258"/>
                  <a:pt x="658" y="332"/>
                  <a:pt x="567" y="332"/>
                </a:cubicBezTo>
                <a:moveTo>
                  <a:pt x="567" y="40"/>
                </a:moveTo>
                <a:cubicBezTo>
                  <a:pt x="498" y="40"/>
                  <a:pt x="442" y="96"/>
                  <a:pt x="442" y="166"/>
                </a:cubicBezTo>
                <a:cubicBezTo>
                  <a:pt x="442" y="236"/>
                  <a:pt x="498" y="292"/>
                  <a:pt x="567" y="292"/>
                </a:cubicBezTo>
                <a:cubicBezTo>
                  <a:pt x="636" y="292"/>
                  <a:pt x="693" y="236"/>
                  <a:pt x="693" y="166"/>
                </a:cubicBezTo>
                <a:cubicBezTo>
                  <a:pt x="693" y="96"/>
                  <a:pt x="636" y="40"/>
                  <a:pt x="567" y="40"/>
                </a:cubicBezTo>
                <a:moveTo>
                  <a:pt x="559" y="210"/>
                </a:moveTo>
                <a:cubicBezTo>
                  <a:pt x="544" y="210"/>
                  <a:pt x="531" y="205"/>
                  <a:pt x="522" y="200"/>
                </a:cubicBezTo>
                <a:cubicBezTo>
                  <a:pt x="515" y="226"/>
                  <a:pt x="515" y="226"/>
                  <a:pt x="515" y="226"/>
                </a:cubicBezTo>
                <a:cubicBezTo>
                  <a:pt x="524" y="231"/>
                  <a:pt x="538" y="235"/>
                  <a:pt x="553" y="236"/>
                </a:cubicBezTo>
                <a:cubicBezTo>
                  <a:pt x="553" y="257"/>
                  <a:pt x="553" y="257"/>
                  <a:pt x="553" y="257"/>
                </a:cubicBezTo>
                <a:cubicBezTo>
                  <a:pt x="575" y="257"/>
                  <a:pt x="575" y="257"/>
                  <a:pt x="575" y="257"/>
                </a:cubicBezTo>
                <a:cubicBezTo>
                  <a:pt x="575" y="234"/>
                  <a:pt x="575" y="234"/>
                  <a:pt x="575" y="234"/>
                </a:cubicBezTo>
                <a:cubicBezTo>
                  <a:pt x="601" y="230"/>
                  <a:pt x="614" y="213"/>
                  <a:pt x="614" y="193"/>
                </a:cubicBezTo>
                <a:cubicBezTo>
                  <a:pt x="614" y="173"/>
                  <a:pt x="604" y="161"/>
                  <a:pt x="578" y="151"/>
                </a:cubicBezTo>
                <a:cubicBezTo>
                  <a:pt x="558" y="144"/>
                  <a:pt x="551" y="139"/>
                  <a:pt x="551" y="132"/>
                </a:cubicBezTo>
                <a:cubicBezTo>
                  <a:pt x="551" y="126"/>
                  <a:pt x="555" y="120"/>
                  <a:pt x="570" y="120"/>
                </a:cubicBezTo>
                <a:cubicBezTo>
                  <a:pt x="586" y="120"/>
                  <a:pt x="596" y="125"/>
                  <a:pt x="602" y="127"/>
                </a:cubicBezTo>
                <a:cubicBezTo>
                  <a:pt x="608" y="102"/>
                  <a:pt x="608" y="102"/>
                  <a:pt x="608" y="102"/>
                </a:cubicBezTo>
                <a:cubicBezTo>
                  <a:pt x="601" y="99"/>
                  <a:pt x="591" y="95"/>
                  <a:pt x="576" y="95"/>
                </a:cubicBezTo>
                <a:cubicBezTo>
                  <a:pt x="576" y="75"/>
                  <a:pt x="576" y="75"/>
                  <a:pt x="576" y="75"/>
                </a:cubicBezTo>
                <a:cubicBezTo>
                  <a:pt x="554" y="75"/>
                  <a:pt x="554" y="75"/>
                  <a:pt x="554" y="75"/>
                </a:cubicBezTo>
                <a:cubicBezTo>
                  <a:pt x="554" y="97"/>
                  <a:pt x="554" y="97"/>
                  <a:pt x="554" y="97"/>
                </a:cubicBezTo>
                <a:cubicBezTo>
                  <a:pt x="530" y="101"/>
                  <a:pt x="517" y="116"/>
                  <a:pt x="517" y="136"/>
                </a:cubicBezTo>
                <a:cubicBezTo>
                  <a:pt x="517" y="158"/>
                  <a:pt x="533" y="169"/>
                  <a:pt x="557" y="177"/>
                </a:cubicBezTo>
                <a:cubicBezTo>
                  <a:pt x="573" y="182"/>
                  <a:pt x="580" y="188"/>
                  <a:pt x="580" y="196"/>
                </a:cubicBezTo>
                <a:cubicBezTo>
                  <a:pt x="580" y="205"/>
                  <a:pt x="572" y="210"/>
                  <a:pt x="559" y="21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vant Garde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9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0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9" grpId="0" animBg="1"/>
      <p:bldP spid="11" grpId="0"/>
      <p:bldP spid="12" grpId="0"/>
      <p:bldGraphic spid="13" grpId="0">
        <p:bldAsOne/>
      </p:bldGraphic>
      <p:bldP spid="14" grpId="0"/>
      <p:bldP spid="16" grpId="0" animBg="1"/>
      <p:bldGraphic spid="18" grpId="0">
        <p:bldAsOne/>
      </p:bldGraphic>
      <p:bldP spid="19" grpId="0"/>
      <p:bldP spid="21" grpId="0" animBg="1"/>
      <p:bldP spid="23" grpId="0"/>
      <p:bldP spid="24" grpId="0"/>
      <p:bldP spid="25" grpId="0"/>
      <p:bldP spid="26" grpId="0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4" t="34464"/>
          <a:stretch/>
        </p:blipFill>
        <p:spPr>
          <a:xfrm>
            <a:off x="10450285" y="2890157"/>
            <a:ext cx="1741714" cy="39950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1" t="67797"/>
          <a:stretch/>
        </p:blipFill>
        <p:spPr>
          <a:xfrm>
            <a:off x="5233996" y="4779736"/>
            <a:ext cx="6958004" cy="24129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79"/>
          <a:stretch/>
        </p:blipFill>
        <p:spPr>
          <a:xfrm>
            <a:off x="0" y="4752522"/>
            <a:ext cx="12192000" cy="21227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" t="23988" r="32857" b="5059"/>
          <a:stretch/>
        </p:blipFill>
        <p:spPr>
          <a:xfrm>
            <a:off x="122198" y="3507772"/>
            <a:ext cx="6066971" cy="3335715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017419" y="2878221"/>
            <a:ext cx="6265205" cy="52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项目推广</a:t>
            </a:r>
            <a:r>
              <a:rPr lang="en-US" altLang="zh-CN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工作总结计划</a:t>
            </a:r>
            <a:r>
              <a:rPr lang="en-US" altLang="zh-CN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商务路演等</a:t>
            </a:r>
            <a:r>
              <a:rPr lang="en-US" altLang="zh-CN" sz="2400" spc="3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2400" spc="300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100421" y="1943471"/>
            <a:ext cx="7991158" cy="99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5000" b="1" kern="2000" dirty="0" smtClean="0">
                <a:solidFill>
                  <a:srgbClr val="F944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感谢各位的聆听</a:t>
            </a:r>
            <a:endParaRPr lang="zh-CN" altLang="en-US" sz="5000" b="1" kern="2000" dirty="0">
              <a:solidFill>
                <a:srgbClr val="F944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4493101" y="36319"/>
            <a:ext cx="3205798" cy="212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1500" b="1" kern="2000" smtClean="0">
                <a:solidFill>
                  <a:srgbClr val="F9443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zh-CN" altLang="en-US" sz="11500" b="1" kern="2000" dirty="0">
              <a:solidFill>
                <a:srgbClr val="F9443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6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足球训练比赛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1921</Words>
  <Application>Microsoft Office PowerPoint</Application>
  <PresentationFormat>宽屏</PresentationFormat>
  <Paragraphs>240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Avant GardeBook</vt:lpstr>
      <vt:lpstr>华文黑体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足球训练比赛PPT模板</dc:title>
  <dc:creator>Windows</dc:creator>
  <cp:lastModifiedBy>faith123</cp:lastModifiedBy>
  <cp:revision>23</cp:revision>
  <dcterms:created xsi:type="dcterms:W3CDTF">2016-10-26T12:22:49Z</dcterms:created>
  <dcterms:modified xsi:type="dcterms:W3CDTF">2018-07-03T02:51:44Z</dcterms:modified>
</cp:coreProperties>
</file>