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775" r:id="rId3"/>
    <p:sldId id="3729" r:id="rId5"/>
    <p:sldId id="3730" r:id="rId6"/>
    <p:sldId id="3770" r:id="rId7"/>
    <p:sldId id="3733" r:id="rId8"/>
    <p:sldId id="3735" r:id="rId9"/>
    <p:sldId id="3738" r:id="rId10"/>
    <p:sldId id="3784" r:id="rId11"/>
    <p:sldId id="3779" r:id="rId12"/>
    <p:sldId id="3780" r:id="rId13"/>
    <p:sldId id="3741" r:id="rId14"/>
    <p:sldId id="3731" r:id="rId15"/>
    <p:sldId id="3785" r:id="rId16"/>
    <p:sldId id="3732" r:id="rId17"/>
    <p:sldId id="3734" r:id="rId18"/>
    <p:sldId id="3736" r:id="rId19"/>
    <p:sldId id="3781" r:id="rId20"/>
    <p:sldId id="3786" r:id="rId21"/>
    <p:sldId id="3782" r:id="rId22"/>
    <p:sldId id="3737" r:id="rId23"/>
    <p:sldId id="3739" r:id="rId24"/>
    <p:sldId id="3787" r:id="rId25"/>
    <p:sldId id="3740" r:id="rId26"/>
    <p:sldId id="3742" r:id="rId27"/>
    <p:sldId id="3743" r:id="rId28"/>
    <p:sldId id="3783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8D5F"/>
    <a:srgbClr val="E60012"/>
    <a:srgbClr val="DA240F"/>
    <a:srgbClr val="F9AA1A"/>
    <a:srgbClr val="D1D2D6"/>
    <a:srgbClr val="C00000"/>
    <a:srgbClr val="0085D7"/>
    <a:srgbClr val="F2F2F2"/>
    <a:srgbClr val="1D6DC2"/>
    <a:srgbClr val="08B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7" autoAdjust="0"/>
    <p:restoredTop sz="96340" autoAdjust="0"/>
  </p:normalViewPr>
  <p:slideViewPr>
    <p:cSldViewPr>
      <p:cViewPr>
        <p:scale>
          <a:sx n="66" d="100"/>
          <a:sy n="66" d="100"/>
        </p:scale>
        <p:origin x="2142" y="918"/>
      </p:cViewPr>
      <p:guideLst>
        <p:guide orient="horz" pos="328"/>
        <p:guide pos="4050"/>
        <p:guide orient="horz" pos="4183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8.2</c:v>
                </c:pt>
                <c:pt idx="1">
                  <c:v>3.2</c:v>
                </c:pt>
                <c:pt idx="2">
                  <c:v>2.6</c:v>
                </c:pt>
                <c:pt idx="3">
                  <c:v>2.2</c:v>
                </c:pt>
                <c:pt idx="4">
                  <c:v>2.3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128051" y="655753"/>
            <a:ext cx="12883100" cy="1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819" y="7004872"/>
            <a:ext cx="1518523" cy="227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519342" y="7004872"/>
            <a:ext cx="11364576" cy="2277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28051" y="159742"/>
            <a:ext cx="396668" cy="3602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80319"/>
            <a:ext cx="12864837" cy="5472013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梯形 2"/>
          <p:cNvSpPr/>
          <p:nvPr/>
        </p:nvSpPr>
        <p:spPr>
          <a:xfrm>
            <a:off x="6213350" y="0"/>
            <a:ext cx="6651487" cy="7232650"/>
          </a:xfrm>
          <a:custGeom>
            <a:avLst/>
            <a:gdLst>
              <a:gd name="connsiteX0" fmla="*/ 0 w 4320480"/>
              <a:gd name="connsiteY0" fmla="*/ 5143500 h 5143500"/>
              <a:gd name="connsiteX1" fmla="*/ 1080120 w 4320480"/>
              <a:gd name="connsiteY1" fmla="*/ 0 h 5143500"/>
              <a:gd name="connsiteX2" fmla="*/ 3240360 w 4320480"/>
              <a:gd name="connsiteY2" fmla="*/ 0 h 5143500"/>
              <a:gd name="connsiteX3" fmla="*/ 4320480 w 4320480"/>
              <a:gd name="connsiteY3" fmla="*/ 5143500 h 5143500"/>
              <a:gd name="connsiteX4" fmla="*/ 0 w 4320480"/>
              <a:gd name="connsiteY4" fmla="*/ 5143500 h 5143500"/>
              <a:gd name="connsiteX0-1" fmla="*/ 0 w 4320480"/>
              <a:gd name="connsiteY0-2" fmla="*/ 5154133 h 5154133"/>
              <a:gd name="connsiteX1-3" fmla="*/ 1080120 w 4320480"/>
              <a:gd name="connsiteY1-4" fmla="*/ 10633 h 5154133"/>
              <a:gd name="connsiteX2-5" fmla="*/ 4292983 w 4320480"/>
              <a:gd name="connsiteY2-6" fmla="*/ 0 h 5154133"/>
              <a:gd name="connsiteX3-7" fmla="*/ 4320480 w 4320480"/>
              <a:gd name="connsiteY3-8" fmla="*/ 5154133 h 5154133"/>
              <a:gd name="connsiteX4-9" fmla="*/ 0 w 4320480"/>
              <a:gd name="connsiteY4-10" fmla="*/ 5154133 h 5154133"/>
              <a:gd name="connsiteX0-11" fmla="*/ 0 w 4323701"/>
              <a:gd name="connsiteY0-12" fmla="*/ 5154133 h 5154133"/>
              <a:gd name="connsiteX1-13" fmla="*/ 1080120 w 4323701"/>
              <a:gd name="connsiteY1-14" fmla="*/ 10633 h 5154133"/>
              <a:gd name="connsiteX2-15" fmla="*/ 4323701 w 4323701"/>
              <a:gd name="connsiteY2-16" fmla="*/ 0 h 5154133"/>
              <a:gd name="connsiteX3-17" fmla="*/ 4320480 w 4323701"/>
              <a:gd name="connsiteY3-18" fmla="*/ 5154133 h 5154133"/>
              <a:gd name="connsiteX4-19" fmla="*/ 0 w 4323701"/>
              <a:gd name="connsiteY4-20" fmla="*/ 5154133 h 5154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3701" h="5154133">
                <a:moveTo>
                  <a:pt x="0" y="5154133"/>
                </a:moveTo>
                <a:lnTo>
                  <a:pt x="1080120" y="10633"/>
                </a:lnTo>
                <a:lnTo>
                  <a:pt x="4323701" y="0"/>
                </a:lnTo>
                <a:cubicBezTo>
                  <a:pt x="4322627" y="1718044"/>
                  <a:pt x="4321554" y="3436089"/>
                  <a:pt x="4320480" y="5154133"/>
                </a:cubicBezTo>
                <a:lnTo>
                  <a:pt x="0" y="5154133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596727" y="2398287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7200" cap="all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化学实验报告</a:t>
            </a:r>
            <a:endParaRPr lang="zh-CN" altLang="zh-CN" sz="7200" cap="all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96727" y="3456241"/>
            <a:ext cx="5472608" cy="46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93" tIns="48196" rIns="96393" bIns="4819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2400" cap="all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实验报告 工作总结 化学实验 述职报告</a:t>
            </a:r>
            <a:endParaRPr lang="zh-CN" altLang="zh-CN" sz="2400" cap="all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4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118511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4870965" y="1563083"/>
            <a:ext cx="6224556" cy="883726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六边形 44"/>
          <p:cNvSpPr/>
          <p:nvPr/>
        </p:nvSpPr>
        <p:spPr>
          <a:xfrm>
            <a:off x="5572389" y="1666903"/>
            <a:ext cx="5335028" cy="711133"/>
          </a:xfrm>
          <a:prstGeom prst="hexagon">
            <a:avLst/>
          </a:prstGeom>
          <a:solidFill>
            <a:srgbClr val="1D8D5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Rectangle 7"/>
          <p:cNvSpPr>
            <a:spLocks noChangeArrowheads="1"/>
          </p:cNvSpPr>
          <p:nvPr/>
        </p:nvSpPr>
        <p:spPr bwMode="auto">
          <a:xfrm>
            <a:off x="6885025" y="1729210"/>
            <a:ext cx="3417380" cy="676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kern="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相关标题文字</a:t>
            </a:r>
            <a:endParaRPr lang="zh-CN" altLang="en-US" sz="3795" kern="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72" name="Freeform 5"/>
          <p:cNvSpPr/>
          <p:nvPr/>
        </p:nvSpPr>
        <p:spPr bwMode="auto">
          <a:xfrm>
            <a:off x="1358138" y="2721808"/>
            <a:ext cx="2522824" cy="22359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587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14300">
              <a:prstClr val="black"/>
            </a:innerShdw>
          </a:effec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1" name="Freeform 5"/>
          <p:cNvSpPr/>
          <p:nvPr/>
        </p:nvSpPr>
        <p:spPr bwMode="auto">
          <a:xfrm>
            <a:off x="909375" y="2538158"/>
            <a:ext cx="2522824" cy="22359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61000"/>
                  <a:lumOff val="39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</a:ln>
          <a:effectLst>
            <a:outerShdw blurRad="266700" dist="203200" dir="678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rgbClr val="1D8D5F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287815" y="3067961"/>
            <a:ext cx="1791466" cy="868467"/>
          </a:xfrm>
          <a:prstGeom prst="rect">
            <a:avLst/>
          </a:prstGeom>
        </p:spPr>
        <p:txBody>
          <a:bodyPr wrap="square" lIns="128549" tIns="64274" rIns="128549" bIns="64274">
            <a:spAutoFit/>
          </a:bodyPr>
          <a:lstStyle/>
          <a:p>
            <a:pPr defTabSz="13131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kern="0" dirty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800" b="1" kern="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4"/>
          <p:cNvSpPr txBox="1">
            <a:spLocks noChangeArrowheads="1"/>
          </p:cNvSpPr>
          <p:nvPr/>
        </p:nvSpPr>
        <p:spPr bwMode="auto">
          <a:xfrm>
            <a:off x="1106672" y="3868103"/>
            <a:ext cx="2081210" cy="535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98" tIns="48199" rIns="96398" bIns="48199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rgbClr val="1D8D5F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3200" kern="0" dirty="0">
              <a:solidFill>
                <a:srgbClr val="1D8D5F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6200000">
            <a:off x="5186911" y="1411742"/>
            <a:ext cx="994766" cy="1122391"/>
            <a:chOff x="8439634" y="3544648"/>
            <a:chExt cx="1611146" cy="1817848"/>
          </a:xfrm>
        </p:grpSpPr>
        <p:sp>
          <p:nvSpPr>
            <p:cNvPr id="2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1D8D5F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3" name="Rectangle 7"/>
          <p:cNvSpPr>
            <a:spLocks noChangeArrowheads="1"/>
          </p:cNvSpPr>
          <p:nvPr/>
        </p:nvSpPr>
        <p:spPr bwMode="auto">
          <a:xfrm>
            <a:off x="5365318" y="1655893"/>
            <a:ext cx="678391" cy="676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795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3795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六边形 33"/>
          <p:cNvSpPr/>
          <p:nvPr/>
        </p:nvSpPr>
        <p:spPr>
          <a:xfrm>
            <a:off x="4870965" y="2825826"/>
            <a:ext cx="6224556" cy="883726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六边形 34"/>
          <p:cNvSpPr/>
          <p:nvPr/>
        </p:nvSpPr>
        <p:spPr>
          <a:xfrm>
            <a:off x="5572389" y="2929646"/>
            <a:ext cx="5335028" cy="711133"/>
          </a:xfrm>
          <a:prstGeom prst="hexagon">
            <a:avLst/>
          </a:prstGeom>
          <a:solidFill>
            <a:srgbClr val="1D8D5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6885025" y="2991953"/>
            <a:ext cx="3417380" cy="676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kern="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相关标题文字</a:t>
            </a:r>
            <a:endParaRPr lang="zh-CN" altLang="en-US" sz="3795" kern="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 rot="16200000">
            <a:off x="5186911" y="2674485"/>
            <a:ext cx="994766" cy="1122391"/>
            <a:chOff x="8439634" y="3544648"/>
            <a:chExt cx="1611146" cy="1817848"/>
          </a:xfrm>
        </p:grpSpPr>
        <p:sp>
          <p:nvSpPr>
            <p:cNvPr id="38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1D8D5F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5365318" y="2918636"/>
            <a:ext cx="678391" cy="676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795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3795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六边形 40"/>
          <p:cNvSpPr/>
          <p:nvPr/>
        </p:nvSpPr>
        <p:spPr>
          <a:xfrm>
            <a:off x="4870965" y="4088569"/>
            <a:ext cx="6224556" cy="883726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六边形 41"/>
          <p:cNvSpPr/>
          <p:nvPr/>
        </p:nvSpPr>
        <p:spPr>
          <a:xfrm>
            <a:off x="5572389" y="4192389"/>
            <a:ext cx="5335028" cy="711133"/>
          </a:xfrm>
          <a:prstGeom prst="hexagon">
            <a:avLst/>
          </a:prstGeom>
          <a:solidFill>
            <a:srgbClr val="1D8D5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6885025" y="4254696"/>
            <a:ext cx="3417380" cy="676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kern="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相关标题文字</a:t>
            </a:r>
            <a:endParaRPr lang="zh-CN" altLang="en-US" sz="3795" kern="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rot="16200000">
            <a:off x="5186911" y="3937228"/>
            <a:ext cx="994766" cy="1122391"/>
            <a:chOff x="8439634" y="3544648"/>
            <a:chExt cx="1611146" cy="1817848"/>
          </a:xfrm>
        </p:grpSpPr>
        <p:sp>
          <p:nvSpPr>
            <p:cNvPr id="61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1D8D5F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5" name="Rectangle 7"/>
          <p:cNvSpPr>
            <a:spLocks noChangeArrowheads="1"/>
          </p:cNvSpPr>
          <p:nvPr/>
        </p:nvSpPr>
        <p:spPr bwMode="auto">
          <a:xfrm>
            <a:off x="5365318" y="4181379"/>
            <a:ext cx="678391" cy="676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795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3795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6" name="六边形 75"/>
          <p:cNvSpPr/>
          <p:nvPr/>
        </p:nvSpPr>
        <p:spPr>
          <a:xfrm>
            <a:off x="4870965" y="5365826"/>
            <a:ext cx="6224556" cy="883726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六边形 76"/>
          <p:cNvSpPr/>
          <p:nvPr/>
        </p:nvSpPr>
        <p:spPr>
          <a:xfrm>
            <a:off x="5572389" y="5469646"/>
            <a:ext cx="5335028" cy="711133"/>
          </a:xfrm>
          <a:prstGeom prst="hexagon">
            <a:avLst/>
          </a:prstGeom>
          <a:solidFill>
            <a:srgbClr val="1D8D5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7"/>
          <p:cNvSpPr>
            <a:spLocks noChangeArrowheads="1"/>
          </p:cNvSpPr>
          <p:nvPr/>
        </p:nvSpPr>
        <p:spPr bwMode="auto">
          <a:xfrm>
            <a:off x="6885025" y="5531953"/>
            <a:ext cx="3417380" cy="676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kern="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</a:rPr>
              <a:t>相关标题文字</a:t>
            </a:r>
            <a:endParaRPr lang="zh-CN" altLang="en-US" sz="3795" kern="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 rot="16200000">
            <a:off x="5186911" y="5214485"/>
            <a:ext cx="994766" cy="1122391"/>
            <a:chOff x="8439634" y="3544648"/>
            <a:chExt cx="1611146" cy="1817848"/>
          </a:xfrm>
        </p:grpSpPr>
        <p:sp>
          <p:nvSpPr>
            <p:cNvPr id="8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1D8D5F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2" name="Rectangle 7"/>
          <p:cNvSpPr>
            <a:spLocks noChangeArrowheads="1"/>
          </p:cNvSpPr>
          <p:nvPr/>
        </p:nvSpPr>
        <p:spPr bwMode="auto">
          <a:xfrm>
            <a:off x="5365318" y="5458636"/>
            <a:ext cx="678391" cy="676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795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3795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5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49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849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99"/>
                            </p:stCondLst>
                            <p:childTnLst>
                              <p:par>
                                <p:cTn id="8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99"/>
                            </p:stCondLst>
                            <p:childTnLst>
                              <p:par>
                                <p:cTn id="9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649"/>
                            </p:stCondLst>
                            <p:childTnLst>
                              <p:par>
                                <p:cTn id="10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149"/>
                            </p:stCondLst>
                            <p:childTnLst>
                              <p:par>
                                <p:cTn id="1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899"/>
                            </p:stCondLst>
                            <p:childTnLst>
                              <p:par>
                                <p:cTn id="1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399"/>
                            </p:stCondLst>
                            <p:childTnLst>
                              <p:par>
                                <p:cTn id="1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 tmFilter="0,0; .5, 1; 1, 1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950"/>
                            </p:stCondLst>
                            <p:childTnLst>
                              <p:par>
                                <p:cTn id="1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450"/>
                            </p:stCondLst>
                            <p:childTnLst>
                              <p:par>
                                <p:cTn id="1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5" grpId="0" animBg="1"/>
      <p:bldP spid="62" grpId="0"/>
      <p:bldP spid="72" grpId="0" animBg="1"/>
      <p:bldP spid="71" grpId="0" animBg="1"/>
      <p:bldP spid="73" grpId="0"/>
      <p:bldP spid="74" grpId="0"/>
      <p:bldP spid="63" grpId="0"/>
      <p:bldP spid="34" grpId="0" animBg="1"/>
      <p:bldP spid="35" grpId="0" animBg="1"/>
      <p:bldP spid="36" grpId="0"/>
      <p:bldP spid="40" grpId="0"/>
      <p:bldP spid="41" grpId="0" animBg="1"/>
      <p:bldP spid="42" grpId="0" animBg="1"/>
      <p:bldP spid="43" grpId="0"/>
      <p:bldP spid="75" grpId="0"/>
      <p:bldP spid="76" grpId="0" animBg="1"/>
      <p:bldP spid="77" grpId="0" animBg="1"/>
      <p:bldP spid="78" grpId="0"/>
      <p:bldP spid="8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80903" y="3328293"/>
            <a:ext cx="2808312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5268625" y="3328293"/>
            <a:ext cx="5553238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170"/>
          <p:cNvSpPr txBox="1"/>
          <p:nvPr/>
        </p:nvSpPr>
        <p:spPr>
          <a:xfrm>
            <a:off x="3044999" y="2383498"/>
            <a:ext cx="989729" cy="102070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1D8D5F"/>
                </a:solidFill>
                <a:latin typeface="Impact" panose="020B0806030902050204" pitchFamily="34" charset="0"/>
                <a:ea typeface="Segoe UI Emoji" panose="020B0502040204020203" pitchFamily="34" charset="0"/>
              </a:rPr>
              <a:t>01</a:t>
            </a:r>
            <a:endParaRPr lang="zh-CN" altLang="en-US" sz="6000" dirty="0">
              <a:solidFill>
                <a:srgbClr val="1D8D5F"/>
              </a:solidFill>
              <a:latin typeface="Impact" panose="020B0806030902050204" pitchFamily="34" charset="0"/>
            </a:endParaRPr>
          </a:p>
        </p:txBody>
      </p:sp>
      <p:sp>
        <p:nvSpPr>
          <p:cNvPr id="77" name="TextBox 170"/>
          <p:cNvSpPr txBox="1"/>
          <p:nvPr/>
        </p:nvSpPr>
        <p:spPr>
          <a:xfrm>
            <a:off x="6141343" y="2536805"/>
            <a:ext cx="3328684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3600" b="1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70"/>
          <p:cNvSpPr txBox="1"/>
          <p:nvPr/>
        </p:nvSpPr>
        <p:spPr>
          <a:xfrm>
            <a:off x="6617553" y="36202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70"/>
          <p:cNvSpPr txBox="1"/>
          <p:nvPr/>
        </p:nvSpPr>
        <p:spPr>
          <a:xfrm>
            <a:off x="6617553" y="413457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6617553" y="46489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5" grpId="0" animBg="1"/>
      <p:bldP spid="76" grpId="0"/>
      <p:bldP spid="77" grpId="0"/>
      <p:bldP spid="78" grpId="0"/>
      <p:bldP spid="79" grpId="0"/>
      <p:bldP spid="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2800" y="1322068"/>
            <a:ext cx="158545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197" y="1749994"/>
            <a:ext cx="1118235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3" y="2885806"/>
            <a:ext cx="12858045" cy="37215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标题 3"/>
          <p:cNvSpPr txBox="1"/>
          <p:nvPr/>
        </p:nvSpPr>
        <p:spPr>
          <a:xfrm>
            <a:off x="946643" y="62547"/>
            <a:ext cx="3394500" cy="44080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点击添加相关标题文字</a:t>
            </a:r>
            <a:endParaRPr lang="zh-CN" altLang="en-US" sz="1100" dirty="0">
              <a:solidFill>
                <a:schemeClr val="accent1">
                  <a:lumMod val="50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  <a:endParaRPr 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  <a:endParaRPr 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710386" y="2562285"/>
            <a:ext cx="4537939" cy="2923503"/>
            <a:chOff x="6598556" y="1837747"/>
            <a:chExt cx="4954757" cy="3192032"/>
          </a:xfrm>
        </p:grpSpPr>
        <p:sp>
          <p:nvSpPr>
            <p:cNvPr id="21" name="Rounded Rectangle 20"/>
            <p:cNvSpPr/>
            <p:nvPr/>
          </p:nvSpPr>
          <p:spPr>
            <a:xfrm>
              <a:off x="65985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769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4400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3184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81454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159817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710383" y="4276661"/>
            <a:ext cx="360580" cy="12155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  <a:alpha val="7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272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2964" y="3843965"/>
            <a:ext cx="360580" cy="1648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853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96780" y="4723315"/>
            <a:ext cx="360580" cy="768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8669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9361" y="4409261"/>
            <a:ext cx="360580" cy="10829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1251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3177" y="3292626"/>
            <a:ext cx="360580" cy="219953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5067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85759" y="3892818"/>
            <a:ext cx="360580" cy="159934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97648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0199" y="3409697"/>
            <a:ext cx="2725951" cy="1625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20198" y="3063857"/>
            <a:ext cx="18800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247442" y="2678313"/>
            <a:ext cx="5493" cy="3003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43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3932626" y="2494966"/>
            <a:ext cx="2107814" cy="3193654"/>
            <a:chOff x="2963863" y="2008188"/>
            <a:chExt cx="1770063" cy="2838450"/>
          </a:xfrm>
        </p:grpSpPr>
        <p:sp>
          <p:nvSpPr>
            <p:cNvPr id="53" name="Freeform 41"/>
            <p:cNvSpPr/>
            <p:nvPr/>
          </p:nvSpPr>
          <p:spPr bwMode="auto">
            <a:xfrm>
              <a:off x="2963863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2"/>
            <p:cNvSpPr/>
            <p:nvPr/>
          </p:nvSpPr>
          <p:spPr bwMode="auto">
            <a:xfrm>
              <a:off x="405765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43"/>
            <p:cNvSpPr/>
            <p:nvPr/>
          </p:nvSpPr>
          <p:spPr bwMode="auto">
            <a:xfrm>
              <a:off x="356235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44"/>
            <p:cNvSpPr/>
            <p:nvPr/>
          </p:nvSpPr>
          <p:spPr bwMode="auto">
            <a:xfrm>
              <a:off x="3414713" y="4146551"/>
              <a:ext cx="873125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757613" y="3408363"/>
              <a:ext cx="187325" cy="661988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328453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681413" y="3367088"/>
              <a:ext cx="334963" cy="241300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35121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22738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0"/>
            <p:cNvSpPr/>
            <p:nvPr/>
          </p:nvSpPr>
          <p:spPr bwMode="auto">
            <a:xfrm>
              <a:off x="3565526" y="4519613"/>
              <a:ext cx="566738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06876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406876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59251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59251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5"/>
            <p:cNvSpPr/>
            <p:nvPr/>
          </p:nvSpPr>
          <p:spPr bwMode="auto">
            <a:xfrm>
              <a:off x="369411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6"/>
            <p:cNvSpPr/>
            <p:nvPr/>
          </p:nvSpPr>
          <p:spPr bwMode="auto">
            <a:xfrm>
              <a:off x="355441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57"/>
            <p:cNvSpPr/>
            <p:nvPr/>
          </p:nvSpPr>
          <p:spPr bwMode="auto">
            <a:xfrm>
              <a:off x="373062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321627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385127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583039" y="2556032"/>
            <a:ext cx="2049584" cy="3105430"/>
            <a:chOff x="5384801" y="2008188"/>
            <a:chExt cx="1768475" cy="2838450"/>
          </a:xfrm>
        </p:grpSpPr>
        <p:sp>
          <p:nvSpPr>
            <p:cNvPr id="33" name="Freeform 23"/>
            <p:cNvSpPr/>
            <p:nvPr/>
          </p:nvSpPr>
          <p:spPr bwMode="auto">
            <a:xfrm>
              <a:off x="5384801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647700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598170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5835651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176963" y="3408363"/>
              <a:ext cx="187325" cy="6619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70388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6102351" y="3367088"/>
              <a:ext cx="333375" cy="2413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577056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564673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5984876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648811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4"/>
            <p:cNvSpPr>
              <a:spLocks noChangeArrowheads="1"/>
            </p:cNvSpPr>
            <p:nvPr/>
          </p:nvSpPr>
          <p:spPr bwMode="auto">
            <a:xfrm>
              <a:off x="648811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601186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601186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611346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8"/>
            <p:cNvSpPr/>
            <p:nvPr/>
          </p:nvSpPr>
          <p:spPr bwMode="auto">
            <a:xfrm>
              <a:off x="597376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9"/>
            <p:cNvSpPr/>
            <p:nvPr/>
          </p:nvSpPr>
          <p:spPr bwMode="auto">
            <a:xfrm>
              <a:off x="614997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0"/>
            <p:cNvSpPr/>
            <p:nvPr/>
          </p:nvSpPr>
          <p:spPr bwMode="auto">
            <a:xfrm>
              <a:off x="563562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627062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61157" y="2115126"/>
            <a:ext cx="2442936" cy="3701418"/>
            <a:chOff x="7458076" y="2008188"/>
            <a:chExt cx="1768475" cy="2838450"/>
          </a:xfrm>
        </p:grpSpPr>
        <p:sp>
          <p:nvSpPr>
            <p:cNvPr id="13" name="Freeform 5"/>
            <p:cNvSpPr/>
            <p:nvPr/>
          </p:nvSpPr>
          <p:spPr bwMode="auto">
            <a:xfrm>
              <a:off x="7458076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8551863" y="2105026"/>
              <a:ext cx="674688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8054976" y="4014788"/>
              <a:ext cx="579438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7908926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50238" y="3408363"/>
              <a:ext cx="188913" cy="661988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7777163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75626" y="3367088"/>
              <a:ext cx="333375" cy="241300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7845426" y="4289426"/>
              <a:ext cx="998538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7721601" y="4459288"/>
              <a:ext cx="1246188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8058151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8562976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8562976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8085138" y="45418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8085138" y="47069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8186738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8047038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8224838" y="3871913"/>
              <a:ext cx="239713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7708901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8343901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Rounded Rectangle 9"/>
          <p:cNvSpPr/>
          <p:nvPr/>
        </p:nvSpPr>
        <p:spPr>
          <a:xfrm>
            <a:off x="10277082" y="2279379"/>
            <a:ext cx="867022" cy="86786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 Placeholder 7"/>
          <p:cNvSpPr txBox="1"/>
          <p:nvPr/>
        </p:nvSpPr>
        <p:spPr>
          <a:xfrm>
            <a:off x="8762828" y="219734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6715319" y="257374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ounded Rectangle 12"/>
          <p:cNvSpPr/>
          <p:nvPr/>
        </p:nvSpPr>
        <p:spPr>
          <a:xfrm>
            <a:off x="10277082" y="3517378"/>
            <a:ext cx="867022" cy="86786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/>
          <p:nvPr/>
        </p:nvSpPr>
        <p:spPr>
          <a:xfrm>
            <a:off x="8762828" y="3435344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6715319" y="3811747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15"/>
          <p:cNvSpPr/>
          <p:nvPr/>
        </p:nvSpPr>
        <p:spPr>
          <a:xfrm>
            <a:off x="10277082" y="4834739"/>
            <a:ext cx="867022" cy="86786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7"/>
          <p:cNvSpPr txBox="1"/>
          <p:nvPr/>
        </p:nvSpPr>
        <p:spPr>
          <a:xfrm>
            <a:off x="8762828" y="475270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2"/>
          <p:cNvSpPr txBox="1"/>
          <p:nvPr/>
        </p:nvSpPr>
        <p:spPr>
          <a:xfrm>
            <a:off x="6715319" y="512910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 Placeholder 7"/>
          <p:cNvSpPr txBox="1"/>
          <p:nvPr/>
        </p:nvSpPr>
        <p:spPr>
          <a:xfrm>
            <a:off x="10448385" y="2434913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 Placeholder 7"/>
          <p:cNvSpPr txBox="1"/>
          <p:nvPr/>
        </p:nvSpPr>
        <p:spPr>
          <a:xfrm>
            <a:off x="10448385" y="368662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 Placeholder 7"/>
          <p:cNvSpPr txBox="1"/>
          <p:nvPr/>
        </p:nvSpPr>
        <p:spPr>
          <a:xfrm>
            <a:off x="10448385" y="499673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animBg="1"/>
      <p:bldP spid="7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80903" y="3328293"/>
            <a:ext cx="2808312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5268625" y="3328293"/>
            <a:ext cx="5553238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170"/>
          <p:cNvSpPr txBox="1"/>
          <p:nvPr/>
        </p:nvSpPr>
        <p:spPr>
          <a:xfrm>
            <a:off x="3044999" y="2383498"/>
            <a:ext cx="989729" cy="102070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1D8D5F"/>
                </a:solidFill>
                <a:latin typeface="Impact" panose="020B0806030902050204" pitchFamily="34" charset="0"/>
                <a:ea typeface="Segoe UI Emoji" panose="020B0502040204020203" pitchFamily="34" charset="0"/>
              </a:rPr>
              <a:t>02</a:t>
            </a:r>
            <a:endParaRPr lang="zh-CN" altLang="en-US" sz="6000" dirty="0">
              <a:solidFill>
                <a:srgbClr val="1D8D5F"/>
              </a:solidFill>
              <a:latin typeface="Impact" panose="020B0806030902050204" pitchFamily="34" charset="0"/>
            </a:endParaRPr>
          </a:p>
        </p:txBody>
      </p:sp>
      <p:sp>
        <p:nvSpPr>
          <p:cNvPr id="77" name="TextBox 170"/>
          <p:cNvSpPr txBox="1"/>
          <p:nvPr/>
        </p:nvSpPr>
        <p:spPr>
          <a:xfrm>
            <a:off x="6141343" y="2536805"/>
            <a:ext cx="3328684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3600" b="1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70"/>
          <p:cNvSpPr txBox="1"/>
          <p:nvPr/>
        </p:nvSpPr>
        <p:spPr>
          <a:xfrm>
            <a:off x="6617553" y="36202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70"/>
          <p:cNvSpPr txBox="1"/>
          <p:nvPr/>
        </p:nvSpPr>
        <p:spPr>
          <a:xfrm>
            <a:off x="6617553" y="413457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6617553" y="46489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5" grpId="0" animBg="1"/>
      <p:bldP spid="76" grpId="0"/>
      <p:bldP spid="77" grpId="0"/>
      <p:bldP spid="78" grpId="0"/>
      <p:bldP spid="79" grpId="0"/>
      <p:bldP spid="8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39"/>
          <p:cNvSpPr txBox="1"/>
          <p:nvPr/>
        </p:nvSpPr>
        <p:spPr>
          <a:xfrm>
            <a:off x="8367528" y="1528093"/>
            <a:ext cx="3744416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39"/>
          <p:cNvSpPr txBox="1"/>
          <p:nvPr/>
        </p:nvSpPr>
        <p:spPr>
          <a:xfrm>
            <a:off x="8367528" y="2801614"/>
            <a:ext cx="3744416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39"/>
          <p:cNvSpPr txBox="1"/>
          <p:nvPr/>
        </p:nvSpPr>
        <p:spPr>
          <a:xfrm>
            <a:off x="8367528" y="4075135"/>
            <a:ext cx="3744416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9"/>
          <p:cNvSpPr txBox="1"/>
          <p:nvPr/>
        </p:nvSpPr>
        <p:spPr>
          <a:xfrm>
            <a:off x="8367528" y="5348655"/>
            <a:ext cx="3744416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47787" y="3095501"/>
            <a:ext cx="4961444" cy="211316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85857" y="3095501"/>
            <a:ext cx="4896544" cy="211316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47787" y="5383292"/>
            <a:ext cx="49614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85857" y="5383292"/>
            <a:ext cx="48965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39"/>
          <p:cNvSpPr txBox="1"/>
          <p:nvPr/>
        </p:nvSpPr>
        <p:spPr>
          <a:xfrm>
            <a:off x="1347787" y="1685490"/>
            <a:ext cx="10234614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541517" y="4149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80903" y="3328293"/>
            <a:ext cx="2808312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5268625" y="3328293"/>
            <a:ext cx="5553238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170"/>
          <p:cNvSpPr txBox="1"/>
          <p:nvPr/>
        </p:nvSpPr>
        <p:spPr>
          <a:xfrm>
            <a:off x="3044999" y="2383498"/>
            <a:ext cx="1152128" cy="102070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1D8D5F"/>
                </a:solidFill>
                <a:latin typeface="Impact" panose="020B0806030902050204" pitchFamily="34" charset="0"/>
                <a:ea typeface="Segoe UI Emoji" panose="020B0502040204020203" pitchFamily="34" charset="0"/>
              </a:rPr>
              <a:t>03</a:t>
            </a:r>
            <a:endParaRPr lang="zh-CN" altLang="en-US" sz="6000" dirty="0">
              <a:solidFill>
                <a:srgbClr val="1D8D5F"/>
              </a:solidFill>
              <a:latin typeface="Impact" panose="020B0806030902050204" pitchFamily="34" charset="0"/>
            </a:endParaRPr>
          </a:p>
        </p:txBody>
      </p:sp>
      <p:sp>
        <p:nvSpPr>
          <p:cNvPr id="77" name="TextBox 170"/>
          <p:cNvSpPr txBox="1"/>
          <p:nvPr/>
        </p:nvSpPr>
        <p:spPr>
          <a:xfrm>
            <a:off x="6141343" y="2536805"/>
            <a:ext cx="3328684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3600" b="1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70"/>
          <p:cNvSpPr txBox="1"/>
          <p:nvPr/>
        </p:nvSpPr>
        <p:spPr>
          <a:xfrm>
            <a:off x="6617553" y="36202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70"/>
          <p:cNvSpPr txBox="1"/>
          <p:nvPr/>
        </p:nvSpPr>
        <p:spPr>
          <a:xfrm>
            <a:off x="6617553" y="413457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6617553" y="46489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5" grpId="0" animBg="1"/>
      <p:bldP spid="76" grpId="0"/>
      <p:bldP spid="77" grpId="0"/>
      <p:bldP spid="78" grpId="0"/>
      <p:bldP spid="79" grpId="0"/>
      <p:bldP spid="8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184768" y="1676064"/>
            <a:ext cx="3061274" cy="31006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948901" y="1676064"/>
            <a:ext cx="3059866" cy="310066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8711626" y="1676064"/>
            <a:ext cx="3061274" cy="310066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356217" y="5058311"/>
            <a:ext cx="271837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119646" y="5058311"/>
            <a:ext cx="271837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883076" y="5058311"/>
            <a:ext cx="271837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80903" y="3328293"/>
            <a:ext cx="2808312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5268625" y="3328293"/>
            <a:ext cx="5553238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170"/>
          <p:cNvSpPr txBox="1"/>
          <p:nvPr/>
        </p:nvSpPr>
        <p:spPr>
          <a:xfrm>
            <a:off x="3044999" y="2383498"/>
            <a:ext cx="989729" cy="102070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1D8D5F"/>
                </a:solidFill>
                <a:latin typeface="Impact" panose="020B0806030902050204" pitchFamily="34" charset="0"/>
                <a:ea typeface="Segoe UI Emoji" panose="020B0502040204020203" pitchFamily="34" charset="0"/>
              </a:rPr>
              <a:t>04</a:t>
            </a:r>
            <a:endParaRPr lang="zh-CN" altLang="en-US" sz="6000" dirty="0">
              <a:solidFill>
                <a:srgbClr val="1D8D5F"/>
              </a:solidFill>
              <a:latin typeface="Impact" panose="020B0806030902050204" pitchFamily="34" charset="0"/>
            </a:endParaRPr>
          </a:p>
        </p:txBody>
      </p:sp>
      <p:sp>
        <p:nvSpPr>
          <p:cNvPr id="77" name="TextBox 170"/>
          <p:cNvSpPr txBox="1"/>
          <p:nvPr/>
        </p:nvSpPr>
        <p:spPr>
          <a:xfrm>
            <a:off x="6141343" y="2536805"/>
            <a:ext cx="3328684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3600" b="1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70"/>
          <p:cNvSpPr txBox="1"/>
          <p:nvPr/>
        </p:nvSpPr>
        <p:spPr>
          <a:xfrm>
            <a:off x="6617553" y="36202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70"/>
          <p:cNvSpPr txBox="1"/>
          <p:nvPr/>
        </p:nvSpPr>
        <p:spPr>
          <a:xfrm>
            <a:off x="6617553" y="413457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6617553" y="46489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5" grpId="0" animBg="1"/>
      <p:bldP spid="76" grpId="0"/>
      <p:bldP spid="77" grpId="0"/>
      <p:bldP spid="78" grpId="0"/>
      <p:bldP spid="79" grpId="0"/>
      <p:bldP spid="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16200000" flipH="1">
            <a:off x="4018475" y="4080496"/>
            <a:ext cx="4821803" cy="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6831192" y="2272324"/>
            <a:ext cx="5214758" cy="4219075"/>
            <a:chOff x="4857752" y="1643056"/>
            <a:chExt cx="3708476" cy="3000396"/>
          </a:xfrm>
        </p:grpSpPr>
        <p:sp>
          <p:nvSpPr>
            <p:cNvPr id="16" name="Rectangle 15"/>
            <p:cNvSpPr/>
            <p:nvPr/>
          </p:nvSpPr>
          <p:spPr>
            <a:xfrm>
              <a:off x="4857752" y="2928940"/>
              <a:ext cx="3708476" cy="171451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4857752" y="1643056"/>
              <a:ext cx="3708476" cy="1013816"/>
              <a:chOff x="4857752" y="1643056"/>
              <a:chExt cx="3708476" cy="1013816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4857752" y="2000246"/>
                <a:ext cx="3708476" cy="65662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857752" y="1643056"/>
                <a:ext cx="1823961" cy="218876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884237" y="1669596"/>
            <a:ext cx="5140459" cy="4037407"/>
            <a:chOff x="628574" y="1214428"/>
            <a:chExt cx="3655639" cy="2871204"/>
          </a:xfrm>
        </p:grpSpPr>
        <p:sp>
          <p:nvSpPr>
            <p:cNvPr id="15" name="Rectangle 14"/>
            <p:cNvSpPr/>
            <p:nvPr/>
          </p:nvSpPr>
          <p:spPr>
            <a:xfrm>
              <a:off x="628575" y="1214428"/>
              <a:ext cx="3655638" cy="171451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" name="Group 17"/>
            <p:cNvGrpSpPr/>
            <p:nvPr/>
          </p:nvGrpSpPr>
          <p:grpSpPr>
            <a:xfrm>
              <a:off x="628574" y="3071816"/>
              <a:ext cx="3655639" cy="1013816"/>
              <a:chOff x="628574" y="3071816"/>
              <a:chExt cx="3655639" cy="1013816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628575" y="3429006"/>
                <a:ext cx="3655638" cy="65662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28574" y="3071816"/>
                <a:ext cx="1946294" cy="21887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000">
        <p14:doors dir="vert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80903" y="3328293"/>
            <a:ext cx="2808312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5268625" y="3328293"/>
            <a:ext cx="5553238" cy="151812"/>
          </a:xfrm>
          <a:prstGeom prst="rect">
            <a:avLst/>
          </a:prstGeom>
          <a:solidFill>
            <a:srgbClr val="1D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170"/>
          <p:cNvSpPr txBox="1"/>
          <p:nvPr/>
        </p:nvSpPr>
        <p:spPr>
          <a:xfrm>
            <a:off x="3044999" y="2383498"/>
            <a:ext cx="1224136" cy="102070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1D8D5F"/>
                </a:solidFill>
                <a:latin typeface="Impact" panose="020B0806030902050204" pitchFamily="34" charset="0"/>
                <a:ea typeface="Segoe UI Emoji" panose="020B0502040204020203" pitchFamily="34" charset="0"/>
              </a:rPr>
              <a:t>05</a:t>
            </a:r>
            <a:endParaRPr lang="zh-CN" altLang="en-US" sz="6000" dirty="0">
              <a:solidFill>
                <a:srgbClr val="1D8D5F"/>
              </a:solidFill>
              <a:latin typeface="Impact" panose="020B0806030902050204" pitchFamily="34" charset="0"/>
            </a:endParaRPr>
          </a:p>
        </p:txBody>
      </p:sp>
      <p:sp>
        <p:nvSpPr>
          <p:cNvPr id="77" name="TextBox 170"/>
          <p:cNvSpPr txBox="1"/>
          <p:nvPr/>
        </p:nvSpPr>
        <p:spPr>
          <a:xfrm>
            <a:off x="6141343" y="2536805"/>
            <a:ext cx="3328684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3600" b="1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70"/>
          <p:cNvSpPr txBox="1"/>
          <p:nvPr/>
        </p:nvSpPr>
        <p:spPr>
          <a:xfrm>
            <a:off x="6617553" y="36202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70"/>
          <p:cNvSpPr txBox="1"/>
          <p:nvPr/>
        </p:nvSpPr>
        <p:spPr>
          <a:xfrm>
            <a:off x="6617553" y="413457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6617553" y="4648923"/>
            <a:ext cx="2376264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 smtClean="0">
                <a:solidFill>
                  <a:srgbClr val="1D8D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zh-CN" altLang="en-US" sz="2400" dirty="0">
              <a:solidFill>
                <a:srgbClr val="1D8D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5" grpId="0" animBg="1"/>
      <p:bldP spid="76" grpId="0"/>
      <p:bldP spid="77" grpId="0"/>
      <p:bldP spid="78" grpId="0"/>
      <p:bldP spid="79" grpId="0"/>
      <p:bldP spid="8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2073564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5211921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2275783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/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712098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72252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570120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580542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512428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52285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5368421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5378843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/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/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/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/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/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/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/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/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/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/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/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/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/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/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/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/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/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/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/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/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/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/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/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/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89117" y="262595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80319"/>
            <a:ext cx="12864837" cy="5472013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梯形 2"/>
          <p:cNvSpPr/>
          <p:nvPr/>
        </p:nvSpPr>
        <p:spPr>
          <a:xfrm>
            <a:off x="6213350" y="0"/>
            <a:ext cx="6651487" cy="7232650"/>
          </a:xfrm>
          <a:custGeom>
            <a:avLst/>
            <a:gdLst>
              <a:gd name="connsiteX0" fmla="*/ 0 w 4320480"/>
              <a:gd name="connsiteY0" fmla="*/ 5143500 h 5143500"/>
              <a:gd name="connsiteX1" fmla="*/ 1080120 w 4320480"/>
              <a:gd name="connsiteY1" fmla="*/ 0 h 5143500"/>
              <a:gd name="connsiteX2" fmla="*/ 3240360 w 4320480"/>
              <a:gd name="connsiteY2" fmla="*/ 0 h 5143500"/>
              <a:gd name="connsiteX3" fmla="*/ 4320480 w 4320480"/>
              <a:gd name="connsiteY3" fmla="*/ 5143500 h 5143500"/>
              <a:gd name="connsiteX4" fmla="*/ 0 w 4320480"/>
              <a:gd name="connsiteY4" fmla="*/ 5143500 h 5143500"/>
              <a:gd name="connsiteX0-1" fmla="*/ 0 w 4320480"/>
              <a:gd name="connsiteY0-2" fmla="*/ 5154133 h 5154133"/>
              <a:gd name="connsiteX1-3" fmla="*/ 1080120 w 4320480"/>
              <a:gd name="connsiteY1-4" fmla="*/ 10633 h 5154133"/>
              <a:gd name="connsiteX2-5" fmla="*/ 4292983 w 4320480"/>
              <a:gd name="connsiteY2-6" fmla="*/ 0 h 5154133"/>
              <a:gd name="connsiteX3-7" fmla="*/ 4320480 w 4320480"/>
              <a:gd name="connsiteY3-8" fmla="*/ 5154133 h 5154133"/>
              <a:gd name="connsiteX4-9" fmla="*/ 0 w 4320480"/>
              <a:gd name="connsiteY4-10" fmla="*/ 5154133 h 5154133"/>
              <a:gd name="connsiteX0-11" fmla="*/ 0 w 4323701"/>
              <a:gd name="connsiteY0-12" fmla="*/ 5154133 h 5154133"/>
              <a:gd name="connsiteX1-13" fmla="*/ 1080120 w 4323701"/>
              <a:gd name="connsiteY1-14" fmla="*/ 10633 h 5154133"/>
              <a:gd name="connsiteX2-15" fmla="*/ 4323701 w 4323701"/>
              <a:gd name="connsiteY2-16" fmla="*/ 0 h 5154133"/>
              <a:gd name="connsiteX3-17" fmla="*/ 4320480 w 4323701"/>
              <a:gd name="connsiteY3-18" fmla="*/ 5154133 h 5154133"/>
              <a:gd name="connsiteX4-19" fmla="*/ 0 w 4323701"/>
              <a:gd name="connsiteY4-20" fmla="*/ 5154133 h 5154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3701" h="5154133">
                <a:moveTo>
                  <a:pt x="0" y="5154133"/>
                </a:moveTo>
                <a:lnTo>
                  <a:pt x="1080120" y="10633"/>
                </a:lnTo>
                <a:lnTo>
                  <a:pt x="4323701" y="0"/>
                </a:lnTo>
                <a:cubicBezTo>
                  <a:pt x="4322627" y="1718044"/>
                  <a:pt x="4321554" y="3436089"/>
                  <a:pt x="4320480" y="5154133"/>
                </a:cubicBezTo>
                <a:lnTo>
                  <a:pt x="0" y="5154133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5"/>
          <p:cNvSpPr txBox="1"/>
          <p:nvPr/>
        </p:nvSpPr>
        <p:spPr>
          <a:xfrm>
            <a:off x="596727" y="2398287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7200" cap="all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化学实验报告</a:t>
            </a:r>
            <a:endParaRPr lang="zh-CN" altLang="zh-CN" sz="7200" cap="all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96727" y="3456241"/>
            <a:ext cx="5472608" cy="46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93" tIns="48196" rIns="96393" bIns="4819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2400" cap="all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宋体" panose="02010600030101010101" pitchFamily="2" charset="-122"/>
                <a:sym typeface="Arial" panose="020B0604020202020204" pitchFamily="34" charset="0"/>
              </a:rPr>
              <a:t>实验报告 工作总结 化学实验 述职报告</a:t>
            </a:r>
            <a:endParaRPr lang="zh-CN" altLang="zh-CN" sz="2400" cap="all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自定义 9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C8E5F"/>
      </a:accent1>
      <a:accent2>
        <a:srgbClr val="1C8E5F"/>
      </a:accent2>
      <a:accent3>
        <a:srgbClr val="1C8E5F"/>
      </a:accent3>
      <a:accent4>
        <a:srgbClr val="1C8E5F"/>
      </a:accent4>
      <a:accent5>
        <a:srgbClr val="1C8E5F"/>
      </a:accent5>
      <a:accent6>
        <a:srgbClr val="1C8E5F"/>
      </a:accent6>
      <a:hlink>
        <a:srgbClr val="1C8E5F"/>
      </a:hlink>
      <a:folHlink>
        <a:srgbClr val="1C8E5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11783</Words>
  <Application>WPS 演示</Application>
  <PresentationFormat>自定义</PresentationFormat>
  <Paragraphs>510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Arial</vt:lpstr>
      <vt:lpstr>宋体</vt:lpstr>
      <vt:lpstr>Wingdings</vt:lpstr>
      <vt:lpstr>Calibri</vt:lpstr>
      <vt:lpstr>微软雅黑</vt:lpstr>
      <vt:lpstr>方正粗谭黑简体</vt:lpstr>
      <vt:lpstr>Arial</vt:lpstr>
      <vt:lpstr>仿宋_GB2312</vt:lpstr>
      <vt:lpstr>Franklin Gothic Book</vt:lpstr>
      <vt:lpstr>Impact</vt:lpstr>
      <vt:lpstr>Segoe UI Emoji</vt:lpstr>
      <vt:lpstr>Lato Regular</vt:lpstr>
      <vt:lpstr>FontAwesome</vt:lpstr>
      <vt:lpstr>等线</vt:lpstr>
      <vt:lpstr>Segoe Print</vt:lpstr>
      <vt:lpstr>黑体</vt:lpstr>
      <vt:lpstr>Arial Unicode MS</vt:lpstr>
      <vt:lpstr>League Gothic Regular</vt:lpstr>
      <vt:lpstr>Lato</vt:lpstr>
      <vt:lpstr>MS PGothic</vt:lpstr>
      <vt:lpstr>仿宋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469</dc:title>
  <dc:creator/>
  <cp:lastModifiedBy>拉普耶鲁</cp:lastModifiedBy>
  <cp:revision>2</cp:revision>
  <dcterms:created xsi:type="dcterms:W3CDTF">2016-10-17T14:00:00Z</dcterms:created>
  <dcterms:modified xsi:type="dcterms:W3CDTF">2018-01-29T05:42:37Z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