
<file path=[Content_Types].xml><?xml version="1.0" encoding="utf-8"?>
<Types xmlns="http://schemas.openxmlformats.org/package/2006/content-types">
  <Default Extension="png" ContentType="image/png"/>
  <Default Extension="mp3" ContentType="audio/unknown"/>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18.xml" ContentType="application/vnd.openxmlformats-officedocument.presentationml.tags+xml"/>
  <Override PartName="/ppt/tags/tag19.xml" ContentType="application/vnd.openxmlformats-officedocument.presentationml.tags+xml"/>
  <Override PartName="/ppt/notesSlides/notesSlide4.xml" ContentType="application/vnd.openxmlformats-officedocument.presentationml.notesSlide+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notesSlides/notesSlide5.xml" ContentType="application/vnd.openxmlformats-officedocument.presentationml.notesSlide+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notesSlides/notesSlide6.xml" ContentType="application/vnd.openxmlformats-officedocument.presentationml.notesSlide+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notesSlides/notesSlide7.xml" ContentType="application/vnd.openxmlformats-officedocument.presentationml.notesSlide+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notesSlides/notesSlide10.xml" ContentType="application/vnd.openxmlformats-officedocument.presentationml.notesSlide+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notesSlides/notesSlide11.xml" ContentType="application/vnd.openxmlformats-officedocument.presentationml.notesSlide+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notesSlides/notesSlide12.xml" ContentType="application/vnd.openxmlformats-officedocument.presentationml.notesSlide+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notesSlides/notesSlide15.xml" ContentType="application/vnd.openxmlformats-officedocument.presentationml.notesSlide+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notesSlides/notesSlide16.xml" ContentType="application/vnd.openxmlformats-officedocument.presentationml.notesSlide+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notesSlides/notesSlide17.xml" ContentType="application/vnd.openxmlformats-officedocument.presentationml.notesSlide+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notesSlides/notesSlide20.xml" ContentType="application/vnd.openxmlformats-officedocument.presentationml.notesSlide+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notesSlides/notesSlide21.xml" ContentType="application/vnd.openxmlformats-officedocument.presentationml.notesSlide+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notesSlides/notesSlide22.xml" ContentType="application/vnd.openxmlformats-officedocument.presentationml.notesSlide+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notesSlides/notesSlide23.xml" ContentType="application/vnd.openxmlformats-officedocument.presentationml.notesSlide+xml"/>
  <Override PartName="/ppt/tags/tag110.xml" ContentType="application/vnd.openxmlformats-officedocument.presentationml.tags+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6"/>
  </p:notesMasterIdLst>
  <p:sldIdLst>
    <p:sldId id="256" r:id="rId2"/>
    <p:sldId id="257" r:id="rId3"/>
    <p:sldId id="258" r:id="rId4"/>
    <p:sldId id="267" r:id="rId5"/>
    <p:sldId id="268" r:id="rId6"/>
    <p:sldId id="269" r:id="rId7"/>
    <p:sldId id="270" r:id="rId8"/>
    <p:sldId id="271" r:id="rId9"/>
    <p:sldId id="264" r:id="rId10"/>
    <p:sldId id="272" r:id="rId11"/>
    <p:sldId id="273" r:id="rId12"/>
    <p:sldId id="274" r:id="rId13"/>
    <p:sldId id="275" r:id="rId14"/>
    <p:sldId id="265" r:id="rId15"/>
    <p:sldId id="276" r:id="rId16"/>
    <p:sldId id="277" r:id="rId17"/>
    <p:sldId id="278" r:id="rId18"/>
    <p:sldId id="279" r:id="rId19"/>
    <p:sldId id="266" r:id="rId20"/>
    <p:sldId id="280" r:id="rId21"/>
    <p:sldId id="281" r:id="rId22"/>
    <p:sldId id="282" r:id="rId23"/>
    <p:sldId id="283" r:id="rId24"/>
    <p:sldId id="284" r:id="rId25"/>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1F71"/>
    <a:srgbClr val="B3E2F2"/>
    <a:srgbClr val="005BAC"/>
    <a:srgbClr val="F3F3F3"/>
    <a:srgbClr val="F7FCFE"/>
    <a:srgbClr val="FFFFFC"/>
    <a:srgbClr val="FFFFFF"/>
    <a:srgbClr val="E6E6E6"/>
    <a:srgbClr val="44BE9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18" autoAdjust="0"/>
  </p:normalViewPr>
  <p:slideViewPr>
    <p:cSldViewPr snapToGrid="0" showGuides="1">
      <p:cViewPr>
        <p:scale>
          <a:sx n="75" d="100"/>
          <a:sy n="75" d="100"/>
        </p:scale>
        <p:origin x="-726" y="-402"/>
      </p:cViewPr>
      <p:guideLst>
        <p:guide orient="horz" pos="129"/>
        <p:guide orient="horz" pos="4190"/>
        <p:guide orient="horz" pos="561"/>
        <p:guide orient="horz" pos="691"/>
        <p:guide orient="horz" pos="4017"/>
        <p:guide orient="horz" pos="3888"/>
        <p:guide pos="230"/>
        <p:guide pos="7449"/>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41743F9-9B08-422F-9ECE-BE7148BC7DDC}" type="datetimeFigureOut">
              <a:rPr lang="zh-CN" altLang="en-US" smtClean="0"/>
              <a:t>2018/1/11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4C0232-94FA-4EBE-BB9B-79FBE486032D}" type="slidenum">
              <a:rPr lang="zh-CN" altLang="en-US" smtClean="0"/>
              <a:t>‹#›</a:t>
            </a:fld>
            <a:endParaRPr lang="zh-CN" altLang="en-US"/>
          </a:p>
        </p:txBody>
      </p:sp>
    </p:spTree>
    <p:extLst>
      <p:ext uri="{BB962C8B-B14F-4D97-AF65-F5344CB8AC3E}">
        <p14:creationId xmlns:p14="http://schemas.microsoft.com/office/powerpoint/2010/main" val="35620511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b="0" i="0" kern="1200" dirty="0">
                <a:solidFill>
                  <a:schemeClr val="tx1"/>
                </a:solidFill>
                <a:effectLst/>
                <a:latin typeface="+mn-lt"/>
                <a:ea typeface="+mn-ea"/>
                <a:cs typeface="+mn-cs"/>
              </a:rPr>
              <a:t>本</a:t>
            </a:r>
            <a:r>
              <a:rPr lang="en-US" altLang="zh-CN" sz="1200" b="0" i="0" kern="1200" dirty="0">
                <a:solidFill>
                  <a:schemeClr val="tx1"/>
                </a:solidFill>
                <a:effectLst/>
                <a:latin typeface="+mn-lt"/>
                <a:ea typeface="+mn-ea"/>
                <a:cs typeface="+mn-cs"/>
              </a:rPr>
              <a:t>PPT</a:t>
            </a:r>
            <a:r>
              <a:rPr lang="zh-CN" altLang="en-US" sz="1200" b="0" i="0" kern="1200" dirty="0">
                <a:solidFill>
                  <a:schemeClr val="tx1"/>
                </a:solidFill>
                <a:effectLst/>
                <a:latin typeface="+mn-lt"/>
                <a:ea typeface="+mn-ea"/>
                <a:cs typeface="+mn-cs"/>
              </a:rPr>
              <a:t>模板部分元素使用了幻灯片母版制作。如果需要修改，点击</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视图</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幻灯片母版</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修改；完成后关闭编辑母版即可。</a:t>
            </a:r>
            <a:endParaRPr lang="zh-CN" altLang="en-US" dirty="0"/>
          </a:p>
        </p:txBody>
      </p:sp>
      <p:sp>
        <p:nvSpPr>
          <p:cNvPr id="4" name="灯片编号占位符 3"/>
          <p:cNvSpPr>
            <a:spLocks noGrp="1"/>
          </p:cNvSpPr>
          <p:nvPr>
            <p:ph type="sldNum" sz="quarter" idx="10"/>
          </p:nvPr>
        </p:nvSpPr>
        <p:spPr/>
        <p:txBody>
          <a:bodyPr/>
          <a:lstStyle/>
          <a:p>
            <a:fld id="{D34C0232-94FA-4EBE-BB9B-79FBE486032D}"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9</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10</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11</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12</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13</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14</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15</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16</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17</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18</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19</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20</a:t>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21</a:t>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22</a:t>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23</a:t>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b="0" i="0" kern="1200" dirty="0">
                <a:solidFill>
                  <a:schemeClr val="tx1"/>
                </a:solidFill>
                <a:effectLst/>
                <a:latin typeface="+mn-lt"/>
                <a:ea typeface="+mn-ea"/>
                <a:cs typeface="+mn-cs"/>
              </a:rPr>
              <a:t>本</a:t>
            </a:r>
            <a:r>
              <a:rPr lang="en-US" altLang="zh-CN" sz="1200" b="0" i="0" kern="1200" dirty="0">
                <a:solidFill>
                  <a:schemeClr val="tx1"/>
                </a:solidFill>
                <a:effectLst/>
                <a:latin typeface="+mn-lt"/>
                <a:ea typeface="+mn-ea"/>
                <a:cs typeface="+mn-cs"/>
              </a:rPr>
              <a:t>PPT</a:t>
            </a:r>
            <a:r>
              <a:rPr lang="zh-CN" altLang="en-US" sz="1200" b="0" i="0" kern="1200" dirty="0">
                <a:solidFill>
                  <a:schemeClr val="tx1"/>
                </a:solidFill>
                <a:effectLst/>
                <a:latin typeface="+mn-lt"/>
                <a:ea typeface="+mn-ea"/>
                <a:cs typeface="+mn-cs"/>
              </a:rPr>
              <a:t>模板部分元素使用了幻灯片母版制作。如果需要修改，点击</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视图</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幻灯片母版</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修改；完成后关闭编辑母版即可。</a:t>
            </a:r>
            <a:endParaRPr lang="zh-CN" altLang="en-US" dirty="0"/>
          </a:p>
        </p:txBody>
      </p:sp>
      <p:sp>
        <p:nvSpPr>
          <p:cNvPr id="4" name="灯片编号占位符 3"/>
          <p:cNvSpPr>
            <a:spLocks noGrp="1"/>
          </p:cNvSpPr>
          <p:nvPr>
            <p:ph type="sldNum" sz="quarter" idx="10"/>
          </p:nvPr>
        </p:nvSpPr>
        <p:spPr/>
        <p:txBody>
          <a:bodyPr/>
          <a:lstStyle/>
          <a:p>
            <a:fld id="{D34C0232-94FA-4EBE-BB9B-79FBE486032D}" type="slidenum">
              <a:rPr lang="zh-CN" altLang="en-US" smtClean="0"/>
              <a:t>24</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首页">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2" cstate="screen">
            <a:extLst>
              <a:ext uri="{28A0092B-C50C-407E-A947-70E740481C1C}">
                <a14:useLocalDpi xmlns:a14="http://schemas.microsoft.com/office/drawing/2010/main" val="0"/>
              </a:ext>
            </a:extLst>
          </a:blip>
          <a:srcRect l="5556" r="5556"/>
          <a:stretch>
            <a:fillRect/>
          </a:stretch>
        </p:blipFill>
        <p:spPr>
          <a:xfrm>
            <a:off x="0" y="-1"/>
            <a:ext cx="12192000" cy="6858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400" advClick="0" advTm="5000">
        <p14:ripple/>
      </p:transition>
    </mc:Choice>
    <mc:Fallback xmlns="">
      <p:transition spd="slow" advClick="0" advTm="5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目录页">
    <p:bg>
      <p:bgPr>
        <a:solidFill>
          <a:srgbClr val="B3E2F2"/>
        </a:solidFill>
        <a:effectLst/>
      </p:bgPr>
    </p:bg>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2" cstate="screen">
            <a:extLst>
              <a:ext uri="{28A0092B-C50C-407E-A947-70E740481C1C}">
                <a14:useLocalDpi xmlns:a14="http://schemas.microsoft.com/office/drawing/2010/main" val="0"/>
              </a:ext>
            </a:extLst>
          </a:blip>
          <a:srcRect l="5556" r="5556"/>
          <a:stretch>
            <a:fillRect/>
          </a:stretch>
        </p:blipFill>
        <p:spPr>
          <a:xfrm flipH="1">
            <a:off x="0" y="-1"/>
            <a:ext cx="12192000" cy="6858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400" advClick="0" advTm="5000">
        <p14:doors dir="vert"/>
      </p:transition>
    </mc:Choice>
    <mc:Fallback xmlns="">
      <p:transition spd="slow" advClick="0" advTm="5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过度页1">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2" cstate="screen">
            <a:extLst>
              <a:ext uri="{28A0092B-C50C-407E-A947-70E740481C1C}">
                <a14:useLocalDpi xmlns:a14="http://schemas.microsoft.com/office/drawing/2010/main" val="0"/>
              </a:ext>
            </a:extLst>
          </a:blip>
          <a:srcRect l="5556" r="5556"/>
          <a:stretch>
            <a:fillRect/>
          </a:stretch>
        </p:blipFill>
        <p:spPr>
          <a:xfrm>
            <a:off x="0" y="-1"/>
            <a:ext cx="12192000" cy="6858000"/>
          </a:xfrm>
          <a:prstGeom prst="rect">
            <a:avLst/>
          </a:prstGeom>
        </p:spPr>
      </p:pic>
      <p:sp>
        <p:nvSpPr>
          <p:cNvPr id="4" name="云形 3"/>
          <p:cNvSpPr/>
          <p:nvPr userDrawn="1"/>
        </p:nvSpPr>
        <p:spPr>
          <a:xfrm>
            <a:off x="4775200" y="1536700"/>
            <a:ext cx="6105631" cy="4203700"/>
          </a:xfrm>
          <a:prstGeom prst="cloud">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p:cNvPicPr>
            <a:picLocks noChangeAspect="1"/>
          </p:cNvPicPr>
          <p:nvPr userDrawn="1"/>
        </p:nvPicPr>
        <p:blipFill rotWithShape="1">
          <a:blip r:embed="rId3">
            <a:extLst>
              <a:ext uri="{28A0092B-C50C-407E-A947-70E740481C1C}">
                <a14:useLocalDpi xmlns:a14="http://schemas.microsoft.com/office/drawing/2010/main" val="0"/>
              </a:ext>
            </a:extLst>
          </a:blip>
          <a:srcRect l="23913" t="10973" r="27640" b="17805"/>
          <a:stretch>
            <a:fillRect/>
          </a:stretch>
        </p:blipFill>
        <p:spPr>
          <a:xfrm>
            <a:off x="9372600" y="4076699"/>
            <a:ext cx="2235200" cy="2464451"/>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内页-1">
    <p:bg>
      <p:bgPr>
        <a:solidFill>
          <a:srgbClr val="B3E2F2"/>
        </a:solidFill>
        <a:effectLst/>
      </p:bgPr>
    </p:bg>
    <p:spTree>
      <p:nvGrpSpPr>
        <p:cNvPr id="1" name=""/>
        <p:cNvGrpSpPr/>
        <p:nvPr/>
      </p:nvGrpSpPr>
      <p:grpSpPr>
        <a:xfrm>
          <a:off x="0" y="0"/>
          <a:ext cx="0" cy="0"/>
          <a:chOff x="0" y="0"/>
          <a:chExt cx="0" cy="0"/>
        </a:xfrm>
      </p:grpSpPr>
      <p:sp>
        <p:nvSpPr>
          <p:cNvPr id="2" name="矩形: 圆角 1"/>
          <p:cNvSpPr/>
          <p:nvPr userDrawn="1"/>
        </p:nvSpPr>
        <p:spPr>
          <a:xfrm>
            <a:off x="406400" y="342900"/>
            <a:ext cx="11366500" cy="61595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内页-1">
    <p:spTree>
      <p:nvGrpSpPr>
        <p:cNvPr id="1" name=""/>
        <p:cNvGrpSpPr/>
        <p:nvPr/>
      </p:nvGrpSpPr>
      <p:grpSpPr>
        <a:xfrm>
          <a:off x="0" y="0"/>
          <a:ext cx="0" cy="0"/>
          <a:chOff x="0" y="0"/>
          <a:chExt cx="0" cy="0"/>
        </a:xfrm>
      </p:grpSpPr>
      <p:sp>
        <p:nvSpPr>
          <p:cNvPr id="2" name="矩形: 圆角 1"/>
          <p:cNvSpPr/>
          <p:nvPr userDrawn="1"/>
        </p:nvSpPr>
        <p:spPr>
          <a:xfrm>
            <a:off x="406400" y="342900"/>
            <a:ext cx="11366500" cy="61595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50" advClick="0" advTm="5000">
        <p14:switch dir="r"/>
      </p:transition>
    </mc:Choice>
    <mc:Fallback xmlns="">
      <p:transition spd="slow" advClick="0" advTm="5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内页-1">
    <p:spTree>
      <p:nvGrpSpPr>
        <p:cNvPr id="1" name=""/>
        <p:cNvGrpSpPr/>
        <p:nvPr/>
      </p:nvGrpSpPr>
      <p:grpSpPr>
        <a:xfrm>
          <a:off x="0" y="0"/>
          <a:ext cx="0" cy="0"/>
          <a:chOff x="0" y="0"/>
          <a:chExt cx="0" cy="0"/>
        </a:xfrm>
      </p:grpSpPr>
      <p:sp>
        <p:nvSpPr>
          <p:cNvPr id="2" name="矩形: 圆角 1"/>
          <p:cNvSpPr/>
          <p:nvPr userDrawn="1"/>
        </p:nvSpPr>
        <p:spPr>
          <a:xfrm>
            <a:off x="406400" y="342900"/>
            <a:ext cx="11366500" cy="61595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50" advClick="0" advTm="5000">
        <p14:flip dir="r"/>
      </p:transition>
    </mc:Choice>
    <mc:Fallback xmlns="">
      <p:transition spd="slow" advClick="0" advTm="5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内页-1">
    <p:spTree>
      <p:nvGrpSpPr>
        <p:cNvPr id="1" name=""/>
        <p:cNvGrpSpPr/>
        <p:nvPr/>
      </p:nvGrpSpPr>
      <p:grpSpPr>
        <a:xfrm>
          <a:off x="0" y="0"/>
          <a:ext cx="0" cy="0"/>
          <a:chOff x="0" y="0"/>
          <a:chExt cx="0" cy="0"/>
        </a:xfrm>
      </p:grpSpPr>
      <p:sp>
        <p:nvSpPr>
          <p:cNvPr id="2" name="矩形: 圆角 1"/>
          <p:cNvSpPr/>
          <p:nvPr userDrawn="1"/>
        </p:nvSpPr>
        <p:spPr>
          <a:xfrm>
            <a:off x="406400" y="342900"/>
            <a:ext cx="11366500" cy="61595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Click="0" advTm="5000">
        <p14:gallery dir="l"/>
      </p:transition>
    </mc:Choice>
    <mc:Fallback xmlns="">
      <p:transition spd="slow" advClick="0" advTm="5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版权页">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600" advClick="0" advTm="5000">
        <p:blinds dir="vert"/>
      </p:transition>
    </mc:Choice>
    <mc:Fallback xmlns="">
      <p:transition spd="slow" advClick="0" advTm="5000">
        <p:blinds dir="vert"/>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B3E2F2"/>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mc:AlternateContent xmlns:mc="http://schemas.openxmlformats.org/markup-compatibility/2006" xmlns:p14="http://schemas.microsoft.com/office/powerpoint/2010/main">
    <mc:Choice Requires="p14">
      <p:transition p14:dur="10" advClick="0" advTm="5000"/>
    </mc:Choice>
    <mc:Fallback xmlns="">
      <p:transition advClick="0" advTm="5000"/>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audio" Target="../media/media1.mp3"/><Relationship Id="rId7" Type="http://schemas.openxmlformats.org/officeDocument/2006/relationships/image" Target="../media/image4.png"/><Relationship Id="rId2" Type="http://schemas.microsoft.com/office/2007/relationships/media" Target="../media/media1.mp3"/><Relationship Id="rId1" Type="http://schemas.openxmlformats.org/officeDocument/2006/relationships/tags" Target="../tags/tag1.xml"/><Relationship Id="rId6" Type="http://schemas.openxmlformats.org/officeDocument/2006/relationships/image" Target="../media/image3.png"/><Relationship Id="rId5" Type="http://schemas.openxmlformats.org/officeDocument/2006/relationships/notesSlide" Target="../notesSlides/notesSlide1.xml"/><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tags" Target="../tags/tag14.xml"/><Relationship Id="rId18" Type="http://schemas.openxmlformats.org/officeDocument/2006/relationships/notesSlide" Target="../notesSlides/notesSlide2.xml"/><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tags" Target="../tags/tag13.xml"/><Relationship Id="rId17" Type="http://schemas.openxmlformats.org/officeDocument/2006/relationships/slideLayout" Target="../slideLayouts/slideLayout2.xml"/><Relationship Id="rId2" Type="http://schemas.openxmlformats.org/officeDocument/2006/relationships/tags" Target="../tags/tag3.xml"/><Relationship Id="rId16" Type="http://schemas.openxmlformats.org/officeDocument/2006/relationships/tags" Target="../tags/tag17.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5" Type="http://schemas.openxmlformats.org/officeDocument/2006/relationships/tags" Target="../tags/tag6.xml"/><Relationship Id="rId15" Type="http://schemas.openxmlformats.org/officeDocument/2006/relationships/tags" Target="../tags/tag16.xml"/><Relationship Id="rId10" Type="http://schemas.openxmlformats.org/officeDocument/2006/relationships/tags" Target="../tags/tag11.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tags" Target="../tags/tag1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tags" Target="../tags/tag19.xml"/><Relationship Id="rId1" Type="http://schemas.openxmlformats.org/officeDocument/2006/relationships/tags" Target="../tags/tag18.xml"/><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tags" Target="../tags/tag22.xml"/><Relationship Id="rId7" Type="http://schemas.openxmlformats.org/officeDocument/2006/relationships/notesSlide" Target="../notesSlides/notesSlide5.xml"/><Relationship Id="rId2" Type="http://schemas.openxmlformats.org/officeDocument/2006/relationships/tags" Target="../tags/tag21.xml"/><Relationship Id="rId1" Type="http://schemas.openxmlformats.org/officeDocument/2006/relationships/tags" Target="../tags/tag20.xml"/><Relationship Id="rId6" Type="http://schemas.openxmlformats.org/officeDocument/2006/relationships/slideLayout" Target="../slideLayouts/slideLayout4.xml"/><Relationship Id="rId5" Type="http://schemas.openxmlformats.org/officeDocument/2006/relationships/tags" Target="../tags/tag24.xml"/><Relationship Id="rId4" Type="http://schemas.openxmlformats.org/officeDocument/2006/relationships/tags" Target="../tags/tag23.xml"/></Relationships>
</file>

<file path=ppt/slides/_rels/slide6.xml.rels><?xml version="1.0" encoding="UTF-8" standalone="yes"?>
<Relationships xmlns="http://schemas.openxmlformats.org/package/2006/relationships"><Relationship Id="rId3" Type="http://schemas.openxmlformats.org/officeDocument/2006/relationships/tags" Target="../tags/tag27.xml"/><Relationship Id="rId7" Type="http://schemas.openxmlformats.org/officeDocument/2006/relationships/notesSlide" Target="../notesSlides/notesSlide6.xml"/><Relationship Id="rId2" Type="http://schemas.openxmlformats.org/officeDocument/2006/relationships/tags" Target="../tags/tag26.xml"/><Relationship Id="rId1" Type="http://schemas.openxmlformats.org/officeDocument/2006/relationships/tags" Target="../tags/tag25.xml"/><Relationship Id="rId6" Type="http://schemas.openxmlformats.org/officeDocument/2006/relationships/slideLayout" Target="../slideLayouts/slideLayout4.xml"/><Relationship Id="rId5" Type="http://schemas.openxmlformats.org/officeDocument/2006/relationships/tags" Target="../tags/tag29.xml"/><Relationship Id="rId4" Type="http://schemas.openxmlformats.org/officeDocument/2006/relationships/tags" Target="../tags/tag28.xml"/></Relationships>
</file>

<file path=ppt/slides/_rels/slide7.xml.rels><?xml version="1.0" encoding="UTF-8" standalone="yes"?>
<Relationships xmlns="http://schemas.openxmlformats.org/package/2006/relationships"><Relationship Id="rId3" Type="http://schemas.openxmlformats.org/officeDocument/2006/relationships/tags" Target="../tags/tag32.xml"/><Relationship Id="rId2" Type="http://schemas.openxmlformats.org/officeDocument/2006/relationships/tags" Target="../tags/tag31.xml"/><Relationship Id="rId1" Type="http://schemas.openxmlformats.org/officeDocument/2006/relationships/tags" Target="../tags/tag30.xml"/><Relationship Id="rId6" Type="http://schemas.openxmlformats.org/officeDocument/2006/relationships/notesSlide" Target="../notesSlides/notesSlide7.xml"/><Relationship Id="rId5" Type="http://schemas.openxmlformats.org/officeDocument/2006/relationships/slideLayout" Target="../slideLayouts/slideLayout4.xml"/><Relationship Id="rId4" Type="http://schemas.openxmlformats.org/officeDocument/2006/relationships/tags" Target="../tags/tag33.xml"/></Relationships>
</file>

<file path=ppt/slides/_rels/slide8.xml.rels><?xml version="1.0" encoding="UTF-8" standalone="yes"?>
<Relationships xmlns="http://schemas.openxmlformats.org/package/2006/relationships"><Relationship Id="rId3" Type="http://schemas.openxmlformats.org/officeDocument/2006/relationships/tags" Target="../tags/tag36.xml"/><Relationship Id="rId7" Type="http://schemas.openxmlformats.org/officeDocument/2006/relationships/notesSlide" Target="../notesSlides/notesSlide8.xml"/><Relationship Id="rId2" Type="http://schemas.openxmlformats.org/officeDocument/2006/relationships/tags" Target="../tags/tag35.xml"/><Relationship Id="rId1" Type="http://schemas.openxmlformats.org/officeDocument/2006/relationships/tags" Target="../tags/tag34.xml"/><Relationship Id="rId6" Type="http://schemas.openxmlformats.org/officeDocument/2006/relationships/slideLayout" Target="../slideLayouts/slideLayout4.xml"/><Relationship Id="rId5" Type="http://schemas.openxmlformats.org/officeDocument/2006/relationships/tags" Target="../tags/tag38.xml"/><Relationship Id="rId4" Type="http://schemas.openxmlformats.org/officeDocument/2006/relationships/tags" Target="../tags/tag3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8" Type="http://schemas.openxmlformats.org/officeDocument/2006/relationships/notesSlide" Target="../notesSlides/notesSlide10.xml"/><Relationship Id="rId3" Type="http://schemas.openxmlformats.org/officeDocument/2006/relationships/tags" Target="../tags/tag41.xml"/><Relationship Id="rId7" Type="http://schemas.openxmlformats.org/officeDocument/2006/relationships/slideLayout" Target="../slideLayouts/slideLayout5.xml"/><Relationship Id="rId2" Type="http://schemas.openxmlformats.org/officeDocument/2006/relationships/tags" Target="../tags/tag40.xml"/><Relationship Id="rId1" Type="http://schemas.openxmlformats.org/officeDocument/2006/relationships/tags" Target="../tags/tag39.xml"/><Relationship Id="rId6" Type="http://schemas.openxmlformats.org/officeDocument/2006/relationships/tags" Target="../tags/tag44.xml"/><Relationship Id="rId5" Type="http://schemas.openxmlformats.org/officeDocument/2006/relationships/tags" Target="../tags/tag43.xml"/><Relationship Id="rId4" Type="http://schemas.openxmlformats.org/officeDocument/2006/relationships/tags" Target="../tags/tag42.xml"/></Relationships>
</file>

<file path=ppt/slides/_rels/slide11.xml.rels><?xml version="1.0" encoding="UTF-8" standalone="yes"?>
<Relationships xmlns="http://schemas.openxmlformats.org/package/2006/relationships"><Relationship Id="rId3" Type="http://schemas.openxmlformats.org/officeDocument/2006/relationships/tags" Target="../tags/tag47.xml"/><Relationship Id="rId7" Type="http://schemas.openxmlformats.org/officeDocument/2006/relationships/notesSlide" Target="../notesSlides/notesSlide11.xml"/><Relationship Id="rId2" Type="http://schemas.openxmlformats.org/officeDocument/2006/relationships/tags" Target="../tags/tag46.xml"/><Relationship Id="rId1" Type="http://schemas.openxmlformats.org/officeDocument/2006/relationships/tags" Target="../tags/tag45.xml"/><Relationship Id="rId6" Type="http://schemas.openxmlformats.org/officeDocument/2006/relationships/slideLayout" Target="../slideLayouts/slideLayout5.xml"/><Relationship Id="rId5" Type="http://schemas.openxmlformats.org/officeDocument/2006/relationships/tags" Target="../tags/tag49.xml"/><Relationship Id="rId4" Type="http://schemas.openxmlformats.org/officeDocument/2006/relationships/tags" Target="../tags/tag48.xml"/></Relationships>
</file>

<file path=ppt/slides/_rels/slide12.xml.rels><?xml version="1.0" encoding="UTF-8" standalone="yes"?>
<Relationships xmlns="http://schemas.openxmlformats.org/package/2006/relationships"><Relationship Id="rId8" Type="http://schemas.openxmlformats.org/officeDocument/2006/relationships/notesSlide" Target="../notesSlides/notesSlide12.xml"/><Relationship Id="rId3" Type="http://schemas.openxmlformats.org/officeDocument/2006/relationships/tags" Target="../tags/tag52.xml"/><Relationship Id="rId7" Type="http://schemas.openxmlformats.org/officeDocument/2006/relationships/slideLayout" Target="../slideLayouts/slideLayout5.xml"/><Relationship Id="rId2" Type="http://schemas.openxmlformats.org/officeDocument/2006/relationships/tags" Target="../tags/tag51.xml"/><Relationship Id="rId1" Type="http://schemas.openxmlformats.org/officeDocument/2006/relationships/tags" Target="../tags/tag50.xml"/><Relationship Id="rId6" Type="http://schemas.openxmlformats.org/officeDocument/2006/relationships/tags" Target="../tags/tag55.xml"/><Relationship Id="rId5" Type="http://schemas.openxmlformats.org/officeDocument/2006/relationships/tags" Target="../tags/tag54.xml"/><Relationship Id="rId4" Type="http://schemas.openxmlformats.org/officeDocument/2006/relationships/tags" Target="../tags/tag53.xml"/></Relationships>
</file>

<file path=ppt/slides/_rels/slide13.xml.rels><?xml version="1.0" encoding="UTF-8" standalone="yes"?>
<Relationships xmlns="http://schemas.openxmlformats.org/package/2006/relationships"><Relationship Id="rId8" Type="http://schemas.openxmlformats.org/officeDocument/2006/relationships/tags" Target="../tags/tag63.xml"/><Relationship Id="rId3" Type="http://schemas.openxmlformats.org/officeDocument/2006/relationships/tags" Target="../tags/tag58.xml"/><Relationship Id="rId7" Type="http://schemas.openxmlformats.org/officeDocument/2006/relationships/tags" Target="../tags/tag62.xml"/><Relationship Id="rId2" Type="http://schemas.openxmlformats.org/officeDocument/2006/relationships/tags" Target="../tags/tag57.xml"/><Relationship Id="rId1" Type="http://schemas.openxmlformats.org/officeDocument/2006/relationships/tags" Target="../tags/tag56.xml"/><Relationship Id="rId6" Type="http://schemas.openxmlformats.org/officeDocument/2006/relationships/tags" Target="../tags/tag61.xml"/><Relationship Id="rId5" Type="http://schemas.openxmlformats.org/officeDocument/2006/relationships/tags" Target="../tags/tag60.xml"/><Relationship Id="rId10" Type="http://schemas.openxmlformats.org/officeDocument/2006/relationships/notesSlide" Target="../notesSlides/notesSlide13.xml"/><Relationship Id="rId4" Type="http://schemas.openxmlformats.org/officeDocument/2006/relationships/tags" Target="../tags/tag59.xml"/><Relationship Id="rId9"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tags" Target="../tags/tag66.xml"/><Relationship Id="rId7" Type="http://schemas.openxmlformats.org/officeDocument/2006/relationships/notesSlide" Target="../notesSlides/notesSlide15.xml"/><Relationship Id="rId2" Type="http://schemas.openxmlformats.org/officeDocument/2006/relationships/tags" Target="../tags/tag65.xml"/><Relationship Id="rId1" Type="http://schemas.openxmlformats.org/officeDocument/2006/relationships/tags" Target="../tags/tag64.xml"/><Relationship Id="rId6" Type="http://schemas.openxmlformats.org/officeDocument/2006/relationships/slideLayout" Target="../slideLayouts/slideLayout6.xml"/><Relationship Id="rId5" Type="http://schemas.openxmlformats.org/officeDocument/2006/relationships/tags" Target="../tags/tag68.xml"/><Relationship Id="rId4" Type="http://schemas.openxmlformats.org/officeDocument/2006/relationships/tags" Target="../tags/tag67.xml"/></Relationships>
</file>

<file path=ppt/slides/_rels/slide16.xml.rels><?xml version="1.0" encoding="UTF-8" standalone="yes"?>
<Relationships xmlns="http://schemas.openxmlformats.org/package/2006/relationships"><Relationship Id="rId3" Type="http://schemas.openxmlformats.org/officeDocument/2006/relationships/tags" Target="../tags/tag71.xml"/><Relationship Id="rId2" Type="http://schemas.openxmlformats.org/officeDocument/2006/relationships/tags" Target="../tags/tag70.xml"/><Relationship Id="rId1" Type="http://schemas.openxmlformats.org/officeDocument/2006/relationships/tags" Target="../tags/tag69.xml"/><Relationship Id="rId6" Type="http://schemas.openxmlformats.org/officeDocument/2006/relationships/notesSlide" Target="../notesSlides/notesSlide16.xml"/><Relationship Id="rId5" Type="http://schemas.openxmlformats.org/officeDocument/2006/relationships/slideLayout" Target="../slideLayouts/slideLayout6.xml"/><Relationship Id="rId4" Type="http://schemas.openxmlformats.org/officeDocument/2006/relationships/tags" Target="../tags/tag72.xml"/></Relationships>
</file>

<file path=ppt/slides/_rels/slide17.xml.rels><?xml version="1.0" encoding="UTF-8" standalone="yes"?>
<Relationships xmlns="http://schemas.openxmlformats.org/package/2006/relationships"><Relationship Id="rId3" Type="http://schemas.openxmlformats.org/officeDocument/2006/relationships/tags" Target="../tags/tag75.xml"/><Relationship Id="rId7" Type="http://schemas.openxmlformats.org/officeDocument/2006/relationships/notesSlide" Target="../notesSlides/notesSlide17.xml"/><Relationship Id="rId2" Type="http://schemas.openxmlformats.org/officeDocument/2006/relationships/tags" Target="../tags/tag74.xml"/><Relationship Id="rId1" Type="http://schemas.openxmlformats.org/officeDocument/2006/relationships/tags" Target="../tags/tag73.xml"/><Relationship Id="rId6" Type="http://schemas.openxmlformats.org/officeDocument/2006/relationships/slideLayout" Target="../slideLayouts/slideLayout6.xml"/><Relationship Id="rId5" Type="http://schemas.openxmlformats.org/officeDocument/2006/relationships/tags" Target="../tags/tag77.xml"/><Relationship Id="rId4" Type="http://schemas.openxmlformats.org/officeDocument/2006/relationships/tags" Target="../tags/tag76.xml"/></Relationships>
</file>

<file path=ppt/slides/_rels/slide18.xml.rels><?xml version="1.0" encoding="UTF-8" standalone="yes"?>
<Relationships xmlns="http://schemas.openxmlformats.org/package/2006/relationships"><Relationship Id="rId3" Type="http://schemas.openxmlformats.org/officeDocument/2006/relationships/tags" Target="../tags/tag80.xml"/><Relationship Id="rId7" Type="http://schemas.openxmlformats.org/officeDocument/2006/relationships/notesSlide" Target="../notesSlides/notesSlide18.xml"/><Relationship Id="rId2" Type="http://schemas.openxmlformats.org/officeDocument/2006/relationships/tags" Target="../tags/tag79.xml"/><Relationship Id="rId1" Type="http://schemas.openxmlformats.org/officeDocument/2006/relationships/tags" Target="../tags/tag78.xml"/><Relationship Id="rId6" Type="http://schemas.openxmlformats.org/officeDocument/2006/relationships/slideLayout" Target="../slideLayouts/slideLayout6.xml"/><Relationship Id="rId5" Type="http://schemas.openxmlformats.org/officeDocument/2006/relationships/tags" Target="../tags/tag82.xml"/><Relationship Id="rId4" Type="http://schemas.openxmlformats.org/officeDocument/2006/relationships/tags" Target="../tags/tag8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tags" Target="../tags/tag85.xml"/><Relationship Id="rId7" Type="http://schemas.openxmlformats.org/officeDocument/2006/relationships/notesSlide" Target="../notesSlides/notesSlide20.xml"/><Relationship Id="rId2" Type="http://schemas.openxmlformats.org/officeDocument/2006/relationships/tags" Target="../tags/tag84.xml"/><Relationship Id="rId1" Type="http://schemas.openxmlformats.org/officeDocument/2006/relationships/tags" Target="../tags/tag83.xml"/><Relationship Id="rId6" Type="http://schemas.openxmlformats.org/officeDocument/2006/relationships/slideLayout" Target="../slideLayouts/slideLayout7.xml"/><Relationship Id="rId5" Type="http://schemas.openxmlformats.org/officeDocument/2006/relationships/tags" Target="../tags/tag87.xml"/><Relationship Id="rId4" Type="http://schemas.openxmlformats.org/officeDocument/2006/relationships/tags" Target="../tags/tag86.xml"/></Relationships>
</file>

<file path=ppt/slides/_rels/slide21.xml.rels><?xml version="1.0" encoding="UTF-8" standalone="yes"?>
<Relationships xmlns="http://schemas.openxmlformats.org/package/2006/relationships"><Relationship Id="rId8" Type="http://schemas.openxmlformats.org/officeDocument/2006/relationships/tags" Target="../tags/tag95.xml"/><Relationship Id="rId3" Type="http://schemas.openxmlformats.org/officeDocument/2006/relationships/tags" Target="../tags/tag90.xml"/><Relationship Id="rId7" Type="http://schemas.openxmlformats.org/officeDocument/2006/relationships/tags" Target="../tags/tag94.xml"/><Relationship Id="rId2" Type="http://schemas.openxmlformats.org/officeDocument/2006/relationships/tags" Target="../tags/tag89.xml"/><Relationship Id="rId1" Type="http://schemas.openxmlformats.org/officeDocument/2006/relationships/tags" Target="../tags/tag88.xml"/><Relationship Id="rId6" Type="http://schemas.openxmlformats.org/officeDocument/2006/relationships/tags" Target="../tags/tag93.xml"/><Relationship Id="rId5" Type="http://schemas.openxmlformats.org/officeDocument/2006/relationships/tags" Target="../tags/tag92.xml"/><Relationship Id="rId10" Type="http://schemas.openxmlformats.org/officeDocument/2006/relationships/notesSlide" Target="../notesSlides/notesSlide21.xml"/><Relationship Id="rId4" Type="http://schemas.openxmlformats.org/officeDocument/2006/relationships/tags" Target="../tags/tag91.xml"/><Relationship Id="rId9"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8" Type="http://schemas.openxmlformats.org/officeDocument/2006/relationships/notesSlide" Target="../notesSlides/notesSlide22.xml"/><Relationship Id="rId3" Type="http://schemas.openxmlformats.org/officeDocument/2006/relationships/tags" Target="../tags/tag98.xml"/><Relationship Id="rId7" Type="http://schemas.openxmlformats.org/officeDocument/2006/relationships/slideLayout" Target="../slideLayouts/slideLayout7.xml"/><Relationship Id="rId2" Type="http://schemas.openxmlformats.org/officeDocument/2006/relationships/tags" Target="../tags/tag97.xml"/><Relationship Id="rId1" Type="http://schemas.openxmlformats.org/officeDocument/2006/relationships/tags" Target="../tags/tag96.xml"/><Relationship Id="rId6" Type="http://schemas.openxmlformats.org/officeDocument/2006/relationships/tags" Target="../tags/tag101.xml"/><Relationship Id="rId5" Type="http://schemas.openxmlformats.org/officeDocument/2006/relationships/tags" Target="../tags/tag100.xml"/><Relationship Id="rId4" Type="http://schemas.openxmlformats.org/officeDocument/2006/relationships/tags" Target="../tags/tag99.xml"/></Relationships>
</file>

<file path=ppt/slides/_rels/slide23.xml.rels><?xml version="1.0" encoding="UTF-8" standalone="yes"?>
<Relationships xmlns="http://schemas.openxmlformats.org/package/2006/relationships"><Relationship Id="rId8" Type="http://schemas.openxmlformats.org/officeDocument/2006/relationships/tags" Target="../tags/tag109.xml"/><Relationship Id="rId3" Type="http://schemas.openxmlformats.org/officeDocument/2006/relationships/tags" Target="../tags/tag104.xml"/><Relationship Id="rId7" Type="http://schemas.openxmlformats.org/officeDocument/2006/relationships/tags" Target="../tags/tag108.xml"/><Relationship Id="rId2" Type="http://schemas.openxmlformats.org/officeDocument/2006/relationships/tags" Target="../tags/tag103.xml"/><Relationship Id="rId1" Type="http://schemas.openxmlformats.org/officeDocument/2006/relationships/tags" Target="../tags/tag102.xml"/><Relationship Id="rId6" Type="http://schemas.openxmlformats.org/officeDocument/2006/relationships/tags" Target="../tags/tag107.xml"/><Relationship Id="rId5" Type="http://schemas.openxmlformats.org/officeDocument/2006/relationships/tags" Target="../tags/tag106.xml"/><Relationship Id="rId10" Type="http://schemas.openxmlformats.org/officeDocument/2006/relationships/notesSlide" Target="../notesSlides/notesSlide23.xml"/><Relationship Id="rId4" Type="http://schemas.openxmlformats.org/officeDocument/2006/relationships/tags" Target="../tags/tag105.xml"/><Relationship Id="rId9"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audio" Target="../media/media1.mp3"/><Relationship Id="rId7" Type="http://schemas.openxmlformats.org/officeDocument/2006/relationships/image" Target="../media/image4.png"/><Relationship Id="rId2" Type="http://schemas.microsoft.com/office/2007/relationships/media" Target="../media/media1.mp3"/><Relationship Id="rId1" Type="http://schemas.openxmlformats.org/officeDocument/2006/relationships/tags" Target="../tags/tag110.xml"/><Relationship Id="rId6" Type="http://schemas.openxmlformats.org/officeDocument/2006/relationships/image" Target="../media/image3.png"/><Relationship Id="rId5" Type="http://schemas.openxmlformats.org/officeDocument/2006/relationships/notesSlide" Target="../notesSlides/notesSlide24.xml"/><Relationship Id="rId4"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文本框 6"/>
          <p:cNvSpPr txBox="1"/>
          <p:nvPr>
            <p:custDataLst>
              <p:tags r:id="rId1"/>
            </p:custDataLst>
          </p:nvPr>
        </p:nvSpPr>
        <p:spPr>
          <a:xfrm>
            <a:off x="4752536" y="2740332"/>
            <a:ext cx="6825908" cy="1009122"/>
          </a:xfrm>
          <a:prstGeom prst="rect">
            <a:avLst/>
          </a:prstGeom>
          <a:noFill/>
        </p:spPr>
        <p:txBody>
          <a:bodyPr wrap="none" rtlCol="0" anchor="ctr">
            <a:spAutoFit/>
          </a:bodyPr>
          <a:lstStyle/>
          <a:p>
            <a:pPr>
              <a:lnSpc>
                <a:spcPct val="120000"/>
              </a:lnSpc>
            </a:pPr>
            <a:r>
              <a:rPr lang="zh-CN" altLang="en-US" sz="5400" dirty="0">
                <a:solidFill>
                  <a:srgbClr val="2B1F71"/>
                </a:solidFill>
                <a:latin typeface="方正有猫在_GBK" panose="02000000000000000000" pitchFamily="2" charset="-122"/>
                <a:ea typeface="方正有猫在_GBK" panose="02000000000000000000" pitchFamily="2" charset="-122"/>
              </a:rPr>
              <a:t>多媒体公开课课件</a:t>
            </a:r>
            <a:r>
              <a:rPr lang="en-US" altLang="zh-CN" sz="5400" dirty="0">
                <a:solidFill>
                  <a:srgbClr val="2B1F71"/>
                </a:solidFill>
                <a:latin typeface="方正有猫在_GBK" panose="02000000000000000000" pitchFamily="2" charset="-122"/>
                <a:ea typeface="方正有猫在_GBK" panose="02000000000000000000" pitchFamily="2" charset="-122"/>
              </a:rPr>
              <a:t>PPT</a:t>
            </a:r>
            <a:endParaRPr lang="zh-CN" altLang="en-US" sz="5400" dirty="0">
              <a:solidFill>
                <a:srgbClr val="2B1F71"/>
              </a:solidFill>
              <a:latin typeface="方正有猫在_GBK" panose="02000000000000000000" pitchFamily="2" charset="-122"/>
              <a:ea typeface="方正有猫在_GBK" panose="02000000000000000000" pitchFamily="2" charset="-122"/>
            </a:endParaRPr>
          </a:p>
        </p:txBody>
      </p:sp>
      <p:sp>
        <p:nvSpPr>
          <p:cNvPr id="5" name="矩形 4"/>
          <p:cNvSpPr/>
          <p:nvPr/>
        </p:nvSpPr>
        <p:spPr>
          <a:xfrm>
            <a:off x="4671853" y="3749454"/>
            <a:ext cx="6906591" cy="600164"/>
          </a:xfrm>
          <a:prstGeom prst="rect">
            <a:avLst/>
          </a:prstGeom>
        </p:spPr>
        <p:txBody>
          <a:bodyPr wrap="square">
            <a:spAutoFit/>
          </a:bodyPr>
          <a:lstStyle/>
          <a:p>
            <a:pPr algn="ctr"/>
            <a:r>
              <a:rPr lang="zh-CN" altLang="en-US" sz="1100" dirty="0">
                <a:latin typeface="汉仪乐喵体简" panose="00020600040101010101" pitchFamily="18" charset="-122"/>
                <a:ea typeface="汉仪乐喵体简" panose="00020600040101010101" pitchFamily="18" charset="-122"/>
              </a:rPr>
              <a:t>Lorem ipsum dolor sit amet, consectetuer adipiscing elit.Aenean commodo ligula eget dolor. Aenean massa. Cum sociis natoque penatibus et magnis dis parturient montes,nascetur ridiculus mus. Donec quam felis, ultricies nec.</a:t>
            </a:r>
          </a:p>
        </p:txBody>
      </p:sp>
      <p:sp>
        <p:nvSpPr>
          <p:cNvPr id="6" name="文本框 5"/>
          <p:cNvSpPr txBox="1"/>
          <p:nvPr/>
        </p:nvSpPr>
        <p:spPr>
          <a:xfrm>
            <a:off x="6315968" y="4578913"/>
            <a:ext cx="3703258" cy="424732"/>
          </a:xfrm>
          <a:prstGeom prst="rect">
            <a:avLst/>
          </a:prstGeom>
          <a:noFill/>
        </p:spPr>
        <p:txBody>
          <a:bodyPr wrap="none" rtlCol="0" anchor="ctr">
            <a:spAutoFit/>
          </a:bodyPr>
          <a:lstStyle/>
          <a:p>
            <a:pPr>
              <a:lnSpc>
                <a:spcPct val="120000"/>
              </a:lnSpc>
            </a:pPr>
            <a:r>
              <a:rPr lang="zh-CN" altLang="en-US" dirty="0" smtClean="0">
                <a:solidFill>
                  <a:srgbClr val="9B050E"/>
                </a:solidFill>
                <a:latin typeface="汉仪乐喵体简" panose="00020600040101010101" pitchFamily="18" charset="-122"/>
                <a:ea typeface="汉仪乐喵体简" panose="00020600040101010101" pitchFamily="18" charset="-122"/>
              </a:rPr>
              <a:t>汇报人：</a:t>
            </a:r>
            <a:r>
              <a:rPr lang="en-US" altLang="zh-CN" dirty="0" smtClean="0">
                <a:solidFill>
                  <a:srgbClr val="9B050E"/>
                </a:solidFill>
                <a:latin typeface="汉仪乐喵体简" panose="00020600040101010101" pitchFamily="18" charset="-122"/>
                <a:ea typeface="汉仪乐喵体简" panose="00020600040101010101" pitchFamily="18" charset="-122"/>
              </a:rPr>
              <a:t>xxx</a:t>
            </a:r>
            <a:r>
              <a:rPr lang="zh-CN" altLang="en-US" dirty="0" smtClean="0">
                <a:solidFill>
                  <a:srgbClr val="9B050E"/>
                </a:solidFill>
                <a:latin typeface="汉仪乐喵体简" panose="00020600040101010101" pitchFamily="18" charset="-122"/>
                <a:ea typeface="汉仪乐喵体简" panose="00020600040101010101" pitchFamily="18" charset="-122"/>
              </a:rPr>
              <a:t>    </a:t>
            </a:r>
            <a:r>
              <a:rPr lang="zh-CN" altLang="en-US" dirty="0">
                <a:solidFill>
                  <a:srgbClr val="9B050E"/>
                </a:solidFill>
                <a:latin typeface="汉仪乐喵体简" panose="00020600040101010101" pitchFamily="18" charset="-122"/>
                <a:ea typeface="汉仪乐喵体简" panose="00020600040101010101" pitchFamily="18" charset="-122"/>
              </a:rPr>
              <a:t>日期：</a:t>
            </a:r>
            <a:r>
              <a:rPr lang="en-US" altLang="zh-CN" dirty="0">
                <a:solidFill>
                  <a:srgbClr val="9B050E"/>
                </a:solidFill>
                <a:latin typeface="汉仪乐喵体简" panose="00020600040101010101" pitchFamily="18" charset="-122"/>
                <a:ea typeface="汉仪乐喵体简" panose="00020600040101010101" pitchFamily="18" charset="-122"/>
              </a:rPr>
              <a:t>2019/12/30</a:t>
            </a:r>
            <a:endParaRPr lang="zh-CN" altLang="en-US" dirty="0">
              <a:solidFill>
                <a:srgbClr val="9B050E"/>
              </a:solidFill>
              <a:latin typeface="汉仪乐喵体简" panose="00020600040101010101" pitchFamily="18" charset="-122"/>
              <a:ea typeface="汉仪乐喵体简" panose="00020600040101010101" pitchFamily="18" charset="-122"/>
            </a:endParaRPr>
          </a:p>
        </p:txBody>
      </p:sp>
      <p:pic>
        <p:nvPicPr>
          <p:cNvPr id="8" name="图片 7"/>
          <p:cNvPicPr>
            <a:picLocks noChangeAspect="1"/>
          </p:cNvPicPr>
          <p:nvPr/>
        </p:nvPicPr>
        <p:blipFill rotWithShape="1">
          <a:blip r:embed="rId6" cstate="screen">
            <a:extLst>
              <a:ext uri="{28A0092B-C50C-407E-A947-70E740481C1C}">
                <a14:useLocalDpi xmlns:a14="http://schemas.microsoft.com/office/drawing/2010/main" val="0"/>
              </a:ext>
            </a:extLst>
          </a:blip>
          <a:srcRect l="60147" t="5969" b="31439"/>
          <a:stretch>
            <a:fillRect/>
          </a:stretch>
        </p:blipFill>
        <p:spPr>
          <a:xfrm>
            <a:off x="11155408" y="3962400"/>
            <a:ext cx="1036591" cy="2895600"/>
          </a:xfrm>
          <a:prstGeom prst="rect">
            <a:avLst/>
          </a:prstGeom>
        </p:spPr>
      </p:pic>
      <p:pic>
        <p:nvPicPr>
          <p:cNvPr id="9" name="a5eb">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1431925" y="-1660525"/>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400" advClick="0" advTm="5000">
        <p14:ripple/>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par>
                          <p:cTn id="7" fill="hold">
                            <p:stCondLst>
                              <p:cond delay="0"/>
                            </p:stCondLst>
                            <p:childTnLst>
                              <p:par>
                                <p:cTn id="8" presetID="38" presetClass="entr" presetSubtype="0" accel="50000" fill="hold" grpId="0" nodeType="afterEffect">
                                  <p:stCondLst>
                                    <p:cond delay="0"/>
                                  </p:stCondLst>
                                  <p:iterate type="lt">
                                    <p:tmPct val="50000"/>
                                  </p:iterate>
                                  <p:childTnLst>
                                    <p:set>
                                      <p:cBhvr>
                                        <p:cTn id="9" dur="1" fill="hold">
                                          <p:stCondLst>
                                            <p:cond delay="0"/>
                                          </p:stCondLst>
                                        </p:cTn>
                                        <p:tgtEl>
                                          <p:spTgt spid="4"/>
                                        </p:tgtEl>
                                        <p:attrNameLst>
                                          <p:attrName>style.visibility</p:attrName>
                                        </p:attrNameLst>
                                      </p:cBhvr>
                                      <p:to>
                                        <p:strVal val="visible"/>
                                      </p:to>
                                    </p:set>
                                    <p:set>
                                      <p:cBhvr>
                                        <p:cTn id="10" dur="455" fill="hold">
                                          <p:stCondLst>
                                            <p:cond delay="0"/>
                                          </p:stCondLst>
                                        </p:cTn>
                                        <p:tgtEl>
                                          <p:spTgt spid="4"/>
                                        </p:tgtEl>
                                        <p:attrNameLst>
                                          <p:attrName>style.rotation</p:attrName>
                                        </p:attrNameLst>
                                      </p:cBhvr>
                                      <p:to>
                                        <p:strVal val="-45.0"/>
                                      </p:to>
                                    </p:set>
                                    <p:anim calcmode="lin" valueType="num">
                                      <p:cBhvr>
                                        <p:cTn id="11" dur="455" fill="hold">
                                          <p:stCondLst>
                                            <p:cond delay="455"/>
                                          </p:stCondLst>
                                        </p:cTn>
                                        <p:tgtEl>
                                          <p:spTgt spid="4"/>
                                        </p:tgtEl>
                                        <p:attrNameLst>
                                          <p:attrName>style.rotation</p:attrName>
                                        </p:attrNameLst>
                                      </p:cBhvr>
                                      <p:tavLst>
                                        <p:tav tm="0">
                                          <p:val>
                                            <p:fltVal val="-45"/>
                                          </p:val>
                                        </p:tav>
                                        <p:tav tm="69900">
                                          <p:val>
                                            <p:fltVal val="45"/>
                                          </p:val>
                                        </p:tav>
                                        <p:tav tm="100000">
                                          <p:val>
                                            <p:fltVal val="0"/>
                                          </p:val>
                                        </p:tav>
                                      </p:tavLst>
                                    </p:anim>
                                    <p:anim calcmode="lin" valueType="num">
                                      <p:cBhvr>
                                        <p:cTn id="12" dur="455" fill="hold">
                                          <p:stCondLst>
                                            <p:cond delay="0"/>
                                          </p:stCondLst>
                                        </p:cTn>
                                        <p:tgtEl>
                                          <p:spTgt spid="4"/>
                                        </p:tgtEl>
                                        <p:attrNameLst>
                                          <p:attrName>ppt_y</p:attrName>
                                        </p:attrNameLst>
                                      </p:cBhvr>
                                      <p:tavLst>
                                        <p:tav tm="0">
                                          <p:val>
                                            <p:strVal val="#ppt_y-1"/>
                                          </p:val>
                                        </p:tav>
                                        <p:tav tm="100000">
                                          <p:val>
                                            <p:strVal val="#ppt_y-(0.354*#ppt_w-0.172*#ppt_h)"/>
                                          </p:val>
                                        </p:tav>
                                      </p:tavLst>
                                    </p:anim>
                                    <p:anim calcmode="lin" valueType="num">
                                      <p:cBhvr>
                                        <p:cTn id="13" dur="156" decel="50000" autoRev="1" fill="hold">
                                          <p:stCondLst>
                                            <p:cond delay="455"/>
                                          </p:stCondLst>
                                        </p:cTn>
                                        <p:tgtEl>
                                          <p:spTgt spid="4"/>
                                        </p:tgtEl>
                                        <p:attrNameLst>
                                          <p:attrName>ppt_y</p:attrName>
                                        </p:attrNameLst>
                                      </p:cBhvr>
                                      <p:tavLst>
                                        <p:tav tm="0">
                                          <p:val>
                                            <p:strVal val="#ppt_y-(0.354*#ppt_w-0.172*#ppt_h)"/>
                                          </p:val>
                                        </p:tav>
                                        <p:tav tm="100000">
                                          <p:val>
                                            <p:strVal val="#ppt_y-(0.354*#ppt_w-0.172*#ppt_h)-#ppt_h/2"/>
                                          </p:val>
                                        </p:tav>
                                      </p:tavLst>
                                    </p:anim>
                                    <p:anim calcmode="lin" valueType="num">
                                      <p:cBhvr>
                                        <p:cTn id="14" dur="136" fill="hold">
                                          <p:stCondLst>
                                            <p:cond delay="864"/>
                                          </p:stCondLst>
                                        </p:cTn>
                                        <p:tgtEl>
                                          <p:spTgt spid="4"/>
                                        </p:tgtEl>
                                        <p:attrNameLst>
                                          <p:attrName>ppt_y</p:attrName>
                                        </p:attrNameLst>
                                      </p:cBhvr>
                                      <p:tavLst>
                                        <p:tav tm="0">
                                          <p:val>
                                            <p:strVal val="#ppt_y-(0.354*#ppt_w-0.172*#ppt_h)"/>
                                          </p:val>
                                        </p:tav>
                                        <p:tav tm="100000">
                                          <p:val>
                                            <p:strVal val="#ppt_y"/>
                                          </p:val>
                                        </p:tav>
                                      </p:tavLst>
                                    </p:anim>
                                  </p:childTnLst>
                                </p:cTn>
                              </p:par>
                            </p:childTnLst>
                          </p:cTn>
                        </p:par>
                        <p:par>
                          <p:cTn id="15" fill="hold">
                            <p:stCondLst>
                              <p:cond delay="6000"/>
                            </p:stCondLst>
                            <p:childTnLst>
                              <p:par>
                                <p:cTn id="16" presetID="14" presetClass="entr" presetSubtype="10"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randombar(horizontal)">
                                      <p:cBhvr>
                                        <p:cTn id="18" dur="500"/>
                                        <p:tgtEl>
                                          <p:spTgt spid="5"/>
                                        </p:tgtEl>
                                      </p:cBhvr>
                                    </p:animEffect>
                                  </p:childTnLst>
                                </p:cTn>
                              </p:par>
                            </p:childTnLst>
                          </p:cTn>
                        </p:par>
                        <p:par>
                          <p:cTn id="19" fill="hold">
                            <p:stCondLst>
                              <p:cond delay="6500"/>
                            </p:stCondLst>
                            <p:childTnLst>
                              <p:par>
                                <p:cTn id="20" presetID="10" presetClass="entr" presetSubtype="0" fill="hold" grpId="0" nodeType="after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3" repeatCount="indefinite" fill="remove" display="0">
                  <p:stCondLst>
                    <p:cond delay="indefinite"/>
                  </p:stCondLst>
                  <p:endCondLst>
                    <p:cond evt="onStopAudio" delay="0">
                      <p:tgtEl>
                        <p:sldTgt/>
                      </p:tgtEl>
                    </p:cond>
                  </p:endCondLst>
                </p:cTn>
                <p:tgtEl>
                  <p:spTgt spid="9"/>
                </p:tgtEl>
              </p:cMediaNode>
            </p:audio>
          </p:childTnLst>
        </p:cTn>
      </p:par>
    </p:tnLst>
    <p:bldLst>
      <p:bldP spid="4" grpId="0"/>
      <p:bldP spid="5" grpId="0"/>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PA_直接连接符 1"/>
          <p:cNvCxnSpPr>
            <a:stCxn id="4" idx="0"/>
          </p:cNvCxnSpPr>
          <p:nvPr>
            <p:custDataLst>
              <p:tags r:id="rId1"/>
            </p:custDataLst>
          </p:nvPr>
        </p:nvCxnSpPr>
        <p:spPr>
          <a:xfrm flipH="1">
            <a:off x="2880373" y="3277433"/>
            <a:ext cx="2" cy="3605358"/>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4" name="PA_椭圆 2"/>
          <p:cNvSpPr/>
          <p:nvPr>
            <p:custDataLst>
              <p:tags r:id="rId2"/>
            </p:custDataLst>
          </p:nvPr>
        </p:nvSpPr>
        <p:spPr>
          <a:xfrm>
            <a:off x="2800912" y="3277433"/>
            <a:ext cx="158925" cy="158925"/>
          </a:xfrm>
          <a:prstGeom prst="ellipse">
            <a:avLst/>
          </a:prstGeom>
          <a:solidFill>
            <a:schemeClr val="accent2"/>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275" b="1" i="0" u="none" strike="noStrike" kern="1200" cap="none" spc="0" normalizeH="0" baseline="0" noProof="0">
              <a:ln>
                <a:noFill/>
              </a:ln>
              <a:solidFill>
                <a:prstClr val="white">
                  <a:lumMod val="65000"/>
                </a:prstClr>
              </a:solidFill>
              <a:effectLst/>
              <a:uLnTx/>
              <a:uFillTx/>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5" name="PA_文本框 25"/>
          <p:cNvSpPr txBox="1">
            <a:spLocks noChangeArrowheads="1"/>
          </p:cNvSpPr>
          <p:nvPr>
            <p:custDataLst>
              <p:tags r:id="rId3"/>
            </p:custDataLst>
          </p:nvPr>
        </p:nvSpPr>
        <p:spPr bwMode="auto">
          <a:xfrm>
            <a:off x="2114312" y="3211005"/>
            <a:ext cx="514587" cy="2917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altLang="zh-CN" sz="1895"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01</a:t>
            </a:r>
            <a:endParaRPr kumimoji="0" lang="zh-CN" altLang="en-US" sz="1895"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6" name="PA_文本框 4"/>
          <p:cNvSpPr txBox="1"/>
          <p:nvPr>
            <p:custDataLst>
              <p:tags r:id="rId4"/>
            </p:custDataLst>
          </p:nvPr>
        </p:nvSpPr>
        <p:spPr>
          <a:xfrm>
            <a:off x="3172413" y="3120062"/>
            <a:ext cx="2924029" cy="507831"/>
          </a:xfrm>
          <a:prstGeom prst="rect">
            <a:avLst/>
          </a:prstGeom>
          <a:noFill/>
        </p:spPr>
        <p:txBody>
          <a:bodyPr lIns="0" tIns="0" rIns="0" bIns="0">
            <a:spAutoFit/>
          </a:bodyPr>
          <a:lstStyle/>
          <a:p>
            <a:pPr>
              <a:lnSpc>
                <a:spcPct val="150000"/>
              </a:lnSpc>
            </a:pPr>
            <a:r>
              <a:rPr lang="zh-CN" altLang="en-US" sz="2400" b="1" dirty="0">
                <a:solidFill>
                  <a:srgbClr val="2B1F71"/>
                </a:solidFill>
                <a:latin typeface="汉仪乐喵体简" panose="00020600040101010101" pitchFamily="18" charset="-122"/>
                <a:ea typeface="汉仪乐喵体简" panose="00020600040101010101" pitchFamily="18" charset="-122"/>
              </a:rPr>
              <a:t>请输入您的标题</a:t>
            </a:r>
          </a:p>
        </p:txBody>
      </p:sp>
      <p:sp>
        <p:nvSpPr>
          <p:cNvPr id="7" name="PA_椭圆 5"/>
          <p:cNvSpPr/>
          <p:nvPr>
            <p:custDataLst>
              <p:tags r:id="rId5"/>
            </p:custDataLst>
          </p:nvPr>
        </p:nvSpPr>
        <p:spPr>
          <a:xfrm>
            <a:off x="2800912" y="4120491"/>
            <a:ext cx="158925" cy="158925"/>
          </a:xfrm>
          <a:prstGeom prst="ellipse">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275" b="1" i="0" u="none" strike="noStrike" kern="1200" cap="none" spc="0" normalizeH="0" baseline="0" noProof="0">
              <a:ln>
                <a:noFill/>
              </a:ln>
              <a:solidFill>
                <a:prstClr val="white">
                  <a:lumMod val="65000"/>
                </a:prstClr>
              </a:solidFill>
              <a:effectLst/>
              <a:uLnTx/>
              <a:uFillTx/>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8" name="PA_文本框 28"/>
          <p:cNvSpPr txBox="1">
            <a:spLocks noChangeArrowheads="1"/>
          </p:cNvSpPr>
          <p:nvPr>
            <p:custDataLst>
              <p:tags r:id="rId6"/>
            </p:custDataLst>
          </p:nvPr>
        </p:nvSpPr>
        <p:spPr bwMode="auto">
          <a:xfrm>
            <a:off x="2114312" y="4034612"/>
            <a:ext cx="514587" cy="2917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altLang="zh-CN" sz="1895"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02</a:t>
            </a:r>
            <a:endParaRPr kumimoji="0" lang="zh-CN" altLang="en-US" sz="1895"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9" name="PA_文本框 7"/>
          <p:cNvSpPr txBox="1"/>
          <p:nvPr>
            <p:custDataLst>
              <p:tags r:id="rId7"/>
            </p:custDataLst>
          </p:nvPr>
        </p:nvSpPr>
        <p:spPr>
          <a:xfrm>
            <a:off x="3131849" y="4039760"/>
            <a:ext cx="2924029" cy="369332"/>
          </a:xfrm>
          <a:prstGeom prst="rect">
            <a:avLst/>
          </a:prstGeom>
          <a:noFill/>
        </p:spPr>
        <p:txBody>
          <a:bodyPr lIns="0" tIns="0" rIns="0" bIns="0">
            <a:spAutoFit/>
          </a:bodyPr>
          <a:lstStyle/>
          <a:p>
            <a:pPr lvl="0">
              <a:defRPr/>
            </a:pPr>
            <a:r>
              <a:rPr lang="zh-CN" altLang="en-US" sz="2400" b="1" dirty="0">
                <a:solidFill>
                  <a:srgbClr val="2B1F71"/>
                </a:solidFill>
                <a:latin typeface="汉仪乐喵体简" panose="00020600040101010101" pitchFamily="18" charset="-122"/>
                <a:ea typeface="汉仪乐喵体简" panose="00020600040101010101" pitchFamily="18" charset="-122"/>
                <a:cs typeface="Arial" panose="020B0604020202020204" pitchFamily="34" charset="0"/>
                <a:sym typeface="Arial" panose="020B0604020202020204" pitchFamily="34" charset="0"/>
              </a:rPr>
              <a:t>请输入您的标题</a:t>
            </a:r>
          </a:p>
        </p:txBody>
      </p:sp>
      <p:sp>
        <p:nvSpPr>
          <p:cNvPr id="10" name="PA_椭圆 8"/>
          <p:cNvSpPr/>
          <p:nvPr>
            <p:custDataLst>
              <p:tags r:id="rId8"/>
            </p:custDataLst>
          </p:nvPr>
        </p:nvSpPr>
        <p:spPr>
          <a:xfrm>
            <a:off x="2800912" y="4963549"/>
            <a:ext cx="158925" cy="158925"/>
          </a:xfrm>
          <a:prstGeom prst="ellipse">
            <a:avLst/>
          </a:prstGeom>
          <a:solidFill>
            <a:schemeClr val="accent2"/>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275" b="1" i="0" u="none" strike="noStrike" kern="1200" cap="none" spc="0" normalizeH="0" baseline="0" noProof="0">
              <a:ln>
                <a:noFill/>
              </a:ln>
              <a:solidFill>
                <a:prstClr val="white">
                  <a:lumMod val="65000"/>
                </a:prstClr>
              </a:solidFill>
              <a:effectLst/>
              <a:uLnTx/>
              <a:uFillTx/>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1" name="PA_文本框 30"/>
          <p:cNvSpPr txBox="1">
            <a:spLocks noChangeArrowheads="1"/>
          </p:cNvSpPr>
          <p:nvPr>
            <p:custDataLst>
              <p:tags r:id="rId9"/>
            </p:custDataLst>
          </p:nvPr>
        </p:nvSpPr>
        <p:spPr bwMode="auto">
          <a:xfrm>
            <a:off x="2114312" y="4858219"/>
            <a:ext cx="514587" cy="2917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altLang="zh-CN" sz="1895"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03</a:t>
            </a:r>
            <a:endParaRPr kumimoji="0" lang="zh-CN" altLang="en-US" sz="1895"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2" name="PA_文本框 10"/>
          <p:cNvSpPr txBox="1"/>
          <p:nvPr>
            <p:custDataLst>
              <p:tags r:id="rId10"/>
            </p:custDataLst>
          </p:nvPr>
        </p:nvSpPr>
        <p:spPr>
          <a:xfrm>
            <a:off x="3131847" y="4843914"/>
            <a:ext cx="2924029" cy="369332"/>
          </a:xfrm>
          <a:prstGeom prst="rect">
            <a:avLst/>
          </a:prstGeom>
          <a:noFill/>
        </p:spPr>
        <p:txBody>
          <a:bodyPr lIns="0" tIns="0" rIns="0" bIns="0">
            <a:spAutoFit/>
          </a:bodyPr>
          <a:lstStyle/>
          <a:p>
            <a:pPr lvl="0">
              <a:defRPr/>
            </a:pPr>
            <a:r>
              <a:rPr lang="zh-CN" altLang="en-US" sz="2400" b="1" dirty="0">
                <a:solidFill>
                  <a:srgbClr val="2B1F71"/>
                </a:solidFill>
                <a:latin typeface="汉仪乐喵体简" panose="00020600040101010101" pitchFamily="18" charset="-122"/>
                <a:ea typeface="汉仪乐喵体简" panose="00020600040101010101" pitchFamily="18" charset="-122"/>
                <a:cs typeface="Arial" panose="020B0604020202020204" pitchFamily="34" charset="0"/>
                <a:sym typeface="Arial" panose="020B0604020202020204" pitchFamily="34" charset="0"/>
              </a:rPr>
              <a:t>请输入您的标题</a:t>
            </a:r>
          </a:p>
        </p:txBody>
      </p:sp>
      <p:sp>
        <p:nvSpPr>
          <p:cNvPr id="13" name="PA_椭圆 11"/>
          <p:cNvSpPr/>
          <p:nvPr>
            <p:custDataLst>
              <p:tags r:id="rId11"/>
            </p:custDataLst>
          </p:nvPr>
        </p:nvSpPr>
        <p:spPr>
          <a:xfrm>
            <a:off x="2800912" y="5806608"/>
            <a:ext cx="158925" cy="158925"/>
          </a:xfrm>
          <a:prstGeom prst="ellipse">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275" b="1" i="0" u="none" strike="noStrike" kern="1200" cap="none" spc="0" normalizeH="0" baseline="0" noProof="0">
              <a:ln>
                <a:noFill/>
              </a:ln>
              <a:solidFill>
                <a:prstClr val="white">
                  <a:lumMod val="65000"/>
                </a:prstClr>
              </a:solidFill>
              <a:effectLst/>
              <a:uLnTx/>
              <a:uFillTx/>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4" name="PA_文本框 32"/>
          <p:cNvSpPr txBox="1">
            <a:spLocks noChangeArrowheads="1"/>
          </p:cNvSpPr>
          <p:nvPr>
            <p:custDataLst>
              <p:tags r:id="rId12"/>
            </p:custDataLst>
          </p:nvPr>
        </p:nvSpPr>
        <p:spPr bwMode="auto">
          <a:xfrm>
            <a:off x="2114312" y="5740181"/>
            <a:ext cx="514587" cy="2917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altLang="zh-CN" sz="1895"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04</a:t>
            </a:r>
            <a:endParaRPr kumimoji="0" lang="zh-CN" altLang="en-US" sz="1895"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5" name="PA_文本框 13"/>
          <p:cNvSpPr txBox="1"/>
          <p:nvPr>
            <p:custDataLst>
              <p:tags r:id="rId13"/>
            </p:custDataLst>
          </p:nvPr>
        </p:nvSpPr>
        <p:spPr>
          <a:xfrm>
            <a:off x="3131849" y="5725877"/>
            <a:ext cx="2924029" cy="369332"/>
          </a:xfrm>
          <a:prstGeom prst="rect">
            <a:avLst/>
          </a:prstGeom>
          <a:noFill/>
        </p:spPr>
        <p:txBody>
          <a:bodyPr lIns="0" tIns="0" rIns="0" bIns="0">
            <a:spAutoFit/>
          </a:bodyPr>
          <a:lstStyle/>
          <a:p>
            <a:pPr lvl="0">
              <a:defRPr/>
            </a:pPr>
            <a:r>
              <a:rPr lang="zh-CN" altLang="en-US" sz="2400" b="1" dirty="0">
                <a:solidFill>
                  <a:srgbClr val="2B1F71"/>
                </a:solidFill>
                <a:latin typeface="汉仪乐喵体简" panose="00020600040101010101" pitchFamily="18" charset="-122"/>
                <a:ea typeface="汉仪乐喵体简" panose="00020600040101010101" pitchFamily="18" charset="-122"/>
                <a:cs typeface="Arial" panose="020B0604020202020204" pitchFamily="34" charset="0"/>
                <a:sym typeface="Arial" panose="020B0604020202020204" pitchFamily="34" charset="0"/>
              </a:rPr>
              <a:t>请输入您的标题</a:t>
            </a:r>
          </a:p>
        </p:txBody>
      </p:sp>
      <p:sp>
        <p:nvSpPr>
          <p:cNvPr id="16" name="PA_椭圆 14"/>
          <p:cNvSpPr/>
          <p:nvPr>
            <p:custDataLst>
              <p:tags r:id="rId14"/>
            </p:custDataLst>
          </p:nvPr>
        </p:nvSpPr>
        <p:spPr>
          <a:xfrm>
            <a:off x="4890746" y="828596"/>
            <a:ext cx="2221625" cy="2221625"/>
          </a:xfrm>
          <a:prstGeom prst="ellipse">
            <a:avLst/>
          </a:prstGeom>
          <a:solidFill>
            <a:schemeClr val="accent1"/>
          </a:solidFill>
          <a:ln>
            <a:noFill/>
          </a:ln>
          <a:effectLst>
            <a:outerShdw blurRad="355600" dist="1905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705"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7" name="PA_MH_Others_1"/>
          <p:cNvSpPr txBox="1"/>
          <p:nvPr>
            <p:custDataLst>
              <p:tags r:id="rId15"/>
            </p:custDataLst>
          </p:nvPr>
        </p:nvSpPr>
        <p:spPr>
          <a:xfrm>
            <a:off x="5440301" y="909375"/>
            <a:ext cx="1434844" cy="2060066"/>
          </a:xfrm>
          <a:prstGeom prst="rect">
            <a:avLst/>
          </a:prstGeom>
          <a:no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6255" b="1" i="0" u="none" strike="noStrike" kern="1200" cap="none" spc="0" normalizeH="0" baseline="0" noProof="0" dirty="0">
                <a:ln>
                  <a:noFill/>
                </a:ln>
                <a:solidFill>
                  <a:prstClr val="white"/>
                </a:solidFill>
                <a:effectLst/>
                <a:uLnTx/>
                <a:uFillTx/>
                <a:latin typeface="汉仪乐喵体简" panose="00020600040101010101" pitchFamily="18" charset="-122"/>
                <a:ea typeface="汉仪乐喵体简" panose="00020600040101010101" pitchFamily="18" charset="-122"/>
                <a:sym typeface="Arial" panose="020B0604020202020204" pitchFamily="34" charset="0"/>
              </a:rPr>
              <a:t>目</a:t>
            </a:r>
            <a:endParaRPr kumimoji="0" lang="en-US" altLang="zh-CN" sz="6255" b="1" i="0" u="none" strike="noStrike" kern="1200" cap="none" spc="0" normalizeH="0" baseline="0" noProof="0" dirty="0">
              <a:ln>
                <a:noFill/>
              </a:ln>
              <a:solidFill>
                <a:prstClr val="white"/>
              </a:solidFill>
              <a:effectLst/>
              <a:uLnTx/>
              <a:uFillTx/>
              <a:latin typeface="汉仪乐喵体简" panose="00020600040101010101" pitchFamily="18" charset="-122"/>
              <a:ea typeface="汉仪乐喵体简" panose="00020600040101010101" pitchFamily="18" charset="-122"/>
              <a:sym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6255" b="1" i="0" u="none" strike="noStrike" kern="1200" cap="none" spc="0" normalizeH="0" baseline="0" noProof="0" dirty="0">
                <a:ln>
                  <a:noFill/>
                </a:ln>
                <a:solidFill>
                  <a:prstClr val="white"/>
                </a:solidFill>
                <a:effectLst/>
                <a:uLnTx/>
                <a:uFillTx/>
                <a:latin typeface="汉仪乐喵体简" panose="00020600040101010101" pitchFamily="18" charset="-122"/>
                <a:ea typeface="汉仪乐喵体简" panose="00020600040101010101" pitchFamily="18" charset="-122"/>
                <a:sym typeface="Arial" panose="020B0604020202020204" pitchFamily="34" charset="0"/>
              </a:rPr>
              <a:t>录</a:t>
            </a:r>
          </a:p>
        </p:txBody>
      </p:sp>
      <p:sp>
        <p:nvSpPr>
          <p:cNvPr id="18" name="PA_MH_Others_2"/>
          <p:cNvSpPr txBox="1"/>
          <p:nvPr>
            <p:custDataLst>
              <p:tags r:id="rId16"/>
            </p:custDataLst>
          </p:nvPr>
        </p:nvSpPr>
        <p:spPr>
          <a:xfrm rot="5400000">
            <a:off x="4500851" y="1718194"/>
            <a:ext cx="2155037" cy="44242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275"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rPr>
              <a:t>CONTENTS</a:t>
            </a:r>
            <a:endParaRPr kumimoji="0" lang="zh-CN" altLang="en-US" sz="2275"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400" advClick="0" advTm="5000">
        <p14:doors dir="vert"/>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par>
                                <p:cTn id="10" presetID="56" presetClass="entr" presetSubtype="0" fill="hold" grpId="0" nodeType="withEffect">
                                  <p:stCondLst>
                                    <p:cond delay="500"/>
                                  </p:stCondLst>
                                  <p:iterate type="lt">
                                    <p:tmPct val="10000"/>
                                  </p:iterate>
                                  <p:childTnLst>
                                    <p:set>
                                      <p:cBhvr>
                                        <p:cTn id="11" dur="1" fill="hold">
                                          <p:stCondLst>
                                            <p:cond delay="0"/>
                                          </p:stCondLst>
                                        </p:cTn>
                                        <p:tgtEl>
                                          <p:spTgt spid="17"/>
                                        </p:tgtEl>
                                        <p:attrNameLst>
                                          <p:attrName>style.visibility</p:attrName>
                                        </p:attrNameLst>
                                      </p:cBhvr>
                                      <p:to>
                                        <p:strVal val="visible"/>
                                      </p:to>
                                    </p:set>
                                    <p:anim by="(-#ppt_w*2)" calcmode="lin" valueType="num">
                                      <p:cBhvr rctx="PPT">
                                        <p:cTn id="12" dur="500" autoRev="1" fill="hold">
                                          <p:stCondLst>
                                            <p:cond delay="0"/>
                                          </p:stCondLst>
                                        </p:cTn>
                                        <p:tgtEl>
                                          <p:spTgt spid="17"/>
                                        </p:tgtEl>
                                        <p:attrNameLst>
                                          <p:attrName>ppt_w</p:attrName>
                                        </p:attrNameLst>
                                      </p:cBhvr>
                                    </p:anim>
                                    <p:anim by="(#ppt_w*0.50)" calcmode="lin" valueType="num">
                                      <p:cBhvr>
                                        <p:cTn id="13" dur="500" decel="50000" autoRev="1" fill="hold">
                                          <p:stCondLst>
                                            <p:cond delay="0"/>
                                          </p:stCondLst>
                                        </p:cTn>
                                        <p:tgtEl>
                                          <p:spTgt spid="17"/>
                                        </p:tgtEl>
                                        <p:attrNameLst>
                                          <p:attrName>ppt_x</p:attrName>
                                        </p:attrNameLst>
                                      </p:cBhvr>
                                    </p:anim>
                                    <p:anim from="(-#ppt_h/2)" to="(#ppt_y)" calcmode="lin" valueType="num">
                                      <p:cBhvr>
                                        <p:cTn id="14" dur="1000" fill="hold">
                                          <p:stCondLst>
                                            <p:cond delay="0"/>
                                          </p:stCondLst>
                                        </p:cTn>
                                        <p:tgtEl>
                                          <p:spTgt spid="17"/>
                                        </p:tgtEl>
                                        <p:attrNameLst>
                                          <p:attrName>ppt_y</p:attrName>
                                        </p:attrNameLst>
                                      </p:cBhvr>
                                    </p:anim>
                                    <p:animRot by="21600000">
                                      <p:cBhvr>
                                        <p:cTn id="15" dur="1000" fill="hold">
                                          <p:stCondLst>
                                            <p:cond delay="0"/>
                                          </p:stCondLst>
                                        </p:cTn>
                                        <p:tgtEl>
                                          <p:spTgt spid="17"/>
                                        </p:tgtEl>
                                        <p:attrNameLst>
                                          <p:attrName>r</p:attrName>
                                        </p:attrNameLst>
                                      </p:cBhvr>
                                    </p:animRot>
                                  </p:childTnLst>
                                </p:cTn>
                              </p:par>
                              <p:par>
                                <p:cTn id="16" presetID="56" presetClass="entr" presetSubtype="0" fill="hold" grpId="0" nodeType="withEffect">
                                  <p:stCondLst>
                                    <p:cond delay="500"/>
                                  </p:stCondLst>
                                  <p:iterate type="lt">
                                    <p:tmPct val="10000"/>
                                  </p:iterate>
                                  <p:childTnLst>
                                    <p:set>
                                      <p:cBhvr>
                                        <p:cTn id="17" dur="1" fill="hold">
                                          <p:stCondLst>
                                            <p:cond delay="0"/>
                                          </p:stCondLst>
                                        </p:cTn>
                                        <p:tgtEl>
                                          <p:spTgt spid="18"/>
                                        </p:tgtEl>
                                        <p:attrNameLst>
                                          <p:attrName>style.visibility</p:attrName>
                                        </p:attrNameLst>
                                      </p:cBhvr>
                                      <p:to>
                                        <p:strVal val="visible"/>
                                      </p:to>
                                    </p:set>
                                    <p:anim by="(-#ppt_w*2)" calcmode="lin" valueType="num">
                                      <p:cBhvr rctx="PPT">
                                        <p:cTn id="18" dur="500" autoRev="1" fill="hold">
                                          <p:stCondLst>
                                            <p:cond delay="0"/>
                                          </p:stCondLst>
                                        </p:cTn>
                                        <p:tgtEl>
                                          <p:spTgt spid="18"/>
                                        </p:tgtEl>
                                        <p:attrNameLst>
                                          <p:attrName>ppt_w</p:attrName>
                                        </p:attrNameLst>
                                      </p:cBhvr>
                                    </p:anim>
                                    <p:anim by="(#ppt_w*0.50)" calcmode="lin" valueType="num">
                                      <p:cBhvr>
                                        <p:cTn id="19" dur="500" decel="50000" autoRev="1" fill="hold">
                                          <p:stCondLst>
                                            <p:cond delay="0"/>
                                          </p:stCondLst>
                                        </p:cTn>
                                        <p:tgtEl>
                                          <p:spTgt spid="18"/>
                                        </p:tgtEl>
                                        <p:attrNameLst>
                                          <p:attrName>ppt_x</p:attrName>
                                        </p:attrNameLst>
                                      </p:cBhvr>
                                    </p:anim>
                                    <p:anim from="(-#ppt_h/2)" to="(#ppt_y)" calcmode="lin" valueType="num">
                                      <p:cBhvr>
                                        <p:cTn id="20" dur="1000" fill="hold">
                                          <p:stCondLst>
                                            <p:cond delay="0"/>
                                          </p:stCondLst>
                                        </p:cTn>
                                        <p:tgtEl>
                                          <p:spTgt spid="18"/>
                                        </p:tgtEl>
                                        <p:attrNameLst>
                                          <p:attrName>ppt_y</p:attrName>
                                        </p:attrNameLst>
                                      </p:cBhvr>
                                    </p:anim>
                                    <p:animRot by="21600000">
                                      <p:cBhvr>
                                        <p:cTn id="21" dur="1000" fill="hold">
                                          <p:stCondLst>
                                            <p:cond delay="0"/>
                                          </p:stCondLst>
                                        </p:cTn>
                                        <p:tgtEl>
                                          <p:spTgt spid="18"/>
                                        </p:tgtEl>
                                        <p:attrNameLst>
                                          <p:attrName>r</p:attrName>
                                        </p:attrNameLst>
                                      </p:cBhvr>
                                    </p:animRot>
                                  </p:childTnLst>
                                </p:cTn>
                              </p:par>
                              <p:par>
                                <p:cTn id="22" presetID="53" presetClass="entr" presetSubtype="16" fill="hold" nodeType="withEffect">
                                  <p:stCondLst>
                                    <p:cond delay="1500"/>
                                  </p:stCondLst>
                                  <p:childTnLst>
                                    <p:set>
                                      <p:cBhvr>
                                        <p:cTn id="23" dur="1" fill="hold">
                                          <p:stCondLst>
                                            <p:cond delay="0"/>
                                          </p:stCondLst>
                                        </p:cTn>
                                        <p:tgtEl>
                                          <p:spTgt spid="3"/>
                                        </p:tgtEl>
                                        <p:attrNameLst>
                                          <p:attrName>style.visibility</p:attrName>
                                        </p:attrNameLst>
                                      </p:cBhvr>
                                      <p:to>
                                        <p:strVal val="visible"/>
                                      </p:to>
                                    </p:set>
                                    <p:anim calcmode="lin" valueType="num">
                                      <p:cBhvr>
                                        <p:cTn id="24" dur="500" fill="hold"/>
                                        <p:tgtEl>
                                          <p:spTgt spid="3"/>
                                        </p:tgtEl>
                                        <p:attrNameLst>
                                          <p:attrName>ppt_w</p:attrName>
                                        </p:attrNameLst>
                                      </p:cBhvr>
                                      <p:tavLst>
                                        <p:tav tm="0">
                                          <p:val>
                                            <p:fltVal val="0"/>
                                          </p:val>
                                        </p:tav>
                                        <p:tav tm="100000">
                                          <p:val>
                                            <p:strVal val="#ppt_w"/>
                                          </p:val>
                                        </p:tav>
                                      </p:tavLst>
                                    </p:anim>
                                    <p:anim calcmode="lin" valueType="num">
                                      <p:cBhvr>
                                        <p:cTn id="25" dur="500" fill="hold"/>
                                        <p:tgtEl>
                                          <p:spTgt spid="3"/>
                                        </p:tgtEl>
                                        <p:attrNameLst>
                                          <p:attrName>ppt_h</p:attrName>
                                        </p:attrNameLst>
                                      </p:cBhvr>
                                      <p:tavLst>
                                        <p:tav tm="0">
                                          <p:val>
                                            <p:fltVal val="0"/>
                                          </p:val>
                                        </p:tav>
                                        <p:tav tm="100000">
                                          <p:val>
                                            <p:strVal val="#ppt_h"/>
                                          </p:val>
                                        </p:tav>
                                      </p:tavLst>
                                    </p:anim>
                                    <p:animEffect transition="in" filter="fade">
                                      <p:cBhvr>
                                        <p:cTn id="26" dur="500"/>
                                        <p:tgtEl>
                                          <p:spTgt spid="3"/>
                                        </p:tgtEl>
                                      </p:cBhvr>
                                    </p:animEffect>
                                  </p:childTnLst>
                                </p:cTn>
                              </p:par>
                              <p:par>
                                <p:cTn id="27" presetID="53" presetClass="entr" presetSubtype="16" fill="hold" grpId="0" nodeType="withEffect">
                                  <p:stCondLst>
                                    <p:cond delay="1500"/>
                                  </p:stCondLst>
                                  <p:childTnLst>
                                    <p:set>
                                      <p:cBhvr>
                                        <p:cTn id="28" dur="1" fill="hold">
                                          <p:stCondLst>
                                            <p:cond delay="0"/>
                                          </p:stCondLst>
                                        </p:cTn>
                                        <p:tgtEl>
                                          <p:spTgt spid="4"/>
                                        </p:tgtEl>
                                        <p:attrNameLst>
                                          <p:attrName>style.visibility</p:attrName>
                                        </p:attrNameLst>
                                      </p:cBhvr>
                                      <p:to>
                                        <p:strVal val="visible"/>
                                      </p:to>
                                    </p:set>
                                    <p:anim calcmode="lin" valueType="num">
                                      <p:cBhvr>
                                        <p:cTn id="29" dur="500" fill="hold"/>
                                        <p:tgtEl>
                                          <p:spTgt spid="4"/>
                                        </p:tgtEl>
                                        <p:attrNameLst>
                                          <p:attrName>ppt_w</p:attrName>
                                        </p:attrNameLst>
                                      </p:cBhvr>
                                      <p:tavLst>
                                        <p:tav tm="0">
                                          <p:val>
                                            <p:fltVal val="0"/>
                                          </p:val>
                                        </p:tav>
                                        <p:tav tm="100000">
                                          <p:val>
                                            <p:strVal val="#ppt_w"/>
                                          </p:val>
                                        </p:tav>
                                      </p:tavLst>
                                    </p:anim>
                                    <p:anim calcmode="lin" valueType="num">
                                      <p:cBhvr>
                                        <p:cTn id="30" dur="500" fill="hold"/>
                                        <p:tgtEl>
                                          <p:spTgt spid="4"/>
                                        </p:tgtEl>
                                        <p:attrNameLst>
                                          <p:attrName>ppt_h</p:attrName>
                                        </p:attrNameLst>
                                      </p:cBhvr>
                                      <p:tavLst>
                                        <p:tav tm="0">
                                          <p:val>
                                            <p:fltVal val="0"/>
                                          </p:val>
                                        </p:tav>
                                        <p:tav tm="100000">
                                          <p:val>
                                            <p:strVal val="#ppt_h"/>
                                          </p:val>
                                        </p:tav>
                                      </p:tavLst>
                                    </p:anim>
                                    <p:animEffect transition="in" filter="fade">
                                      <p:cBhvr>
                                        <p:cTn id="31" dur="500"/>
                                        <p:tgtEl>
                                          <p:spTgt spid="4"/>
                                        </p:tgtEl>
                                      </p:cBhvr>
                                    </p:animEffect>
                                  </p:childTnLst>
                                </p:cTn>
                              </p:par>
                              <p:par>
                                <p:cTn id="32" presetID="53" presetClass="entr" presetSubtype="16" fill="hold" grpId="0" nodeType="withEffect">
                                  <p:stCondLst>
                                    <p:cond delay="1500"/>
                                  </p:stCondLst>
                                  <p:childTnLst>
                                    <p:set>
                                      <p:cBhvr>
                                        <p:cTn id="33" dur="1" fill="hold">
                                          <p:stCondLst>
                                            <p:cond delay="0"/>
                                          </p:stCondLst>
                                        </p:cTn>
                                        <p:tgtEl>
                                          <p:spTgt spid="7"/>
                                        </p:tgtEl>
                                        <p:attrNameLst>
                                          <p:attrName>style.visibility</p:attrName>
                                        </p:attrNameLst>
                                      </p:cBhvr>
                                      <p:to>
                                        <p:strVal val="visible"/>
                                      </p:to>
                                    </p:set>
                                    <p:anim calcmode="lin" valueType="num">
                                      <p:cBhvr>
                                        <p:cTn id="34" dur="500" fill="hold"/>
                                        <p:tgtEl>
                                          <p:spTgt spid="7"/>
                                        </p:tgtEl>
                                        <p:attrNameLst>
                                          <p:attrName>ppt_w</p:attrName>
                                        </p:attrNameLst>
                                      </p:cBhvr>
                                      <p:tavLst>
                                        <p:tav tm="0">
                                          <p:val>
                                            <p:fltVal val="0"/>
                                          </p:val>
                                        </p:tav>
                                        <p:tav tm="100000">
                                          <p:val>
                                            <p:strVal val="#ppt_w"/>
                                          </p:val>
                                        </p:tav>
                                      </p:tavLst>
                                    </p:anim>
                                    <p:anim calcmode="lin" valueType="num">
                                      <p:cBhvr>
                                        <p:cTn id="35" dur="500" fill="hold"/>
                                        <p:tgtEl>
                                          <p:spTgt spid="7"/>
                                        </p:tgtEl>
                                        <p:attrNameLst>
                                          <p:attrName>ppt_h</p:attrName>
                                        </p:attrNameLst>
                                      </p:cBhvr>
                                      <p:tavLst>
                                        <p:tav tm="0">
                                          <p:val>
                                            <p:fltVal val="0"/>
                                          </p:val>
                                        </p:tav>
                                        <p:tav tm="100000">
                                          <p:val>
                                            <p:strVal val="#ppt_h"/>
                                          </p:val>
                                        </p:tav>
                                      </p:tavLst>
                                    </p:anim>
                                    <p:animEffect transition="in" filter="fade">
                                      <p:cBhvr>
                                        <p:cTn id="36" dur="500"/>
                                        <p:tgtEl>
                                          <p:spTgt spid="7"/>
                                        </p:tgtEl>
                                      </p:cBhvr>
                                    </p:animEffect>
                                  </p:childTnLst>
                                </p:cTn>
                              </p:par>
                              <p:par>
                                <p:cTn id="37" presetID="53" presetClass="entr" presetSubtype="16" fill="hold" grpId="0" nodeType="withEffect">
                                  <p:stCondLst>
                                    <p:cond delay="1500"/>
                                  </p:stCondLst>
                                  <p:childTnLst>
                                    <p:set>
                                      <p:cBhvr>
                                        <p:cTn id="38" dur="1" fill="hold">
                                          <p:stCondLst>
                                            <p:cond delay="0"/>
                                          </p:stCondLst>
                                        </p:cTn>
                                        <p:tgtEl>
                                          <p:spTgt spid="10"/>
                                        </p:tgtEl>
                                        <p:attrNameLst>
                                          <p:attrName>style.visibility</p:attrName>
                                        </p:attrNameLst>
                                      </p:cBhvr>
                                      <p:to>
                                        <p:strVal val="visible"/>
                                      </p:to>
                                    </p:set>
                                    <p:anim calcmode="lin" valueType="num">
                                      <p:cBhvr>
                                        <p:cTn id="39" dur="500" fill="hold"/>
                                        <p:tgtEl>
                                          <p:spTgt spid="10"/>
                                        </p:tgtEl>
                                        <p:attrNameLst>
                                          <p:attrName>ppt_w</p:attrName>
                                        </p:attrNameLst>
                                      </p:cBhvr>
                                      <p:tavLst>
                                        <p:tav tm="0">
                                          <p:val>
                                            <p:fltVal val="0"/>
                                          </p:val>
                                        </p:tav>
                                        <p:tav tm="100000">
                                          <p:val>
                                            <p:strVal val="#ppt_w"/>
                                          </p:val>
                                        </p:tav>
                                      </p:tavLst>
                                    </p:anim>
                                    <p:anim calcmode="lin" valueType="num">
                                      <p:cBhvr>
                                        <p:cTn id="40" dur="500" fill="hold"/>
                                        <p:tgtEl>
                                          <p:spTgt spid="10"/>
                                        </p:tgtEl>
                                        <p:attrNameLst>
                                          <p:attrName>ppt_h</p:attrName>
                                        </p:attrNameLst>
                                      </p:cBhvr>
                                      <p:tavLst>
                                        <p:tav tm="0">
                                          <p:val>
                                            <p:fltVal val="0"/>
                                          </p:val>
                                        </p:tav>
                                        <p:tav tm="100000">
                                          <p:val>
                                            <p:strVal val="#ppt_h"/>
                                          </p:val>
                                        </p:tav>
                                      </p:tavLst>
                                    </p:anim>
                                    <p:animEffect transition="in" filter="fade">
                                      <p:cBhvr>
                                        <p:cTn id="41" dur="500"/>
                                        <p:tgtEl>
                                          <p:spTgt spid="10"/>
                                        </p:tgtEl>
                                      </p:cBhvr>
                                    </p:animEffect>
                                  </p:childTnLst>
                                </p:cTn>
                              </p:par>
                              <p:par>
                                <p:cTn id="42" presetID="53" presetClass="entr" presetSubtype="16" fill="hold" grpId="0" nodeType="withEffect">
                                  <p:stCondLst>
                                    <p:cond delay="1500"/>
                                  </p:stCondLst>
                                  <p:childTnLst>
                                    <p:set>
                                      <p:cBhvr>
                                        <p:cTn id="43" dur="1" fill="hold">
                                          <p:stCondLst>
                                            <p:cond delay="0"/>
                                          </p:stCondLst>
                                        </p:cTn>
                                        <p:tgtEl>
                                          <p:spTgt spid="13"/>
                                        </p:tgtEl>
                                        <p:attrNameLst>
                                          <p:attrName>style.visibility</p:attrName>
                                        </p:attrNameLst>
                                      </p:cBhvr>
                                      <p:to>
                                        <p:strVal val="visible"/>
                                      </p:to>
                                    </p:set>
                                    <p:anim calcmode="lin" valueType="num">
                                      <p:cBhvr>
                                        <p:cTn id="44" dur="500" fill="hold"/>
                                        <p:tgtEl>
                                          <p:spTgt spid="13"/>
                                        </p:tgtEl>
                                        <p:attrNameLst>
                                          <p:attrName>ppt_w</p:attrName>
                                        </p:attrNameLst>
                                      </p:cBhvr>
                                      <p:tavLst>
                                        <p:tav tm="0">
                                          <p:val>
                                            <p:fltVal val="0"/>
                                          </p:val>
                                        </p:tav>
                                        <p:tav tm="100000">
                                          <p:val>
                                            <p:strVal val="#ppt_w"/>
                                          </p:val>
                                        </p:tav>
                                      </p:tavLst>
                                    </p:anim>
                                    <p:anim calcmode="lin" valueType="num">
                                      <p:cBhvr>
                                        <p:cTn id="45" dur="500" fill="hold"/>
                                        <p:tgtEl>
                                          <p:spTgt spid="13"/>
                                        </p:tgtEl>
                                        <p:attrNameLst>
                                          <p:attrName>ppt_h</p:attrName>
                                        </p:attrNameLst>
                                      </p:cBhvr>
                                      <p:tavLst>
                                        <p:tav tm="0">
                                          <p:val>
                                            <p:fltVal val="0"/>
                                          </p:val>
                                        </p:tav>
                                        <p:tav tm="100000">
                                          <p:val>
                                            <p:strVal val="#ppt_h"/>
                                          </p:val>
                                        </p:tav>
                                      </p:tavLst>
                                    </p:anim>
                                    <p:animEffect transition="in" filter="fade">
                                      <p:cBhvr>
                                        <p:cTn id="46" dur="500"/>
                                        <p:tgtEl>
                                          <p:spTgt spid="13"/>
                                        </p:tgtEl>
                                      </p:cBhvr>
                                    </p:animEffect>
                                  </p:childTnLst>
                                </p:cTn>
                              </p:par>
                              <p:par>
                                <p:cTn id="47" presetID="2" presetClass="entr" presetSubtype="8" fill="hold" grpId="0" nodeType="withEffect">
                                  <p:stCondLst>
                                    <p:cond delay="2000"/>
                                  </p:stCondLst>
                                  <p:childTnLst>
                                    <p:set>
                                      <p:cBhvr>
                                        <p:cTn id="48" dur="1" fill="hold">
                                          <p:stCondLst>
                                            <p:cond delay="0"/>
                                          </p:stCondLst>
                                        </p:cTn>
                                        <p:tgtEl>
                                          <p:spTgt spid="5"/>
                                        </p:tgtEl>
                                        <p:attrNameLst>
                                          <p:attrName>style.visibility</p:attrName>
                                        </p:attrNameLst>
                                      </p:cBhvr>
                                      <p:to>
                                        <p:strVal val="visible"/>
                                      </p:to>
                                    </p:set>
                                    <p:anim calcmode="lin" valueType="num">
                                      <p:cBhvr additive="base">
                                        <p:cTn id="49" dur="500" fill="hold"/>
                                        <p:tgtEl>
                                          <p:spTgt spid="5"/>
                                        </p:tgtEl>
                                        <p:attrNameLst>
                                          <p:attrName>ppt_x</p:attrName>
                                        </p:attrNameLst>
                                      </p:cBhvr>
                                      <p:tavLst>
                                        <p:tav tm="0">
                                          <p:val>
                                            <p:strVal val="0-#ppt_w/2"/>
                                          </p:val>
                                        </p:tav>
                                        <p:tav tm="100000">
                                          <p:val>
                                            <p:strVal val="#ppt_x"/>
                                          </p:val>
                                        </p:tav>
                                      </p:tavLst>
                                    </p:anim>
                                    <p:anim calcmode="lin" valueType="num">
                                      <p:cBhvr additive="base">
                                        <p:cTn id="50" dur="500" fill="hold"/>
                                        <p:tgtEl>
                                          <p:spTgt spid="5"/>
                                        </p:tgtEl>
                                        <p:attrNameLst>
                                          <p:attrName>ppt_y</p:attrName>
                                        </p:attrNameLst>
                                      </p:cBhvr>
                                      <p:tavLst>
                                        <p:tav tm="0">
                                          <p:val>
                                            <p:strVal val="#ppt_y"/>
                                          </p:val>
                                        </p:tav>
                                        <p:tav tm="100000">
                                          <p:val>
                                            <p:strVal val="#ppt_y"/>
                                          </p:val>
                                        </p:tav>
                                      </p:tavLst>
                                    </p:anim>
                                  </p:childTnLst>
                                </p:cTn>
                              </p:par>
                              <p:par>
                                <p:cTn id="51" presetID="2" presetClass="entr" presetSubtype="2" fill="hold" grpId="0" nodeType="withEffect">
                                  <p:stCondLst>
                                    <p:cond delay="2000"/>
                                  </p:stCondLst>
                                  <p:childTnLst>
                                    <p:set>
                                      <p:cBhvr>
                                        <p:cTn id="52" dur="1" fill="hold">
                                          <p:stCondLst>
                                            <p:cond delay="0"/>
                                          </p:stCondLst>
                                        </p:cTn>
                                        <p:tgtEl>
                                          <p:spTgt spid="6"/>
                                        </p:tgtEl>
                                        <p:attrNameLst>
                                          <p:attrName>style.visibility</p:attrName>
                                        </p:attrNameLst>
                                      </p:cBhvr>
                                      <p:to>
                                        <p:strVal val="visible"/>
                                      </p:to>
                                    </p:set>
                                    <p:anim calcmode="lin" valueType="num">
                                      <p:cBhvr additive="base">
                                        <p:cTn id="53" dur="500" fill="hold"/>
                                        <p:tgtEl>
                                          <p:spTgt spid="6"/>
                                        </p:tgtEl>
                                        <p:attrNameLst>
                                          <p:attrName>ppt_x</p:attrName>
                                        </p:attrNameLst>
                                      </p:cBhvr>
                                      <p:tavLst>
                                        <p:tav tm="0">
                                          <p:val>
                                            <p:strVal val="1+#ppt_w/2"/>
                                          </p:val>
                                        </p:tav>
                                        <p:tav tm="100000">
                                          <p:val>
                                            <p:strVal val="#ppt_x"/>
                                          </p:val>
                                        </p:tav>
                                      </p:tavLst>
                                    </p:anim>
                                    <p:anim calcmode="lin" valueType="num">
                                      <p:cBhvr additive="base">
                                        <p:cTn id="54" dur="500" fill="hold"/>
                                        <p:tgtEl>
                                          <p:spTgt spid="6"/>
                                        </p:tgtEl>
                                        <p:attrNameLst>
                                          <p:attrName>ppt_y</p:attrName>
                                        </p:attrNameLst>
                                      </p:cBhvr>
                                      <p:tavLst>
                                        <p:tav tm="0">
                                          <p:val>
                                            <p:strVal val="#ppt_y"/>
                                          </p:val>
                                        </p:tav>
                                        <p:tav tm="100000">
                                          <p:val>
                                            <p:strVal val="#ppt_y"/>
                                          </p:val>
                                        </p:tav>
                                      </p:tavLst>
                                    </p:anim>
                                  </p:childTnLst>
                                </p:cTn>
                              </p:par>
                              <p:par>
                                <p:cTn id="55" presetID="2" presetClass="entr" presetSubtype="8" fill="hold" grpId="0" nodeType="withEffect">
                                  <p:stCondLst>
                                    <p:cond delay="2500"/>
                                  </p:stCondLst>
                                  <p:childTnLst>
                                    <p:set>
                                      <p:cBhvr>
                                        <p:cTn id="56" dur="1" fill="hold">
                                          <p:stCondLst>
                                            <p:cond delay="0"/>
                                          </p:stCondLst>
                                        </p:cTn>
                                        <p:tgtEl>
                                          <p:spTgt spid="8"/>
                                        </p:tgtEl>
                                        <p:attrNameLst>
                                          <p:attrName>style.visibility</p:attrName>
                                        </p:attrNameLst>
                                      </p:cBhvr>
                                      <p:to>
                                        <p:strVal val="visible"/>
                                      </p:to>
                                    </p:set>
                                    <p:anim calcmode="lin" valueType="num">
                                      <p:cBhvr additive="base">
                                        <p:cTn id="57" dur="500" fill="hold"/>
                                        <p:tgtEl>
                                          <p:spTgt spid="8"/>
                                        </p:tgtEl>
                                        <p:attrNameLst>
                                          <p:attrName>ppt_x</p:attrName>
                                        </p:attrNameLst>
                                      </p:cBhvr>
                                      <p:tavLst>
                                        <p:tav tm="0">
                                          <p:val>
                                            <p:strVal val="0-#ppt_w/2"/>
                                          </p:val>
                                        </p:tav>
                                        <p:tav tm="100000">
                                          <p:val>
                                            <p:strVal val="#ppt_x"/>
                                          </p:val>
                                        </p:tav>
                                      </p:tavLst>
                                    </p:anim>
                                    <p:anim calcmode="lin" valueType="num">
                                      <p:cBhvr additive="base">
                                        <p:cTn id="58" dur="500" fill="hold"/>
                                        <p:tgtEl>
                                          <p:spTgt spid="8"/>
                                        </p:tgtEl>
                                        <p:attrNameLst>
                                          <p:attrName>ppt_y</p:attrName>
                                        </p:attrNameLst>
                                      </p:cBhvr>
                                      <p:tavLst>
                                        <p:tav tm="0">
                                          <p:val>
                                            <p:strVal val="#ppt_y"/>
                                          </p:val>
                                        </p:tav>
                                        <p:tav tm="100000">
                                          <p:val>
                                            <p:strVal val="#ppt_y"/>
                                          </p:val>
                                        </p:tav>
                                      </p:tavLst>
                                    </p:anim>
                                  </p:childTnLst>
                                </p:cTn>
                              </p:par>
                              <p:par>
                                <p:cTn id="59" presetID="2" presetClass="entr" presetSubtype="2" fill="hold" grpId="0" nodeType="withEffect">
                                  <p:stCondLst>
                                    <p:cond delay="2500"/>
                                  </p:stCondLst>
                                  <p:childTnLst>
                                    <p:set>
                                      <p:cBhvr>
                                        <p:cTn id="60" dur="1" fill="hold">
                                          <p:stCondLst>
                                            <p:cond delay="0"/>
                                          </p:stCondLst>
                                        </p:cTn>
                                        <p:tgtEl>
                                          <p:spTgt spid="9"/>
                                        </p:tgtEl>
                                        <p:attrNameLst>
                                          <p:attrName>style.visibility</p:attrName>
                                        </p:attrNameLst>
                                      </p:cBhvr>
                                      <p:to>
                                        <p:strVal val="visible"/>
                                      </p:to>
                                    </p:set>
                                    <p:anim calcmode="lin" valueType="num">
                                      <p:cBhvr additive="base">
                                        <p:cTn id="61" dur="500" fill="hold"/>
                                        <p:tgtEl>
                                          <p:spTgt spid="9"/>
                                        </p:tgtEl>
                                        <p:attrNameLst>
                                          <p:attrName>ppt_x</p:attrName>
                                        </p:attrNameLst>
                                      </p:cBhvr>
                                      <p:tavLst>
                                        <p:tav tm="0">
                                          <p:val>
                                            <p:strVal val="1+#ppt_w/2"/>
                                          </p:val>
                                        </p:tav>
                                        <p:tav tm="100000">
                                          <p:val>
                                            <p:strVal val="#ppt_x"/>
                                          </p:val>
                                        </p:tav>
                                      </p:tavLst>
                                    </p:anim>
                                    <p:anim calcmode="lin" valueType="num">
                                      <p:cBhvr additive="base">
                                        <p:cTn id="62" dur="500" fill="hold"/>
                                        <p:tgtEl>
                                          <p:spTgt spid="9"/>
                                        </p:tgtEl>
                                        <p:attrNameLst>
                                          <p:attrName>ppt_y</p:attrName>
                                        </p:attrNameLst>
                                      </p:cBhvr>
                                      <p:tavLst>
                                        <p:tav tm="0">
                                          <p:val>
                                            <p:strVal val="#ppt_y"/>
                                          </p:val>
                                        </p:tav>
                                        <p:tav tm="100000">
                                          <p:val>
                                            <p:strVal val="#ppt_y"/>
                                          </p:val>
                                        </p:tav>
                                      </p:tavLst>
                                    </p:anim>
                                  </p:childTnLst>
                                </p:cTn>
                              </p:par>
                              <p:par>
                                <p:cTn id="63" presetID="2" presetClass="entr" presetSubtype="8" fill="hold" grpId="0" nodeType="withEffect">
                                  <p:stCondLst>
                                    <p:cond delay="3000"/>
                                  </p:stCondLst>
                                  <p:childTnLst>
                                    <p:set>
                                      <p:cBhvr>
                                        <p:cTn id="64" dur="1" fill="hold">
                                          <p:stCondLst>
                                            <p:cond delay="0"/>
                                          </p:stCondLst>
                                        </p:cTn>
                                        <p:tgtEl>
                                          <p:spTgt spid="11"/>
                                        </p:tgtEl>
                                        <p:attrNameLst>
                                          <p:attrName>style.visibility</p:attrName>
                                        </p:attrNameLst>
                                      </p:cBhvr>
                                      <p:to>
                                        <p:strVal val="visible"/>
                                      </p:to>
                                    </p:set>
                                    <p:anim calcmode="lin" valueType="num">
                                      <p:cBhvr additive="base">
                                        <p:cTn id="65" dur="500" fill="hold"/>
                                        <p:tgtEl>
                                          <p:spTgt spid="11"/>
                                        </p:tgtEl>
                                        <p:attrNameLst>
                                          <p:attrName>ppt_x</p:attrName>
                                        </p:attrNameLst>
                                      </p:cBhvr>
                                      <p:tavLst>
                                        <p:tav tm="0">
                                          <p:val>
                                            <p:strVal val="0-#ppt_w/2"/>
                                          </p:val>
                                        </p:tav>
                                        <p:tav tm="100000">
                                          <p:val>
                                            <p:strVal val="#ppt_x"/>
                                          </p:val>
                                        </p:tav>
                                      </p:tavLst>
                                    </p:anim>
                                    <p:anim calcmode="lin" valueType="num">
                                      <p:cBhvr additive="base">
                                        <p:cTn id="66" dur="500" fill="hold"/>
                                        <p:tgtEl>
                                          <p:spTgt spid="11"/>
                                        </p:tgtEl>
                                        <p:attrNameLst>
                                          <p:attrName>ppt_y</p:attrName>
                                        </p:attrNameLst>
                                      </p:cBhvr>
                                      <p:tavLst>
                                        <p:tav tm="0">
                                          <p:val>
                                            <p:strVal val="#ppt_y"/>
                                          </p:val>
                                        </p:tav>
                                        <p:tav tm="100000">
                                          <p:val>
                                            <p:strVal val="#ppt_y"/>
                                          </p:val>
                                        </p:tav>
                                      </p:tavLst>
                                    </p:anim>
                                  </p:childTnLst>
                                </p:cTn>
                              </p:par>
                              <p:par>
                                <p:cTn id="67" presetID="2" presetClass="entr" presetSubtype="2" fill="hold" grpId="0" nodeType="withEffect">
                                  <p:stCondLst>
                                    <p:cond delay="3000"/>
                                  </p:stCondLst>
                                  <p:childTnLst>
                                    <p:set>
                                      <p:cBhvr>
                                        <p:cTn id="68" dur="1" fill="hold">
                                          <p:stCondLst>
                                            <p:cond delay="0"/>
                                          </p:stCondLst>
                                        </p:cTn>
                                        <p:tgtEl>
                                          <p:spTgt spid="12"/>
                                        </p:tgtEl>
                                        <p:attrNameLst>
                                          <p:attrName>style.visibility</p:attrName>
                                        </p:attrNameLst>
                                      </p:cBhvr>
                                      <p:to>
                                        <p:strVal val="visible"/>
                                      </p:to>
                                    </p:set>
                                    <p:anim calcmode="lin" valueType="num">
                                      <p:cBhvr additive="base">
                                        <p:cTn id="69" dur="500" fill="hold"/>
                                        <p:tgtEl>
                                          <p:spTgt spid="12"/>
                                        </p:tgtEl>
                                        <p:attrNameLst>
                                          <p:attrName>ppt_x</p:attrName>
                                        </p:attrNameLst>
                                      </p:cBhvr>
                                      <p:tavLst>
                                        <p:tav tm="0">
                                          <p:val>
                                            <p:strVal val="1+#ppt_w/2"/>
                                          </p:val>
                                        </p:tav>
                                        <p:tav tm="100000">
                                          <p:val>
                                            <p:strVal val="#ppt_x"/>
                                          </p:val>
                                        </p:tav>
                                      </p:tavLst>
                                    </p:anim>
                                    <p:anim calcmode="lin" valueType="num">
                                      <p:cBhvr additive="base">
                                        <p:cTn id="70" dur="500" fill="hold"/>
                                        <p:tgtEl>
                                          <p:spTgt spid="12"/>
                                        </p:tgtEl>
                                        <p:attrNameLst>
                                          <p:attrName>ppt_y</p:attrName>
                                        </p:attrNameLst>
                                      </p:cBhvr>
                                      <p:tavLst>
                                        <p:tav tm="0">
                                          <p:val>
                                            <p:strVal val="#ppt_y"/>
                                          </p:val>
                                        </p:tav>
                                        <p:tav tm="100000">
                                          <p:val>
                                            <p:strVal val="#ppt_y"/>
                                          </p:val>
                                        </p:tav>
                                      </p:tavLst>
                                    </p:anim>
                                  </p:childTnLst>
                                </p:cTn>
                              </p:par>
                              <p:par>
                                <p:cTn id="71" presetID="2" presetClass="entr" presetSubtype="8" fill="hold" grpId="0" nodeType="withEffect">
                                  <p:stCondLst>
                                    <p:cond delay="3500"/>
                                  </p:stCondLst>
                                  <p:childTnLst>
                                    <p:set>
                                      <p:cBhvr>
                                        <p:cTn id="72" dur="1" fill="hold">
                                          <p:stCondLst>
                                            <p:cond delay="0"/>
                                          </p:stCondLst>
                                        </p:cTn>
                                        <p:tgtEl>
                                          <p:spTgt spid="14"/>
                                        </p:tgtEl>
                                        <p:attrNameLst>
                                          <p:attrName>style.visibility</p:attrName>
                                        </p:attrNameLst>
                                      </p:cBhvr>
                                      <p:to>
                                        <p:strVal val="visible"/>
                                      </p:to>
                                    </p:set>
                                    <p:anim calcmode="lin" valueType="num">
                                      <p:cBhvr additive="base">
                                        <p:cTn id="73" dur="500" fill="hold"/>
                                        <p:tgtEl>
                                          <p:spTgt spid="14"/>
                                        </p:tgtEl>
                                        <p:attrNameLst>
                                          <p:attrName>ppt_x</p:attrName>
                                        </p:attrNameLst>
                                      </p:cBhvr>
                                      <p:tavLst>
                                        <p:tav tm="0">
                                          <p:val>
                                            <p:strVal val="0-#ppt_w/2"/>
                                          </p:val>
                                        </p:tav>
                                        <p:tav tm="100000">
                                          <p:val>
                                            <p:strVal val="#ppt_x"/>
                                          </p:val>
                                        </p:tav>
                                      </p:tavLst>
                                    </p:anim>
                                    <p:anim calcmode="lin" valueType="num">
                                      <p:cBhvr additive="base">
                                        <p:cTn id="74" dur="500" fill="hold"/>
                                        <p:tgtEl>
                                          <p:spTgt spid="14"/>
                                        </p:tgtEl>
                                        <p:attrNameLst>
                                          <p:attrName>ppt_y</p:attrName>
                                        </p:attrNameLst>
                                      </p:cBhvr>
                                      <p:tavLst>
                                        <p:tav tm="0">
                                          <p:val>
                                            <p:strVal val="#ppt_y"/>
                                          </p:val>
                                        </p:tav>
                                        <p:tav tm="100000">
                                          <p:val>
                                            <p:strVal val="#ppt_y"/>
                                          </p:val>
                                        </p:tav>
                                      </p:tavLst>
                                    </p:anim>
                                  </p:childTnLst>
                                </p:cTn>
                              </p:par>
                              <p:par>
                                <p:cTn id="75" presetID="2" presetClass="entr" presetSubtype="2" fill="hold" grpId="0" nodeType="withEffect">
                                  <p:stCondLst>
                                    <p:cond delay="3500"/>
                                  </p:stCondLst>
                                  <p:childTnLst>
                                    <p:set>
                                      <p:cBhvr>
                                        <p:cTn id="76" dur="1" fill="hold">
                                          <p:stCondLst>
                                            <p:cond delay="0"/>
                                          </p:stCondLst>
                                        </p:cTn>
                                        <p:tgtEl>
                                          <p:spTgt spid="15"/>
                                        </p:tgtEl>
                                        <p:attrNameLst>
                                          <p:attrName>style.visibility</p:attrName>
                                        </p:attrNameLst>
                                      </p:cBhvr>
                                      <p:to>
                                        <p:strVal val="visible"/>
                                      </p:to>
                                    </p:set>
                                    <p:anim calcmode="lin" valueType="num">
                                      <p:cBhvr additive="base">
                                        <p:cTn id="77" dur="500" fill="hold"/>
                                        <p:tgtEl>
                                          <p:spTgt spid="15"/>
                                        </p:tgtEl>
                                        <p:attrNameLst>
                                          <p:attrName>ppt_x</p:attrName>
                                        </p:attrNameLst>
                                      </p:cBhvr>
                                      <p:tavLst>
                                        <p:tav tm="0">
                                          <p:val>
                                            <p:strVal val="1+#ppt_w/2"/>
                                          </p:val>
                                        </p:tav>
                                        <p:tav tm="100000">
                                          <p:val>
                                            <p:strVal val="#ppt_x"/>
                                          </p:val>
                                        </p:tav>
                                      </p:tavLst>
                                    </p:anim>
                                    <p:anim calcmode="lin" valueType="num">
                                      <p:cBhvr additive="base">
                                        <p:cTn id="78" dur="5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P spid="7" grpId="0" animBg="1"/>
      <p:bldP spid="8" grpId="0"/>
      <p:bldP spid="9" grpId="0"/>
      <p:bldP spid="10" grpId="0" animBg="1"/>
      <p:bldP spid="11" grpId="0"/>
      <p:bldP spid="12" grpId="0"/>
      <p:bldP spid="13" grpId="0" animBg="1"/>
      <p:bldP spid="14" grpId="0"/>
      <p:bldP spid="15" grpId="0"/>
      <p:bldP spid="16" grpId="0" animBg="1"/>
      <p:bldP spid="17" grpId="0"/>
      <p:bldP spid="1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组合 34"/>
          <p:cNvGrpSpPr/>
          <p:nvPr/>
        </p:nvGrpSpPr>
        <p:grpSpPr>
          <a:xfrm>
            <a:off x="7263484" y="2346773"/>
            <a:ext cx="1287279" cy="1286812"/>
            <a:chOff x="3606461" y="1828517"/>
            <a:chExt cx="875847" cy="875847"/>
          </a:xfrm>
          <a:effectLst/>
        </p:grpSpPr>
        <p:sp>
          <p:nvSpPr>
            <p:cNvPr id="20" name="椭圆 19"/>
            <p:cNvSpPr/>
            <p:nvPr/>
          </p:nvSpPr>
          <p:spPr>
            <a:xfrm>
              <a:off x="3606461" y="1828517"/>
              <a:ext cx="875847" cy="875847"/>
            </a:xfrm>
            <a:prstGeom prst="ellipse">
              <a:avLst/>
            </a:prstGeom>
            <a:solidFill>
              <a:schemeClr val="accent1"/>
            </a:solidFill>
            <a:ln w="44450" cap="flat" cmpd="sng" algn="ctr">
              <a:noFill/>
              <a:prstDash val="solid"/>
            </a:ln>
            <a:effectLst/>
          </p:spPr>
          <p:txBody>
            <a:bodyPr rtlCol="0" anchor="ctr"/>
            <a:lstStyle/>
            <a:p>
              <a:pPr algn="ctr" defTabSz="1218565">
                <a:defRPr/>
              </a:pPr>
              <a:endParaRPr lang="zh-CN" altLang="en-US" sz="900" kern="0" dirty="0">
                <a:solidFill>
                  <a:prstClr val="white"/>
                </a:solidFill>
                <a:latin typeface="Calibri" panose="020F0502020204030204"/>
                <a:ea typeface="宋体" panose="02010600030101010101" pitchFamily="2" charset="-122"/>
              </a:endParaRPr>
            </a:p>
          </p:txBody>
        </p:sp>
        <p:sp>
          <p:nvSpPr>
            <p:cNvPr id="21" name="文本框 1"/>
            <p:cNvSpPr txBox="1"/>
            <p:nvPr/>
          </p:nvSpPr>
          <p:spPr>
            <a:xfrm>
              <a:off x="3867396" y="1942746"/>
              <a:ext cx="321122" cy="691294"/>
            </a:xfrm>
            <a:prstGeom prst="rect">
              <a:avLst/>
            </a:prstGeom>
            <a:noFill/>
            <a:ln>
              <a:noFill/>
            </a:ln>
            <a:effectLst/>
          </p:spPr>
          <p:txBody>
            <a:bodyPr wrap="square" rtlCol="0">
              <a:spAutoFit/>
            </a:bodyPr>
            <a:lstStyle/>
            <a:p>
              <a:pPr algn="ctr"/>
              <a:r>
                <a:rPr lang="en-US" altLang="zh-CN" sz="6000" b="1" dirty="0">
                  <a:solidFill>
                    <a:schemeClr val="bg1"/>
                  </a:solidFill>
                  <a:latin typeface="微软雅黑" panose="020B0503020204020204" pitchFamily="34" charset="-122"/>
                  <a:ea typeface="微软雅黑" panose="020B0503020204020204" pitchFamily="34" charset="-122"/>
                </a:rPr>
                <a:t>1</a:t>
              </a:r>
              <a:endParaRPr lang="zh-CN" altLang="en-US" sz="6000" b="1" dirty="0">
                <a:solidFill>
                  <a:schemeClr val="bg1"/>
                </a:solidFill>
                <a:latin typeface="微软雅黑" panose="020B0503020204020204" pitchFamily="34" charset="-122"/>
                <a:ea typeface="微软雅黑" panose="020B0503020204020204" pitchFamily="34" charset="-122"/>
              </a:endParaRPr>
            </a:p>
          </p:txBody>
        </p:sp>
      </p:grpSp>
      <p:sp>
        <p:nvSpPr>
          <p:cNvPr id="22" name="矩形 69"/>
          <p:cNvSpPr>
            <a:spLocks noChangeArrowheads="1"/>
          </p:cNvSpPr>
          <p:nvPr/>
        </p:nvSpPr>
        <p:spPr bwMode="auto">
          <a:xfrm>
            <a:off x="5338250" y="3891022"/>
            <a:ext cx="5137745" cy="8309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8" tIns="45713" rIns="91428" bIns="45713">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buFont typeface="Arial" panose="020B0604020202020204" pitchFamily="34" charset="0"/>
              <a:buNone/>
            </a:pPr>
            <a:r>
              <a:rPr lang="zh-CN" altLang="en-US" sz="4800" b="1" dirty="0">
                <a:solidFill>
                  <a:srgbClr val="2B1F71"/>
                </a:solidFill>
                <a:latin typeface="汉仪乐喵体简" panose="00020600040101010101" pitchFamily="18" charset="-122"/>
                <a:ea typeface="汉仪乐喵体简" panose="00020600040101010101" pitchFamily="18" charset="-122"/>
                <a:sym typeface="微软雅黑" panose="020B0503020204020204" pitchFamily="34" charset="-122"/>
              </a:rPr>
              <a:t>加入你的标题</a:t>
            </a:r>
            <a:endParaRPr lang="en-US" altLang="zh-CN" sz="4800" b="1" dirty="0">
              <a:solidFill>
                <a:srgbClr val="2B1F71"/>
              </a:solidFill>
              <a:latin typeface="汉仪乐喵体简" panose="00020600040101010101" pitchFamily="18" charset="-122"/>
              <a:ea typeface="汉仪乐喵体简" panose="00020600040101010101" pitchFamily="18" charset="-122"/>
              <a:sym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Scale>
                                      <p:cBhvr>
                                        <p:cTn id="7" dur="1000" decel="50000" fill="hold">
                                          <p:stCondLst>
                                            <p:cond delay="0"/>
                                          </p:stCondLst>
                                        </p:cTn>
                                        <p:tgtEl>
                                          <p:spTgt spid="1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19"/>
                                        </p:tgtEl>
                                        <p:attrNameLst>
                                          <p:attrName>ppt_x</p:attrName>
                                          <p:attrName>ppt_y</p:attrName>
                                        </p:attrNameLst>
                                      </p:cBhvr>
                                    </p:animMotion>
                                    <p:animEffect transition="in" filter="fade">
                                      <p:cBhvr>
                                        <p:cTn id="9" dur="1000"/>
                                        <p:tgtEl>
                                          <p:spTgt spid="19"/>
                                        </p:tgtEl>
                                      </p:cBhvr>
                                    </p:animEffect>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22"/>
                                        </p:tgtEl>
                                        <p:attrNameLst>
                                          <p:attrName>style.visibility</p:attrName>
                                        </p:attrNameLst>
                                      </p:cBhvr>
                                      <p:to>
                                        <p:strVal val="visible"/>
                                      </p:to>
                                    </p:set>
                                    <p:anim calcmode="lin" valueType="num">
                                      <p:cBhvr>
                                        <p:cTn id="13" dur="500" fill="hold"/>
                                        <p:tgtEl>
                                          <p:spTgt spid="22"/>
                                        </p:tgtEl>
                                        <p:attrNameLst>
                                          <p:attrName>ppt_w</p:attrName>
                                        </p:attrNameLst>
                                      </p:cBhvr>
                                      <p:tavLst>
                                        <p:tav tm="0">
                                          <p:val>
                                            <p:fltVal val="0"/>
                                          </p:val>
                                        </p:tav>
                                        <p:tav tm="100000">
                                          <p:val>
                                            <p:strVal val="#ppt_w"/>
                                          </p:val>
                                        </p:tav>
                                      </p:tavLst>
                                    </p:anim>
                                    <p:anim calcmode="lin" valueType="num">
                                      <p:cBhvr>
                                        <p:cTn id="14" dur="500" fill="hold"/>
                                        <p:tgtEl>
                                          <p:spTgt spid="22"/>
                                        </p:tgtEl>
                                        <p:attrNameLst>
                                          <p:attrName>ppt_h</p:attrName>
                                        </p:attrNameLst>
                                      </p:cBhvr>
                                      <p:tavLst>
                                        <p:tav tm="0">
                                          <p:val>
                                            <p:fltVal val="0"/>
                                          </p:val>
                                        </p:tav>
                                        <p:tav tm="100000">
                                          <p:val>
                                            <p:strVal val="#ppt_h"/>
                                          </p:val>
                                        </p:tav>
                                      </p:tavLst>
                                    </p:anim>
                                    <p:animEffect transition="in" filter="fade">
                                      <p:cBhvr>
                                        <p:cTn id="15"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千图PPT彼岸天：ID 8661124库_组合 3"/>
          <p:cNvGrpSpPr/>
          <p:nvPr>
            <p:custDataLst>
              <p:tags r:id="rId1"/>
            </p:custDataLst>
          </p:nvPr>
        </p:nvGrpSpPr>
        <p:grpSpPr>
          <a:xfrm>
            <a:off x="4410334" y="2060848"/>
            <a:ext cx="3371332" cy="3501944"/>
            <a:chOff x="4405269" y="2326517"/>
            <a:chExt cx="3371332" cy="3501944"/>
          </a:xfrm>
        </p:grpSpPr>
        <p:sp>
          <p:nvSpPr>
            <p:cNvPr id="24" name="任意多边形: 形状 23"/>
            <p:cNvSpPr/>
            <p:nvPr/>
          </p:nvSpPr>
          <p:spPr bwMode="auto">
            <a:xfrm>
              <a:off x="5184636" y="2853957"/>
              <a:ext cx="618379" cy="535929"/>
            </a:xfrm>
            <a:custGeom>
              <a:avLst/>
              <a:gdLst>
                <a:gd name="T0" fmla="*/ 177 w 177"/>
                <a:gd name="T1" fmla="*/ 89 h 154"/>
                <a:gd name="T2" fmla="*/ 153 w 177"/>
                <a:gd name="T3" fmla="*/ 0 h 154"/>
                <a:gd name="T4" fmla="*/ 0 w 177"/>
                <a:gd name="T5" fmla="*/ 89 h 154"/>
                <a:gd name="T6" fmla="*/ 65 w 177"/>
                <a:gd name="T7" fmla="*/ 154 h 154"/>
                <a:gd name="T8" fmla="*/ 177 w 177"/>
                <a:gd name="T9" fmla="*/ 89 h 154"/>
              </a:gdLst>
              <a:ahLst/>
              <a:cxnLst>
                <a:cxn ang="0">
                  <a:pos x="T0" y="T1"/>
                </a:cxn>
                <a:cxn ang="0">
                  <a:pos x="T2" y="T3"/>
                </a:cxn>
                <a:cxn ang="0">
                  <a:pos x="T4" y="T5"/>
                </a:cxn>
                <a:cxn ang="0">
                  <a:pos x="T6" y="T7"/>
                </a:cxn>
                <a:cxn ang="0">
                  <a:pos x="T8" y="T9"/>
                </a:cxn>
              </a:cxnLst>
              <a:rect l="0" t="0" r="r" b="b"/>
              <a:pathLst>
                <a:path w="177" h="154">
                  <a:moveTo>
                    <a:pt x="177" y="89"/>
                  </a:moveTo>
                  <a:cubicBezTo>
                    <a:pt x="153" y="0"/>
                    <a:pt x="153" y="0"/>
                    <a:pt x="153" y="0"/>
                  </a:cubicBezTo>
                  <a:cubicBezTo>
                    <a:pt x="94" y="18"/>
                    <a:pt x="42" y="49"/>
                    <a:pt x="0" y="89"/>
                  </a:cubicBezTo>
                  <a:cubicBezTo>
                    <a:pt x="65" y="154"/>
                    <a:pt x="65" y="154"/>
                    <a:pt x="65" y="154"/>
                  </a:cubicBezTo>
                  <a:cubicBezTo>
                    <a:pt x="96" y="125"/>
                    <a:pt x="134" y="103"/>
                    <a:pt x="177" y="89"/>
                  </a:cubicBez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5" name="任意多边形: 形状 24"/>
            <p:cNvSpPr/>
            <p:nvPr/>
          </p:nvSpPr>
          <p:spPr bwMode="auto">
            <a:xfrm>
              <a:off x="4825389" y="3213204"/>
              <a:ext cx="537401" cy="619851"/>
            </a:xfrm>
            <a:custGeom>
              <a:avLst/>
              <a:gdLst>
                <a:gd name="T0" fmla="*/ 154 w 154"/>
                <a:gd name="T1" fmla="*/ 65 h 178"/>
                <a:gd name="T2" fmla="*/ 88 w 154"/>
                <a:gd name="T3" fmla="*/ 0 h 178"/>
                <a:gd name="T4" fmla="*/ 0 w 154"/>
                <a:gd name="T5" fmla="*/ 154 h 178"/>
                <a:gd name="T6" fmla="*/ 89 w 154"/>
                <a:gd name="T7" fmla="*/ 178 h 178"/>
                <a:gd name="T8" fmla="*/ 154 w 154"/>
                <a:gd name="T9" fmla="*/ 65 h 178"/>
              </a:gdLst>
              <a:ahLst/>
              <a:cxnLst>
                <a:cxn ang="0">
                  <a:pos x="T0" y="T1"/>
                </a:cxn>
                <a:cxn ang="0">
                  <a:pos x="T2" y="T3"/>
                </a:cxn>
                <a:cxn ang="0">
                  <a:pos x="T4" y="T5"/>
                </a:cxn>
                <a:cxn ang="0">
                  <a:pos x="T6" y="T7"/>
                </a:cxn>
                <a:cxn ang="0">
                  <a:pos x="T8" y="T9"/>
                </a:cxn>
              </a:cxnLst>
              <a:rect l="0" t="0" r="r" b="b"/>
              <a:pathLst>
                <a:path w="154" h="178">
                  <a:moveTo>
                    <a:pt x="154" y="65"/>
                  </a:moveTo>
                  <a:cubicBezTo>
                    <a:pt x="88" y="0"/>
                    <a:pt x="88" y="0"/>
                    <a:pt x="88" y="0"/>
                  </a:cubicBezTo>
                  <a:cubicBezTo>
                    <a:pt x="47" y="44"/>
                    <a:pt x="17" y="96"/>
                    <a:pt x="0" y="154"/>
                  </a:cubicBezTo>
                  <a:cubicBezTo>
                    <a:pt x="89" y="178"/>
                    <a:pt x="89" y="178"/>
                    <a:pt x="89" y="178"/>
                  </a:cubicBezTo>
                  <a:cubicBezTo>
                    <a:pt x="102" y="136"/>
                    <a:pt x="124" y="97"/>
                    <a:pt x="154" y="65"/>
                  </a:cubicBez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6" name="任意多边形: 形状 25"/>
            <p:cNvSpPr/>
            <p:nvPr/>
          </p:nvSpPr>
          <p:spPr bwMode="auto">
            <a:xfrm>
              <a:off x="4756189" y="3815391"/>
              <a:ext cx="362193" cy="618379"/>
            </a:xfrm>
            <a:custGeom>
              <a:avLst/>
              <a:gdLst>
                <a:gd name="T0" fmla="*/ 104 w 104"/>
                <a:gd name="T1" fmla="*/ 24 h 177"/>
                <a:gd name="T2" fmla="*/ 15 w 104"/>
                <a:gd name="T3" fmla="*/ 0 h 177"/>
                <a:gd name="T4" fmla="*/ 15 w 104"/>
                <a:gd name="T5" fmla="*/ 177 h 177"/>
                <a:gd name="T6" fmla="*/ 104 w 104"/>
                <a:gd name="T7" fmla="*/ 154 h 177"/>
                <a:gd name="T8" fmla="*/ 104 w 104"/>
                <a:gd name="T9" fmla="*/ 24 h 177"/>
              </a:gdLst>
              <a:ahLst/>
              <a:cxnLst>
                <a:cxn ang="0">
                  <a:pos x="T0" y="T1"/>
                </a:cxn>
                <a:cxn ang="0">
                  <a:pos x="T2" y="T3"/>
                </a:cxn>
                <a:cxn ang="0">
                  <a:pos x="T4" y="T5"/>
                </a:cxn>
                <a:cxn ang="0">
                  <a:pos x="T6" y="T7"/>
                </a:cxn>
                <a:cxn ang="0">
                  <a:pos x="T8" y="T9"/>
                </a:cxn>
              </a:cxnLst>
              <a:rect l="0" t="0" r="r" b="b"/>
              <a:pathLst>
                <a:path w="104" h="177">
                  <a:moveTo>
                    <a:pt x="104" y="24"/>
                  </a:moveTo>
                  <a:cubicBezTo>
                    <a:pt x="15" y="0"/>
                    <a:pt x="15" y="0"/>
                    <a:pt x="15" y="0"/>
                  </a:cubicBezTo>
                  <a:cubicBezTo>
                    <a:pt x="1" y="57"/>
                    <a:pt x="0" y="117"/>
                    <a:pt x="15" y="177"/>
                  </a:cubicBezTo>
                  <a:cubicBezTo>
                    <a:pt x="104" y="154"/>
                    <a:pt x="104" y="154"/>
                    <a:pt x="104" y="154"/>
                  </a:cubicBezTo>
                  <a:cubicBezTo>
                    <a:pt x="93" y="110"/>
                    <a:pt x="94" y="65"/>
                    <a:pt x="104" y="24"/>
                  </a:cubicBez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7" name="任意多边形: 形状 26"/>
            <p:cNvSpPr/>
            <p:nvPr/>
          </p:nvSpPr>
          <p:spPr bwMode="auto">
            <a:xfrm>
              <a:off x="4825389" y="4419044"/>
              <a:ext cx="537401" cy="618379"/>
            </a:xfrm>
            <a:custGeom>
              <a:avLst/>
              <a:gdLst>
                <a:gd name="T0" fmla="*/ 89 w 154"/>
                <a:gd name="T1" fmla="*/ 0 h 177"/>
                <a:gd name="T2" fmla="*/ 0 w 154"/>
                <a:gd name="T3" fmla="*/ 24 h 177"/>
                <a:gd name="T4" fmla="*/ 88 w 154"/>
                <a:gd name="T5" fmla="*/ 177 h 177"/>
                <a:gd name="T6" fmla="*/ 154 w 154"/>
                <a:gd name="T7" fmla="*/ 112 h 177"/>
                <a:gd name="T8" fmla="*/ 89 w 154"/>
                <a:gd name="T9" fmla="*/ 0 h 177"/>
              </a:gdLst>
              <a:ahLst/>
              <a:cxnLst>
                <a:cxn ang="0">
                  <a:pos x="T0" y="T1"/>
                </a:cxn>
                <a:cxn ang="0">
                  <a:pos x="T2" y="T3"/>
                </a:cxn>
                <a:cxn ang="0">
                  <a:pos x="T4" y="T5"/>
                </a:cxn>
                <a:cxn ang="0">
                  <a:pos x="T6" y="T7"/>
                </a:cxn>
                <a:cxn ang="0">
                  <a:pos x="T8" y="T9"/>
                </a:cxn>
              </a:cxnLst>
              <a:rect l="0" t="0" r="r" b="b"/>
              <a:pathLst>
                <a:path w="154" h="177">
                  <a:moveTo>
                    <a:pt x="89" y="0"/>
                  </a:moveTo>
                  <a:cubicBezTo>
                    <a:pt x="0" y="24"/>
                    <a:pt x="0" y="24"/>
                    <a:pt x="0" y="24"/>
                  </a:cubicBezTo>
                  <a:cubicBezTo>
                    <a:pt x="17" y="83"/>
                    <a:pt x="48" y="135"/>
                    <a:pt x="88" y="177"/>
                  </a:cubicBezTo>
                  <a:cubicBezTo>
                    <a:pt x="154" y="112"/>
                    <a:pt x="154" y="112"/>
                    <a:pt x="154" y="112"/>
                  </a:cubicBezTo>
                  <a:cubicBezTo>
                    <a:pt x="124" y="81"/>
                    <a:pt x="102" y="43"/>
                    <a:pt x="89" y="0"/>
                  </a:cubicBez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8" name="任意多边形: 形状 27"/>
            <p:cNvSpPr/>
            <p:nvPr/>
          </p:nvSpPr>
          <p:spPr bwMode="auto">
            <a:xfrm>
              <a:off x="5184636" y="4859273"/>
              <a:ext cx="618379" cy="537401"/>
            </a:xfrm>
            <a:custGeom>
              <a:avLst/>
              <a:gdLst>
                <a:gd name="T0" fmla="*/ 65 w 177"/>
                <a:gd name="T1" fmla="*/ 0 h 154"/>
                <a:gd name="T2" fmla="*/ 0 w 177"/>
                <a:gd name="T3" fmla="*/ 66 h 154"/>
                <a:gd name="T4" fmla="*/ 153 w 177"/>
                <a:gd name="T5" fmla="*/ 154 h 154"/>
                <a:gd name="T6" fmla="*/ 177 w 177"/>
                <a:gd name="T7" fmla="*/ 65 h 154"/>
                <a:gd name="T8" fmla="*/ 65 w 177"/>
                <a:gd name="T9" fmla="*/ 0 h 154"/>
              </a:gdLst>
              <a:ahLst/>
              <a:cxnLst>
                <a:cxn ang="0">
                  <a:pos x="T0" y="T1"/>
                </a:cxn>
                <a:cxn ang="0">
                  <a:pos x="T2" y="T3"/>
                </a:cxn>
                <a:cxn ang="0">
                  <a:pos x="T4" y="T5"/>
                </a:cxn>
                <a:cxn ang="0">
                  <a:pos x="T6" y="T7"/>
                </a:cxn>
                <a:cxn ang="0">
                  <a:pos x="T8" y="T9"/>
                </a:cxn>
              </a:cxnLst>
              <a:rect l="0" t="0" r="r" b="b"/>
              <a:pathLst>
                <a:path w="177" h="154">
                  <a:moveTo>
                    <a:pt x="65" y="0"/>
                  </a:moveTo>
                  <a:cubicBezTo>
                    <a:pt x="0" y="66"/>
                    <a:pt x="0" y="66"/>
                    <a:pt x="0" y="66"/>
                  </a:cubicBezTo>
                  <a:cubicBezTo>
                    <a:pt x="43" y="107"/>
                    <a:pt x="96" y="137"/>
                    <a:pt x="153" y="154"/>
                  </a:cubicBezTo>
                  <a:cubicBezTo>
                    <a:pt x="177" y="65"/>
                    <a:pt x="177" y="65"/>
                    <a:pt x="177" y="65"/>
                  </a:cubicBezTo>
                  <a:cubicBezTo>
                    <a:pt x="135" y="52"/>
                    <a:pt x="97" y="30"/>
                    <a:pt x="65" y="0"/>
                  </a:cubicBez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9" name="任意多边形: 形状 28"/>
            <p:cNvSpPr/>
            <p:nvPr/>
          </p:nvSpPr>
          <p:spPr bwMode="auto">
            <a:xfrm>
              <a:off x="5785339" y="5103681"/>
              <a:ext cx="619852" cy="362193"/>
            </a:xfrm>
            <a:custGeom>
              <a:avLst/>
              <a:gdLst>
                <a:gd name="T0" fmla="*/ 24 w 178"/>
                <a:gd name="T1" fmla="*/ 0 h 104"/>
                <a:gd name="T2" fmla="*/ 0 w 178"/>
                <a:gd name="T3" fmla="*/ 89 h 104"/>
                <a:gd name="T4" fmla="*/ 178 w 178"/>
                <a:gd name="T5" fmla="*/ 89 h 104"/>
                <a:gd name="T6" fmla="*/ 154 w 178"/>
                <a:gd name="T7" fmla="*/ 0 h 104"/>
                <a:gd name="T8" fmla="*/ 24 w 178"/>
                <a:gd name="T9" fmla="*/ 0 h 104"/>
              </a:gdLst>
              <a:ahLst/>
              <a:cxnLst>
                <a:cxn ang="0">
                  <a:pos x="T0" y="T1"/>
                </a:cxn>
                <a:cxn ang="0">
                  <a:pos x="T2" y="T3"/>
                </a:cxn>
                <a:cxn ang="0">
                  <a:pos x="T4" y="T5"/>
                </a:cxn>
                <a:cxn ang="0">
                  <a:pos x="T6" y="T7"/>
                </a:cxn>
                <a:cxn ang="0">
                  <a:pos x="T8" y="T9"/>
                </a:cxn>
              </a:cxnLst>
              <a:rect l="0" t="0" r="r" b="b"/>
              <a:pathLst>
                <a:path w="178" h="104">
                  <a:moveTo>
                    <a:pt x="24" y="0"/>
                  </a:moveTo>
                  <a:cubicBezTo>
                    <a:pt x="0" y="89"/>
                    <a:pt x="0" y="89"/>
                    <a:pt x="0" y="89"/>
                  </a:cubicBezTo>
                  <a:cubicBezTo>
                    <a:pt x="57" y="103"/>
                    <a:pt x="118" y="104"/>
                    <a:pt x="178" y="89"/>
                  </a:cubicBezTo>
                  <a:cubicBezTo>
                    <a:pt x="154" y="0"/>
                    <a:pt x="154" y="0"/>
                    <a:pt x="154" y="0"/>
                  </a:cubicBezTo>
                  <a:cubicBezTo>
                    <a:pt x="110" y="11"/>
                    <a:pt x="66" y="10"/>
                    <a:pt x="24" y="0"/>
                  </a:cubicBez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0" name="任意多边形: 形状 29"/>
            <p:cNvSpPr/>
            <p:nvPr/>
          </p:nvSpPr>
          <p:spPr bwMode="auto">
            <a:xfrm>
              <a:off x="6388999" y="4859273"/>
              <a:ext cx="619852" cy="537401"/>
            </a:xfrm>
            <a:custGeom>
              <a:avLst/>
              <a:gdLst>
                <a:gd name="T0" fmla="*/ 0 w 178"/>
                <a:gd name="T1" fmla="*/ 65 h 154"/>
                <a:gd name="T2" fmla="*/ 24 w 178"/>
                <a:gd name="T3" fmla="*/ 154 h 154"/>
                <a:gd name="T4" fmla="*/ 178 w 178"/>
                <a:gd name="T5" fmla="*/ 66 h 154"/>
                <a:gd name="T6" fmla="*/ 113 w 178"/>
                <a:gd name="T7" fmla="*/ 0 h 154"/>
                <a:gd name="T8" fmla="*/ 0 w 178"/>
                <a:gd name="T9" fmla="*/ 65 h 154"/>
              </a:gdLst>
              <a:ahLst/>
              <a:cxnLst>
                <a:cxn ang="0">
                  <a:pos x="T0" y="T1"/>
                </a:cxn>
                <a:cxn ang="0">
                  <a:pos x="T2" y="T3"/>
                </a:cxn>
                <a:cxn ang="0">
                  <a:pos x="T4" y="T5"/>
                </a:cxn>
                <a:cxn ang="0">
                  <a:pos x="T6" y="T7"/>
                </a:cxn>
                <a:cxn ang="0">
                  <a:pos x="T8" y="T9"/>
                </a:cxn>
              </a:cxnLst>
              <a:rect l="0" t="0" r="r" b="b"/>
              <a:pathLst>
                <a:path w="178" h="154">
                  <a:moveTo>
                    <a:pt x="0" y="65"/>
                  </a:moveTo>
                  <a:cubicBezTo>
                    <a:pt x="24" y="154"/>
                    <a:pt x="24" y="154"/>
                    <a:pt x="24" y="154"/>
                  </a:cubicBezTo>
                  <a:cubicBezTo>
                    <a:pt x="84" y="137"/>
                    <a:pt x="136" y="106"/>
                    <a:pt x="178" y="66"/>
                  </a:cubicBezTo>
                  <a:cubicBezTo>
                    <a:pt x="113" y="0"/>
                    <a:pt x="113" y="0"/>
                    <a:pt x="113" y="0"/>
                  </a:cubicBezTo>
                  <a:cubicBezTo>
                    <a:pt x="82" y="30"/>
                    <a:pt x="44" y="52"/>
                    <a:pt x="0" y="65"/>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1" name="任意多边形: 形状 30"/>
            <p:cNvSpPr/>
            <p:nvPr/>
          </p:nvSpPr>
          <p:spPr bwMode="auto">
            <a:xfrm>
              <a:off x="6832176" y="4419044"/>
              <a:ext cx="537401" cy="618379"/>
            </a:xfrm>
            <a:custGeom>
              <a:avLst/>
              <a:gdLst>
                <a:gd name="T0" fmla="*/ 0 w 154"/>
                <a:gd name="T1" fmla="*/ 112 h 177"/>
                <a:gd name="T2" fmla="*/ 65 w 154"/>
                <a:gd name="T3" fmla="*/ 177 h 177"/>
                <a:gd name="T4" fmla="*/ 154 w 154"/>
                <a:gd name="T5" fmla="*/ 24 h 177"/>
                <a:gd name="T6" fmla="*/ 65 w 154"/>
                <a:gd name="T7" fmla="*/ 0 h 177"/>
                <a:gd name="T8" fmla="*/ 0 w 154"/>
                <a:gd name="T9" fmla="*/ 112 h 177"/>
              </a:gdLst>
              <a:ahLst/>
              <a:cxnLst>
                <a:cxn ang="0">
                  <a:pos x="T0" y="T1"/>
                </a:cxn>
                <a:cxn ang="0">
                  <a:pos x="T2" y="T3"/>
                </a:cxn>
                <a:cxn ang="0">
                  <a:pos x="T4" y="T5"/>
                </a:cxn>
                <a:cxn ang="0">
                  <a:pos x="T6" y="T7"/>
                </a:cxn>
                <a:cxn ang="0">
                  <a:pos x="T8" y="T9"/>
                </a:cxn>
              </a:cxnLst>
              <a:rect l="0" t="0" r="r" b="b"/>
              <a:pathLst>
                <a:path w="154" h="177">
                  <a:moveTo>
                    <a:pt x="0" y="112"/>
                  </a:moveTo>
                  <a:cubicBezTo>
                    <a:pt x="65" y="177"/>
                    <a:pt x="65" y="177"/>
                    <a:pt x="65" y="177"/>
                  </a:cubicBezTo>
                  <a:cubicBezTo>
                    <a:pt x="106" y="134"/>
                    <a:pt x="136" y="81"/>
                    <a:pt x="154" y="24"/>
                  </a:cubicBezTo>
                  <a:cubicBezTo>
                    <a:pt x="65" y="0"/>
                    <a:pt x="65" y="0"/>
                    <a:pt x="65" y="0"/>
                  </a:cubicBezTo>
                  <a:cubicBezTo>
                    <a:pt x="52" y="42"/>
                    <a:pt x="30" y="80"/>
                    <a:pt x="0" y="112"/>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2" name="任意多边形: 形状 31"/>
            <p:cNvSpPr/>
            <p:nvPr/>
          </p:nvSpPr>
          <p:spPr bwMode="auto">
            <a:xfrm>
              <a:off x="7075107" y="3815383"/>
              <a:ext cx="360723" cy="621324"/>
            </a:xfrm>
            <a:custGeom>
              <a:avLst/>
              <a:gdLst>
                <a:gd name="T0" fmla="*/ 89 w 103"/>
                <a:gd name="T1" fmla="*/ 0 h 178"/>
                <a:gd name="T2" fmla="*/ 0 w 103"/>
                <a:gd name="T3" fmla="*/ 24 h 178"/>
                <a:gd name="T4" fmla="*/ 0 w 103"/>
                <a:gd name="T5" fmla="*/ 154 h 178"/>
                <a:gd name="T6" fmla="*/ 89 w 103"/>
                <a:gd name="T7" fmla="*/ 178 h 178"/>
                <a:gd name="T8" fmla="*/ 89 w 103"/>
                <a:gd name="T9" fmla="*/ 0 h 178"/>
              </a:gdLst>
              <a:ahLst/>
              <a:cxnLst>
                <a:cxn ang="0">
                  <a:pos x="T0" y="T1"/>
                </a:cxn>
                <a:cxn ang="0">
                  <a:pos x="T2" y="T3"/>
                </a:cxn>
                <a:cxn ang="0">
                  <a:pos x="T4" y="T5"/>
                </a:cxn>
                <a:cxn ang="0">
                  <a:pos x="T6" y="T7"/>
                </a:cxn>
                <a:cxn ang="0">
                  <a:pos x="T8" y="T9"/>
                </a:cxn>
              </a:cxnLst>
              <a:rect l="0" t="0" r="r" b="b"/>
              <a:pathLst>
                <a:path w="103" h="178">
                  <a:moveTo>
                    <a:pt x="89" y="0"/>
                  </a:moveTo>
                  <a:cubicBezTo>
                    <a:pt x="0" y="24"/>
                    <a:pt x="0" y="24"/>
                    <a:pt x="0" y="24"/>
                  </a:cubicBezTo>
                  <a:cubicBezTo>
                    <a:pt x="10" y="68"/>
                    <a:pt x="9" y="112"/>
                    <a:pt x="0" y="154"/>
                  </a:cubicBezTo>
                  <a:cubicBezTo>
                    <a:pt x="89" y="178"/>
                    <a:pt x="89" y="178"/>
                    <a:pt x="89" y="178"/>
                  </a:cubicBezTo>
                  <a:cubicBezTo>
                    <a:pt x="102" y="121"/>
                    <a:pt x="103" y="60"/>
                    <a:pt x="89" y="0"/>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3" name="任意多边形: 形状 32"/>
            <p:cNvSpPr/>
            <p:nvPr/>
          </p:nvSpPr>
          <p:spPr bwMode="auto">
            <a:xfrm>
              <a:off x="6832176" y="3213204"/>
              <a:ext cx="532985" cy="619851"/>
            </a:xfrm>
            <a:custGeom>
              <a:avLst/>
              <a:gdLst>
                <a:gd name="T0" fmla="*/ 65 w 153"/>
                <a:gd name="T1" fmla="*/ 178 h 178"/>
                <a:gd name="T2" fmla="*/ 153 w 153"/>
                <a:gd name="T3" fmla="*/ 154 h 178"/>
                <a:gd name="T4" fmla="*/ 65 w 153"/>
                <a:gd name="T5" fmla="*/ 0 h 178"/>
                <a:gd name="T6" fmla="*/ 0 w 153"/>
                <a:gd name="T7" fmla="*/ 65 h 178"/>
                <a:gd name="T8" fmla="*/ 65 w 153"/>
                <a:gd name="T9" fmla="*/ 178 h 178"/>
              </a:gdLst>
              <a:ahLst/>
              <a:cxnLst>
                <a:cxn ang="0">
                  <a:pos x="T0" y="T1"/>
                </a:cxn>
                <a:cxn ang="0">
                  <a:pos x="T2" y="T3"/>
                </a:cxn>
                <a:cxn ang="0">
                  <a:pos x="T4" y="T5"/>
                </a:cxn>
                <a:cxn ang="0">
                  <a:pos x="T6" y="T7"/>
                </a:cxn>
                <a:cxn ang="0">
                  <a:pos x="T8" y="T9"/>
                </a:cxn>
              </a:cxnLst>
              <a:rect l="0" t="0" r="r" b="b"/>
              <a:pathLst>
                <a:path w="153" h="178">
                  <a:moveTo>
                    <a:pt x="65" y="178"/>
                  </a:moveTo>
                  <a:cubicBezTo>
                    <a:pt x="153" y="154"/>
                    <a:pt x="153" y="154"/>
                    <a:pt x="153" y="154"/>
                  </a:cubicBezTo>
                  <a:cubicBezTo>
                    <a:pt x="136" y="94"/>
                    <a:pt x="105" y="42"/>
                    <a:pt x="65" y="0"/>
                  </a:cubicBezTo>
                  <a:cubicBezTo>
                    <a:pt x="0" y="65"/>
                    <a:pt x="0" y="65"/>
                    <a:pt x="0" y="65"/>
                  </a:cubicBezTo>
                  <a:cubicBezTo>
                    <a:pt x="29" y="96"/>
                    <a:pt x="51" y="134"/>
                    <a:pt x="65" y="178"/>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4" name="任意多边形: 形状 33"/>
            <p:cNvSpPr/>
            <p:nvPr/>
          </p:nvSpPr>
          <p:spPr bwMode="auto">
            <a:xfrm>
              <a:off x="6388999" y="2853957"/>
              <a:ext cx="619852" cy="535929"/>
            </a:xfrm>
            <a:custGeom>
              <a:avLst/>
              <a:gdLst>
                <a:gd name="T0" fmla="*/ 113 w 178"/>
                <a:gd name="T1" fmla="*/ 154 h 154"/>
                <a:gd name="T2" fmla="*/ 178 w 178"/>
                <a:gd name="T3" fmla="*/ 89 h 154"/>
                <a:gd name="T4" fmla="*/ 24 w 178"/>
                <a:gd name="T5" fmla="*/ 0 h 154"/>
                <a:gd name="T6" fmla="*/ 0 w 178"/>
                <a:gd name="T7" fmla="*/ 89 h 154"/>
                <a:gd name="T8" fmla="*/ 113 w 178"/>
                <a:gd name="T9" fmla="*/ 154 h 154"/>
              </a:gdLst>
              <a:ahLst/>
              <a:cxnLst>
                <a:cxn ang="0">
                  <a:pos x="T0" y="T1"/>
                </a:cxn>
                <a:cxn ang="0">
                  <a:pos x="T2" y="T3"/>
                </a:cxn>
                <a:cxn ang="0">
                  <a:pos x="T4" y="T5"/>
                </a:cxn>
                <a:cxn ang="0">
                  <a:pos x="T6" y="T7"/>
                </a:cxn>
                <a:cxn ang="0">
                  <a:pos x="T8" y="T9"/>
                </a:cxn>
              </a:cxnLst>
              <a:rect l="0" t="0" r="r" b="b"/>
              <a:pathLst>
                <a:path w="178" h="154">
                  <a:moveTo>
                    <a:pt x="113" y="154"/>
                  </a:moveTo>
                  <a:cubicBezTo>
                    <a:pt x="178" y="89"/>
                    <a:pt x="178" y="89"/>
                    <a:pt x="178" y="89"/>
                  </a:cubicBezTo>
                  <a:cubicBezTo>
                    <a:pt x="134" y="48"/>
                    <a:pt x="82" y="18"/>
                    <a:pt x="24" y="0"/>
                  </a:cubicBezTo>
                  <a:cubicBezTo>
                    <a:pt x="0" y="89"/>
                    <a:pt x="0" y="89"/>
                    <a:pt x="0" y="89"/>
                  </a:cubicBezTo>
                  <a:cubicBezTo>
                    <a:pt x="42" y="102"/>
                    <a:pt x="81" y="124"/>
                    <a:pt x="113" y="154"/>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5" name="任意多边形: 形状 34"/>
            <p:cNvSpPr/>
            <p:nvPr/>
          </p:nvSpPr>
          <p:spPr bwMode="auto">
            <a:xfrm>
              <a:off x="5785339" y="2787701"/>
              <a:ext cx="619852" cy="359249"/>
            </a:xfrm>
            <a:custGeom>
              <a:avLst/>
              <a:gdLst>
                <a:gd name="T0" fmla="*/ 154 w 178"/>
                <a:gd name="T1" fmla="*/ 103 h 103"/>
                <a:gd name="T2" fmla="*/ 178 w 178"/>
                <a:gd name="T3" fmla="*/ 14 h 103"/>
                <a:gd name="T4" fmla="*/ 0 w 178"/>
                <a:gd name="T5" fmla="*/ 14 h 103"/>
                <a:gd name="T6" fmla="*/ 24 w 178"/>
                <a:gd name="T7" fmla="*/ 103 h 103"/>
                <a:gd name="T8" fmla="*/ 154 w 178"/>
                <a:gd name="T9" fmla="*/ 103 h 103"/>
              </a:gdLst>
              <a:ahLst/>
              <a:cxnLst>
                <a:cxn ang="0">
                  <a:pos x="T0" y="T1"/>
                </a:cxn>
                <a:cxn ang="0">
                  <a:pos x="T2" y="T3"/>
                </a:cxn>
                <a:cxn ang="0">
                  <a:pos x="T4" y="T5"/>
                </a:cxn>
                <a:cxn ang="0">
                  <a:pos x="T6" y="T7"/>
                </a:cxn>
                <a:cxn ang="0">
                  <a:pos x="T8" y="T9"/>
                </a:cxn>
              </a:cxnLst>
              <a:rect l="0" t="0" r="r" b="b"/>
              <a:pathLst>
                <a:path w="178" h="103">
                  <a:moveTo>
                    <a:pt x="154" y="103"/>
                  </a:moveTo>
                  <a:cubicBezTo>
                    <a:pt x="178" y="14"/>
                    <a:pt x="178" y="14"/>
                    <a:pt x="178" y="14"/>
                  </a:cubicBezTo>
                  <a:cubicBezTo>
                    <a:pt x="121" y="1"/>
                    <a:pt x="61" y="0"/>
                    <a:pt x="0" y="14"/>
                  </a:cubicBezTo>
                  <a:cubicBezTo>
                    <a:pt x="24" y="103"/>
                    <a:pt x="24" y="103"/>
                    <a:pt x="24" y="103"/>
                  </a:cubicBezTo>
                  <a:cubicBezTo>
                    <a:pt x="68" y="93"/>
                    <a:pt x="113" y="94"/>
                    <a:pt x="154" y="103"/>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grpSp>
          <p:nvGrpSpPr>
            <p:cNvPr id="36" name="组合 35"/>
            <p:cNvGrpSpPr/>
            <p:nvPr/>
          </p:nvGrpSpPr>
          <p:grpSpPr>
            <a:xfrm>
              <a:off x="6060667" y="3142532"/>
              <a:ext cx="69200" cy="1964091"/>
              <a:chOff x="6057901" y="2932112"/>
              <a:chExt cx="74613" cy="2117725"/>
            </a:xfrm>
          </p:grpSpPr>
          <p:sp>
            <p:nvSpPr>
              <p:cNvPr id="45" name="任意多边形: 形状 44"/>
              <p:cNvSpPr/>
              <p:nvPr/>
            </p:nvSpPr>
            <p:spPr bwMode="auto">
              <a:xfrm>
                <a:off x="6057901" y="2932112"/>
                <a:ext cx="74613" cy="1060450"/>
              </a:xfrm>
              <a:custGeom>
                <a:avLst/>
                <a:gdLst>
                  <a:gd name="T0" fmla="*/ 10 w 20"/>
                  <a:gd name="T1" fmla="*/ 0 h 282"/>
                  <a:gd name="T2" fmla="*/ 0 w 20"/>
                  <a:gd name="T3" fmla="*/ 10 h 282"/>
                  <a:gd name="T4" fmla="*/ 0 w 20"/>
                  <a:gd name="T5" fmla="*/ 272 h 282"/>
                  <a:gd name="T6" fmla="*/ 10 w 20"/>
                  <a:gd name="T7" fmla="*/ 282 h 282"/>
                  <a:gd name="T8" fmla="*/ 20 w 20"/>
                  <a:gd name="T9" fmla="*/ 272 h 282"/>
                  <a:gd name="T10" fmla="*/ 20 w 20"/>
                  <a:gd name="T11" fmla="*/ 10 h 282"/>
                  <a:gd name="T12" fmla="*/ 10 w 20"/>
                  <a:gd name="T13" fmla="*/ 0 h 282"/>
                </a:gdLst>
                <a:ahLst/>
                <a:cxnLst>
                  <a:cxn ang="0">
                    <a:pos x="T0" y="T1"/>
                  </a:cxn>
                  <a:cxn ang="0">
                    <a:pos x="T2" y="T3"/>
                  </a:cxn>
                  <a:cxn ang="0">
                    <a:pos x="T4" y="T5"/>
                  </a:cxn>
                  <a:cxn ang="0">
                    <a:pos x="T6" y="T7"/>
                  </a:cxn>
                  <a:cxn ang="0">
                    <a:pos x="T8" y="T9"/>
                  </a:cxn>
                  <a:cxn ang="0">
                    <a:pos x="T10" y="T11"/>
                  </a:cxn>
                  <a:cxn ang="0">
                    <a:pos x="T12" y="T13"/>
                  </a:cxn>
                </a:cxnLst>
                <a:rect l="0" t="0" r="r" b="b"/>
                <a:pathLst>
                  <a:path w="20" h="282">
                    <a:moveTo>
                      <a:pt x="10" y="0"/>
                    </a:moveTo>
                    <a:cubicBezTo>
                      <a:pt x="5" y="0"/>
                      <a:pt x="0" y="5"/>
                      <a:pt x="0" y="10"/>
                    </a:cubicBezTo>
                    <a:cubicBezTo>
                      <a:pt x="0" y="272"/>
                      <a:pt x="0" y="272"/>
                      <a:pt x="0" y="272"/>
                    </a:cubicBezTo>
                    <a:cubicBezTo>
                      <a:pt x="0" y="277"/>
                      <a:pt x="5" y="282"/>
                      <a:pt x="10" y="282"/>
                    </a:cubicBezTo>
                    <a:cubicBezTo>
                      <a:pt x="16" y="282"/>
                      <a:pt x="20" y="277"/>
                      <a:pt x="20" y="272"/>
                    </a:cubicBezTo>
                    <a:cubicBezTo>
                      <a:pt x="20" y="10"/>
                      <a:pt x="20" y="10"/>
                      <a:pt x="20" y="10"/>
                    </a:cubicBezTo>
                    <a:cubicBezTo>
                      <a:pt x="20" y="5"/>
                      <a:pt x="16" y="0"/>
                      <a:pt x="10" y="0"/>
                    </a:cubicBezTo>
                    <a:close/>
                  </a:path>
                </a:pathLst>
              </a:custGeom>
              <a:solidFill>
                <a:schemeClr val="tx2">
                  <a:lumMod val="60000"/>
                  <a:lumOff val="4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6" name="任意多边形: 形状 45"/>
              <p:cNvSpPr/>
              <p:nvPr/>
            </p:nvSpPr>
            <p:spPr bwMode="auto">
              <a:xfrm>
                <a:off x="6057901" y="3992562"/>
                <a:ext cx="74613" cy="1057275"/>
              </a:xfrm>
              <a:custGeom>
                <a:avLst/>
                <a:gdLst>
                  <a:gd name="T0" fmla="*/ 10 w 20"/>
                  <a:gd name="T1" fmla="*/ 0 h 281"/>
                  <a:gd name="T2" fmla="*/ 0 w 20"/>
                  <a:gd name="T3" fmla="*/ 10 h 281"/>
                  <a:gd name="T4" fmla="*/ 0 w 20"/>
                  <a:gd name="T5" fmla="*/ 271 h 281"/>
                  <a:gd name="T6" fmla="*/ 10 w 20"/>
                  <a:gd name="T7" fmla="*/ 281 h 281"/>
                  <a:gd name="T8" fmla="*/ 20 w 20"/>
                  <a:gd name="T9" fmla="*/ 271 h 281"/>
                  <a:gd name="T10" fmla="*/ 20 w 20"/>
                  <a:gd name="T11" fmla="*/ 10 h 281"/>
                  <a:gd name="T12" fmla="*/ 10 w 20"/>
                  <a:gd name="T13" fmla="*/ 0 h 281"/>
                </a:gdLst>
                <a:ahLst/>
                <a:cxnLst>
                  <a:cxn ang="0">
                    <a:pos x="T0" y="T1"/>
                  </a:cxn>
                  <a:cxn ang="0">
                    <a:pos x="T2" y="T3"/>
                  </a:cxn>
                  <a:cxn ang="0">
                    <a:pos x="T4" y="T5"/>
                  </a:cxn>
                  <a:cxn ang="0">
                    <a:pos x="T6" y="T7"/>
                  </a:cxn>
                  <a:cxn ang="0">
                    <a:pos x="T8" y="T9"/>
                  </a:cxn>
                  <a:cxn ang="0">
                    <a:pos x="T10" y="T11"/>
                  </a:cxn>
                  <a:cxn ang="0">
                    <a:pos x="T12" y="T13"/>
                  </a:cxn>
                </a:cxnLst>
                <a:rect l="0" t="0" r="r" b="b"/>
                <a:pathLst>
                  <a:path w="20" h="281">
                    <a:moveTo>
                      <a:pt x="10" y="0"/>
                    </a:moveTo>
                    <a:cubicBezTo>
                      <a:pt x="5" y="0"/>
                      <a:pt x="0" y="4"/>
                      <a:pt x="0" y="10"/>
                    </a:cubicBezTo>
                    <a:cubicBezTo>
                      <a:pt x="0" y="271"/>
                      <a:pt x="0" y="271"/>
                      <a:pt x="0" y="271"/>
                    </a:cubicBezTo>
                    <a:cubicBezTo>
                      <a:pt x="0" y="277"/>
                      <a:pt x="5" y="281"/>
                      <a:pt x="10" y="281"/>
                    </a:cubicBezTo>
                    <a:cubicBezTo>
                      <a:pt x="16" y="281"/>
                      <a:pt x="20" y="277"/>
                      <a:pt x="20" y="271"/>
                    </a:cubicBezTo>
                    <a:cubicBezTo>
                      <a:pt x="20" y="10"/>
                      <a:pt x="20" y="10"/>
                      <a:pt x="20" y="10"/>
                    </a:cubicBezTo>
                    <a:cubicBezTo>
                      <a:pt x="20" y="4"/>
                      <a:pt x="16" y="0"/>
                      <a:pt x="10" y="0"/>
                    </a:cubicBezTo>
                    <a:close/>
                  </a:path>
                </a:pathLst>
              </a:custGeom>
              <a:no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grpSp>
        <p:grpSp>
          <p:nvGrpSpPr>
            <p:cNvPr id="37" name="组合 36"/>
            <p:cNvGrpSpPr/>
            <p:nvPr/>
          </p:nvGrpSpPr>
          <p:grpSpPr>
            <a:xfrm rot="16200000">
              <a:off x="5271503" y="4056850"/>
              <a:ext cx="1647540" cy="139871"/>
              <a:chOff x="5207001" y="3917949"/>
              <a:chExt cx="1776413" cy="150812"/>
            </a:xfrm>
          </p:grpSpPr>
          <p:sp>
            <p:nvSpPr>
              <p:cNvPr id="43" name="任意多边形: 形状 42"/>
              <p:cNvSpPr/>
              <p:nvPr/>
            </p:nvSpPr>
            <p:spPr bwMode="auto">
              <a:xfrm>
                <a:off x="6096001" y="3917949"/>
                <a:ext cx="887413" cy="150812"/>
              </a:xfrm>
              <a:custGeom>
                <a:avLst/>
                <a:gdLst>
                  <a:gd name="T0" fmla="*/ 216 w 236"/>
                  <a:gd name="T1" fmla="*/ 0 h 40"/>
                  <a:gd name="T2" fmla="*/ 20 w 236"/>
                  <a:gd name="T3" fmla="*/ 0 h 40"/>
                  <a:gd name="T4" fmla="*/ 0 w 236"/>
                  <a:gd name="T5" fmla="*/ 20 h 40"/>
                  <a:gd name="T6" fmla="*/ 20 w 236"/>
                  <a:gd name="T7" fmla="*/ 40 h 40"/>
                  <a:gd name="T8" fmla="*/ 216 w 236"/>
                  <a:gd name="T9" fmla="*/ 40 h 40"/>
                  <a:gd name="T10" fmla="*/ 236 w 236"/>
                  <a:gd name="T11" fmla="*/ 20 h 40"/>
                  <a:gd name="T12" fmla="*/ 216 w 236"/>
                  <a:gd name="T13" fmla="*/ 0 h 40"/>
                </a:gdLst>
                <a:ahLst/>
                <a:cxnLst>
                  <a:cxn ang="0">
                    <a:pos x="T0" y="T1"/>
                  </a:cxn>
                  <a:cxn ang="0">
                    <a:pos x="T2" y="T3"/>
                  </a:cxn>
                  <a:cxn ang="0">
                    <a:pos x="T4" y="T5"/>
                  </a:cxn>
                  <a:cxn ang="0">
                    <a:pos x="T6" y="T7"/>
                  </a:cxn>
                  <a:cxn ang="0">
                    <a:pos x="T8" y="T9"/>
                  </a:cxn>
                  <a:cxn ang="0">
                    <a:pos x="T10" y="T11"/>
                  </a:cxn>
                  <a:cxn ang="0">
                    <a:pos x="T12" y="T13"/>
                  </a:cxn>
                </a:cxnLst>
                <a:rect l="0" t="0" r="r" b="b"/>
                <a:pathLst>
                  <a:path w="236" h="40">
                    <a:moveTo>
                      <a:pt x="216" y="0"/>
                    </a:moveTo>
                    <a:cubicBezTo>
                      <a:pt x="20" y="0"/>
                      <a:pt x="20" y="0"/>
                      <a:pt x="20" y="0"/>
                    </a:cubicBezTo>
                    <a:cubicBezTo>
                      <a:pt x="9" y="0"/>
                      <a:pt x="0" y="9"/>
                      <a:pt x="0" y="20"/>
                    </a:cubicBezTo>
                    <a:cubicBezTo>
                      <a:pt x="0" y="31"/>
                      <a:pt x="9" y="40"/>
                      <a:pt x="20" y="40"/>
                    </a:cubicBezTo>
                    <a:cubicBezTo>
                      <a:pt x="216" y="40"/>
                      <a:pt x="216" y="40"/>
                      <a:pt x="216" y="40"/>
                    </a:cubicBezTo>
                    <a:cubicBezTo>
                      <a:pt x="227" y="40"/>
                      <a:pt x="236" y="31"/>
                      <a:pt x="236" y="20"/>
                    </a:cubicBezTo>
                    <a:cubicBezTo>
                      <a:pt x="236" y="9"/>
                      <a:pt x="227" y="0"/>
                      <a:pt x="216" y="0"/>
                    </a:cubicBezTo>
                    <a:close/>
                  </a:path>
                </a:pathLst>
              </a:custGeom>
              <a:solidFill>
                <a:schemeClr val="tx2">
                  <a:lumMod val="60000"/>
                  <a:lumOff val="4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4" name="任意多边形: 形状 43"/>
              <p:cNvSpPr/>
              <p:nvPr/>
            </p:nvSpPr>
            <p:spPr bwMode="auto">
              <a:xfrm>
                <a:off x="5207001" y="3917949"/>
                <a:ext cx="889000" cy="150812"/>
              </a:xfrm>
              <a:custGeom>
                <a:avLst/>
                <a:gdLst>
                  <a:gd name="T0" fmla="*/ 216 w 236"/>
                  <a:gd name="T1" fmla="*/ 0 h 40"/>
                  <a:gd name="T2" fmla="*/ 20 w 236"/>
                  <a:gd name="T3" fmla="*/ 0 h 40"/>
                  <a:gd name="T4" fmla="*/ 0 w 236"/>
                  <a:gd name="T5" fmla="*/ 20 h 40"/>
                  <a:gd name="T6" fmla="*/ 20 w 236"/>
                  <a:gd name="T7" fmla="*/ 40 h 40"/>
                  <a:gd name="T8" fmla="*/ 216 w 236"/>
                  <a:gd name="T9" fmla="*/ 40 h 40"/>
                  <a:gd name="T10" fmla="*/ 236 w 236"/>
                  <a:gd name="T11" fmla="*/ 20 h 40"/>
                  <a:gd name="T12" fmla="*/ 216 w 236"/>
                  <a:gd name="T13" fmla="*/ 0 h 40"/>
                </a:gdLst>
                <a:ahLst/>
                <a:cxnLst>
                  <a:cxn ang="0">
                    <a:pos x="T0" y="T1"/>
                  </a:cxn>
                  <a:cxn ang="0">
                    <a:pos x="T2" y="T3"/>
                  </a:cxn>
                  <a:cxn ang="0">
                    <a:pos x="T4" y="T5"/>
                  </a:cxn>
                  <a:cxn ang="0">
                    <a:pos x="T6" y="T7"/>
                  </a:cxn>
                  <a:cxn ang="0">
                    <a:pos x="T8" y="T9"/>
                  </a:cxn>
                  <a:cxn ang="0">
                    <a:pos x="T10" y="T11"/>
                  </a:cxn>
                  <a:cxn ang="0">
                    <a:pos x="T12" y="T13"/>
                  </a:cxn>
                </a:cxnLst>
                <a:rect l="0" t="0" r="r" b="b"/>
                <a:pathLst>
                  <a:path w="236" h="40">
                    <a:moveTo>
                      <a:pt x="216" y="0"/>
                    </a:moveTo>
                    <a:cubicBezTo>
                      <a:pt x="20" y="0"/>
                      <a:pt x="20" y="0"/>
                      <a:pt x="20" y="0"/>
                    </a:cubicBezTo>
                    <a:cubicBezTo>
                      <a:pt x="9" y="0"/>
                      <a:pt x="0" y="9"/>
                      <a:pt x="0" y="20"/>
                    </a:cubicBezTo>
                    <a:cubicBezTo>
                      <a:pt x="0" y="31"/>
                      <a:pt x="9" y="40"/>
                      <a:pt x="20" y="40"/>
                    </a:cubicBezTo>
                    <a:cubicBezTo>
                      <a:pt x="216" y="40"/>
                      <a:pt x="216" y="40"/>
                      <a:pt x="216" y="40"/>
                    </a:cubicBezTo>
                    <a:cubicBezTo>
                      <a:pt x="227" y="40"/>
                      <a:pt x="236" y="31"/>
                      <a:pt x="236" y="20"/>
                    </a:cubicBezTo>
                    <a:cubicBezTo>
                      <a:pt x="236" y="9"/>
                      <a:pt x="227" y="0"/>
                      <a:pt x="216" y="0"/>
                    </a:cubicBezTo>
                    <a:close/>
                  </a:path>
                </a:pathLst>
              </a:custGeom>
              <a:noFill/>
              <a:ln>
                <a:noFill/>
              </a:ln>
            </p:spPr>
            <p:txBody>
              <a:bodyPr anchor="ctr"/>
              <a:lstStyle/>
              <a:p>
                <a:pPr algn="ctr"/>
                <a:endParaRPr/>
              </a:p>
            </p:txBody>
          </p:sp>
        </p:grpSp>
        <p:sp>
          <p:nvSpPr>
            <p:cNvPr id="38" name="椭圆 37"/>
            <p:cNvSpPr/>
            <p:nvPr/>
          </p:nvSpPr>
          <p:spPr bwMode="auto">
            <a:xfrm>
              <a:off x="5963495" y="4000899"/>
              <a:ext cx="265020" cy="265020"/>
            </a:xfrm>
            <a:prstGeom prst="ellipse">
              <a:avLst/>
            </a:prstGeom>
            <a:solidFill>
              <a:schemeClr val="tx2">
                <a:lumMod val="60000"/>
                <a:lumOff val="40000"/>
              </a:schemeClr>
            </a:solidFill>
            <a:ln>
              <a:noFill/>
            </a:ln>
          </p:spPr>
          <p:txBody>
            <a:bodyPr anchor="ctr"/>
            <a:lstStyle/>
            <a:p>
              <a:pPr algn="ctr"/>
              <a:endParaRPr/>
            </a:p>
          </p:txBody>
        </p:sp>
        <p:grpSp>
          <p:nvGrpSpPr>
            <p:cNvPr id="39" name="组合 38"/>
            <p:cNvGrpSpPr/>
            <p:nvPr/>
          </p:nvGrpSpPr>
          <p:grpSpPr>
            <a:xfrm>
              <a:off x="4405269" y="2326517"/>
              <a:ext cx="3371332" cy="3501944"/>
              <a:chOff x="1728787" y="5305425"/>
              <a:chExt cx="2827339" cy="2936876"/>
            </a:xfrm>
            <a:solidFill>
              <a:schemeClr val="tx2">
                <a:lumMod val="60000"/>
                <a:lumOff val="40000"/>
              </a:schemeClr>
            </a:solidFill>
          </p:grpSpPr>
          <p:sp>
            <p:nvSpPr>
              <p:cNvPr id="40" name="任意多边形: 形状 39"/>
              <p:cNvSpPr/>
              <p:nvPr/>
            </p:nvSpPr>
            <p:spPr bwMode="auto">
              <a:xfrm>
                <a:off x="1728787" y="5305425"/>
                <a:ext cx="1011238" cy="811213"/>
              </a:xfrm>
              <a:custGeom>
                <a:avLst/>
                <a:gdLst>
                  <a:gd name="T0" fmla="*/ 258 w 389"/>
                  <a:gd name="T1" fmla="*/ 0 h 312"/>
                  <a:gd name="T2" fmla="*/ 160 w 389"/>
                  <a:gd name="T3" fmla="*/ 23 h 312"/>
                  <a:gd name="T4" fmla="*/ 151 w 389"/>
                  <a:gd name="T5" fmla="*/ 11 h 312"/>
                  <a:gd name="T6" fmla="*/ 131 w 389"/>
                  <a:gd name="T7" fmla="*/ 1 h 312"/>
                  <a:gd name="T8" fmla="*/ 115 w 389"/>
                  <a:gd name="T9" fmla="*/ 6 h 312"/>
                  <a:gd name="T10" fmla="*/ 73 w 389"/>
                  <a:gd name="T11" fmla="*/ 38 h 312"/>
                  <a:gd name="T12" fmla="*/ 68 w 389"/>
                  <a:gd name="T13" fmla="*/ 72 h 312"/>
                  <a:gd name="T14" fmla="*/ 77 w 389"/>
                  <a:gd name="T15" fmla="*/ 85 h 312"/>
                  <a:gd name="T16" fmla="*/ 44 w 389"/>
                  <a:gd name="T17" fmla="*/ 306 h 312"/>
                  <a:gd name="T18" fmla="*/ 50 w 389"/>
                  <a:gd name="T19" fmla="*/ 312 h 312"/>
                  <a:gd name="T20" fmla="*/ 60 w 389"/>
                  <a:gd name="T21" fmla="*/ 308 h 312"/>
                  <a:gd name="T22" fmla="*/ 379 w 389"/>
                  <a:gd name="T23" fmla="*/ 71 h 312"/>
                  <a:gd name="T24" fmla="*/ 382 w 389"/>
                  <a:gd name="T25" fmla="*/ 56 h 312"/>
                  <a:gd name="T26" fmla="*/ 258 w 389"/>
                  <a:gd name="T27" fmla="*/ 0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89" h="312">
                    <a:moveTo>
                      <a:pt x="258" y="0"/>
                    </a:moveTo>
                    <a:cubicBezTo>
                      <a:pt x="226" y="0"/>
                      <a:pt x="192" y="8"/>
                      <a:pt x="160" y="23"/>
                    </a:cubicBezTo>
                    <a:cubicBezTo>
                      <a:pt x="151" y="11"/>
                      <a:pt x="151" y="11"/>
                      <a:pt x="151" y="11"/>
                    </a:cubicBezTo>
                    <a:cubicBezTo>
                      <a:pt x="146" y="4"/>
                      <a:pt x="138" y="1"/>
                      <a:pt x="131" y="1"/>
                    </a:cubicBezTo>
                    <a:cubicBezTo>
                      <a:pt x="125" y="1"/>
                      <a:pt x="119" y="3"/>
                      <a:pt x="115" y="6"/>
                    </a:cubicBezTo>
                    <a:cubicBezTo>
                      <a:pt x="73" y="38"/>
                      <a:pt x="73" y="38"/>
                      <a:pt x="73" y="38"/>
                    </a:cubicBezTo>
                    <a:cubicBezTo>
                      <a:pt x="62" y="46"/>
                      <a:pt x="60" y="61"/>
                      <a:pt x="68" y="72"/>
                    </a:cubicBezTo>
                    <a:cubicBezTo>
                      <a:pt x="77" y="85"/>
                      <a:pt x="77" y="85"/>
                      <a:pt x="77" y="85"/>
                    </a:cubicBezTo>
                    <a:cubicBezTo>
                      <a:pt x="16" y="153"/>
                      <a:pt x="0" y="244"/>
                      <a:pt x="44" y="306"/>
                    </a:cubicBezTo>
                    <a:cubicBezTo>
                      <a:pt x="45" y="310"/>
                      <a:pt x="47" y="312"/>
                      <a:pt x="50" y="312"/>
                    </a:cubicBezTo>
                    <a:cubicBezTo>
                      <a:pt x="52" y="312"/>
                      <a:pt x="56" y="311"/>
                      <a:pt x="60" y="308"/>
                    </a:cubicBezTo>
                    <a:cubicBezTo>
                      <a:pt x="379" y="71"/>
                      <a:pt x="379" y="71"/>
                      <a:pt x="379" y="71"/>
                    </a:cubicBezTo>
                    <a:cubicBezTo>
                      <a:pt x="388" y="65"/>
                      <a:pt x="389" y="59"/>
                      <a:pt x="382" y="56"/>
                    </a:cubicBezTo>
                    <a:cubicBezTo>
                      <a:pt x="353" y="19"/>
                      <a:pt x="308" y="0"/>
                      <a:pt x="258"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1" name="任意多边形: 形状 40"/>
              <p:cNvSpPr/>
              <p:nvPr/>
            </p:nvSpPr>
            <p:spPr bwMode="auto">
              <a:xfrm>
                <a:off x="3544888" y="5305425"/>
                <a:ext cx="1011238" cy="811213"/>
              </a:xfrm>
              <a:custGeom>
                <a:avLst/>
                <a:gdLst>
                  <a:gd name="T0" fmla="*/ 131 w 389"/>
                  <a:gd name="T1" fmla="*/ 0 h 312"/>
                  <a:gd name="T2" fmla="*/ 7 w 389"/>
                  <a:gd name="T3" fmla="*/ 56 h 312"/>
                  <a:gd name="T4" fmla="*/ 10 w 389"/>
                  <a:gd name="T5" fmla="*/ 71 h 312"/>
                  <a:gd name="T6" fmla="*/ 329 w 389"/>
                  <a:gd name="T7" fmla="*/ 308 h 312"/>
                  <a:gd name="T8" fmla="*/ 340 w 389"/>
                  <a:gd name="T9" fmla="*/ 312 h 312"/>
                  <a:gd name="T10" fmla="*/ 345 w 389"/>
                  <a:gd name="T11" fmla="*/ 306 h 312"/>
                  <a:gd name="T12" fmla="*/ 312 w 389"/>
                  <a:gd name="T13" fmla="*/ 85 h 312"/>
                  <a:gd name="T14" fmla="*/ 321 w 389"/>
                  <a:gd name="T15" fmla="*/ 72 h 312"/>
                  <a:gd name="T16" fmla="*/ 316 w 389"/>
                  <a:gd name="T17" fmla="*/ 38 h 312"/>
                  <a:gd name="T18" fmla="*/ 274 w 389"/>
                  <a:gd name="T19" fmla="*/ 6 h 312"/>
                  <a:gd name="T20" fmla="*/ 258 w 389"/>
                  <a:gd name="T21" fmla="*/ 1 h 312"/>
                  <a:gd name="T22" fmla="*/ 238 w 389"/>
                  <a:gd name="T23" fmla="*/ 11 h 312"/>
                  <a:gd name="T24" fmla="*/ 229 w 389"/>
                  <a:gd name="T25" fmla="*/ 23 h 312"/>
                  <a:gd name="T26" fmla="*/ 131 w 389"/>
                  <a:gd name="T27" fmla="*/ 0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89" h="312">
                    <a:moveTo>
                      <a:pt x="131" y="0"/>
                    </a:moveTo>
                    <a:cubicBezTo>
                      <a:pt x="81" y="0"/>
                      <a:pt x="36" y="19"/>
                      <a:pt x="7" y="56"/>
                    </a:cubicBezTo>
                    <a:cubicBezTo>
                      <a:pt x="0" y="59"/>
                      <a:pt x="1" y="65"/>
                      <a:pt x="10" y="71"/>
                    </a:cubicBezTo>
                    <a:cubicBezTo>
                      <a:pt x="329" y="308"/>
                      <a:pt x="329" y="308"/>
                      <a:pt x="329" y="308"/>
                    </a:cubicBezTo>
                    <a:cubicBezTo>
                      <a:pt x="333" y="311"/>
                      <a:pt x="337" y="312"/>
                      <a:pt x="340" y="312"/>
                    </a:cubicBezTo>
                    <a:cubicBezTo>
                      <a:pt x="343" y="312"/>
                      <a:pt x="345" y="310"/>
                      <a:pt x="345" y="306"/>
                    </a:cubicBezTo>
                    <a:cubicBezTo>
                      <a:pt x="389" y="244"/>
                      <a:pt x="374" y="153"/>
                      <a:pt x="312" y="85"/>
                    </a:cubicBezTo>
                    <a:cubicBezTo>
                      <a:pt x="321" y="72"/>
                      <a:pt x="321" y="72"/>
                      <a:pt x="321" y="72"/>
                    </a:cubicBezTo>
                    <a:cubicBezTo>
                      <a:pt x="329" y="61"/>
                      <a:pt x="327" y="46"/>
                      <a:pt x="316" y="38"/>
                    </a:cubicBezTo>
                    <a:cubicBezTo>
                      <a:pt x="274" y="6"/>
                      <a:pt x="274" y="6"/>
                      <a:pt x="274" y="6"/>
                    </a:cubicBezTo>
                    <a:cubicBezTo>
                      <a:pt x="269" y="3"/>
                      <a:pt x="264" y="1"/>
                      <a:pt x="258" y="1"/>
                    </a:cubicBezTo>
                    <a:cubicBezTo>
                      <a:pt x="251" y="1"/>
                      <a:pt x="243" y="4"/>
                      <a:pt x="238" y="11"/>
                    </a:cubicBezTo>
                    <a:cubicBezTo>
                      <a:pt x="229" y="23"/>
                      <a:pt x="229" y="23"/>
                      <a:pt x="229" y="23"/>
                    </a:cubicBezTo>
                    <a:cubicBezTo>
                      <a:pt x="197" y="8"/>
                      <a:pt x="163" y="0"/>
                      <a:pt x="131"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2" name="任意多边形: 形状 41"/>
              <p:cNvSpPr/>
              <p:nvPr/>
            </p:nvSpPr>
            <p:spPr bwMode="auto">
              <a:xfrm>
                <a:off x="1881188" y="5427663"/>
                <a:ext cx="2522538" cy="2814638"/>
              </a:xfrm>
              <a:custGeom>
                <a:avLst/>
                <a:gdLst>
                  <a:gd name="T0" fmla="*/ 485 w 970"/>
                  <a:gd name="T1" fmla="*/ 985 h 1083"/>
                  <a:gd name="T2" fmla="*/ 37 w 970"/>
                  <a:gd name="T3" fmla="*/ 536 h 1083"/>
                  <a:gd name="T4" fmla="*/ 485 w 970"/>
                  <a:gd name="T5" fmla="*/ 86 h 1083"/>
                  <a:gd name="T6" fmla="*/ 933 w 970"/>
                  <a:gd name="T7" fmla="*/ 536 h 1083"/>
                  <a:gd name="T8" fmla="*/ 485 w 970"/>
                  <a:gd name="T9" fmla="*/ 985 h 1083"/>
                  <a:gd name="T10" fmla="*/ 511 w 970"/>
                  <a:gd name="T11" fmla="*/ 0 h 1083"/>
                  <a:gd name="T12" fmla="*/ 459 w 970"/>
                  <a:gd name="T13" fmla="*/ 0 h 1083"/>
                  <a:gd name="T14" fmla="*/ 433 w 970"/>
                  <a:gd name="T15" fmla="*/ 25 h 1083"/>
                  <a:gd name="T16" fmla="*/ 433 w 970"/>
                  <a:gd name="T17" fmla="*/ 53 h 1083"/>
                  <a:gd name="T18" fmla="*/ 0 w 970"/>
                  <a:gd name="T19" fmla="*/ 535 h 1083"/>
                  <a:gd name="T20" fmla="*/ 141 w 970"/>
                  <a:gd name="T21" fmla="*/ 876 h 1083"/>
                  <a:gd name="T22" fmla="*/ 60 w 970"/>
                  <a:gd name="T23" fmla="*/ 1020 h 1083"/>
                  <a:gd name="T24" fmla="*/ 73 w 970"/>
                  <a:gd name="T25" fmla="*/ 1074 h 1083"/>
                  <a:gd name="T26" fmla="*/ 75 w 970"/>
                  <a:gd name="T27" fmla="*/ 1076 h 1083"/>
                  <a:gd name="T28" fmla="*/ 97 w 970"/>
                  <a:gd name="T29" fmla="*/ 1083 h 1083"/>
                  <a:gd name="T30" fmla="*/ 130 w 970"/>
                  <a:gd name="T31" fmla="*/ 1067 h 1083"/>
                  <a:gd name="T32" fmla="*/ 229 w 970"/>
                  <a:gd name="T33" fmla="*/ 944 h 1083"/>
                  <a:gd name="T34" fmla="*/ 485 w 970"/>
                  <a:gd name="T35" fmla="*/ 1018 h 1083"/>
                  <a:gd name="T36" fmla="*/ 742 w 970"/>
                  <a:gd name="T37" fmla="*/ 944 h 1083"/>
                  <a:gd name="T38" fmla="*/ 840 w 970"/>
                  <a:gd name="T39" fmla="*/ 1067 h 1083"/>
                  <a:gd name="T40" fmla="*/ 872 w 970"/>
                  <a:gd name="T41" fmla="*/ 1083 h 1083"/>
                  <a:gd name="T42" fmla="*/ 895 w 970"/>
                  <a:gd name="T43" fmla="*/ 1076 h 1083"/>
                  <a:gd name="T44" fmla="*/ 897 w 970"/>
                  <a:gd name="T45" fmla="*/ 1074 h 1083"/>
                  <a:gd name="T46" fmla="*/ 910 w 970"/>
                  <a:gd name="T47" fmla="*/ 1020 h 1083"/>
                  <a:gd name="T48" fmla="*/ 829 w 970"/>
                  <a:gd name="T49" fmla="*/ 876 h 1083"/>
                  <a:gd name="T50" fmla="*/ 970 w 970"/>
                  <a:gd name="T51" fmla="*/ 535 h 1083"/>
                  <a:gd name="T52" fmla="*/ 537 w 970"/>
                  <a:gd name="T53" fmla="*/ 53 h 1083"/>
                  <a:gd name="T54" fmla="*/ 537 w 970"/>
                  <a:gd name="T55" fmla="*/ 25 h 1083"/>
                  <a:gd name="T56" fmla="*/ 511 w 970"/>
                  <a:gd name="T57" fmla="*/ 0 h 10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70" h="1083">
                    <a:moveTo>
                      <a:pt x="485" y="985"/>
                    </a:moveTo>
                    <a:cubicBezTo>
                      <a:pt x="237" y="985"/>
                      <a:pt x="37" y="784"/>
                      <a:pt x="37" y="536"/>
                    </a:cubicBezTo>
                    <a:cubicBezTo>
                      <a:pt x="37" y="288"/>
                      <a:pt x="237" y="86"/>
                      <a:pt x="485" y="86"/>
                    </a:cubicBezTo>
                    <a:cubicBezTo>
                      <a:pt x="732" y="86"/>
                      <a:pt x="933" y="288"/>
                      <a:pt x="933" y="536"/>
                    </a:cubicBezTo>
                    <a:cubicBezTo>
                      <a:pt x="933" y="784"/>
                      <a:pt x="732" y="985"/>
                      <a:pt x="485" y="985"/>
                    </a:cubicBezTo>
                    <a:moveTo>
                      <a:pt x="511" y="0"/>
                    </a:moveTo>
                    <a:cubicBezTo>
                      <a:pt x="511" y="0"/>
                      <a:pt x="511" y="0"/>
                      <a:pt x="459" y="0"/>
                    </a:cubicBezTo>
                    <a:cubicBezTo>
                      <a:pt x="444" y="0"/>
                      <a:pt x="433" y="11"/>
                      <a:pt x="433" y="25"/>
                    </a:cubicBezTo>
                    <a:cubicBezTo>
                      <a:pt x="433" y="25"/>
                      <a:pt x="433" y="25"/>
                      <a:pt x="433" y="53"/>
                    </a:cubicBezTo>
                    <a:cubicBezTo>
                      <a:pt x="189" y="79"/>
                      <a:pt x="0" y="285"/>
                      <a:pt x="0" y="535"/>
                    </a:cubicBezTo>
                    <a:cubicBezTo>
                      <a:pt x="0" y="668"/>
                      <a:pt x="54" y="789"/>
                      <a:pt x="141" y="876"/>
                    </a:cubicBezTo>
                    <a:cubicBezTo>
                      <a:pt x="141" y="876"/>
                      <a:pt x="141" y="876"/>
                      <a:pt x="60" y="1020"/>
                    </a:cubicBezTo>
                    <a:cubicBezTo>
                      <a:pt x="50" y="1038"/>
                      <a:pt x="56" y="1063"/>
                      <a:pt x="73" y="1074"/>
                    </a:cubicBezTo>
                    <a:cubicBezTo>
                      <a:pt x="73" y="1074"/>
                      <a:pt x="73" y="1074"/>
                      <a:pt x="75" y="1076"/>
                    </a:cubicBezTo>
                    <a:cubicBezTo>
                      <a:pt x="82" y="1081"/>
                      <a:pt x="89" y="1083"/>
                      <a:pt x="97" y="1083"/>
                    </a:cubicBezTo>
                    <a:cubicBezTo>
                      <a:pt x="111" y="1083"/>
                      <a:pt x="122" y="1076"/>
                      <a:pt x="130" y="1067"/>
                    </a:cubicBezTo>
                    <a:cubicBezTo>
                      <a:pt x="130" y="1067"/>
                      <a:pt x="130" y="1067"/>
                      <a:pt x="229" y="944"/>
                    </a:cubicBezTo>
                    <a:cubicBezTo>
                      <a:pt x="303" y="991"/>
                      <a:pt x="391" y="1018"/>
                      <a:pt x="485" y="1018"/>
                    </a:cubicBezTo>
                    <a:cubicBezTo>
                      <a:pt x="579" y="1018"/>
                      <a:pt x="667" y="991"/>
                      <a:pt x="742" y="944"/>
                    </a:cubicBezTo>
                    <a:cubicBezTo>
                      <a:pt x="742" y="944"/>
                      <a:pt x="742" y="944"/>
                      <a:pt x="840" y="1067"/>
                    </a:cubicBezTo>
                    <a:cubicBezTo>
                      <a:pt x="848" y="1076"/>
                      <a:pt x="860" y="1083"/>
                      <a:pt x="872" y="1083"/>
                    </a:cubicBezTo>
                    <a:cubicBezTo>
                      <a:pt x="880" y="1083"/>
                      <a:pt x="888" y="1081"/>
                      <a:pt x="895" y="1076"/>
                    </a:cubicBezTo>
                    <a:cubicBezTo>
                      <a:pt x="895" y="1076"/>
                      <a:pt x="895" y="1076"/>
                      <a:pt x="897" y="1074"/>
                    </a:cubicBezTo>
                    <a:cubicBezTo>
                      <a:pt x="915" y="1063"/>
                      <a:pt x="921" y="1038"/>
                      <a:pt x="910" y="1020"/>
                    </a:cubicBezTo>
                    <a:cubicBezTo>
                      <a:pt x="910" y="1020"/>
                      <a:pt x="910" y="1020"/>
                      <a:pt x="829" y="876"/>
                    </a:cubicBezTo>
                    <a:cubicBezTo>
                      <a:pt x="916" y="789"/>
                      <a:pt x="970" y="668"/>
                      <a:pt x="970" y="535"/>
                    </a:cubicBezTo>
                    <a:cubicBezTo>
                      <a:pt x="970" y="285"/>
                      <a:pt x="780" y="79"/>
                      <a:pt x="537" y="53"/>
                    </a:cubicBezTo>
                    <a:cubicBezTo>
                      <a:pt x="537" y="53"/>
                      <a:pt x="537" y="53"/>
                      <a:pt x="537" y="25"/>
                    </a:cubicBezTo>
                    <a:cubicBezTo>
                      <a:pt x="537" y="11"/>
                      <a:pt x="525" y="0"/>
                      <a:pt x="511"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grpSp>
      </p:grpSp>
      <p:grpSp>
        <p:nvGrpSpPr>
          <p:cNvPr id="5" name="千图PPT彼岸天：ID 8661124库_组合 4"/>
          <p:cNvGrpSpPr/>
          <p:nvPr>
            <p:custDataLst>
              <p:tags r:id="rId2"/>
            </p:custDataLst>
          </p:nvPr>
        </p:nvGrpSpPr>
        <p:grpSpPr>
          <a:xfrm>
            <a:off x="1307470" y="2655379"/>
            <a:ext cx="9613068" cy="2139516"/>
            <a:chOff x="1307468" y="2624665"/>
            <a:chExt cx="9613068" cy="2139516"/>
          </a:xfrm>
        </p:grpSpPr>
        <p:grpSp>
          <p:nvGrpSpPr>
            <p:cNvPr id="6" name="组合 5"/>
            <p:cNvGrpSpPr/>
            <p:nvPr/>
          </p:nvGrpSpPr>
          <p:grpSpPr>
            <a:xfrm>
              <a:off x="8170814" y="2624665"/>
              <a:ext cx="2749722" cy="2139516"/>
              <a:chOff x="8170814" y="1912116"/>
              <a:chExt cx="2749722" cy="2139516"/>
            </a:xfrm>
          </p:grpSpPr>
          <p:grpSp>
            <p:nvGrpSpPr>
              <p:cNvPr id="16" name="组合 15"/>
              <p:cNvGrpSpPr/>
              <p:nvPr/>
            </p:nvGrpSpPr>
            <p:grpSpPr>
              <a:xfrm>
                <a:off x="8170814" y="1912116"/>
                <a:ext cx="2611177" cy="2139516"/>
                <a:chOff x="1193500" y="1491637"/>
                <a:chExt cx="3761195" cy="2139516"/>
              </a:xfrm>
            </p:grpSpPr>
            <p:grpSp>
              <p:nvGrpSpPr>
                <p:cNvPr id="18" name="组合 17"/>
                <p:cNvGrpSpPr/>
                <p:nvPr/>
              </p:nvGrpSpPr>
              <p:grpSpPr>
                <a:xfrm>
                  <a:off x="1193500" y="1491637"/>
                  <a:ext cx="3761195" cy="815608"/>
                  <a:chOff x="1317257" y="1824875"/>
                  <a:chExt cx="3761195" cy="815608"/>
                </a:xfrm>
              </p:grpSpPr>
              <p:sp>
                <p:nvSpPr>
                  <p:cNvPr id="22" name="文本框 42"/>
                  <p:cNvSpPr txBox="1"/>
                  <p:nvPr/>
                </p:nvSpPr>
                <p:spPr>
                  <a:xfrm>
                    <a:off x="1317257" y="2132652"/>
                    <a:ext cx="3761195" cy="507831"/>
                  </a:xfrm>
                  <a:prstGeom prst="rect">
                    <a:avLst/>
                  </a:prstGeom>
                  <a:noFill/>
                </p:spPr>
                <p:txBody>
                  <a:bodyPr wrap="square" lIns="0" tIns="0" rIns="0" bIns="0">
                    <a:normAutofit/>
                  </a:bodyPr>
                  <a:lstStyle/>
                  <a:p>
                    <a:pPr algn="r">
                      <a:lnSpc>
                        <a:spcPct val="120000"/>
                      </a:lnSpc>
                    </a:pPr>
                    <a:r>
                      <a:rPr lang="zh-CN" altLang="en-US" sz="1000" dirty="0" smtClean="0"/>
                      <a:t>点击此处更换文本点击此处更换文本点击此处更换文本点击此处更换文本</a:t>
                    </a:r>
                    <a:endParaRPr sz="1000" dirty="0"/>
                  </a:p>
                </p:txBody>
              </p:sp>
              <p:sp>
                <p:nvSpPr>
                  <p:cNvPr id="23" name="矩形 22"/>
                  <p:cNvSpPr/>
                  <p:nvPr/>
                </p:nvSpPr>
                <p:spPr>
                  <a:xfrm>
                    <a:off x="1317257" y="1824875"/>
                    <a:ext cx="3761195" cy="307777"/>
                  </a:xfrm>
                  <a:prstGeom prst="rect">
                    <a:avLst/>
                  </a:prstGeom>
                </p:spPr>
                <p:txBody>
                  <a:bodyPr wrap="none" lIns="0" tIns="0" rIns="0" bIns="0">
                    <a:normAutofit/>
                  </a:bodyPr>
                  <a:lstStyle/>
                  <a:p>
                    <a:pPr algn="r"/>
                    <a:r>
                      <a:rPr lang="zh-CN" altLang="en-US" sz="1600" b="1" dirty="0">
                        <a:solidFill>
                          <a:schemeClr val="accent1"/>
                        </a:solidFill>
                      </a:rPr>
                      <a:t>输入标题文本</a:t>
                    </a:r>
                  </a:p>
                </p:txBody>
              </p:sp>
            </p:grpSp>
            <p:grpSp>
              <p:nvGrpSpPr>
                <p:cNvPr id="19" name="组合 18"/>
                <p:cNvGrpSpPr/>
                <p:nvPr/>
              </p:nvGrpSpPr>
              <p:grpSpPr>
                <a:xfrm>
                  <a:off x="1193500" y="2815545"/>
                  <a:ext cx="3761195" cy="815608"/>
                  <a:chOff x="1317257" y="1824875"/>
                  <a:chExt cx="3761195" cy="815608"/>
                </a:xfrm>
              </p:grpSpPr>
              <p:sp>
                <p:nvSpPr>
                  <p:cNvPr id="20" name="文本框 40"/>
                  <p:cNvSpPr txBox="1"/>
                  <p:nvPr/>
                </p:nvSpPr>
                <p:spPr>
                  <a:xfrm>
                    <a:off x="1317257" y="2132652"/>
                    <a:ext cx="3761195" cy="507831"/>
                  </a:xfrm>
                  <a:prstGeom prst="rect">
                    <a:avLst/>
                  </a:prstGeom>
                  <a:noFill/>
                </p:spPr>
                <p:txBody>
                  <a:bodyPr wrap="square" lIns="0" tIns="0" rIns="0" bIns="0">
                    <a:normAutofit/>
                  </a:bodyPr>
                  <a:lstStyle/>
                  <a:p>
                    <a:pPr algn="r">
                      <a:lnSpc>
                        <a:spcPct val="120000"/>
                      </a:lnSpc>
                    </a:pPr>
                    <a:r>
                      <a:rPr lang="zh-CN" altLang="en-US" sz="1000" dirty="0" smtClean="0"/>
                      <a:t>点击此处更换文本点击此处更换文本点击此处更换文本点击此处更换文本</a:t>
                    </a:r>
                    <a:endParaRPr sz="1000" dirty="0"/>
                  </a:p>
                </p:txBody>
              </p:sp>
              <p:sp>
                <p:nvSpPr>
                  <p:cNvPr id="21" name="矩形 20"/>
                  <p:cNvSpPr/>
                  <p:nvPr/>
                </p:nvSpPr>
                <p:spPr>
                  <a:xfrm>
                    <a:off x="1317257" y="1824875"/>
                    <a:ext cx="3761195" cy="307777"/>
                  </a:xfrm>
                  <a:prstGeom prst="rect">
                    <a:avLst/>
                  </a:prstGeom>
                </p:spPr>
                <p:txBody>
                  <a:bodyPr wrap="none" lIns="0" tIns="0" rIns="0" bIns="0">
                    <a:normAutofit/>
                  </a:bodyPr>
                  <a:lstStyle/>
                  <a:p>
                    <a:pPr algn="r"/>
                    <a:r>
                      <a:rPr lang="zh-CN" altLang="en-US" sz="1600" b="1" dirty="0">
                        <a:solidFill>
                          <a:schemeClr val="accent2"/>
                        </a:solidFill>
                      </a:rPr>
                      <a:t>输入标题文本</a:t>
                    </a:r>
                  </a:p>
                </p:txBody>
              </p:sp>
            </p:grpSp>
          </p:grpSp>
          <p:cxnSp>
            <p:nvCxnSpPr>
              <p:cNvPr id="17" name="直接连接符 16"/>
              <p:cNvCxnSpPr/>
              <p:nvPr/>
            </p:nvCxnSpPr>
            <p:spPr>
              <a:xfrm>
                <a:off x="8472264" y="2924944"/>
                <a:ext cx="2448272"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grpSp>
        <p:grpSp>
          <p:nvGrpSpPr>
            <p:cNvPr id="7" name="组合 6"/>
            <p:cNvGrpSpPr/>
            <p:nvPr/>
          </p:nvGrpSpPr>
          <p:grpSpPr>
            <a:xfrm>
              <a:off x="1307468" y="2624665"/>
              <a:ext cx="2713719" cy="2139516"/>
              <a:chOff x="1307468" y="1697288"/>
              <a:chExt cx="2713719" cy="2139516"/>
            </a:xfrm>
          </p:grpSpPr>
          <p:grpSp>
            <p:nvGrpSpPr>
              <p:cNvPr id="8" name="组合 7"/>
              <p:cNvGrpSpPr/>
              <p:nvPr/>
            </p:nvGrpSpPr>
            <p:grpSpPr>
              <a:xfrm>
                <a:off x="1410010" y="1697288"/>
                <a:ext cx="2611177" cy="2139516"/>
                <a:chOff x="1193500" y="1491637"/>
                <a:chExt cx="3761195" cy="2139516"/>
              </a:xfrm>
            </p:grpSpPr>
            <p:grpSp>
              <p:nvGrpSpPr>
                <p:cNvPr id="10" name="组合 9"/>
                <p:cNvGrpSpPr/>
                <p:nvPr/>
              </p:nvGrpSpPr>
              <p:grpSpPr>
                <a:xfrm>
                  <a:off x="1193500" y="1491637"/>
                  <a:ext cx="3761195" cy="815608"/>
                  <a:chOff x="1317257" y="1824875"/>
                  <a:chExt cx="3761195" cy="815608"/>
                </a:xfrm>
              </p:grpSpPr>
              <p:sp>
                <p:nvSpPr>
                  <p:cNvPr id="14" name="文本框 34"/>
                  <p:cNvSpPr txBox="1"/>
                  <p:nvPr/>
                </p:nvSpPr>
                <p:spPr>
                  <a:xfrm>
                    <a:off x="1317257" y="2132652"/>
                    <a:ext cx="3761195" cy="507831"/>
                  </a:xfrm>
                  <a:prstGeom prst="rect">
                    <a:avLst/>
                  </a:prstGeom>
                  <a:noFill/>
                </p:spPr>
                <p:txBody>
                  <a:bodyPr wrap="square" lIns="0" tIns="0" rIns="0" bIns="0">
                    <a:normAutofit/>
                  </a:bodyPr>
                  <a:lstStyle/>
                  <a:p>
                    <a:pPr>
                      <a:lnSpc>
                        <a:spcPct val="120000"/>
                      </a:lnSpc>
                    </a:pPr>
                    <a:r>
                      <a:rPr lang="zh-CN" altLang="en-US" sz="1000" dirty="0" smtClean="0"/>
                      <a:t>点击此处更换文本点击此处更换文本点击此处更换文本点击此处更换文本</a:t>
                    </a:r>
                    <a:endParaRPr sz="1000" dirty="0"/>
                  </a:p>
                </p:txBody>
              </p:sp>
              <p:sp>
                <p:nvSpPr>
                  <p:cNvPr id="15" name="矩形 14"/>
                  <p:cNvSpPr/>
                  <p:nvPr/>
                </p:nvSpPr>
                <p:spPr>
                  <a:xfrm>
                    <a:off x="1317257" y="1824875"/>
                    <a:ext cx="3761195" cy="307777"/>
                  </a:xfrm>
                  <a:prstGeom prst="rect">
                    <a:avLst/>
                  </a:prstGeom>
                </p:spPr>
                <p:txBody>
                  <a:bodyPr wrap="none" lIns="0" tIns="0" rIns="0" bIns="0">
                    <a:normAutofit/>
                  </a:bodyPr>
                  <a:lstStyle/>
                  <a:p>
                    <a:r>
                      <a:rPr lang="zh-CN" altLang="en-US" sz="1600" b="1" dirty="0">
                        <a:solidFill>
                          <a:schemeClr val="accent1"/>
                        </a:solidFill>
                      </a:rPr>
                      <a:t>输入标题文本</a:t>
                    </a:r>
                  </a:p>
                </p:txBody>
              </p:sp>
            </p:grpSp>
            <p:grpSp>
              <p:nvGrpSpPr>
                <p:cNvPr id="11" name="组合 10"/>
                <p:cNvGrpSpPr/>
                <p:nvPr/>
              </p:nvGrpSpPr>
              <p:grpSpPr>
                <a:xfrm>
                  <a:off x="1193500" y="2815545"/>
                  <a:ext cx="3761195" cy="815608"/>
                  <a:chOff x="1317257" y="1824875"/>
                  <a:chExt cx="3761195" cy="815608"/>
                </a:xfrm>
              </p:grpSpPr>
              <p:sp>
                <p:nvSpPr>
                  <p:cNvPr id="12" name="文本框 32"/>
                  <p:cNvSpPr txBox="1"/>
                  <p:nvPr/>
                </p:nvSpPr>
                <p:spPr>
                  <a:xfrm>
                    <a:off x="1317257" y="2132652"/>
                    <a:ext cx="3761195" cy="507831"/>
                  </a:xfrm>
                  <a:prstGeom prst="rect">
                    <a:avLst/>
                  </a:prstGeom>
                  <a:noFill/>
                </p:spPr>
                <p:txBody>
                  <a:bodyPr wrap="square" lIns="0" tIns="0" rIns="0" bIns="0">
                    <a:normAutofit/>
                  </a:bodyPr>
                  <a:lstStyle/>
                  <a:p>
                    <a:pPr>
                      <a:lnSpc>
                        <a:spcPct val="120000"/>
                      </a:lnSpc>
                    </a:pPr>
                    <a:r>
                      <a:rPr lang="zh-CN" altLang="en-US" sz="1000" dirty="0" smtClean="0"/>
                      <a:t>点击此处更换文本点击此处更换文本点击此处更换文本点击此处更换文本</a:t>
                    </a:r>
                    <a:endParaRPr sz="1000" dirty="0"/>
                  </a:p>
                </p:txBody>
              </p:sp>
              <p:sp>
                <p:nvSpPr>
                  <p:cNvPr id="13" name="矩形 12"/>
                  <p:cNvSpPr/>
                  <p:nvPr/>
                </p:nvSpPr>
                <p:spPr>
                  <a:xfrm>
                    <a:off x="1317257" y="1824875"/>
                    <a:ext cx="3761195" cy="307777"/>
                  </a:xfrm>
                  <a:prstGeom prst="rect">
                    <a:avLst/>
                  </a:prstGeom>
                </p:spPr>
                <p:txBody>
                  <a:bodyPr wrap="none" lIns="0" tIns="0" rIns="0" bIns="0">
                    <a:normAutofit/>
                  </a:bodyPr>
                  <a:lstStyle/>
                  <a:p>
                    <a:r>
                      <a:rPr lang="zh-CN" altLang="en-US" sz="1600" b="1" dirty="0">
                        <a:solidFill>
                          <a:schemeClr val="accent2"/>
                        </a:solidFill>
                      </a:rPr>
                      <a:t>输入标题文本</a:t>
                    </a:r>
                  </a:p>
                </p:txBody>
              </p:sp>
            </p:grpSp>
          </p:grpSp>
          <p:cxnSp>
            <p:nvCxnSpPr>
              <p:cNvPr id="9" name="直接连接符 8"/>
              <p:cNvCxnSpPr/>
              <p:nvPr/>
            </p:nvCxnSpPr>
            <p:spPr>
              <a:xfrm>
                <a:off x="1307468" y="2710116"/>
                <a:ext cx="2448272"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grpSp>
      </p:grpSp>
      <p:sp>
        <p:nvSpPr>
          <p:cNvPr id="3" name="矩形 2"/>
          <p:cNvSpPr/>
          <p:nvPr userDrawn="1"/>
        </p:nvSpPr>
        <p:spPr>
          <a:xfrm>
            <a:off x="3814780" y="650997"/>
            <a:ext cx="4164729" cy="700320"/>
          </a:xfrm>
          <a:prstGeom prst="rect">
            <a:avLst/>
          </a:prstGeom>
        </p:spPr>
        <p:txBody>
          <a:bodyPr wrap="square" lIns="0" tIns="0" rIns="0" bIns="0">
            <a:spAutoFit/>
          </a:bodyPr>
          <a:lstStyle/>
          <a:p>
            <a:r>
              <a:rPr lang="zh-CN" altLang="en-US" sz="4550" b="1" dirty="0">
                <a:solidFill>
                  <a:schemeClr val="tx1"/>
                </a:solidFill>
                <a:latin typeface="汉仪乐喵体简" panose="00020600040101010101" pitchFamily="18" charset="-122"/>
                <a:ea typeface="汉仪乐喵体简" panose="00020600040101010101" pitchFamily="18" charset="-122"/>
                <a:cs typeface="+mn-ea"/>
                <a:sym typeface="+mn-lt"/>
              </a:rPr>
              <a:t>请输入您的标题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anim calcmode="lin" valueType="num">
                                      <p:cBhvr>
                                        <p:cTn id="10" dur="500" fill="hold"/>
                                        <p:tgtEl>
                                          <p:spTgt spid="4"/>
                                        </p:tgtEl>
                                        <p:attrNameLst>
                                          <p:attrName>ppt_x</p:attrName>
                                        </p:attrNameLst>
                                      </p:cBhvr>
                                      <p:tavLst>
                                        <p:tav tm="0">
                                          <p:val>
                                            <p:fltVal val="0.5"/>
                                          </p:val>
                                        </p:tav>
                                        <p:tav tm="100000">
                                          <p:val>
                                            <p:strVal val="#ppt_x"/>
                                          </p:val>
                                        </p:tav>
                                      </p:tavLst>
                                    </p:anim>
                                    <p:anim calcmode="lin" valueType="num">
                                      <p:cBhvr>
                                        <p:cTn id="11" dur="500" fill="hold"/>
                                        <p:tgtEl>
                                          <p:spTgt spid="4"/>
                                        </p:tgtEl>
                                        <p:attrNameLst>
                                          <p:attrName>ppt_y</p:attrName>
                                        </p:attrNameLst>
                                      </p:cBhvr>
                                      <p:tavLst>
                                        <p:tav tm="0">
                                          <p:val>
                                            <p:fltVal val="0.5"/>
                                          </p:val>
                                        </p:tav>
                                        <p:tav tm="100000">
                                          <p:val>
                                            <p:strVal val="#ppt_y"/>
                                          </p:val>
                                        </p:tav>
                                      </p:tavLst>
                                    </p:anim>
                                  </p:childTnLst>
                                </p:cTn>
                              </p:par>
                            </p:childTnLst>
                          </p:cTn>
                        </p:par>
                        <p:par>
                          <p:cTn id="12" fill="hold">
                            <p:stCondLst>
                              <p:cond delay="500"/>
                            </p:stCondLst>
                            <p:childTnLst>
                              <p:par>
                                <p:cTn id="13" presetID="53" presetClass="entr" presetSubtype="528"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p:cTn id="15" dur="500" fill="hold"/>
                                        <p:tgtEl>
                                          <p:spTgt spid="5"/>
                                        </p:tgtEl>
                                        <p:attrNameLst>
                                          <p:attrName>ppt_w</p:attrName>
                                        </p:attrNameLst>
                                      </p:cBhvr>
                                      <p:tavLst>
                                        <p:tav tm="0">
                                          <p:val>
                                            <p:fltVal val="0"/>
                                          </p:val>
                                        </p:tav>
                                        <p:tav tm="100000">
                                          <p:val>
                                            <p:strVal val="#ppt_w"/>
                                          </p:val>
                                        </p:tav>
                                      </p:tavLst>
                                    </p:anim>
                                    <p:anim calcmode="lin" valueType="num">
                                      <p:cBhvr>
                                        <p:cTn id="16" dur="500" fill="hold"/>
                                        <p:tgtEl>
                                          <p:spTgt spid="5"/>
                                        </p:tgtEl>
                                        <p:attrNameLst>
                                          <p:attrName>ppt_h</p:attrName>
                                        </p:attrNameLst>
                                      </p:cBhvr>
                                      <p:tavLst>
                                        <p:tav tm="0">
                                          <p:val>
                                            <p:fltVal val="0"/>
                                          </p:val>
                                        </p:tav>
                                        <p:tav tm="100000">
                                          <p:val>
                                            <p:strVal val="#ppt_h"/>
                                          </p:val>
                                        </p:tav>
                                      </p:tavLst>
                                    </p:anim>
                                    <p:animEffect transition="in" filter="fade">
                                      <p:cBhvr>
                                        <p:cTn id="17" dur="500"/>
                                        <p:tgtEl>
                                          <p:spTgt spid="5"/>
                                        </p:tgtEl>
                                      </p:cBhvr>
                                    </p:animEffect>
                                    <p:anim calcmode="lin" valueType="num">
                                      <p:cBhvr>
                                        <p:cTn id="18" dur="500" fill="hold"/>
                                        <p:tgtEl>
                                          <p:spTgt spid="5"/>
                                        </p:tgtEl>
                                        <p:attrNameLst>
                                          <p:attrName>ppt_x</p:attrName>
                                        </p:attrNameLst>
                                      </p:cBhvr>
                                      <p:tavLst>
                                        <p:tav tm="0">
                                          <p:val>
                                            <p:fltVal val="0.5"/>
                                          </p:val>
                                        </p:tav>
                                        <p:tav tm="100000">
                                          <p:val>
                                            <p:strVal val="#ppt_x"/>
                                          </p:val>
                                        </p:tav>
                                      </p:tavLst>
                                    </p:anim>
                                    <p:anim calcmode="lin" valueType="num">
                                      <p:cBhvr>
                                        <p:cTn id="19" dur="500" fill="hold"/>
                                        <p:tgtEl>
                                          <p:spTgt spid="5"/>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千图PPT彼岸天：ID 8661124库_组合 1"/>
          <p:cNvGrpSpPr/>
          <p:nvPr>
            <p:custDataLst>
              <p:tags r:id="rId1"/>
            </p:custDataLst>
          </p:nvPr>
        </p:nvGrpSpPr>
        <p:grpSpPr>
          <a:xfrm>
            <a:off x="5377689" y="1222082"/>
            <a:ext cx="1478114" cy="4866149"/>
            <a:chOff x="5377689" y="1222082"/>
            <a:chExt cx="1478114" cy="4866149"/>
          </a:xfrm>
        </p:grpSpPr>
        <p:sp>
          <p:nvSpPr>
            <p:cNvPr id="21" name="Rectangle 98"/>
            <p:cNvSpPr/>
            <p:nvPr/>
          </p:nvSpPr>
          <p:spPr bwMode="auto">
            <a:xfrm>
              <a:off x="5774205" y="2164587"/>
              <a:ext cx="1081598" cy="778501"/>
            </a:xfrm>
            <a:prstGeom prst="rect">
              <a:avLst/>
            </a:prstGeom>
            <a:solidFill>
              <a:schemeClr val="accent5"/>
            </a:solidFill>
            <a:ln w="9525">
              <a:noFill/>
              <a:miter lim="800000"/>
            </a:ln>
          </p:spPr>
          <p:txBody>
            <a:bodyPr anchor="ctr"/>
            <a:lstStyle/>
            <a:p>
              <a:pPr algn="ctr"/>
              <a:endParaRPr/>
            </a:p>
          </p:txBody>
        </p:sp>
        <p:sp>
          <p:nvSpPr>
            <p:cNvPr id="22" name="Rectangle 99"/>
            <p:cNvSpPr/>
            <p:nvPr/>
          </p:nvSpPr>
          <p:spPr bwMode="auto">
            <a:xfrm>
              <a:off x="6316041" y="2164587"/>
              <a:ext cx="539761" cy="778501"/>
            </a:xfrm>
            <a:prstGeom prst="rect">
              <a:avLst/>
            </a:prstGeom>
            <a:solidFill>
              <a:schemeClr val="tx1">
                <a:lumMod val="95000"/>
                <a:lumOff val="5000"/>
                <a:alpha val="10000"/>
              </a:schemeClr>
            </a:solidFill>
            <a:ln>
              <a:noFill/>
            </a:ln>
          </p:spPr>
          <p:txBody>
            <a:bodyPr anchor="ctr"/>
            <a:lstStyle/>
            <a:p>
              <a:pPr algn="ctr"/>
              <a:endParaRPr/>
            </a:p>
          </p:txBody>
        </p:sp>
        <p:sp>
          <p:nvSpPr>
            <p:cNvPr id="23" name="Freeform: Shape 101"/>
            <p:cNvSpPr/>
            <p:nvPr/>
          </p:nvSpPr>
          <p:spPr bwMode="auto">
            <a:xfrm>
              <a:off x="5576985" y="1222082"/>
              <a:ext cx="1079520" cy="683005"/>
            </a:xfrm>
            <a:custGeom>
              <a:avLst/>
              <a:gdLst>
                <a:gd name="T0" fmla="*/ 218 w 218"/>
                <a:gd name="T1" fmla="*/ 139 h 139"/>
                <a:gd name="T2" fmla="*/ 0 w 218"/>
                <a:gd name="T3" fmla="*/ 139 h 139"/>
                <a:gd name="T4" fmla="*/ 0 w 218"/>
                <a:gd name="T5" fmla="*/ 109 h 139"/>
                <a:gd name="T6" fmla="*/ 109 w 218"/>
                <a:gd name="T7" fmla="*/ 0 h 139"/>
                <a:gd name="T8" fmla="*/ 109 w 218"/>
                <a:gd name="T9" fmla="*/ 0 h 139"/>
                <a:gd name="T10" fmla="*/ 218 w 218"/>
                <a:gd name="T11" fmla="*/ 109 h 139"/>
                <a:gd name="T12" fmla="*/ 218 w 218"/>
                <a:gd name="T13" fmla="*/ 139 h 139"/>
              </a:gdLst>
              <a:ahLst/>
              <a:cxnLst>
                <a:cxn ang="0">
                  <a:pos x="T0" y="T1"/>
                </a:cxn>
                <a:cxn ang="0">
                  <a:pos x="T2" y="T3"/>
                </a:cxn>
                <a:cxn ang="0">
                  <a:pos x="T4" y="T5"/>
                </a:cxn>
                <a:cxn ang="0">
                  <a:pos x="T6" y="T7"/>
                </a:cxn>
                <a:cxn ang="0">
                  <a:pos x="T8" y="T9"/>
                </a:cxn>
                <a:cxn ang="0">
                  <a:pos x="T10" y="T11"/>
                </a:cxn>
                <a:cxn ang="0">
                  <a:pos x="T12" y="T13"/>
                </a:cxn>
              </a:cxnLst>
              <a:rect l="0" t="0" r="r" b="b"/>
              <a:pathLst>
                <a:path w="218" h="139">
                  <a:moveTo>
                    <a:pt x="218" y="139"/>
                  </a:moveTo>
                  <a:cubicBezTo>
                    <a:pt x="0" y="139"/>
                    <a:pt x="0" y="139"/>
                    <a:pt x="0" y="139"/>
                  </a:cubicBezTo>
                  <a:cubicBezTo>
                    <a:pt x="0" y="109"/>
                    <a:pt x="0" y="109"/>
                    <a:pt x="0" y="109"/>
                  </a:cubicBezTo>
                  <a:cubicBezTo>
                    <a:pt x="0" y="49"/>
                    <a:pt x="49" y="0"/>
                    <a:pt x="109" y="0"/>
                  </a:cubicBezTo>
                  <a:cubicBezTo>
                    <a:pt x="109" y="0"/>
                    <a:pt x="109" y="0"/>
                    <a:pt x="109" y="0"/>
                  </a:cubicBezTo>
                  <a:cubicBezTo>
                    <a:pt x="169" y="0"/>
                    <a:pt x="218" y="49"/>
                    <a:pt x="218" y="109"/>
                  </a:cubicBezTo>
                  <a:lnTo>
                    <a:pt x="218" y="139"/>
                  </a:lnTo>
                  <a:close/>
                </a:path>
              </a:pathLst>
            </a:custGeom>
            <a:solidFill>
              <a:schemeClr val="bg1">
                <a:lumMod val="95000"/>
              </a:schemeClr>
            </a:solidFill>
            <a:ln>
              <a:noFill/>
            </a:ln>
          </p:spPr>
          <p:txBody>
            <a:bodyPr anchor="ctr"/>
            <a:lstStyle/>
            <a:p>
              <a:pPr algn="ctr"/>
              <a:endParaRPr/>
            </a:p>
          </p:txBody>
        </p:sp>
        <p:sp>
          <p:nvSpPr>
            <p:cNvPr id="24" name="Rectangle 102"/>
            <p:cNvSpPr/>
            <p:nvPr/>
          </p:nvSpPr>
          <p:spPr bwMode="auto">
            <a:xfrm>
              <a:off x="5576985" y="1851112"/>
              <a:ext cx="1079520" cy="244968"/>
            </a:xfrm>
            <a:prstGeom prst="rect">
              <a:avLst/>
            </a:prstGeom>
            <a:solidFill>
              <a:schemeClr val="accent2"/>
            </a:solidFill>
            <a:ln>
              <a:solidFill>
                <a:schemeClr val="accent2"/>
              </a:solidFill>
            </a:ln>
          </p:spPr>
          <p:txBody>
            <a:bodyPr anchor="ctr"/>
            <a:lstStyle/>
            <a:p>
              <a:pPr algn="ctr"/>
              <a:endParaRPr/>
            </a:p>
          </p:txBody>
        </p:sp>
        <p:sp>
          <p:nvSpPr>
            <p:cNvPr id="25" name="Freeform: Shape 103"/>
            <p:cNvSpPr/>
            <p:nvPr/>
          </p:nvSpPr>
          <p:spPr bwMode="auto">
            <a:xfrm>
              <a:off x="6116744" y="1222082"/>
              <a:ext cx="539761" cy="869845"/>
            </a:xfrm>
            <a:custGeom>
              <a:avLst/>
              <a:gdLst>
                <a:gd name="T0" fmla="*/ 0 w 109"/>
                <a:gd name="T1" fmla="*/ 0 h 177"/>
                <a:gd name="T2" fmla="*/ 0 w 109"/>
                <a:gd name="T3" fmla="*/ 177 h 177"/>
                <a:gd name="T4" fmla="*/ 109 w 109"/>
                <a:gd name="T5" fmla="*/ 177 h 177"/>
                <a:gd name="T6" fmla="*/ 109 w 109"/>
                <a:gd name="T7" fmla="*/ 139 h 177"/>
                <a:gd name="T8" fmla="*/ 109 w 109"/>
                <a:gd name="T9" fmla="*/ 128 h 177"/>
                <a:gd name="T10" fmla="*/ 109 w 109"/>
                <a:gd name="T11" fmla="*/ 109 h 177"/>
                <a:gd name="T12" fmla="*/ 0 w 109"/>
                <a:gd name="T13" fmla="*/ 0 h 177"/>
              </a:gdLst>
              <a:ahLst/>
              <a:cxnLst>
                <a:cxn ang="0">
                  <a:pos x="T0" y="T1"/>
                </a:cxn>
                <a:cxn ang="0">
                  <a:pos x="T2" y="T3"/>
                </a:cxn>
                <a:cxn ang="0">
                  <a:pos x="T4" y="T5"/>
                </a:cxn>
                <a:cxn ang="0">
                  <a:pos x="T6" y="T7"/>
                </a:cxn>
                <a:cxn ang="0">
                  <a:pos x="T8" y="T9"/>
                </a:cxn>
                <a:cxn ang="0">
                  <a:pos x="T10" y="T11"/>
                </a:cxn>
                <a:cxn ang="0">
                  <a:pos x="T12" y="T13"/>
                </a:cxn>
              </a:cxnLst>
              <a:rect l="0" t="0" r="r" b="b"/>
              <a:pathLst>
                <a:path w="109" h="177">
                  <a:moveTo>
                    <a:pt x="0" y="0"/>
                  </a:moveTo>
                  <a:cubicBezTo>
                    <a:pt x="0" y="177"/>
                    <a:pt x="0" y="177"/>
                    <a:pt x="0" y="177"/>
                  </a:cubicBezTo>
                  <a:cubicBezTo>
                    <a:pt x="109" y="177"/>
                    <a:pt x="109" y="177"/>
                    <a:pt x="109" y="177"/>
                  </a:cubicBezTo>
                  <a:cubicBezTo>
                    <a:pt x="109" y="139"/>
                    <a:pt x="109" y="139"/>
                    <a:pt x="109" y="139"/>
                  </a:cubicBezTo>
                  <a:cubicBezTo>
                    <a:pt x="109" y="128"/>
                    <a:pt x="109" y="128"/>
                    <a:pt x="109" y="128"/>
                  </a:cubicBezTo>
                  <a:cubicBezTo>
                    <a:pt x="109" y="109"/>
                    <a:pt x="109" y="109"/>
                    <a:pt x="109" y="109"/>
                  </a:cubicBezTo>
                  <a:cubicBezTo>
                    <a:pt x="109" y="49"/>
                    <a:pt x="60" y="0"/>
                    <a:pt x="0" y="0"/>
                  </a:cubicBezTo>
                  <a:close/>
                </a:path>
              </a:pathLst>
            </a:custGeom>
            <a:solidFill>
              <a:schemeClr val="tx1">
                <a:lumMod val="95000"/>
                <a:lumOff val="5000"/>
                <a:alpha val="10000"/>
              </a:schemeClr>
            </a:solidFill>
            <a:ln>
              <a:noFill/>
            </a:ln>
          </p:spPr>
          <p:txBody>
            <a:bodyPr anchor="ctr"/>
            <a:lstStyle/>
            <a:p>
              <a:pPr algn="ctr"/>
              <a:endParaRPr/>
            </a:p>
          </p:txBody>
        </p:sp>
        <p:sp>
          <p:nvSpPr>
            <p:cNvPr id="26" name="Rectangle 105"/>
            <p:cNvSpPr/>
            <p:nvPr/>
          </p:nvSpPr>
          <p:spPr bwMode="auto">
            <a:xfrm>
              <a:off x="5377689" y="3011596"/>
              <a:ext cx="1081598" cy="776424"/>
            </a:xfrm>
            <a:prstGeom prst="rect">
              <a:avLst/>
            </a:prstGeom>
            <a:solidFill>
              <a:schemeClr val="accent6"/>
            </a:solidFill>
            <a:ln>
              <a:noFill/>
            </a:ln>
          </p:spPr>
          <p:txBody>
            <a:bodyPr anchor="ctr"/>
            <a:lstStyle/>
            <a:p>
              <a:pPr algn="ctr"/>
              <a:endParaRPr/>
            </a:p>
          </p:txBody>
        </p:sp>
        <p:sp>
          <p:nvSpPr>
            <p:cNvPr id="27" name="Rectangle 106"/>
            <p:cNvSpPr/>
            <p:nvPr/>
          </p:nvSpPr>
          <p:spPr bwMode="auto">
            <a:xfrm>
              <a:off x="5919526" y="3011596"/>
              <a:ext cx="539761" cy="776424"/>
            </a:xfrm>
            <a:prstGeom prst="rect">
              <a:avLst/>
            </a:prstGeom>
            <a:solidFill>
              <a:schemeClr val="tx1">
                <a:lumMod val="95000"/>
                <a:lumOff val="5000"/>
                <a:alpha val="10000"/>
              </a:schemeClr>
            </a:solidFill>
            <a:ln>
              <a:noFill/>
            </a:ln>
          </p:spPr>
          <p:txBody>
            <a:bodyPr anchor="ctr"/>
            <a:lstStyle/>
            <a:p>
              <a:pPr algn="ctr"/>
              <a:endParaRPr/>
            </a:p>
          </p:txBody>
        </p:sp>
        <p:sp>
          <p:nvSpPr>
            <p:cNvPr id="28" name="Rectangle 108"/>
            <p:cNvSpPr/>
            <p:nvPr/>
          </p:nvSpPr>
          <p:spPr bwMode="auto">
            <a:xfrm>
              <a:off x="5576985" y="3856529"/>
              <a:ext cx="1079520" cy="776424"/>
            </a:xfrm>
            <a:prstGeom prst="rect">
              <a:avLst/>
            </a:prstGeom>
            <a:solidFill>
              <a:schemeClr val="accent3"/>
            </a:solidFill>
            <a:ln>
              <a:noFill/>
            </a:ln>
          </p:spPr>
          <p:txBody>
            <a:bodyPr anchor="ctr"/>
            <a:lstStyle/>
            <a:p>
              <a:pPr algn="ctr"/>
              <a:endParaRPr/>
            </a:p>
          </p:txBody>
        </p:sp>
        <p:sp>
          <p:nvSpPr>
            <p:cNvPr id="29" name="Rectangle 109"/>
            <p:cNvSpPr/>
            <p:nvPr/>
          </p:nvSpPr>
          <p:spPr bwMode="auto">
            <a:xfrm>
              <a:off x="6116744" y="3856529"/>
              <a:ext cx="539761" cy="776424"/>
            </a:xfrm>
            <a:prstGeom prst="rect">
              <a:avLst/>
            </a:prstGeom>
            <a:solidFill>
              <a:schemeClr val="tx1">
                <a:lumMod val="95000"/>
                <a:lumOff val="5000"/>
                <a:alpha val="10000"/>
              </a:schemeClr>
            </a:solidFill>
            <a:ln>
              <a:noFill/>
            </a:ln>
          </p:spPr>
          <p:txBody>
            <a:bodyPr anchor="ctr"/>
            <a:lstStyle/>
            <a:p>
              <a:pPr algn="ctr"/>
              <a:endParaRPr/>
            </a:p>
          </p:txBody>
        </p:sp>
        <p:sp>
          <p:nvSpPr>
            <p:cNvPr id="30" name="Rectangle 111"/>
            <p:cNvSpPr/>
            <p:nvPr/>
          </p:nvSpPr>
          <p:spPr bwMode="auto">
            <a:xfrm>
              <a:off x="5576985" y="4703538"/>
              <a:ext cx="1079520" cy="776424"/>
            </a:xfrm>
            <a:prstGeom prst="rect">
              <a:avLst/>
            </a:prstGeom>
            <a:solidFill>
              <a:schemeClr val="accent4"/>
            </a:solidFill>
            <a:ln>
              <a:noFill/>
            </a:ln>
          </p:spPr>
          <p:txBody>
            <a:bodyPr anchor="ctr"/>
            <a:lstStyle/>
            <a:p>
              <a:pPr algn="ctr"/>
              <a:endParaRPr/>
            </a:p>
          </p:txBody>
        </p:sp>
        <p:sp>
          <p:nvSpPr>
            <p:cNvPr id="31" name="Rectangle 112"/>
            <p:cNvSpPr/>
            <p:nvPr/>
          </p:nvSpPr>
          <p:spPr bwMode="auto">
            <a:xfrm>
              <a:off x="6116744" y="4703538"/>
              <a:ext cx="539761" cy="776424"/>
            </a:xfrm>
            <a:prstGeom prst="rect">
              <a:avLst/>
            </a:prstGeom>
            <a:solidFill>
              <a:schemeClr val="tx1">
                <a:lumMod val="95000"/>
                <a:lumOff val="5000"/>
                <a:alpha val="10000"/>
              </a:schemeClr>
            </a:solidFill>
            <a:ln>
              <a:noFill/>
            </a:ln>
          </p:spPr>
          <p:txBody>
            <a:bodyPr anchor="ctr"/>
            <a:lstStyle/>
            <a:p>
              <a:pPr algn="ctr"/>
              <a:endParaRPr/>
            </a:p>
          </p:txBody>
        </p:sp>
        <p:sp>
          <p:nvSpPr>
            <p:cNvPr id="32" name="Freeform: Shape 114"/>
            <p:cNvSpPr/>
            <p:nvPr/>
          </p:nvSpPr>
          <p:spPr bwMode="auto">
            <a:xfrm>
              <a:off x="5576985" y="5546394"/>
              <a:ext cx="1079520" cy="541837"/>
            </a:xfrm>
            <a:custGeom>
              <a:avLst/>
              <a:gdLst>
                <a:gd name="T0" fmla="*/ 260 w 520"/>
                <a:gd name="T1" fmla="*/ 261 h 261"/>
                <a:gd name="T2" fmla="*/ 0 w 520"/>
                <a:gd name="T3" fmla="*/ 0 h 261"/>
                <a:gd name="T4" fmla="*/ 520 w 520"/>
                <a:gd name="T5" fmla="*/ 0 h 261"/>
                <a:gd name="T6" fmla="*/ 260 w 520"/>
                <a:gd name="T7" fmla="*/ 261 h 261"/>
              </a:gdLst>
              <a:ahLst/>
              <a:cxnLst>
                <a:cxn ang="0">
                  <a:pos x="T0" y="T1"/>
                </a:cxn>
                <a:cxn ang="0">
                  <a:pos x="T2" y="T3"/>
                </a:cxn>
                <a:cxn ang="0">
                  <a:pos x="T4" y="T5"/>
                </a:cxn>
                <a:cxn ang="0">
                  <a:pos x="T6" y="T7"/>
                </a:cxn>
              </a:cxnLst>
              <a:rect l="0" t="0" r="r" b="b"/>
              <a:pathLst>
                <a:path w="520" h="261">
                  <a:moveTo>
                    <a:pt x="260" y="261"/>
                  </a:moveTo>
                  <a:lnTo>
                    <a:pt x="0" y="0"/>
                  </a:lnTo>
                  <a:lnTo>
                    <a:pt x="520" y="0"/>
                  </a:lnTo>
                  <a:lnTo>
                    <a:pt x="260" y="261"/>
                  </a:lnTo>
                  <a:close/>
                </a:path>
              </a:pathLst>
            </a:custGeom>
            <a:solidFill>
              <a:schemeClr val="accent1"/>
            </a:solidFill>
            <a:ln>
              <a:noFill/>
            </a:ln>
          </p:spPr>
          <p:txBody>
            <a:bodyPr anchor="ctr"/>
            <a:lstStyle/>
            <a:p>
              <a:pPr algn="ctr"/>
              <a:endParaRPr/>
            </a:p>
          </p:txBody>
        </p:sp>
        <p:sp>
          <p:nvSpPr>
            <p:cNvPr id="33" name="Freeform: Shape 115"/>
            <p:cNvSpPr/>
            <p:nvPr/>
          </p:nvSpPr>
          <p:spPr bwMode="auto">
            <a:xfrm>
              <a:off x="5958969" y="5926302"/>
              <a:ext cx="315552" cy="161928"/>
            </a:xfrm>
            <a:custGeom>
              <a:avLst/>
              <a:gdLst>
                <a:gd name="T0" fmla="*/ 76 w 152"/>
                <a:gd name="T1" fmla="*/ 78 h 78"/>
                <a:gd name="T2" fmla="*/ 152 w 152"/>
                <a:gd name="T3" fmla="*/ 0 h 78"/>
                <a:gd name="T4" fmla="*/ 0 w 152"/>
                <a:gd name="T5" fmla="*/ 0 h 78"/>
                <a:gd name="T6" fmla="*/ 0 w 152"/>
                <a:gd name="T7" fmla="*/ 0 h 78"/>
                <a:gd name="T8" fmla="*/ 76 w 152"/>
                <a:gd name="T9" fmla="*/ 78 h 78"/>
              </a:gdLst>
              <a:ahLst/>
              <a:cxnLst>
                <a:cxn ang="0">
                  <a:pos x="T0" y="T1"/>
                </a:cxn>
                <a:cxn ang="0">
                  <a:pos x="T2" y="T3"/>
                </a:cxn>
                <a:cxn ang="0">
                  <a:pos x="T4" y="T5"/>
                </a:cxn>
                <a:cxn ang="0">
                  <a:pos x="T6" y="T7"/>
                </a:cxn>
                <a:cxn ang="0">
                  <a:pos x="T8" y="T9"/>
                </a:cxn>
              </a:cxnLst>
              <a:rect l="0" t="0" r="r" b="b"/>
              <a:pathLst>
                <a:path w="152" h="78">
                  <a:moveTo>
                    <a:pt x="76" y="78"/>
                  </a:moveTo>
                  <a:lnTo>
                    <a:pt x="152" y="0"/>
                  </a:lnTo>
                  <a:lnTo>
                    <a:pt x="0" y="0"/>
                  </a:lnTo>
                  <a:lnTo>
                    <a:pt x="0" y="0"/>
                  </a:lnTo>
                  <a:lnTo>
                    <a:pt x="76" y="78"/>
                  </a:lnTo>
                  <a:close/>
                </a:path>
              </a:pathLst>
            </a:custGeom>
            <a:solidFill>
              <a:schemeClr val="tx1">
                <a:lumMod val="65000"/>
                <a:lumOff val="35000"/>
              </a:schemeClr>
            </a:solidFill>
            <a:ln>
              <a:noFill/>
            </a:ln>
          </p:spPr>
          <p:txBody>
            <a:bodyPr anchor="ctr"/>
            <a:lstStyle/>
            <a:p>
              <a:pPr algn="ctr"/>
              <a:endParaRPr/>
            </a:p>
          </p:txBody>
        </p:sp>
        <p:sp>
          <p:nvSpPr>
            <p:cNvPr id="34" name="Freeform: Shape 116"/>
            <p:cNvSpPr/>
            <p:nvPr/>
          </p:nvSpPr>
          <p:spPr bwMode="auto">
            <a:xfrm>
              <a:off x="6116744" y="5546394"/>
              <a:ext cx="539761" cy="541837"/>
            </a:xfrm>
            <a:custGeom>
              <a:avLst/>
              <a:gdLst>
                <a:gd name="T0" fmla="*/ 0 w 260"/>
                <a:gd name="T1" fmla="*/ 261 h 261"/>
                <a:gd name="T2" fmla="*/ 260 w 260"/>
                <a:gd name="T3" fmla="*/ 0 h 261"/>
                <a:gd name="T4" fmla="*/ 0 w 260"/>
                <a:gd name="T5" fmla="*/ 0 h 261"/>
                <a:gd name="T6" fmla="*/ 0 w 260"/>
                <a:gd name="T7" fmla="*/ 261 h 261"/>
              </a:gdLst>
              <a:ahLst/>
              <a:cxnLst>
                <a:cxn ang="0">
                  <a:pos x="T0" y="T1"/>
                </a:cxn>
                <a:cxn ang="0">
                  <a:pos x="T2" y="T3"/>
                </a:cxn>
                <a:cxn ang="0">
                  <a:pos x="T4" y="T5"/>
                </a:cxn>
                <a:cxn ang="0">
                  <a:pos x="T6" y="T7"/>
                </a:cxn>
              </a:cxnLst>
              <a:rect l="0" t="0" r="r" b="b"/>
              <a:pathLst>
                <a:path w="260" h="261">
                  <a:moveTo>
                    <a:pt x="0" y="261"/>
                  </a:moveTo>
                  <a:lnTo>
                    <a:pt x="260" y="0"/>
                  </a:lnTo>
                  <a:lnTo>
                    <a:pt x="0" y="0"/>
                  </a:lnTo>
                  <a:lnTo>
                    <a:pt x="0" y="261"/>
                  </a:lnTo>
                  <a:close/>
                </a:path>
              </a:pathLst>
            </a:custGeom>
            <a:solidFill>
              <a:schemeClr val="tx1">
                <a:lumMod val="95000"/>
                <a:lumOff val="5000"/>
                <a:alpha val="10000"/>
              </a:schemeClr>
            </a:solidFill>
            <a:ln>
              <a:noFill/>
            </a:ln>
          </p:spPr>
          <p:txBody>
            <a:bodyPr anchor="ctr"/>
            <a:lstStyle/>
            <a:p>
              <a:pPr algn="ctr"/>
              <a:endParaRPr/>
            </a:p>
          </p:txBody>
        </p:sp>
      </p:grpSp>
      <p:grpSp>
        <p:nvGrpSpPr>
          <p:cNvPr id="35" name="千图PPT彼岸天：ID 8661124库_组合 34"/>
          <p:cNvGrpSpPr/>
          <p:nvPr>
            <p:custDataLst>
              <p:tags r:id="rId2"/>
            </p:custDataLst>
          </p:nvPr>
        </p:nvGrpSpPr>
        <p:grpSpPr>
          <a:xfrm>
            <a:off x="7113141" y="1891831"/>
            <a:ext cx="4361723" cy="816111"/>
            <a:chOff x="7113141" y="1891831"/>
            <a:chExt cx="4361723" cy="816111"/>
          </a:xfrm>
        </p:grpSpPr>
        <p:cxnSp>
          <p:nvCxnSpPr>
            <p:cNvPr id="7" name="Connector: Elbow 119"/>
            <p:cNvCxnSpPr/>
            <p:nvPr/>
          </p:nvCxnSpPr>
          <p:spPr>
            <a:xfrm flipV="1">
              <a:off x="7113141" y="2036368"/>
              <a:ext cx="734731" cy="514181"/>
            </a:xfrm>
            <a:prstGeom prst="bentConnector3">
              <a:avLst>
                <a:gd name="adj1" fmla="val 50000"/>
              </a:avLst>
            </a:prstGeom>
            <a:ln w="12700">
              <a:solidFill>
                <a:schemeClr val="tx1">
                  <a:lumMod val="50000"/>
                  <a:lumOff val="50000"/>
                </a:schemeClr>
              </a:solidFill>
              <a:headEnd type="oval"/>
              <a:tailEnd type="triangle"/>
            </a:ln>
          </p:spPr>
          <p:style>
            <a:lnRef idx="1">
              <a:schemeClr val="accent1"/>
            </a:lnRef>
            <a:fillRef idx="0">
              <a:schemeClr val="accent1"/>
            </a:fillRef>
            <a:effectRef idx="0">
              <a:schemeClr val="accent1"/>
            </a:effectRef>
            <a:fontRef idx="minor">
              <a:schemeClr val="tx1"/>
            </a:fontRef>
          </p:style>
        </p:cxnSp>
        <p:grpSp>
          <p:nvGrpSpPr>
            <p:cNvPr id="9" name="Group 6"/>
            <p:cNvGrpSpPr/>
            <p:nvPr/>
          </p:nvGrpSpPr>
          <p:grpSpPr>
            <a:xfrm>
              <a:off x="8148228" y="1891831"/>
              <a:ext cx="3326636" cy="816111"/>
              <a:chOff x="8179194" y="1891833"/>
              <a:chExt cx="3228290" cy="816111"/>
            </a:xfrm>
          </p:grpSpPr>
          <p:sp>
            <p:nvSpPr>
              <p:cNvPr id="19" name="TextBox 122"/>
              <p:cNvSpPr txBox="1"/>
              <p:nvPr/>
            </p:nvSpPr>
            <p:spPr>
              <a:xfrm>
                <a:off x="8179194" y="1891833"/>
                <a:ext cx="3228290" cy="295071"/>
              </a:xfrm>
              <a:prstGeom prst="rect">
                <a:avLst/>
              </a:prstGeom>
              <a:noFill/>
            </p:spPr>
            <p:txBody>
              <a:bodyPr vert="horz" wrap="none" lIns="0" tIns="0" rIns="0" bIns="0" anchor="ctr">
                <a:normAutofit/>
              </a:bodyPr>
              <a:lstStyle/>
              <a:p>
                <a:pPr algn="l"/>
                <a:r>
                  <a:rPr lang="zh-CN" altLang="en-US" sz="1400" b="1" dirty="0">
                    <a:solidFill>
                      <a:schemeClr val="accent5"/>
                    </a:solidFill>
                  </a:rPr>
                  <a:t>输入标题文本</a:t>
                </a:r>
              </a:p>
            </p:txBody>
          </p:sp>
          <p:sp>
            <p:nvSpPr>
              <p:cNvPr id="20" name="TextBox 123"/>
              <p:cNvSpPr txBox="1"/>
              <p:nvPr/>
            </p:nvSpPr>
            <p:spPr>
              <a:xfrm>
                <a:off x="8179194" y="2186904"/>
                <a:ext cx="3228290" cy="521040"/>
              </a:xfrm>
              <a:prstGeom prst="rect">
                <a:avLst/>
              </a:prstGeom>
              <a:noFill/>
            </p:spPr>
            <p:txBody>
              <a:bodyPr wrap="square" lIns="0" tIns="0" rIns="0" bIns="0">
                <a:normAutofit/>
              </a:bodyPr>
              <a:lstStyle/>
              <a:p>
                <a:pPr>
                  <a:lnSpc>
                    <a:spcPct val="120000"/>
                  </a:lnSpc>
                </a:pPr>
                <a:r>
                  <a:rPr lang="zh-CN" altLang="en-US" sz="1100" dirty="0" smtClean="0">
                    <a:solidFill>
                      <a:schemeClr val="tx1">
                        <a:lumMod val="75000"/>
                        <a:lumOff val="25000"/>
                      </a:schemeClr>
                    </a:solidFill>
                  </a:rPr>
                  <a:t>点击此处更换文本点击此处更换文本点击此处更换文本点击此处更换文本</a:t>
                </a:r>
                <a:endParaRPr sz="1100" dirty="0">
                  <a:solidFill>
                    <a:schemeClr val="tx1">
                      <a:lumMod val="75000"/>
                      <a:lumOff val="25000"/>
                    </a:schemeClr>
                  </a:solidFill>
                </a:endParaRPr>
              </a:p>
            </p:txBody>
          </p:sp>
        </p:grpSp>
      </p:grpSp>
      <p:grpSp>
        <p:nvGrpSpPr>
          <p:cNvPr id="2" name="千图PPT彼岸天：ID 8661124库_组合 1"/>
          <p:cNvGrpSpPr/>
          <p:nvPr>
            <p:custDataLst>
              <p:tags r:id="rId3"/>
            </p:custDataLst>
          </p:nvPr>
        </p:nvGrpSpPr>
        <p:grpSpPr>
          <a:xfrm>
            <a:off x="711508" y="1891831"/>
            <a:ext cx="4476536" cy="1467825"/>
            <a:chOff x="711508" y="1891831"/>
            <a:chExt cx="4476536" cy="1467825"/>
          </a:xfrm>
        </p:grpSpPr>
        <p:cxnSp>
          <p:nvCxnSpPr>
            <p:cNvPr id="5" name="Connector: Elbow 117"/>
            <p:cNvCxnSpPr/>
            <p:nvPr/>
          </p:nvCxnSpPr>
          <p:spPr>
            <a:xfrm rot="10800000">
              <a:off x="4211559" y="2036367"/>
              <a:ext cx="976485" cy="1323289"/>
            </a:xfrm>
            <a:prstGeom prst="bentConnector3">
              <a:avLst>
                <a:gd name="adj1" fmla="val 50000"/>
              </a:avLst>
            </a:prstGeom>
            <a:ln w="12700">
              <a:solidFill>
                <a:schemeClr val="tx1">
                  <a:lumMod val="50000"/>
                  <a:lumOff val="50000"/>
                </a:schemeClr>
              </a:solidFill>
              <a:headEnd type="oval"/>
              <a:tailEnd type="triangle"/>
            </a:ln>
          </p:spPr>
          <p:style>
            <a:lnRef idx="1">
              <a:schemeClr val="accent1"/>
            </a:lnRef>
            <a:fillRef idx="0">
              <a:schemeClr val="accent1"/>
            </a:fillRef>
            <a:effectRef idx="0">
              <a:schemeClr val="accent1"/>
            </a:effectRef>
            <a:fontRef idx="minor">
              <a:schemeClr val="tx1"/>
            </a:fontRef>
          </p:style>
        </p:cxnSp>
        <p:grpSp>
          <p:nvGrpSpPr>
            <p:cNvPr id="10" name="Group 5"/>
            <p:cNvGrpSpPr/>
            <p:nvPr/>
          </p:nvGrpSpPr>
          <p:grpSpPr>
            <a:xfrm>
              <a:off x="711508" y="1891831"/>
              <a:ext cx="3301169" cy="925101"/>
              <a:chOff x="730864" y="1891831"/>
              <a:chExt cx="3353282" cy="925101"/>
            </a:xfrm>
          </p:grpSpPr>
          <p:sp>
            <p:nvSpPr>
              <p:cNvPr id="17" name="TextBox 128"/>
              <p:cNvSpPr txBox="1"/>
              <p:nvPr/>
            </p:nvSpPr>
            <p:spPr>
              <a:xfrm>
                <a:off x="730864" y="1891831"/>
                <a:ext cx="3353282" cy="295071"/>
              </a:xfrm>
              <a:prstGeom prst="rect">
                <a:avLst/>
              </a:prstGeom>
              <a:noFill/>
            </p:spPr>
            <p:txBody>
              <a:bodyPr vert="horz" wrap="none" lIns="0" tIns="0" rIns="0" bIns="0" anchor="ctr">
                <a:normAutofit/>
              </a:bodyPr>
              <a:lstStyle/>
              <a:p>
                <a:pPr algn="r"/>
                <a:r>
                  <a:rPr lang="zh-CN" altLang="en-US" sz="1400" b="1" dirty="0">
                    <a:solidFill>
                      <a:schemeClr val="accent6"/>
                    </a:solidFill>
                  </a:rPr>
                  <a:t>输入标题文本</a:t>
                </a:r>
              </a:p>
            </p:txBody>
          </p:sp>
          <p:sp>
            <p:nvSpPr>
              <p:cNvPr id="18" name="TextBox 129"/>
              <p:cNvSpPr txBox="1"/>
              <p:nvPr/>
            </p:nvSpPr>
            <p:spPr>
              <a:xfrm>
                <a:off x="730864" y="2186902"/>
                <a:ext cx="3353282" cy="630030"/>
              </a:xfrm>
              <a:prstGeom prst="rect">
                <a:avLst/>
              </a:prstGeom>
              <a:noFill/>
            </p:spPr>
            <p:txBody>
              <a:bodyPr wrap="square" lIns="0" tIns="0" rIns="0" bIns="0">
                <a:normAutofit/>
              </a:bodyPr>
              <a:lstStyle/>
              <a:p>
                <a:pPr algn="r">
                  <a:lnSpc>
                    <a:spcPct val="120000"/>
                  </a:lnSpc>
                </a:pPr>
                <a:r>
                  <a:rPr lang="zh-CN" altLang="en-US" sz="1100" dirty="0">
                    <a:solidFill>
                      <a:schemeClr val="tx1">
                        <a:lumMod val="75000"/>
                        <a:lumOff val="25000"/>
                      </a:schemeClr>
                    </a:solidFill>
                  </a:rPr>
                  <a:t>请替换文字内容复制你的内容到此</a:t>
                </a:r>
                <a:br>
                  <a:rPr lang="zh-CN" altLang="en-US" sz="1100" dirty="0">
                    <a:solidFill>
                      <a:schemeClr val="tx1">
                        <a:lumMod val="75000"/>
                        <a:lumOff val="25000"/>
                      </a:schemeClr>
                    </a:solidFill>
                  </a:rPr>
                </a:br>
                <a:r>
                  <a:rPr lang="zh-CN" altLang="en-US" sz="1100" dirty="0">
                    <a:solidFill>
                      <a:schemeClr val="tx1">
                        <a:lumMod val="75000"/>
                        <a:lumOff val="25000"/>
                      </a:schemeClr>
                    </a:solidFill>
                  </a:rPr>
                  <a:t>（请选择只保留文本</a:t>
                </a:r>
              </a:p>
            </p:txBody>
          </p:sp>
        </p:grpSp>
      </p:grpSp>
      <p:grpSp>
        <p:nvGrpSpPr>
          <p:cNvPr id="37" name="千图PPT彼岸天：ID 8661124库_组合 36"/>
          <p:cNvGrpSpPr/>
          <p:nvPr>
            <p:custDataLst>
              <p:tags r:id="rId4"/>
            </p:custDataLst>
          </p:nvPr>
        </p:nvGrpSpPr>
        <p:grpSpPr>
          <a:xfrm>
            <a:off x="711508" y="4568646"/>
            <a:ext cx="4666180" cy="1547991"/>
            <a:chOff x="711508" y="4568646"/>
            <a:chExt cx="4666180" cy="1547991"/>
          </a:xfrm>
        </p:grpSpPr>
        <p:cxnSp>
          <p:nvCxnSpPr>
            <p:cNvPr id="6" name="Connector: Elbow 118"/>
            <p:cNvCxnSpPr/>
            <p:nvPr/>
          </p:nvCxnSpPr>
          <p:spPr>
            <a:xfrm rot="10800000">
              <a:off x="4211560" y="4723740"/>
              <a:ext cx="1166128" cy="347935"/>
            </a:xfrm>
            <a:prstGeom prst="bentConnector3">
              <a:avLst>
                <a:gd name="adj1" fmla="val 50000"/>
              </a:avLst>
            </a:prstGeom>
            <a:ln w="12700">
              <a:solidFill>
                <a:schemeClr val="tx1">
                  <a:lumMod val="50000"/>
                  <a:lumOff val="50000"/>
                </a:schemeClr>
              </a:solidFill>
              <a:headEnd type="oval"/>
              <a:tailEnd type="triangle"/>
            </a:ln>
          </p:spPr>
          <p:style>
            <a:lnRef idx="1">
              <a:schemeClr val="accent1"/>
            </a:lnRef>
            <a:fillRef idx="0">
              <a:schemeClr val="accent1"/>
            </a:fillRef>
            <a:effectRef idx="0">
              <a:schemeClr val="accent1"/>
            </a:effectRef>
            <a:fontRef idx="minor">
              <a:schemeClr val="tx1"/>
            </a:fontRef>
          </p:style>
        </p:cxnSp>
        <p:grpSp>
          <p:nvGrpSpPr>
            <p:cNvPr id="11" name="Group 39"/>
            <p:cNvGrpSpPr/>
            <p:nvPr/>
          </p:nvGrpSpPr>
          <p:grpSpPr>
            <a:xfrm>
              <a:off x="711508" y="4568646"/>
              <a:ext cx="3301170" cy="1547991"/>
              <a:chOff x="730864" y="1891831"/>
              <a:chExt cx="3353282" cy="1547991"/>
            </a:xfrm>
          </p:grpSpPr>
          <p:sp>
            <p:nvSpPr>
              <p:cNvPr id="15" name="TextBox 40"/>
              <p:cNvSpPr txBox="1"/>
              <p:nvPr/>
            </p:nvSpPr>
            <p:spPr>
              <a:xfrm>
                <a:off x="730864" y="1891831"/>
                <a:ext cx="3353282" cy="295071"/>
              </a:xfrm>
              <a:prstGeom prst="rect">
                <a:avLst/>
              </a:prstGeom>
              <a:noFill/>
            </p:spPr>
            <p:txBody>
              <a:bodyPr vert="horz" wrap="none" lIns="0" tIns="0" rIns="0" bIns="0" anchor="ctr">
                <a:normAutofit/>
              </a:bodyPr>
              <a:lstStyle/>
              <a:p>
                <a:pPr algn="r"/>
                <a:r>
                  <a:rPr lang="zh-CN" altLang="en-US" sz="1400" b="1" dirty="0">
                    <a:solidFill>
                      <a:schemeClr val="accent4">
                        <a:lumMod val="100000"/>
                      </a:schemeClr>
                    </a:solidFill>
                  </a:rPr>
                  <a:t>输入标题文本</a:t>
                </a:r>
              </a:p>
            </p:txBody>
          </p:sp>
          <p:sp>
            <p:nvSpPr>
              <p:cNvPr id="16" name="TextBox 41"/>
              <p:cNvSpPr txBox="1"/>
              <p:nvPr/>
            </p:nvSpPr>
            <p:spPr>
              <a:xfrm>
                <a:off x="730864" y="2186901"/>
                <a:ext cx="3353282" cy="1252921"/>
              </a:xfrm>
              <a:prstGeom prst="rect">
                <a:avLst/>
              </a:prstGeom>
              <a:noFill/>
            </p:spPr>
            <p:txBody>
              <a:bodyPr wrap="square" lIns="0" tIns="0" rIns="0" bIns="0">
                <a:normAutofit/>
              </a:bodyPr>
              <a:lstStyle/>
              <a:p>
                <a:pPr algn="r">
                  <a:lnSpc>
                    <a:spcPct val="120000"/>
                  </a:lnSpc>
                </a:pPr>
                <a:r>
                  <a:rPr lang="zh-CN" altLang="en-US" sz="1100" dirty="0">
                    <a:solidFill>
                      <a:schemeClr val="tx1">
                        <a:lumMod val="75000"/>
                        <a:lumOff val="25000"/>
                      </a:schemeClr>
                    </a:solidFill>
                  </a:rPr>
                  <a:t>请替换文字内容复制你的内容到此</a:t>
                </a:r>
                <a:br>
                  <a:rPr lang="zh-CN" altLang="en-US" sz="1100" dirty="0">
                    <a:solidFill>
                      <a:schemeClr val="tx1">
                        <a:lumMod val="75000"/>
                        <a:lumOff val="25000"/>
                      </a:schemeClr>
                    </a:solidFill>
                  </a:rPr>
                </a:br>
                <a:r>
                  <a:rPr lang="zh-CN" altLang="en-US" sz="1100" dirty="0">
                    <a:solidFill>
                      <a:schemeClr val="tx1">
                        <a:lumMod val="75000"/>
                        <a:lumOff val="25000"/>
                      </a:schemeClr>
                    </a:solidFill>
                  </a:rPr>
                  <a:t>（请选择只保留文本</a:t>
                </a:r>
              </a:p>
            </p:txBody>
          </p:sp>
        </p:grpSp>
      </p:grpSp>
      <p:grpSp>
        <p:nvGrpSpPr>
          <p:cNvPr id="36" name="千图PPT彼岸天：ID 8661124库_组合 35"/>
          <p:cNvGrpSpPr/>
          <p:nvPr>
            <p:custDataLst>
              <p:tags r:id="rId5"/>
            </p:custDataLst>
          </p:nvPr>
        </p:nvGrpSpPr>
        <p:grpSpPr>
          <a:xfrm>
            <a:off x="6848229" y="4227493"/>
            <a:ext cx="4626635" cy="1889144"/>
            <a:chOff x="6848229" y="4227493"/>
            <a:chExt cx="4626635" cy="1889144"/>
          </a:xfrm>
        </p:grpSpPr>
        <p:cxnSp>
          <p:nvCxnSpPr>
            <p:cNvPr id="8" name="Connector: Elbow 120"/>
            <p:cNvCxnSpPr/>
            <p:nvPr/>
          </p:nvCxnSpPr>
          <p:spPr>
            <a:xfrm>
              <a:off x="6848229" y="4227493"/>
              <a:ext cx="962785" cy="618720"/>
            </a:xfrm>
            <a:prstGeom prst="bentConnector3">
              <a:avLst>
                <a:gd name="adj1" fmla="val 50000"/>
              </a:avLst>
            </a:prstGeom>
            <a:ln w="12700">
              <a:solidFill>
                <a:schemeClr val="tx1">
                  <a:lumMod val="50000"/>
                  <a:lumOff val="50000"/>
                </a:schemeClr>
              </a:solidFill>
              <a:headEnd type="oval"/>
              <a:tailEnd type="triangle"/>
            </a:ln>
          </p:spPr>
          <p:style>
            <a:lnRef idx="1">
              <a:schemeClr val="accent1"/>
            </a:lnRef>
            <a:fillRef idx="0">
              <a:schemeClr val="accent1"/>
            </a:fillRef>
            <a:effectRef idx="0">
              <a:schemeClr val="accent1"/>
            </a:effectRef>
            <a:fontRef idx="minor">
              <a:schemeClr val="tx1"/>
            </a:fontRef>
          </p:style>
        </p:cxnSp>
        <p:grpSp>
          <p:nvGrpSpPr>
            <p:cNvPr id="12" name="Group 43"/>
            <p:cNvGrpSpPr/>
            <p:nvPr/>
          </p:nvGrpSpPr>
          <p:grpSpPr>
            <a:xfrm>
              <a:off x="8148228" y="4568646"/>
              <a:ext cx="3326636" cy="1547991"/>
              <a:chOff x="8179194" y="1891833"/>
              <a:chExt cx="3228290" cy="1547991"/>
            </a:xfrm>
          </p:grpSpPr>
          <p:sp>
            <p:nvSpPr>
              <p:cNvPr id="13" name="TextBox 44"/>
              <p:cNvSpPr txBox="1"/>
              <p:nvPr/>
            </p:nvSpPr>
            <p:spPr>
              <a:xfrm>
                <a:off x="8179194" y="1891833"/>
                <a:ext cx="3228290" cy="295071"/>
              </a:xfrm>
              <a:prstGeom prst="rect">
                <a:avLst/>
              </a:prstGeom>
              <a:noFill/>
            </p:spPr>
            <p:txBody>
              <a:bodyPr vert="horz" wrap="none" lIns="0" tIns="0" rIns="0" bIns="0" anchor="ctr">
                <a:normAutofit/>
              </a:bodyPr>
              <a:lstStyle/>
              <a:p>
                <a:pPr algn="l"/>
                <a:r>
                  <a:rPr lang="zh-CN" altLang="en-US" sz="1400" b="1" dirty="0">
                    <a:solidFill>
                      <a:schemeClr val="accent3">
                        <a:lumMod val="100000"/>
                      </a:schemeClr>
                    </a:solidFill>
                  </a:rPr>
                  <a:t>输入标题文本</a:t>
                </a:r>
              </a:p>
            </p:txBody>
          </p:sp>
          <p:sp>
            <p:nvSpPr>
              <p:cNvPr id="14" name="TextBox 45"/>
              <p:cNvSpPr txBox="1"/>
              <p:nvPr/>
            </p:nvSpPr>
            <p:spPr>
              <a:xfrm>
                <a:off x="8179194" y="2186903"/>
                <a:ext cx="3228290" cy="1252921"/>
              </a:xfrm>
              <a:prstGeom prst="rect">
                <a:avLst/>
              </a:prstGeom>
              <a:noFill/>
            </p:spPr>
            <p:txBody>
              <a:bodyPr wrap="square" lIns="0" tIns="0" rIns="0" bIns="0">
                <a:normAutofit/>
              </a:bodyPr>
              <a:lstStyle/>
              <a:p>
                <a:pPr>
                  <a:lnSpc>
                    <a:spcPct val="120000"/>
                  </a:lnSpc>
                </a:pPr>
                <a:r>
                  <a:rPr lang="zh-CN" altLang="en-US" sz="1100" dirty="0" smtClean="0">
                    <a:solidFill>
                      <a:schemeClr val="tx1">
                        <a:lumMod val="75000"/>
                        <a:lumOff val="25000"/>
                      </a:schemeClr>
                    </a:solidFill>
                  </a:rPr>
                  <a:t>点击此处更换文本点击此处更换文本点击此处更换文本点击此处更换文本</a:t>
                </a:r>
                <a:endParaRPr sz="1100" dirty="0">
                  <a:solidFill>
                    <a:schemeClr val="tx1">
                      <a:lumMod val="75000"/>
                      <a:lumOff val="25000"/>
                    </a:schemeClr>
                  </a:solidFill>
                </a:endParaRPr>
              </a:p>
            </p:txBody>
          </p:sp>
        </p:grpSp>
      </p:grpSp>
      <p:sp>
        <p:nvSpPr>
          <p:cNvPr id="3" name="矩形 2"/>
          <p:cNvSpPr/>
          <p:nvPr userDrawn="1"/>
        </p:nvSpPr>
        <p:spPr>
          <a:xfrm>
            <a:off x="3814780" y="650997"/>
            <a:ext cx="4164729" cy="700320"/>
          </a:xfrm>
          <a:prstGeom prst="rect">
            <a:avLst/>
          </a:prstGeom>
        </p:spPr>
        <p:txBody>
          <a:bodyPr wrap="square" lIns="0" tIns="0" rIns="0" bIns="0">
            <a:spAutoFit/>
          </a:bodyPr>
          <a:lstStyle/>
          <a:p>
            <a:r>
              <a:rPr lang="zh-CN" altLang="en-US" sz="4550" b="1" dirty="0">
                <a:solidFill>
                  <a:schemeClr val="tx1"/>
                </a:solidFill>
                <a:latin typeface="汉仪乐喵体简" panose="00020600040101010101" pitchFamily="18" charset="-122"/>
                <a:ea typeface="汉仪乐喵体简" panose="00020600040101010101" pitchFamily="18" charset="-122"/>
                <a:cs typeface="+mn-ea"/>
                <a:sym typeface="+mn-lt"/>
              </a:rPr>
              <a:t>请输入您的标题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53" presetClass="entr" presetSubtype="528"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500" fill="hold"/>
                                        <p:tgtEl>
                                          <p:spTgt spid="2"/>
                                        </p:tgtEl>
                                        <p:attrNameLst>
                                          <p:attrName>ppt_w</p:attrName>
                                        </p:attrNameLst>
                                      </p:cBhvr>
                                      <p:tavLst>
                                        <p:tav tm="0">
                                          <p:val>
                                            <p:fltVal val="0"/>
                                          </p:val>
                                        </p:tav>
                                        <p:tav tm="100000">
                                          <p:val>
                                            <p:strVal val="#ppt_w"/>
                                          </p:val>
                                        </p:tav>
                                      </p:tavLst>
                                    </p:anim>
                                    <p:anim calcmode="lin" valueType="num">
                                      <p:cBhvr>
                                        <p:cTn id="12" dur="500" fill="hold"/>
                                        <p:tgtEl>
                                          <p:spTgt spid="2"/>
                                        </p:tgtEl>
                                        <p:attrNameLst>
                                          <p:attrName>ppt_h</p:attrName>
                                        </p:attrNameLst>
                                      </p:cBhvr>
                                      <p:tavLst>
                                        <p:tav tm="0">
                                          <p:val>
                                            <p:fltVal val="0"/>
                                          </p:val>
                                        </p:tav>
                                        <p:tav tm="100000">
                                          <p:val>
                                            <p:strVal val="#ppt_h"/>
                                          </p:val>
                                        </p:tav>
                                      </p:tavLst>
                                    </p:anim>
                                    <p:animEffect transition="in" filter="fade">
                                      <p:cBhvr>
                                        <p:cTn id="13" dur="500"/>
                                        <p:tgtEl>
                                          <p:spTgt spid="2"/>
                                        </p:tgtEl>
                                      </p:cBhvr>
                                    </p:animEffect>
                                    <p:anim calcmode="lin" valueType="num">
                                      <p:cBhvr>
                                        <p:cTn id="14" dur="500" fill="hold"/>
                                        <p:tgtEl>
                                          <p:spTgt spid="2"/>
                                        </p:tgtEl>
                                        <p:attrNameLst>
                                          <p:attrName>ppt_x</p:attrName>
                                        </p:attrNameLst>
                                      </p:cBhvr>
                                      <p:tavLst>
                                        <p:tav tm="0">
                                          <p:val>
                                            <p:fltVal val="0.5"/>
                                          </p:val>
                                        </p:tav>
                                        <p:tav tm="100000">
                                          <p:val>
                                            <p:strVal val="#ppt_x"/>
                                          </p:val>
                                        </p:tav>
                                      </p:tavLst>
                                    </p:anim>
                                    <p:anim calcmode="lin" valueType="num">
                                      <p:cBhvr>
                                        <p:cTn id="15" dur="500" fill="hold"/>
                                        <p:tgtEl>
                                          <p:spTgt spid="2"/>
                                        </p:tgtEl>
                                        <p:attrNameLst>
                                          <p:attrName>ppt_y</p:attrName>
                                        </p:attrNameLst>
                                      </p:cBhvr>
                                      <p:tavLst>
                                        <p:tav tm="0">
                                          <p:val>
                                            <p:fltVal val="0.5"/>
                                          </p:val>
                                        </p:tav>
                                        <p:tav tm="100000">
                                          <p:val>
                                            <p:strVal val="#ppt_y"/>
                                          </p:val>
                                        </p:tav>
                                      </p:tavLst>
                                    </p:anim>
                                  </p:childTnLst>
                                </p:cTn>
                              </p:par>
                            </p:childTnLst>
                          </p:cTn>
                        </p:par>
                        <p:par>
                          <p:cTn id="16" fill="hold">
                            <p:stCondLst>
                              <p:cond delay="1000"/>
                            </p:stCondLst>
                            <p:childTnLst>
                              <p:par>
                                <p:cTn id="17" presetID="53" presetClass="entr" presetSubtype="528" fill="hold" nodeType="afterEffect">
                                  <p:stCondLst>
                                    <p:cond delay="0"/>
                                  </p:stCondLst>
                                  <p:childTnLst>
                                    <p:set>
                                      <p:cBhvr>
                                        <p:cTn id="18" dur="1" fill="hold">
                                          <p:stCondLst>
                                            <p:cond delay="0"/>
                                          </p:stCondLst>
                                        </p:cTn>
                                        <p:tgtEl>
                                          <p:spTgt spid="35"/>
                                        </p:tgtEl>
                                        <p:attrNameLst>
                                          <p:attrName>style.visibility</p:attrName>
                                        </p:attrNameLst>
                                      </p:cBhvr>
                                      <p:to>
                                        <p:strVal val="visible"/>
                                      </p:to>
                                    </p:set>
                                    <p:anim calcmode="lin" valueType="num">
                                      <p:cBhvr>
                                        <p:cTn id="19" dur="500" fill="hold"/>
                                        <p:tgtEl>
                                          <p:spTgt spid="35"/>
                                        </p:tgtEl>
                                        <p:attrNameLst>
                                          <p:attrName>ppt_w</p:attrName>
                                        </p:attrNameLst>
                                      </p:cBhvr>
                                      <p:tavLst>
                                        <p:tav tm="0">
                                          <p:val>
                                            <p:fltVal val="0"/>
                                          </p:val>
                                        </p:tav>
                                        <p:tav tm="100000">
                                          <p:val>
                                            <p:strVal val="#ppt_w"/>
                                          </p:val>
                                        </p:tav>
                                      </p:tavLst>
                                    </p:anim>
                                    <p:anim calcmode="lin" valueType="num">
                                      <p:cBhvr>
                                        <p:cTn id="20" dur="500" fill="hold"/>
                                        <p:tgtEl>
                                          <p:spTgt spid="35"/>
                                        </p:tgtEl>
                                        <p:attrNameLst>
                                          <p:attrName>ppt_h</p:attrName>
                                        </p:attrNameLst>
                                      </p:cBhvr>
                                      <p:tavLst>
                                        <p:tav tm="0">
                                          <p:val>
                                            <p:fltVal val="0"/>
                                          </p:val>
                                        </p:tav>
                                        <p:tav tm="100000">
                                          <p:val>
                                            <p:strVal val="#ppt_h"/>
                                          </p:val>
                                        </p:tav>
                                      </p:tavLst>
                                    </p:anim>
                                    <p:animEffect transition="in" filter="fade">
                                      <p:cBhvr>
                                        <p:cTn id="21" dur="500"/>
                                        <p:tgtEl>
                                          <p:spTgt spid="35"/>
                                        </p:tgtEl>
                                      </p:cBhvr>
                                    </p:animEffect>
                                    <p:anim calcmode="lin" valueType="num">
                                      <p:cBhvr>
                                        <p:cTn id="22" dur="500" fill="hold"/>
                                        <p:tgtEl>
                                          <p:spTgt spid="35"/>
                                        </p:tgtEl>
                                        <p:attrNameLst>
                                          <p:attrName>ppt_x</p:attrName>
                                        </p:attrNameLst>
                                      </p:cBhvr>
                                      <p:tavLst>
                                        <p:tav tm="0">
                                          <p:val>
                                            <p:fltVal val="0.5"/>
                                          </p:val>
                                        </p:tav>
                                        <p:tav tm="100000">
                                          <p:val>
                                            <p:strVal val="#ppt_x"/>
                                          </p:val>
                                        </p:tav>
                                      </p:tavLst>
                                    </p:anim>
                                    <p:anim calcmode="lin" valueType="num">
                                      <p:cBhvr>
                                        <p:cTn id="23" dur="500" fill="hold"/>
                                        <p:tgtEl>
                                          <p:spTgt spid="35"/>
                                        </p:tgtEl>
                                        <p:attrNameLst>
                                          <p:attrName>ppt_y</p:attrName>
                                        </p:attrNameLst>
                                      </p:cBhvr>
                                      <p:tavLst>
                                        <p:tav tm="0">
                                          <p:val>
                                            <p:fltVal val="0.5"/>
                                          </p:val>
                                        </p:tav>
                                        <p:tav tm="100000">
                                          <p:val>
                                            <p:strVal val="#ppt_y"/>
                                          </p:val>
                                        </p:tav>
                                      </p:tavLst>
                                    </p:anim>
                                  </p:childTnLst>
                                </p:cTn>
                              </p:par>
                            </p:childTnLst>
                          </p:cTn>
                        </p:par>
                        <p:par>
                          <p:cTn id="24" fill="hold">
                            <p:stCondLst>
                              <p:cond delay="1500"/>
                            </p:stCondLst>
                            <p:childTnLst>
                              <p:par>
                                <p:cTn id="25" presetID="53" presetClass="entr" presetSubtype="528" fill="hold" nodeType="afterEffect">
                                  <p:stCondLst>
                                    <p:cond delay="0"/>
                                  </p:stCondLst>
                                  <p:childTnLst>
                                    <p:set>
                                      <p:cBhvr>
                                        <p:cTn id="26" dur="1" fill="hold">
                                          <p:stCondLst>
                                            <p:cond delay="0"/>
                                          </p:stCondLst>
                                        </p:cTn>
                                        <p:tgtEl>
                                          <p:spTgt spid="37"/>
                                        </p:tgtEl>
                                        <p:attrNameLst>
                                          <p:attrName>style.visibility</p:attrName>
                                        </p:attrNameLst>
                                      </p:cBhvr>
                                      <p:to>
                                        <p:strVal val="visible"/>
                                      </p:to>
                                    </p:set>
                                    <p:anim calcmode="lin" valueType="num">
                                      <p:cBhvr>
                                        <p:cTn id="27" dur="500" fill="hold"/>
                                        <p:tgtEl>
                                          <p:spTgt spid="37"/>
                                        </p:tgtEl>
                                        <p:attrNameLst>
                                          <p:attrName>ppt_w</p:attrName>
                                        </p:attrNameLst>
                                      </p:cBhvr>
                                      <p:tavLst>
                                        <p:tav tm="0">
                                          <p:val>
                                            <p:fltVal val="0"/>
                                          </p:val>
                                        </p:tav>
                                        <p:tav tm="100000">
                                          <p:val>
                                            <p:strVal val="#ppt_w"/>
                                          </p:val>
                                        </p:tav>
                                      </p:tavLst>
                                    </p:anim>
                                    <p:anim calcmode="lin" valueType="num">
                                      <p:cBhvr>
                                        <p:cTn id="28" dur="500" fill="hold"/>
                                        <p:tgtEl>
                                          <p:spTgt spid="37"/>
                                        </p:tgtEl>
                                        <p:attrNameLst>
                                          <p:attrName>ppt_h</p:attrName>
                                        </p:attrNameLst>
                                      </p:cBhvr>
                                      <p:tavLst>
                                        <p:tav tm="0">
                                          <p:val>
                                            <p:fltVal val="0"/>
                                          </p:val>
                                        </p:tav>
                                        <p:tav tm="100000">
                                          <p:val>
                                            <p:strVal val="#ppt_h"/>
                                          </p:val>
                                        </p:tav>
                                      </p:tavLst>
                                    </p:anim>
                                    <p:animEffect transition="in" filter="fade">
                                      <p:cBhvr>
                                        <p:cTn id="29" dur="500"/>
                                        <p:tgtEl>
                                          <p:spTgt spid="37"/>
                                        </p:tgtEl>
                                      </p:cBhvr>
                                    </p:animEffect>
                                    <p:anim calcmode="lin" valueType="num">
                                      <p:cBhvr>
                                        <p:cTn id="30" dur="500" fill="hold"/>
                                        <p:tgtEl>
                                          <p:spTgt spid="37"/>
                                        </p:tgtEl>
                                        <p:attrNameLst>
                                          <p:attrName>ppt_x</p:attrName>
                                        </p:attrNameLst>
                                      </p:cBhvr>
                                      <p:tavLst>
                                        <p:tav tm="0">
                                          <p:val>
                                            <p:fltVal val="0.5"/>
                                          </p:val>
                                        </p:tav>
                                        <p:tav tm="100000">
                                          <p:val>
                                            <p:strVal val="#ppt_x"/>
                                          </p:val>
                                        </p:tav>
                                      </p:tavLst>
                                    </p:anim>
                                    <p:anim calcmode="lin" valueType="num">
                                      <p:cBhvr>
                                        <p:cTn id="31" dur="500" fill="hold"/>
                                        <p:tgtEl>
                                          <p:spTgt spid="37"/>
                                        </p:tgtEl>
                                        <p:attrNameLst>
                                          <p:attrName>ppt_y</p:attrName>
                                        </p:attrNameLst>
                                      </p:cBhvr>
                                      <p:tavLst>
                                        <p:tav tm="0">
                                          <p:val>
                                            <p:fltVal val="0.5"/>
                                          </p:val>
                                        </p:tav>
                                        <p:tav tm="100000">
                                          <p:val>
                                            <p:strVal val="#ppt_y"/>
                                          </p:val>
                                        </p:tav>
                                      </p:tavLst>
                                    </p:anim>
                                  </p:childTnLst>
                                </p:cTn>
                              </p:par>
                            </p:childTnLst>
                          </p:cTn>
                        </p:par>
                        <p:par>
                          <p:cTn id="32" fill="hold">
                            <p:stCondLst>
                              <p:cond delay="2000"/>
                            </p:stCondLst>
                            <p:childTnLst>
                              <p:par>
                                <p:cTn id="33" presetID="53" presetClass="entr" presetSubtype="528" fill="hold" nodeType="afterEffect">
                                  <p:stCondLst>
                                    <p:cond delay="0"/>
                                  </p:stCondLst>
                                  <p:childTnLst>
                                    <p:set>
                                      <p:cBhvr>
                                        <p:cTn id="34" dur="1" fill="hold">
                                          <p:stCondLst>
                                            <p:cond delay="0"/>
                                          </p:stCondLst>
                                        </p:cTn>
                                        <p:tgtEl>
                                          <p:spTgt spid="36"/>
                                        </p:tgtEl>
                                        <p:attrNameLst>
                                          <p:attrName>style.visibility</p:attrName>
                                        </p:attrNameLst>
                                      </p:cBhvr>
                                      <p:to>
                                        <p:strVal val="visible"/>
                                      </p:to>
                                    </p:set>
                                    <p:anim calcmode="lin" valueType="num">
                                      <p:cBhvr>
                                        <p:cTn id="35" dur="500" fill="hold"/>
                                        <p:tgtEl>
                                          <p:spTgt spid="36"/>
                                        </p:tgtEl>
                                        <p:attrNameLst>
                                          <p:attrName>ppt_w</p:attrName>
                                        </p:attrNameLst>
                                      </p:cBhvr>
                                      <p:tavLst>
                                        <p:tav tm="0">
                                          <p:val>
                                            <p:fltVal val="0"/>
                                          </p:val>
                                        </p:tav>
                                        <p:tav tm="100000">
                                          <p:val>
                                            <p:strVal val="#ppt_w"/>
                                          </p:val>
                                        </p:tav>
                                      </p:tavLst>
                                    </p:anim>
                                    <p:anim calcmode="lin" valueType="num">
                                      <p:cBhvr>
                                        <p:cTn id="36" dur="500" fill="hold"/>
                                        <p:tgtEl>
                                          <p:spTgt spid="36"/>
                                        </p:tgtEl>
                                        <p:attrNameLst>
                                          <p:attrName>ppt_h</p:attrName>
                                        </p:attrNameLst>
                                      </p:cBhvr>
                                      <p:tavLst>
                                        <p:tav tm="0">
                                          <p:val>
                                            <p:fltVal val="0"/>
                                          </p:val>
                                        </p:tav>
                                        <p:tav tm="100000">
                                          <p:val>
                                            <p:strVal val="#ppt_h"/>
                                          </p:val>
                                        </p:tav>
                                      </p:tavLst>
                                    </p:anim>
                                    <p:animEffect transition="in" filter="fade">
                                      <p:cBhvr>
                                        <p:cTn id="37" dur="500"/>
                                        <p:tgtEl>
                                          <p:spTgt spid="36"/>
                                        </p:tgtEl>
                                      </p:cBhvr>
                                    </p:animEffect>
                                    <p:anim calcmode="lin" valueType="num">
                                      <p:cBhvr>
                                        <p:cTn id="38" dur="500" fill="hold"/>
                                        <p:tgtEl>
                                          <p:spTgt spid="36"/>
                                        </p:tgtEl>
                                        <p:attrNameLst>
                                          <p:attrName>ppt_x</p:attrName>
                                        </p:attrNameLst>
                                      </p:cBhvr>
                                      <p:tavLst>
                                        <p:tav tm="0">
                                          <p:val>
                                            <p:fltVal val="0.5"/>
                                          </p:val>
                                        </p:tav>
                                        <p:tav tm="100000">
                                          <p:val>
                                            <p:strVal val="#ppt_x"/>
                                          </p:val>
                                        </p:tav>
                                      </p:tavLst>
                                    </p:anim>
                                    <p:anim calcmode="lin" valueType="num">
                                      <p:cBhvr>
                                        <p:cTn id="39" dur="500" fill="hold"/>
                                        <p:tgtEl>
                                          <p:spTgt spid="36"/>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千图PPT彼岸天：ID 8661124库_组合 1"/>
          <p:cNvGrpSpPr/>
          <p:nvPr>
            <p:custDataLst>
              <p:tags r:id="rId1"/>
            </p:custDataLst>
          </p:nvPr>
        </p:nvGrpSpPr>
        <p:grpSpPr>
          <a:xfrm>
            <a:off x="4546521" y="1819707"/>
            <a:ext cx="3164967" cy="3164967"/>
            <a:chOff x="4546521" y="1819707"/>
            <a:chExt cx="3164967" cy="3164967"/>
          </a:xfrm>
        </p:grpSpPr>
        <p:sp>
          <p:nvSpPr>
            <p:cNvPr id="4" name="Freeform: Shape 2"/>
            <p:cNvSpPr/>
            <p:nvPr/>
          </p:nvSpPr>
          <p:spPr bwMode="auto">
            <a:xfrm rot="18900000">
              <a:off x="6614208" y="3887394"/>
              <a:ext cx="1097280" cy="1097280"/>
            </a:xfrm>
            <a:custGeom>
              <a:avLst/>
              <a:gdLst>
                <a:gd name="T0" fmla="*/ 12 w 1087"/>
                <a:gd name="T1" fmla="*/ 520 h 1087"/>
                <a:gd name="T2" fmla="*/ 566 w 1087"/>
                <a:gd name="T3" fmla="*/ 13 h 1087"/>
                <a:gd name="T4" fmla="*/ 1074 w 1087"/>
                <a:gd name="T5" fmla="*/ 567 h 1087"/>
                <a:gd name="T6" fmla="*/ 520 w 1087"/>
                <a:gd name="T7" fmla="*/ 1074 h 1087"/>
                <a:gd name="T8" fmla="*/ 12 w 1087"/>
                <a:gd name="T9" fmla="*/ 520 h 1087"/>
              </a:gdLst>
              <a:ahLst/>
              <a:cxnLst>
                <a:cxn ang="0">
                  <a:pos x="T0" y="T1"/>
                </a:cxn>
                <a:cxn ang="0">
                  <a:pos x="T2" y="T3"/>
                </a:cxn>
                <a:cxn ang="0">
                  <a:pos x="T4" y="T5"/>
                </a:cxn>
                <a:cxn ang="0">
                  <a:pos x="T6" y="T7"/>
                </a:cxn>
                <a:cxn ang="0">
                  <a:pos x="T8" y="T9"/>
                </a:cxn>
              </a:cxnLst>
              <a:rect l="0" t="0" r="r" b="b"/>
              <a:pathLst>
                <a:path w="1087" h="1087">
                  <a:moveTo>
                    <a:pt x="12" y="520"/>
                  </a:moveTo>
                  <a:cubicBezTo>
                    <a:pt x="25" y="227"/>
                    <a:pt x="273" y="0"/>
                    <a:pt x="566" y="13"/>
                  </a:cubicBezTo>
                  <a:cubicBezTo>
                    <a:pt x="859" y="25"/>
                    <a:pt x="1087" y="273"/>
                    <a:pt x="1074" y="567"/>
                  </a:cubicBezTo>
                  <a:cubicBezTo>
                    <a:pt x="1061" y="860"/>
                    <a:pt x="813" y="1087"/>
                    <a:pt x="520" y="1074"/>
                  </a:cubicBezTo>
                  <a:cubicBezTo>
                    <a:pt x="227" y="1062"/>
                    <a:pt x="0" y="814"/>
                    <a:pt x="12" y="520"/>
                  </a:cubicBezTo>
                  <a:close/>
                </a:path>
              </a:pathLst>
            </a:custGeom>
            <a:solidFill>
              <a:schemeClr val="accent3"/>
            </a:solidFill>
            <a:ln>
              <a:noFill/>
            </a:ln>
          </p:spPr>
          <p:txBody>
            <a:bodyPr anchor="ctr"/>
            <a:lstStyle/>
            <a:p>
              <a:pPr algn="ctr"/>
              <a:endParaRPr/>
            </a:p>
          </p:txBody>
        </p:sp>
        <p:sp>
          <p:nvSpPr>
            <p:cNvPr id="5" name="Oval 3"/>
            <p:cNvSpPr/>
            <p:nvPr/>
          </p:nvSpPr>
          <p:spPr bwMode="auto">
            <a:xfrm rot="18900000">
              <a:off x="6614208" y="1819707"/>
              <a:ext cx="1097280" cy="1097280"/>
            </a:xfrm>
            <a:prstGeom prst="ellipse">
              <a:avLst/>
            </a:prstGeom>
            <a:solidFill>
              <a:schemeClr val="accent2"/>
            </a:solidFill>
            <a:ln>
              <a:noFill/>
            </a:ln>
          </p:spPr>
          <p:txBody>
            <a:bodyPr anchor="ctr"/>
            <a:lstStyle/>
            <a:p>
              <a:pPr algn="ctr"/>
              <a:endParaRPr/>
            </a:p>
          </p:txBody>
        </p:sp>
        <p:sp>
          <p:nvSpPr>
            <p:cNvPr id="6" name="Oval 4"/>
            <p:cNvSpPr/>
            <p:nvPr/>
          </p:nvSpPr>
          <p:spPr bwMode="auto">
            <a:xfrm rot="18900000">
              <a:off x="4546521" y="3887394"/>
              <a:ext cx="1097280" cy="1097280"/>
            </a:xfrm>
            <a:prstGeom prst="ellipse">
              <a:avLst/>
            </a:prstGeom>
            <a:solidFill>
              <a:schemeClr val="accent4"/>
            </a:solidFill>
            <a:ln>
              <a:noFill/>
            </a:ln>
          </p:spPr>
          <p:txBody>
            <a:bodyPr anchor="ctr"/>
            <a:lstStyle/>
            <a:p>
              <a:pPr algn="ctr"/>
              <a:endParaRPr/>
            </a:p>
          </p:txBody>
        </p:sp>
        <p:sp>
          <p:nvSpPr>
            <p:cNvPr id="7" name="Oval 5"/>
            <p:cNvSpPr/>
            <p:nvPr/>
          </p:nvSpPr>
          <p:spPr bwMode="auto">
            <a:xfrm rot="18900000">
              <a:off x="4546521" y="1819707"/>
              <a:ext cx="1097280" cy="1097280"/>
            </a:xfrm>
            <a:prstGeom prst="ellipse">
              <a:avLst/>
            </a:prstGeom>
            <a:solidFill>
              <a:schemeClr val="accent1"/>
            </a:solidFill>
            <a:ln>
              <a:noFill/>
            </a:ln>
          </p:spPr>
          <p:txBody>
            <a:bodyPr anchor="ctr"/>
            <a:lstStyle/>
            <a:p>
              <a:pPr algn="ctr"/>
              <a:endParaRPr/>
            </a:p>
          </p:txBody>
        </p:sp>
        <p:sp>
          <p:nvSpPr>
            <p:cNvPr id="8" name="Oval 6"/>
            <p:cNvSpPr/>
            <p:nvPr/>
          </p:nvSpPr>
          <p:spPr>
            <a:xfrm rot="18900000">
              <a:off x="5955989" y="3229174"/>
              <a:ext cx="346033" cy="346033"/>
            </a:xfrm>
            <a:prstGeom prst="ellipse">
              <a:avLst/>
            </a:prstGeom>
            <a:noFill/>
            <a:ln w="38100">
              <a:solidFill>
                <a:schemeClr val="tx2"/>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cxnSp>
          <p:nvCxnSpPr>
            <p:cNvPr id="9" name="Straight Connector 7"/>
            <p:cNvCxnSpPr>
              <a:stCxn id="8" idx="6"/>
              <a:endCxn id="5" idx="2"/>
            </p:cNvCxnSpPr>
            <p:nvPr/>
          </p:nvCxnSpPr>
          <p:spPr>
            <a:xfrm flipV="1">
              <a:off x="6251347" y="2756294"/>
              <a:ext cx="523554" cy="523556"/>
            </a:xfrm>
            <a:prstGeom prst="line">
              <a:avLst/>
            </a:prstGeom>
            <a:ln w="31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 name="Straight Connector 8"/>
            <p:cNvCxnSpPr>
              <a:stCxn id="8" idx="4"/>
              <a:endCxn id="4" idx="1"/>
            </p:cNvCxnSpPr>
            <p:nvPr/>
          </p:nvCxnSpPr>
          <p:spPr>
            <a:xfrm>
              <a:off x="6251347" y="3524531"/>
              <a:ext cx="548894" cy="516775"/>
            </a:xfrm>
            <a:prstGeom prst="line">
              <a:avLst/>
            </a:prstGeom>
            <a:ln w="31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1" name="Straight Connector 9"/>
            <p:cNvCxnSpPr>
              <a:stCxn id="8" idx="2"/>
              <a:endCxn id="6" idx="6"/>
            </p:cNvCxnSpPr>
            <p:nvPr/>
          </p:nvCxnSpPr>
          <p:spPr>
            <a:xfrm flipH="1">
              <a:off x="5483108" y="3524532"/>
              <a:ext cx="523557" cy="523555"/>
            </a:xfrm>
            <a:prstGeom prst="line">
              <a:avLst/>
            </a:prstGeom>
            <a:ln w="31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2" name="Straight Connector 10"/>
            <p:cNvCxnSpPr>
              <a:stCxn id="8" idx="0"/>
              <a:endCxn id="7" idx="4"/>
            </p:cNvCxnSpPr>
            <p:nvPr/>
          </p:nvCxnSpPr>
          <p:spPr>
            <a:xfrm flipH="1" flipV="1">
              <a:off x="5483108" y="2756294"/>
              <a:ext cx="523557" cy="523555"/>
            </a:xfrm>
            <a:prstGeom prst="line">
              <a:avLst/>
            </a:prstGeom>
            <a:ln w="3175">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Freeform: Shape 11"/>
            <p:cNvSpPr/>
            <p:nvPr/>
          </p:nvSpPr>
          <p:spPr bwMode="auto">
            <a:xfrm>
              <a:off x="6948356" y="2155979"/>
              <a:ext cx="428984" cy="424737"/>
            </a:xfrm>
            <a:custGeom>
              <a:avLst/>
              <a:gdLst>
                <a:gd name="T0" fmla="*/ 112 w 176"/>
                <a:gd name="T1" fmla="*/ 118 h 174"/>
                <a:gd name="T2" fmla="*/ 120 w 176"/>
                <a:gd name="T3" fmla="*/ 102 h 174"/>
                <a:gd name="T4" fmla="*/ 64 w 176"/>
                <a:gd name="T5" fmla="*/ 94 h 174"/>
                <a:gd name="T6" fmla="*/ 56 w 176"/>
                <a:gd name="T7" fmla="*/ 110 h 174"/>
                <a:gd name="T8" fmla="*/ 64 w 176"/>
                <a:gd name="T9" fmla="*/ 102 h 174"/>
                <a:gd name="T10" fmla="*/ 112 w 176"/>
                <a:gd name="T11" fmla="*/ 110 h 174"/>
                <a:gd name="T12" fmla="*/ 64 w 176"/>
                <a:gd name="T13" fmla="*/ 102 h 174"/>
                <a:gd name="T14" fmla="*/ 152 w 176"/>
                <a:gd name="T15" fmla="*/ 46 h 174"/>
                <a:gd name="T16" fmla="*/ 128 w 176"/>
                <a:gd name="T17" fmla="*/ 17 h 174"/>
                <a:gd name="T18" fmla="*/ 70 w 176"/>
                <a:gd name="T19" fmla="*/ 4 h 174"/>
                <a:gd name="T20" fmla="*/ 28 w 176"/>
                <a:gd name="T21" fmla="*/ 46 h 174"/>
                <a:gd name="T22" fmla="*/ 0 w 176"/>
                <a:gd name="T23" fmla="*/ 54 h 174"/>
                <a:gd name="T24" fmla="*/ 8 w 176"/>
                <a:gd name="T25" fmla="*/ 78 h 174"/>
                <a:gd name="T26" fmla="*/ 16 w 176"/>
                <a:gd name="T27" fmla="*/ 166 h 174"/>
                <a:gd name="T28" fmla="*/ 152 w 176"/>
                <a:gd name="T29" fmla="*/ 174 h 174"/>
                <a:gd name="T30" fmla="*/ 160 w 176"/>
                <a:gd name="T31" fmla="*/ 78 h 174"/>
                <a:gd name="T32" fmla="*/ 176 w 176"/>
                <a:gd name="T33" fmla="*/ 70 h 174"/>
                <a:gd name="T34" fmla="*/ 168 w 176"/>
                <a:gd name="T35" fmla="*/ 46 h 174"/>
                <a:gd name="T36" fmla="*/ 140 w 176"/>
                <a:gd name="T37" fmla="*/ 30 h 174"/>
                <a:gd name="T38" fmla="*/ 143 w 176"/>
                <a:gd name="T39" fmla="*/ 46 h 174"/>
                <a:gd name="T40" fmla="*/ 134 w 176"/>
                <a:gd name="T41" fmla="*/ 40 h 174"/>
                <a:gd name="T42" fmla="*/ 124 w 176"/>
                <a:gd name="T43" fmla="*/ 34 h 174"/>
                <a:gd name="T44" fmla="*/ 115 w 176"/>
                <a:gd name="T45" fmla="*/ 30 h 174"/>
                <a:gd name="T46" fmla="*/ 130 w 176"/>
                <a:gd name="T47" fmla="*/ 24 h 174"/>
                <a:gd name="T48" fmla="*/ 74 w 176"/>
                <a:gd name="T49" fmla="*/ 46 h 174"/>
                <a:gd name="T50" fmla="*/ 127 w 176"/>
                <a:gd name="T51" fmla="*/ 46 h 174"/>
                <a:gd name="T52" fmla="*/ 66 w 176"/>
                <a:gd name="T53" fmla="*/ 11 h 174"/>
                <a:gd name="T54" fmla="*/ 65 w 176"/>
                <a:gd name="T55" fmla="*/ 46 h 174"/>
                <a:gd name="T56" fmla="*/ 46 w 176"/>
                <a:gd name="T57" fmla="*/ 46 h 174"/>
                <a:gd name="T58" fmla="*/ 37 w 176"/>
                <a:gd name="T59" fmla="*/ 46 h 174"/>
                <a:gd name="T60" fmla="*/ 152 w 176"/>
                <a:gd name="T61" fmla="*/ 166 h 174"/>
                <a:gd name="T62" fmla="*/ 24 w 176"/>
                <a:gd name="T63" fmla="*/ 78 h 174"/>
                <a:gd name="T64" fmla="*/ 152 w 176"/>
                <a:gd name="T65" fmla="*/ 166 h 174"/>
                <a:gd name="T66" fmla="*/ 8 w 176"/>
                <a:gd name="T67" fmla="*/ 70 h 174"/>
                <a:gd name="T68" fmla="*/ 168 w 176"/>
                <a:gd name="T69" fmla="*/ 54 h 174"/>
                <a:gd name="T70" fmla="*/ 69 w 176"/>
                <a:gd name="T71" fmla="*/ 22 h 174"/>
                <a:gd name="T72" fmla="*/ 58 w 176"/>
                <a:gd name="T73" fmla="*/ 25 h 174"/>
                <a:gd name="T74" fmla="*/ 69 w 176"/>
                <a:gd name="T75" fmla="*/ 22 h 174"/>
                <a:gd name="T76" fmla="*/ 54 w 176"/>
                <a:gd name="T77" fmla="*/ 32 h 174"/>
                <a:gd name="T78" fmla="*/ 57 w 176"/>
                <a:gd name="T79" fmla="*/ 43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76" h="174">
                  <a:moveTo>
                    <a:pt x="64" y="118"/>
                  </a:moveTo>
                  <a:cubicBezTo>
                    <a:pt x="112" y="118"/>
                    <a:pt x="112" y="118"/>
                    <a:pt x="112" y="118"/>
                  </a:cubicBezTo>
                  <a:cubicBezTo>
                    <a:pt x="116" y="118"/>
                    <a:pt x="120" y="114"/>
                    <a:pt x="120" y="110"/>
                  </a:cubicBezTo>
                  <a:cubicBezTo>
                    <a:pt x="120" y="102"/>
                    <a:pt x="120" y="102"/>
                    <a:pt x="120" y="102"/>
                  </a:cubicBezTo>
                  <a:cubicBezTo>
                    <a:pt x="120" y="98"/>
                    <a:pt x="116" y="94"/>
                    <a:pt x="112" y="94"/>
                  </a:cubicBezTo>
                  <a:cubicBezTo>
                    <a:pt x="64" y="94"/>
                    <a:pt x="64" y="94"/>
                    <a:pt x="64" y="94"/>
                  </a:cubicBezTo>
                  <a:cubicBezTo>
                    <a:pt x="60" y="94"/>
                    <a:pt x="56" y="98"/>
                    <a:pt x="56" y="102"/>
                  </a:cubicBezTo>
                  <a:cubicBezTo>
                    <a:pt x="56" y="110"/>
                    <a:pt x="56" y="110"/>
                    <a:pt x="56" y="110"/>
                  </a:cubicBezTo>
                  <a:cubicBezTo>
                    <a:pt x="56" y="114"/>
                    <a:pt x="60" y="118"/>
                    <a:pt x="64" y="118"/>
                  </a:cubicBezTo>
                  <a:moveTo>
                    <a:pt x="64" y="102"/>
                  </a:moveTo>
                  <a:cubicBezTo>
                    <a:pt x="112" y="102"/>
                    <a:pt x="112" y="102"/>
                    <a:pt x="112" y="102"/>
                  </a:cubicBezTo>
                  <a:cubicBezTo>
                    <a:pt x="112" y="110"/>
                    <a:pt x="112" y="110"/>
                    <a:pt x="112" y="110"/>
                  </a:cubicBezTo>
                  <a:cubicBezTo>
                    <a:pt x="64" y="110"/>
                    <a:pt x="64" y="110"/>
                    <a:pt x="64" y="110"/>
                  </a:cubicBezTo>
                  <a:lnTo>
                    <a:pt x="64" y="102"/>
                  </a:lnTo>
                  <a:close/>
                  <a:moveTo>
                    <a:pt x="168" y="46"/>
                  </a:moveTo>
                  <a:cubicBezTo>
                    <a:pt x="152" y="46"/>
                    <a:pt x="152" y="46"/>
                    <a:pt x="152" y="46"/>
                  </a:cubicBezTo>
                  <a:cubicBezTo>
                    <a:pt x="147" y="28"/>
                    <a:pt x="147" y="28"/>
                    <a:pt x="147" y="28"/>
                  </a:cubicBezTo>
                  <a:cubicBezTo>
                    <a:pt x="145" y="19"/>
                    <a:pt x="136" y="14"/>
                    <a:pt x="128" y="17"/>
                  </a:cubicBezTo>
                  <a:cubicBezTo>
                    <a:pt x="103" y="23"/>
                    <a:pt x="103" y="23"/>
                    <a:pt x="103" y="23"/>
                  </a:cubicBezTo>
                  <a:cubicBezTo>
                    <a:pt x="70" y="4"/>
                    <a:pt x="70" y="4"/>
                    <a:pt x="70" y="4"/>
                  </a:cubicBezTo>
                  <a:cubicBezTo>
                    <a:pt x="63" y="0"/>
                    <a:pt x="53" y="2"/>
                    <a:pt x="49" y="10"/>
                  </a:cubicBezTo>
                  <a:cubicBezTo>
                    <a:pt x="28" y="46"/>
                    <a:pt x="28" y="46"/>
                    <a:pt x="28" y="46"/>
                  </a:cubicBezTo>
                  <a:cubicBezTo>
                    <a:pt x="8" y="46"/>
                    <a:pt x="8" y="46"/>
                    <a:pt x="8" y="46"/>
                  </a:cubicBezTo>
                  <a:cubicBezTo>
                    <a:pt x="4" y="46"/>
                    <a:pt x="0" y="50"/>
                    <a:pt x="0" y="54"/>
                  </a:cubicBezTo>
                  <a:cubicBezTo>
                    <a:pt x="0" y="70"/>
                    <a:pt x="0" y="70"/>
                    <a:pt x="0" y="70"/>
                  </a:cubicBezTo>
                  <a:cubicBezTo>
                    <a:pt x="0" y="74"/>
                    <a:pt x="4" y="78"/>
                    <a:pt x="8" y="78"/>
                  </a:cubicBezTo>
                  <a:cubicBezTo>
                    <a:pt x="16" y="78"/>
                    <a:pt x="16" y="78"/>
                    <a:pt x="16" y="78"/>
                  </a:cubicBezTo>
                  <a:cubicBezTo>
                    <a:pt x="16" y="166"/>
                    <a:pt x="16" y="166"/>
                    <a:pt x="16" y="166"/>
                  </a:cubicBezTo>
                  <a:cubicBezTo>
                    <a:pt x="16" y="170"/>
                    <a:pt x="20" y="174"/>
                    <a:pt x="24" y="174"/>
                  </a:cubicBezTo>
                  <a:cubicBezTo>
                    <a:pt x="152" y="174"/>
                    <a:pt x="152" y="174"/>
                    <a:pt x="152" y="174"/>
                  </a:cubicBezTo>
                  <a:cubicBezTo>
                    <a:pt x="156" y="174"/>
                    <a:pt x="160" y="170"/>
                    <a:pt x="160" y="166"/>
                  </a:cubicBezTo>
                  <a:cubicBezTo>
                    <a:pt x="160" y="78"/>
                    <a:pt x="160" y="78"/>
                    <a:pt x="160" y="78"/>
                  </a:cubicBezTo>
                  <a:cubicBezTo>
                    <a:pt x="168" y="78"/>
                    <a:pt x="168" y="78"/>
                    <a:pt x="168" y="78"/>
                  </a:cubicBezTo>
                  <a:cubicBezTo>
                    <a:pt x="172" y="78"/>
                    <a:pt x="176" y="74"/>
                    <a:pt x="176" y="70"/>
                  </a:cubicBezTo>
                  <a:cubicBezTo>
                    <a:pt x="176" y="54"/>
                    <a:pt x="176" y="54"/>
                    <a:pt x="176" y="54"/>
                  </a:cubicBezTo>
                  <a:cubicBezTo>
                    <a:pt x="176" y="50"/>
                    <a:pt x="172" y="46"/>
                    <a:pt x="168" y="46"/>
                  </a:cubicBezTo>
                  <a:moveTo>
                    <a:pt x="130" y="24"/>
                  </a:moveTo>
                  <a:cubicBezTo>
                    <a:pt x="134" y="23"/>
                    <a:pt x="138" y="26"/>
                    <a:pt x="140" y="30"/>
                  </a:cubicBezTo>
                  <a:cubicBezTo>
                    <a:pt x="144" y="46"/>
                    <a:pt x="144" y="46"/>
                    <a:pt x="144" y="46"/>
                  </a:cubicBezTo>
                  <a:cubicBezTo>
                    <a:pt x="143" y="46"/>
                    <a:pt x="143" y="46"/>
                    <a:pt x="143" y="46"/>
                  </a:cubicBezTo>
                  <a:cubicBezTo>
                    <a:pt x="133" y="40"/>
                    <a:pt x="133" y="40"/>
                    <a:pt x="133" y="40"/>
                  </a:cubicBezTo>
                  <a:cubicBezTo>
                    <a:pt x="134" y="40"/>
                    <a:pt x="134" y="40"/>
                    <a:pt x="134" y="40"/>
                  </a:cubicBezTo>
                  <a:cubicBezTo>
                    <a:pt x="132" y="32"/>
                    <a:pt x="132" y="32"/>
                    <a:pt x="132" y="32"/>
                  </a:cubicBezTo>
                  <a:cubicBezTo>
                    <a:pt x="124" y="34"/>
                    <a:pt x="124" y="34"/>
                    <a:pt x="124" y="34"/>
                  </a:cubicBezTo>
                  <a:cubicBezTo>
                    <a:pt x="124" y="35"/>
                    <a:pt x="124" y="35"/>
                    <a:pt x="124" y="35"/>
                  </a:cubicBezTo>
                  <a:cubicBezTo>
                    <a:pt x="115" y="30"/>
                    <a:pt x="115" y="30"/>
                    <a:pt x="115" y="30"/>
                  </a:cubicBezTo>
                  <a:cubicBezTo>
                    <a:pt x="114" y="28"/>
                    <a:pt x="114" y="28"/>
                    <a:pt x="114" y="28"/>
                  </a:cubicBezTo>
                  <a:lnTo>
                    <a:pt x="130" y="24"/>
                  </a:lnTo>
                  <a:close/>
                  <a:moveTo>
                    <a:pt x="127" y="46"/>
                  </a:moveTo>
                  <a:cubicBezTo>
                    <a:pt x="74" y="46"/>
                    <a:pt x="74" y="46"/>
                    <a:pt x="74" y="46"/>
                  </a:cubicBezTo>
                  <a:cubicBezTo>
                    <a:pt x="87" y="23"/>
                    <a:pt x="87" y="23"/>
                    <a:pt x="87" y="23"/>
                  </a:cubicBezTo>
                  <a:lnTo>
                    <a:pt x="127" y="46"/>
                  </a:lnTo>
                  <a:close/>
                  <a:moveTo>
                    <a:pt x="56" y="14"/>
                  </a:moveTo>
                  <a:cubicBezTo>
                    <a:pt x="58" y="10"/>
                    <a:pt x="63" y="9"/>
                    <a:pt x="66" y="11"/>
                  </a:cubicBezTo>
                  <a:cubicBezTo>
                    <a:pt x="80" y="19"/>
                    <a:pt x="80" y="19"/>
                    <a:pt x="80" y="19"/>
                  </a:cubicBezTo>
                  <a:cubicBezTo>
                    <a:pt x="65" y="46"/>
                    <a:pt x="65" y="46"/>
                    <a:pt x="65" y="46"/>
                  </a:cubicBezTo>
                  <a:cubicBezTo>
                    <a:pt x="47" y="46"/>
                    <a:pt x="47" y="46"/>
                    <a:pt x="47" y="46"/>
                  </a:cubicBezTo>
                  <a:cubicBezTo>
                    <a:pt x="46" y="46"/>
                    <a:pt x="46" y="46"/>
                    <a:pt x="46" y="46"/>
                  </a:cubicBezTo>
                  <a:cubicBezTo>
                    <a:pt x="46" y="46"/>
                    <a:pt x="46" y="46"/>
                    <a:pt x="46" y="46"/>
                  </a:cubicBezTo>
                  <a:cubicBezTo>
                    <a:pt x="37" y="46"/>
                    <a:pt x="37" y="46"/>
                    <a:pt x="37" y="46"/>
                  </a:cubicBezTo>
                  <a:lnTo>
                    <a:pt x="56" y="14"/>
                  </a:lnTo>
                  <a:close/>
                  <a:moveTo>
                    <a:pt x="152" y="166"/>
                  </a:moveTo>
                  <a:cubicBezTo>
                    <a:pt x="24" y="166"/>
                    <a:pt x="24" y="166"/>
                    <a:pt x="24" y="166"/>
                  </a:cubicBezTo>
                  <a:cubicBezTo>
                    <a:pt x="24" y="78"/>
                    <a:pt x="24" y="78"/>
                    <a:pt x="24" y="78"/>
                  </a:cubicBezTo>
                  <a:cubicBezTo>
                    <a:pt x="152" y="78"/>
                    <a:pt x="152" y="78"/>
                    <a:pt x="152" y="78"/>
                  </a:cubicBezTo>
                  <a:lnTo>
                    <a:pt x="152" y="166"/>
                  </a:lnTo>
                  <a:close/>
                  <a:moveTo>
                    <a:pt x="168" y="70"/>
                  </a:moveTo>
                  <a:cubicBezTo>
                    <a:pt x="8" y="70"/>
                    <a:pt x="8" y="70"/>
                    <a:pt x="8" y="70"/>
                  </a:cubicBezTo>
                  <a:cubicBezTo>
                    <a:pt x="8" y="54"/>
                    <a:pt x="8" y="54"/>
                    <a:pt x="8" y="54"/>
                  </a:cubicBezTo>
                  <a:cubicBezTo>
                    <a:pt x="168" y="54"/>
                    <a:pt x="168" y="54"/>
                    <a:pt x="168" y="54"/>
                  </a:cubicBezTo>
                  <a:lnTo>
                    <a:pt x="168" y="70"/>
                  </a:lnTo>
                  <a:close/>
                  <a:moveTo>
                    <a:pt x="69" y="22"/>
                  </a:moveTo>
                  <a:cubicBezTo>
                    <a:pt x="62" y="18"/>
                    <a:pt x="62" y="18"/>
                    <a:pt x="62" y="18"/>
                  </a:cubicBezTo>
                  <a:cubicBezTo>
                    <a:pt x="58" y="25"/>
                    <a:pt x="58" y="25"/>
                    <a:pt x="58" y="25"/>
                  </a:cubicBezTo>
                  <a:cubicBezTo>
                    <a:pt x="65" y="29"/>
                    <a:pt x="65" y="29"/>
                    <a:pt x="65" y="29"/>
                  </a:cubicBezTo>
                  <a:lnTo>
                    <a:pt x="69" y="22"/>
                  </a:lnTo>
                  <a:close/>
                  <a:moveTo>
                    <a:pt x="61" y="36"/>
                  </a:moveTo>
                  <a:cubicBezTo>
                    <a:pt x="54" y="32"/>
                    <a:pt x="54" y="32"/>
                    <a:pt x="54" y="32"/>
                  </a:cubicBezTo>
                  <a:cubicBezTo>
                    <a:pt x="50" y="39"/>
                    <a:pt x="50" y="39"/>
                    <a:pt x="50" y="39"/>
                  </a:cubicBezTo>
                  <a:cubicBezTo>
                    <a:pt x="57" y="43"/>
                    <a:pt x="57" y="43"/>
                    <a:pt x="57" y="43"/>
                  </a:cubicBezTo>
                  <a:lnTo>
                    <a:pt x="61" y="36"/>
                  </a:lnTo>
                  <a:close/>
                </a:path>
              </a:pathLst>
            </a:custGeom>
            <a:solidFill>
              <a:schemeClr val="bg2"/>
            </a:solidFill>
            <a:ln>
              <a:noFill/>
            </a:ln>
          </p:spPr>
          <p:txBody>
            <a:bodyPr anchor="ctr"/>
            <a:lstStyle/>
            <a:p>
              <a:pPr algn="ctr"/>
              <a:endParaRPr/>
            </a:p>
          </p:txBody>
        </p:sp>
        <p:sp>
          <p:nvSpPr>
            <p:cNvPr id="14" name="Freeform: Shape 12"/>
            <p:cNvSpPr/>
            <p:nvPr/>
          </p:nvSpPr>
          <p:spPr bwMode="auto">
            <a:xfrm>
              <a:off x="4919957" y="2153855"/>
              <a:ext cx="350408" cy="428984"/>
            </a:xfrm>
            <a:custGeom>
              <a:avLst/>
              <a:gdLst>
                <a:gd name="T0" fmla="*/ 48 w 144"/>
                <a:gd name="T1" fmla="*/ 0 h 176"/>
                <a:gd name="T2" fmla="*/ 32 w 144"/>
                <a:gd name="T3" fmla="*/ 20 h 176"/>
                <a:gd name="T4" fmla="*/ 40 w 144"/>
                <a:gd name="T5" fmla="*/ 20 h 176"/>
                <a:gd name="T6" fmla="*/ 48 w 144"/>
                <a:gd name="T7" fmla="*/ 8 h 176"/>
                <a:gd name="T8" fmla="*/ 136 w 144"/>
                <a:gd name="T9" fmla="*/ 16 h 176"/>
                <a:gd name="T10" fmla="*/ 128 w 144"/>
                <a:gd name="T11" fmla="*/ 136 h 176"/>
                <a:gd name="T12" fmla="*/ 120 w 144"/>
                <a:gd name="T13" fmla="*/ 140 h 176"/>
                <a:gd name="T14" fmla="*/ 128 w 144"/>
                <a:gd name="T15" fmla="*/ 144 h 176"/>
                <a:gd name="T16" fmla="*/ 144 w 144"/>
                <a:gd name="T17" fmla="*/ 16 h 176"/>
                <a:gd name="T18" fmla="*/ 44 w 144"/>
                <a:gd name="T19" fmla="*/ 128 h 176"/>
                <a:gd name="T20" fmla="*/ 24 w 144"/>
                <a:gd name="T21" fmla="*/ 132 h 176"/>
                <a:gd name="T22" fmla="*/ 44 w 144"/>
                <a:gd name="T23" fmla="*/ 136 h 176"/>
                <a:gd name="T24" fmla="*/ 44 w 144"/>
                <a:gd name="T25" fmla="*/ 128 h 176"/>
                <a:gd name="T26" fmla="*/ 28 w 144"/>
                <a:gd name="T27" fmla="*/ 144 h 176"/>
                <a:gd name="T28" fmla="*/ 28 w 144"/>
                <a:gd name="T29" fmla="*/ 152 h 176"/>
                <a:gd name="T30" fmla="*/ 40 w 144"/>
                <a:gd name="T31" fmla="*/ 148 h 176"/>
                <a:gd name="T32" fmla="*/ 96 w 144"/>
                <a:gd name="T33" fmla="*/ 32 h 176"/>
                <a:gd name="T34" fmla="*/ 0 w 144"/>
                <a:gd name="T35" fmla="*/ 48 h 176"/>
                <a:gd name="T36" fmla="*/ 16 w 144"/>
                <a:gd name="T37" fmla="*/ 176 h 176"/>
                <a:gd name="T38" fmla="*/ 112 w 144"/>
                <a:gd name="T39" fmla="*/ 160 h 176"/>
                <a:gd name="T40" fmla="*/ 96 w 144"/>
                <a:gd name="T41" fmla="*/ 32 h 176"/>
                <a:gd name="T42" fmla="*/ 96 w 144"/>
                <a:gd name="T43" fmla="*/ 168 h 176"/>
                <a:gd name="T44" fmla="*/ 8 w 144"/>
                <a:gd name="T45" fmla="*/ 160 h 176"/>
                <a:gd name="T46" fmla="*/ 45 w 144"/>
                <a:gd name="T47" fmla="*/ 72 h 176"/>
                <a:gd name="T48" fmla="*/ 67 w 144"/>
                <a:gd name="T49" fmla="*/ 72 h 176"/>
                <a:gd name="T50" fmla="*/ 104 w 144"/>
                <a:gd name="T51" fmla="*/ 160 h 176"/>
                <a:gd name="T52" fmla="*/ 56 w 144"/>
                <a:gd name="T53" fmla="*/ 64 h 176"/>
                <a:gd name="T54" fmla="*/ 56 w 144"/>
                <a:gd name="T55" fmla="*/ 72 h 176"/>
                <a:gd name="T56" fmla="*/ 104 w 144"/>
                <a:gd name="T57" fmla="*/ 50 h 176"/>
                <a:gd name="T58" fmla="*/ 56 w 144"/>
                <a:gd name="T59" fmla="*/ 56 h 176"/>
                <a:gd name="T60" fmla="*/ 8 w 144"/>
                <a:gd name="T61" fmla="*/ 50 h 176"/>
                <a:gd name="T62" fmla="*/ 16 w 144"/>
                <a:gd name="T63" fmla="*/ 40 h 176"/>
                <a:gd name="T64" fmla="*/ 104 w 144"/>
                <a:gd name="T65" fmla="*/ 48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4" h="176">
                  <a:moveTo>
                    <a:pt x="128" y="0"/>
                  </a:moveTo>
                  <a:cubicBezTo>
                    <a:pt x="48" y="0"/>
                    <a:pt x="48" y="0"/>
                    <a:pt x="48" y="0"/>
                  </a:cubicBezTo>
                  <a:cubicBezTo>
                    <a:pt x="39" y="0"/>
                    <a:pt x="32" y="7"/>
                    <a:pt x="32" y="16"/>
                  </a:cubicBezTo>
                  <a:cubicBezTo>
                    <a:pt x="32" y="20"/>
                    <a:pt x="32" y="20"/>
                    <a:pt x="32" y="20"/>
                  </a:cubicBezTo>
                  <a:cubicBezTo>
                    <a:pt x="32" y="22"/>
                    <a:pt x="34" y="24"/>
                    <a:pt x="36" y="24"/>
                  </a:cubicBezTo>
                  <a:cubicBezTo>
                    <a:pt x="38" y="24"/>
                    <a:pt x="40" y="22"/>
                    <a:pt x="40" y="20"/>
                  </a:cubicBezTo>
                  <a:cubicBezTo>
                    <a:pt x="40" y="16"/>
                    <a:pt x="40" y="16"/>
                    <a:pt x="40" y="16"/>
                  </a:cubicBezTo>
                  <a:cubicBezTo>
                    <a:pt x="40" y="12"/>
                    <a:pt x="44" y="8"/>
                    <a:pt x="48" y="8"/>
                  </a:cubicBezTo>
                  <a:cubicBezTo>
                    <a:pt x="128" y="8"/>
                    <a:pt x="128" y="8"/>
                    <a:pt x="128" y="8"/>
                  </a:cubicBezTo>
                  <a:cubicBezTo>
                    <a:pt x="132" y="8"/>
                    <a:pt x="136" y="12"/>
                    <a:pt x="136" y="16"/>
                  </a:cubicBezTo>
                  <a:cubicBezTo>
                    <a:pt x="136" y="128"/>
                    <a:pt x="136" y="128"/>
                    <a:pt x="136" y="128"/>
                  </a:cubicBezTo>
                  <a:cubicBezTo>
                    <a:pt x="136" y="132"/>
                    <a:pt x="132" y="136"/>
                    <a:pt x="128" y="136"/>
                  </a:cubicBezTo>
                  <a:cubicBezTo>
                    <a:pt x="124" y="136"/>
                    <a:pt x="124" y="136"/>
                    <a:pt x="124" y="136"/>
                  </a:cubicBezTo>
                  <a:cubicBezTo>
                    <a:pt x="122" y="136"/>
                    <a:pt x="120" y="138"/>
                    <a:pt x="120" y="140"/>
                  </a:cubicBezTo>
                  <a:cubicBezTo>
                    <a:pt x="120" y="142"/>
                    <a:pt x="122" y="144"/>
                    <a:pt x="124" y="144"/>
                  </a:cubicBezTo>
                  <a:cubicBezTo>
                    <a:pt x="128" y="144"/>
                    <a:pt x="128" y="144"/>
                    <a:pt x="128" y="144"/>
                  </a:cubicBezTo>
                  <a:cubicBezTo>
                    <a:pt x="137" y="144"/>
                    <a:pt x="144" y="137"/>
                    <a:pt x="144" y="128"/>
                  </a:cubicBezTo>
                  <a:cubicBezTo>
                    <a:pt x="144" y="16"/>
                    <a:pt x="144" y="16"/>
                    <a:pt x="144" y="16"/>
                  </a:cubicBezTo>
                  <a:cubicBezTo>
                    <a:pt x="144" y="7"/>
                    <a:pt x="137" y="0"/>
                    <a:pt x="128" y="0"/>
                  </a:cubicBezTo>
                  <a:moveTo>
                    <a:pt x="44" y="128"/>
                  </a:moveTo>
                  <a:cubicBezTo>
                    <a:pt x="28" y="128"/>
                    <a:pt x="28" y="128"/>
                    <a:pt x="28" y="128"/>
                  </a:cubicBezTo>
                  <a:cubicBezTo>
                    <a:pt x="26" y="128"/>
                    <a:pt x="24" y="130"/>
                    <a:pt x="24" y="132"/>
                  </a:cubicBezTo>
                  <a:cubicBezTo>
                    <a:pt x="24" y="134"/>
                    <a:pt x="26" y="136"/>
                    <a:pt x="28" y="136"/>
                  </a:cubicBezTo>
                  <a:cubicBezTo>
                    <a:pt x="44" y="136"/>
                    <a:pt x="44" y="136"/>
                    <a:pt x="44" y="136"/>
                  </a:cubicBezTo>
                  <a:cubicBezTo>
                    <a:pt x="46" y="136"/>
                    <a:pt x="48" y="134"/>
                    <a:pt x="48" y="132"/>
                  </a:cubicBezTo>
                  <a:cubicBezTo>
                    <a:pt x="48" y="130"/>
                    <a:pt x="46" y="128"/>
                    <a:pt x="44" y="128"/>
                  </a:cubicBezTo>
                  <a:moveTo>
                    <a:pt x="36" y="144"/>
                  </a:moveTo>
                  <a:cubicBezTo>
                    <a:pt x="28" y="144"/>
                    <a:pt x="28" y="144"/>
                    <a:pt x="28" y="144"/>
                  </a:cubicBezTo>
                  <a:cubicBezTo>
                    <a:pt x="26" y="144"/>
                    <a:pt x="24" y="146"/>
                    <a:pt x="24" y="148"/>
                  </a:cubicBezTo>
                  <a:cubicBezTo>
                    <a:pt x="24" y="150"/>
                    <a:pt x="26" y="152"/>
                    <a:pt x="28" y="152"/>
                  </a:cubicBezTo>
                  <a:cubicBezTo>
                    <a:pt x="36" y="152"/>
                    <a:pt x="36" y="152"/>
                    <a:pt x="36" y="152"/>
                  </a:cubicBezTo>
                  <a:cubicBezTo>
                    <a:pt x="38" y="152"/>
                    <a:pt x="40" y="150"/>
                    <a:pt x="40" y="148"/>
                  </a:cubicBezTo>
                  <a:cubicBezTo>
                    <a:pt x="40" y="146"/>
                    <a:pt x="38" y="144"/>
                    <a:pt x="36" y="144"/>
                  </a:cubicBezTo>
                  <a:moveTo>
                    <a:pt x="96" y="32"/>
                  </a:moveTo>
                  <a:cubicBezTo>
                    <a:pt x="16" y="32"/>
                    <a:pt x="16" y="32"/>
                    <a:pt x="16" y="32"/>
                  </a:cubicBezTo>
                  <a:cubicBezTo>
                    <a:pt x="7" y="32"/>
                    <a:pt x="0" y="39"/>
                    <a:pt x="0" y="48"/>
                  </a:cubicBezTo>
                  <a:cubicBezTo>
                    <a:pt x="0" y="160"/>
                    <a:pt x="0" y="160"/>
                    <a:pt x="0" y="160"/>
                  </a:cubicBezTo>
                  <a:cubicBezTo>
                    <a:pt x="0" y="169"/>
                    <a:pt x="7" y="176"/>
                    <a:pt x="16" y="176"/>
                  </a:cubicBezTo>
                  <a:cubicBezTo>
                    <a:pt x="96" y="176"/>
                    <a:pt x="96" y="176"/>
                    <a:pt x="96" y="176"/>
                  </a:cubicBezTo>
                  <a:cubicBezTo>
                    <a:pt x="105" y="176"/>
                    <a:pt x="112" y="169"/>
                    <a:pt x="112" y="160"/>
                  </a:cubicBezTo>
                  <a:cubicBezTo>
                    <a:pt x="112" y="48"/>
                    <a:pt x="112" y="48"/>
                    <a:pt x="112" y="48"/>
                  </a:cubicBezTo>
                  <a:cubicBezTo>
                    <a:pt x="112" y="39"/>
                    <a:pt x="105" y="32"/>
                    <a:pt x="96" y="32"/>
                  </a:cubicBezTo>
                  <a:moveTo>
                    <a:pt x="104" y="160"/>
                  </a:moveTo>
                  <a:cubicBezTo>
                    <a:pt x="104" y="164"/>
                    <a:pt x="100" y="168"/>
                    <a:pt x="96" y="168"/>
                  </a:cubicBezTo>
                  <a:cubicBezTo>
                    <a:pt x="16" y="168"/>
                    <a:pt x="16" y="168"/>
                    <a:pt x="16" y="168"/>
                  </a:cubicBezTo>
                  <a:cubicBezTo>
                    <a:pt x="12" y="168"/>
                    <a:pt x="8" y="164"/>
                    <a:pt x="8" y="160"/>
                  </a:cubicBezTo>
                  <a:cubicBezTo>
                    <a:pt x="8" y="60"/>
                    <a:pt x="8" y="60"/>
                    <a:pt x="8" y="60"/>
                  </a:cubicBezTo>
                  <a:cubicBezTo>
                    <a:pt x="18" y="67"/>
                    <a:pt x="29" y="71"/>
                    <a:pt x="45" y="72"/>
                  </a:cubicBezTo>
                  <a:cubicBezTo>
                    <a:pt x="46" y="76"/>
                    <a:pt x="51" y="80"/>
                    <a:pt x="56" y="80"/>
                  </a:cubicBezTo>
                  <a:cubicBezTo>
                    <a:pt x="61" y="80"/>
                    <a:pt x="66" y="76"/>
                    <a:pt x="67" y="72"/>
                  </a:cubicBezTo>
                  <a:cubicBezTo>
                    <a:pt x="83" y="71"/>
                    <a:pt x="94" y="67"/>
                    <a:pt x="104" y="60"/>
                  </a:cubicBezTo>
                  <a:lnTo>
                    <a:pt x="104" y="160"/>
                  </a:lnTo>
                  <a:close/>
                  <a:moveTo>
                    <a:pt x="52" y="68"/>
                  </a:moveTo>
                  <a:cubicBezTo>
                    <a:pt x="52" y="66"/>
                    <a:pt x="54" y="64"/>
                    <a:pt x="56" y="64"/>
                  </a:cubicBezTo>
                  <a:cubicBezTo>
                    <a:pt x="58" y="64"/>
                    <a:pt x="60" y="66"/>
                    <a:pt x="60" y="68"/>
                  </a:cubicBezTo>
                  <a:cubicBezTo>
                    <a:pt x="60" y="70"/>
                    <a:pt x="58" y="72"/>
                    <a:pt x="56" y="72"/>
                  </a:cubicBezTo>
                  <a:cubicBezTo>
                    <a:pt x="54" y="72"/>
                    <a:pt x="52" y="70"/>
                    <a:pt x="52" y="68"/>
                  </a:cubicBezTo>
                  <a:moveTo>
                    <a:pt x="104" y="50"/>
                  </a:moveTo>
                  <a:cubicBezTo>
                    <a:pt x="96" y="58"/>
                    <a:pt x="85" y="62"/>
                    <a:pt x="67" y="64"/>
                  </a:cubicBezTo>
                  <a:cubicBezTo>
                    <a:pt x="65" y="59"/>
                    <a:pt x="61" y="56"/>
                    <a:pt x="56" y="56"/>
                  </a:cubicBezTo>
                  <a:cubicBezTo>
                    <a:pt x="51" y="56"/>
                    <a:pt x="47" y="59"/>
                    <a:pt x="45" y="64"/>
                  </a:cubicBezTo>
                  <a:cubicBezTo>
                    <a:pt x="27" y="62"/>
                    <a:pt x="16" y="58"/>
                    <a:pt x="8" y="50"/>
                  </a:cubicBezTo>
                  <a:cubicBezTo>
                    <a:pt x="8" y="48"/>
                    <a:pt x="8" y="48"/>
                    <a:pt x="8" y="48"/>
                  </a:cubicBezTo>
                  <a:cubicBezTo>
                    <a:pt x="8" y="44"/>
                    <a:pt x="12" y="40"/>
                    <a:pt x="16" y="40"/>
                  </a:cubicBezTo>
                  <a:cubicBezTo>
                    <a:pt x="96" y="40"/>
                    <a:pt x="96" y="40"/>
                    <a:pt x="96" y="40"/>
                  </a:cubicBezTo>
                  <a:cubicBezTo>
                    <a:pt x="100" y="40"/>
                    <a:pt x="104" y="44"/>
                    <a:pt x="104" y="48"/>
                  </a:cubicBezTo>
                  <a:lnTo>
                    <a:pt x="104" y="50"/>
                  </a:lnTo>
                  <a:close/>
                </a:path>
              </a:pathLst>
            </a:custGeom>
            <a:solidFill>
              <a:schemeClr val="bg2"/>
            </a:solidFill>
            <a:ln>
              <a:noFill/>
            </a:ln>
          </p:spPr>
          <p:txBody>
            <a:bodyPr anchor="ctr"/>
            <a:lstStyle/>
            <a:p>
              <a:pPr algn="ctr"/>
              <a:endParaRPr/>
            </a:p>
          </p:txBody>
        </p:sp>
        <p:sp>
          <p:nvSpPr>
            <p:cNvPr id="15" name="Freeform: Shape 13"/>
            <p:cNvSpPr/>
            <p:nvPr/>
          </p:nvSpPr>
          <p:spPr bwMode="auto">
            <a:xfrm>
              <a:off x="4880669" y="4260830"/>
              <a:ext cx="428984" cy="350408"/>
            </a:xfrm>
            <a:custGeom>
              <a:avLst/>
              <a:gdLst>
                <a:gd name="T0" fmla="*/ 116 w 176"/>
                <a:gd name="T1" fmla="*/ 32 h 144"/>
                <a:gd name="T2" fmla="*/ 116 w 176"/>
                <a:gd name="T3" fmla="*/ 24 h 144"/>
                <a:gd name="T4" fmla="*/ 80 w 176"/>
                <a:gd name="T5" fmla="*/ 28 h 144"/>
                <a:gd name="T6" fmla="*/ 132 w 176"/>
                <a:gd name="T7" fmla="*/ 32 h 144"/>
                <a:gd name="T8" fmla="*/ 132 w 176"/>
                <a:gd name="T9" fmla="*/ 24 h 144"/>
                <a:gd name="T10" fmla="*/ 132 w 176"/>
                <a:gd name="T11" fmla="*/ 32 h 144"/>
                <a:gd name="T12" fmla="*/ 152 w 176"/>
                <a:gd name="T13" fmla="*/ 28 h 144"/>
                <a:gd name="T14" fmla="*/ 144 w 176"/>
                <a:gd name="T15" fmla="*/ 28 h 144"/>
                <a:gd name="T16" fmla="*/ 148 w 176"/>
                <a:gd name="T17" fmla="*/ 64 h 144"/>
                <a:gd name="T18" fmla="*/ 112 w 176"/>
                <a:gd name="T19" fmla="*/ 68 h 144"/>
                <a:gd name="T20" fmla="*/ 148 w 176"/>
                <a:gd name="T21" fmla="*/ 72 h 144"/>
                <a:gd name="T22" fmla="*/ 148 w 176"/>
                <a:gd name="T23" fmla="*/ 64 h 144"/>
                <a:gd name="T24" fmla="*/ 116 w 176"/>
                <a:gd name="T25" fmla="*/ 80 h 144"/>
                <a:gd name="T26" fmla="*/ 116 w 176"/>
                <a:gd name="T27" fmla="*/ 88 h 144"/>
                <a:gd name="T28" fmla="*/ 152 w 176"/>
                <a:gd name="T29" fmla="*/ 84 h 144"/>
                <a:gd name="T30" fmla="*/ 148 w 176"/>
                <a:gd name="T31" fmla="*/ 48 h 144"/>
                <a:gd name="T32" fmla="*/ 112 w 176"/>
                <a:gd name="T33" fmla="*/ 52 h 144"/>
                <a:gd name="T34" fmla="*/ 148 w 176"/>
                <a:gd name="T35" fmla="*/ 56 h 144"/>
                <a:gd name="T36" fmla="*/ 148 w 176"/>
                <a:gd name="T37" fmla="*/ 48 h 144"/>
                <a:gd name="T38" fmla="*/ 72 w 176"/>
                <a:gd name="T39" fmla="*/ 28 h 144"/>
                <a:gd name="T40" fmla="*/ 64 w 176"/>
                <a:gd name="T41" fmla="*/ 28 h 144"/>
                <a:gd name="T42" fmla="*/ 52 w 176"/>
                <a:gd name="T43" fmla="*/ 104 h 144"/>
                <a:gd name="T44" fmla="*/ 152 w 176"/>
                <a:gd name="T45" fmla="*/ 100 h 144"/>
                <a:gd name="T46" fmla="*/ 52 w 176"/>
                <a:gd name="T47" fmla="*/ 96 h 144"/>
                <a:gd name="T48" fmla="*/ 52 w 176"/>
                <a:gd name="T49" fmla="*/ 104 h 144"/>
                <a:gd name="T50" fmla="*/ 148 w 176"/>
                <a:gd name="T51" fmla="*/ 120 h 144"/>
                <a:gd name="T52" fmla="*/ 148 w 176"/>
                <a:gd name="T53" fmla="*/ 112 h 144"/>
                <a:gd name="T54" fmla="*/ 48 w 176"/>
                <a:gd name="T55" fmla="*/ 116 h 144"/>
                <a:gd name="T56" fmla="*/ 168 w 176"/>
                <a:gd name="T57" fmla="*/ 0 h 144"/>
                <a:gd name="T58" fmla="*/ 24 w 176"/>
                <a:gd name="T59" fmla="*/ 8 h 144"/>
                <a:gd name="T60" fmla="*/ 8 w 176"/>
                <a:gd name="T61" fmla="*/ 24 h 144"/>
                <a:gd name="T62" fmla="*/ 0 w 176"/>
                <a:gd name="T63" fmla="*/ 120 h 144"/>
                <a:gd name="T64" fmla="*/ 168 w 176"/>
                <a:gd name="T65" fmla="*/ 144 h 144"/>
                <a:gd name="T66" fmla="*/ 176 w 176"/>
                <a:gd name="T67" fmla="*/ 8 h 144"/>
                <a:gd name="T68" fmla="*/ 168 w 176"/>
                <a:gd name="T69" fmla="*/ 136 h 144"/>
                <a:gd name="T70" fmla="*/ 8 w 176"/>
                <a:gd name="T71" fmla="*/ 120 h 144"/>
                <a:gd name="T72" fmla="*/ 24 w 176"/>
                <a:gd name="T73" fmla="*/ 32 h 144"/>
                <a:gd name="T74" fmla="*/ 28 w 176"/>
                <a:gd name="T75" fmla="*/ 120 h 144"/>
                <a:gd name="T76" fmla="*/ 32 w 176"/>
                <a:gd name="T77" fmla="*/ 8 h 144"/>
                <a:gd name="T78" fmla="*/ 168 w 176"/>
                <a:gd name="T79" fmla="*/ 136 h 144"/>
                <a:gd name="T80" fmla="*/ 56 w 176"/>
                <a:gd name="T81" fmla="*/ 28 h 144"/>
                <a:gd name="T82" fmla="*/ 48 w 176"/>
                <a:gd name="T83" fmla="*/ 28 h 144"/>
                <a:gd name="T84" fmla="*/ 52 w 176"/>
                <a:gd name="T85" fmla="*/ 88 h 144"/>
                <a:gd name="T86" fmla="*/ 96 w 176"/>
                <a:gd name="T87" fmla="*/ 84 h 144"/>
                <a:gd name="T88" fmla="*/ 92 w 176"/>
                <a:gd name="T89" fmla="*/ 48 h 144"/>
                <a:gd name="T90" fmla="*/ 48 w 176"/>
                <a:gd name="T91" fmla="*/ 52 h 144"/>
                <a:gd name="T92" fmla="*/ 52 w 176"/>
                <a:gd name="T93" fmla="*/ 88 h 144"/>
                <a:gd name="T94" fmla="*/ 88 w 176"/>
                <a:gd name="T95" fmla="*/ 56 h 144"/>
                <a:gd name="T96" fmla="*/ 56 w 176"/>
                <a:gd name="T97" fmla="*/ 8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76" h="144">
                  <a:moveTo>
                    <a:pt x="84" y="32"/>
                  </a:moveTo>
                  <a:cubicBezTo>
                    <a:pt x="116" y="32"/>
                    <a:pt x="116" y="32"/>
                    <a:pt x="116" y="32"/>
                  </a:cubicBezTo>
                  <a:cubicBezTo>
                    <a:pt x="118" y="32"/>
                    <a:pt x="120" y="30"/>
                    <a:pt x="120" y="28"/>
                  </a:cubicBezTo>
                  <a:cubicBezTo>
                    <a:pt x="120" y="26"/>
                    <a:pt x="118" y="24"/>
                    <a:pt x="116" y="24"/>
                  </a:cubicBezTo>
                  <a:cubicBezTo>
                    <a:pt x="84" y="24"/>
                    <a:pt x="84" y="24"/>
                    <a:pt x="84" y="24"/>
                  </a:cubicBezTo>
                  <a:cubicBezTo>
                    <a:pt x="82" y="24"/>
                    <a:pt x="80" y="26"/>
                    <a:pt x="80" y="28"/>
                  </a:cubicBezTo>
                  <a:cubicBezTo>
                    <a:pt x="80" y="30"/>
                    <a:pt x="82" y="32"/>
                    <a:pt x="84" y="32"/>
                  </a:cubicBezTo>
                  <a:moveTo>
                    <a:pt x="132" y="32"/>
                  </a:moveTo>
                  <a:cubicBezTo>
                    <a:pt x="134" y="32"/>
                    <a:pt x="136" y="30"/>
                    <a:pt x="136" y="28"/>
                  </a:cubicBezTo>
                  <a:cubicBezTo>
                    <a:pt x="136" y="26"/>
                    <a:pt x="134" y="24"/>
                    <a:pt x="132" y="24"/>
                  </a:cubicBezTo>
                  <a:cubicBezTo>
                    <a:pt x="130" y="24"/>
                    <a:pt x="128" y="26"/>
                    <a:pt x="128" y="28"/>
                  </a:cubicBezTo>
                  <a:cubicBezTo>
                    <a:pt x="128" y="30"/>
                    <a:pt x="130" y="32"/>
                    <a:pt x="132" y="32"/>
                  </a:cubicBezTo>
                  <a:moveTo>
                    <a:pt x="148" y="32"/>
                  </a:moveTo>
                  <a:cubicBezTo>
                    <a:pt x="150" y="32"/>
                    <a:pt x="152" y="30"/>
                    <a:pt x="152" y="28"/>
                  </a:cubicBezTo>
                  <a:cubicBezTo>
                    <a:pt x="152" y="26"/>
                    <a:pt x="150" y="24"/>
                    <a:pt x="148" y="24"/>
                  </a:cubicBezTo>
                  <a:cubicBezTo>
                    <a:pt x="146" y="24"/>
                    <a:pt x="144" y="26"/>
                    <a:pt x="144" y="28"/>
                  </a:cubicBezTo>
                  <a:cubicBezTo>
                    <a:pt x="144" y="30"/>
                    <a:pt x="146" y="32"/>
                    <a:pt x="148" y="32"/>
                  </a:cubicBezTo>
                  <a:moveTo>
                    <a:pt x="148" y="64"/>
                  </a:moveTo>
                  <a:cubicBezTo>
                    <a:pt x="116" y="64"/>
                    <a:pt x="116" y="64"/>
                    <a:pt x="116" y="64"/>
                  </a:cubicBezTo>
                  <a:cubicBezTo>
                    <a:pt x="114" y="64"/>
                    <a:pt x="112" y="66"/>
                    <a:pt x="112" y="68"/>
                  </a:cubicBezTo>
                  <a:cubicBezTo>
                    <a:pt x="112" y="70"/>
                    <a:pt x="114" y="72"/>
                    <a:pt x="116" y="72"/>
                  </a:cubicBezTo>
                  <a:cubicBezTo>
                    <a:pt x="148" y="72"/>
                    <a:pt x="148" y="72"/>
                    <a:pt x="148" y="72"/>
                  </a:cubicBezTo>
                  <a:cubicBezTo>
                    <a:pt x="150" y="72"/>
                    <a:pt x="152" y="70"/>
                    <a:pt x="152" y="68"/>
                  </a:cubicBezTo>
                  <a:cubicBezTo>
                    <a:pt x="152" y="66"/>
                    <a:pt x="150" y="64"/>
                    <a:pt x="148" y="64"/>
                  </a:cubicBezTo>
                  <a:moveTo>
                    <a:pt x="148" y="80"/>
                  </a:moveTo>
                  <a:cubicBezTo>
                    <a:pt x="116" y="80"/>
                    <a:pt x="116" y="80"/>
                    <a:pt x="116" y="80"/>
                  </a:cubicBezTo>
                  <a:cubicBezTo>
                    <a:pt x="114" y="80"/>
                    <a:pt x="112" y="82"/>
                    <a:pt x="112" y="84"/>
                  </a:cubicBezTo>
                  <a:cubicBezTo>
                    <a:pt x="112" y="86"/>
                    <a:pt x="114" y="88"/>
                    <a:pt x="116" y="88"/>
                  </a:cubicBezTo>
                  <a:cubicBezTo>
                    <a:pt x="148" y="88"/>
                    <a:pt x="148" y="88"/>
                    <a:pt x="148" y="88"/>
                  </a:cubicBezTo>
                  <a:cubicBezTo>
                    <a:pt x="150" y="88"/>
                    <a:pt x="152" y="86"/>
                    <a:pt x="152" y="84"/>
                  </a:cubicBezTo>
                  <a:cubicBezTo>
                    <a:pt x="152" y="82"/>
                    <a:pt x="150" y="80"/>
                    <a:pt x="148" y="80"/>
                  </a:cubicBezTo>
                  <a:moveTo>
                    <a:pt x="148" y="48"/>
                  </a:moveTo>
                  <a:cubicBezTo>
                    <a:pt x="116" y="48"/>
                    <a:pt x="116" y="48"/>
                    <a:pt x="116" y="48"/>
                  </a:cubicBezTo>
                  <a:cubicBezTo>
                    <a:pt x="114" y="48"/>
                    <a:pt x="112" y="50"/>
                    <a:pt x="112" y="52"/>
                  </a:cubicBezTo>
                  <a:cubicBezTo>
                    <a:pt x="112" y="54"/>
                    <a:pt x="114" y="56"/>
                    <a:pt x="116" y="56"/>
                  </a:cubicBezTo>
                  <a:cubicBezTo>
                    <a:pt x="148" y="56"/>
                    <a:pt x="148" y="56"/>
                    <a:pt x="148" y="56"/>
                  </a:cubicBezTo>
                  <a:cubicBezTo>
                    <a:pt x="150" y="56"/>
                    <a:pt x="152" y="54"/>
                    <a:pt x="152" y="52"/>
                  </a:cubicBezTo>
                  <a:cubicBezTo>
                    <a:pt x="152" y="50"/>
                    <a:pt x="150" y="48"/>
                    <a:pt x="148" y="48"/>
                  </a:cubicBezTo>
                  <a:moveTo>
                    <a:pt x="68" y="32"/>
                  </a:moveTo>
                  <a:cubicBezTo>
                    <a:pt x="70" y="32"/>
                    <a:pt x="72" y="30"/>
                    <a:pt x="72" y="28"/>
                  </a:cubicBezTo>
                  <a:cubicBezTo>
                    <a:pt x="72" y="26"/>
                    <a:pt x="70" y="24"/>
                    <a:pt x="68" y="24"/>
                  </a:cubicBezTo>
                  <a:cubicBezTo>
                    <a:pt x="66" y="24"/>
                    <a:pt x="64" y="26"/>
                    <a:pt x="64" y="28"/>
                  </a:cubicBezTo>
                  <a:cubicBezTo>
                    <a:pt x="64" y="30"/>
                    <a:pt x="66" y="32"/>
                    <a:pt x="68" y="32"/>
                  </a:cubicBezTo>
                  <a:moveTo>
                    <a:pt x="52" y="104"/>
                  </a:moveTo>
                  <a:cubicBezTo>
                    <a:pt x="148" y="104"/>
                    <a:pt x="148" y="104"/>
                    <a:pt x="148" y="104"/>
                  </a:cubicBezTo>
                  <a:cubicBezTo>
                    <a:pt x="150" y="104"/>
                    <a:pt x="152" y="102"/>
                    <a:pt x="152" y="100"/>
                  </a:cubicBezTo>
                  <a:cubicBezTo>
                    <a:pt x="152" y="98"/>
                    <a:pt x="150" y="96"/>
                    <a:pt x="148" y="96"/>
                  </a:cubicBezTo>
                  <a:cubicBezTo>
                    <a:pt x="52" y="96"/>
                    <a:pt x="52" y="96"/>
                    <a:pt x="52" y="96"/>
                  </a:cubicBezTo>
                  <a:cubicBezTo>
                    <a:pt x="50" y="96"/>
                    <a:pt x="48" y="98"/>
                    <a:pt x="48" y="100"/>
                  </a:cubicBezTo>
                  <a:cubicBezTo>
                    <a:pt x="48" y="102"/>
                    <a:pt x="50" y="104"/>
                    <a:pt x="52" y="104"/>
                  </a:cubicBezTo>
                  <a:moveTo>
                    <a:pt x="52" y="120"/>
                  </a:moveTo>
                  <a:cubicBezTo>
                    <a:pt x="148" y="120"/>
                    <a:pt x="148" y="120"/>
                    <a:pt x="148" y="120"/>
                  </a:cubicBezTo>
                  <a:cubicBezTo>
                    <a:pt x="150" y="120"/>
                    <a:pt x="152" y="118"/>
                    <a:pt x="152" y="116"/>
                  </a:cubicBezTo>
                  <a:cubicBezTo>
                    <a:pt x="152" y="114"/>
                    <a:pt x="150" y="112"/>
                    <a:pt x="148" y="112"/>
                  </a:cubicBezTo>
                  <a:cubicBezTo>
                    <a:pt x="52" y="112"/>
                    <a:pt x="52" y="112"/>
                    <a:pt x="52" y="112"/>
                  </a:cubicBezTo>
                  <a:cubicBezTo>
                    <a:pt x="50" y="112"/>
                    <a:pt x="48" y="114"/>
                    <a:pt x="48" y="116"/>
                  </a:cubicBezTo>
                  <a:cubicBezTo>
                    <a:pt x="48" y="118"/>
                    <a:pt x="50" y="120"/>
                    <a:pt x="52" y="120"/>
                  </a:cubicBezTo>
                  <a:moveTo>
                    <a:pt x="168" y="0"/>
                  </a:moveTo>
                  <a:cubicBezTo>
                    <a:pt x="32" y="0"/>
                    <a:pt x="32" y="0"/>
                    <a:pt x="32" y="0"/>
                  </a:cubicBezTo>
                  <a:cubicBezTo>
                    <a:pt x="28" y="0"/>
                    <a:pt x="24" y="4"/>
                    <a:pt x="24" y="8"/>
                  </a:cubicBezTo>
                  <a:cubicBezTo>
                    <a:pt x="24" y="24"/>
                    <a:pt x="24" y="24"/>
                    <a:pt x="24" y="24"/>
                  </a:cubicBezTo>
                  <a:cubicBezTo>
                    <a:pt x="8" y="24"/>
                    <a:pt x="8" y="24"/>
                    <a:pt x="8" y="24"/>
                  </a:cubicBezTo>
                  <a:cubicBezTo>
                    <a:pt x="4" y="24"/>
                    <a:pt x="0" y="28"/>
                    <a:pt x="0" y="32"/>
                  </a:cubicBezTo>
                  <a:cubicBezTo>
                    <a:pt x="0" y="120"/>
                    <a:pt x="0" y="120"/>
                    <a:pt x="0" y="120"/>
                  </a:cubicBezTo>
                  <a:cubicBezTo>
                    <a:pt x="0" y="133"/>
                    <a:pt x="11" y="144"/>
                    <a:pt x="24" y="144"/>
                  </a:cubicBezTo>
                  <a:cubicBezTo>
                    <a:pt x="168" y="144"/>
                    <a:pt x="168" y="144"/>
                    <a:pt x="168" y="144"/>
                  </a:cubicBezTo>
                  <a:cubicBezTo>
                    <a:pt x="172" y="144"/>
                    <a:pt x="176" y="140"/>
                    <a:pt x="176" y="136"/>
                  </a:cubicBezTo>
                  <a:cubicBezTo>
                    <a:pt x="176" y="8"/>
                    <a:pt x="176" y="8"/>
                    <a:pt x="176" y="8"/>
                  </a:cubicBezTo>
                  <a:cubicBezTo>
                    <a:pt x="176" y="4"/>
                    <a:pt x="172" y="0"/>
                    <a:pt x="168" y="0"/>
                  </a:cubicBezTo>
                  <a:moveTo>
                    <a:pt x="168" y="136"/>
                  </a:moveTo>
                  <a:cubicBezTo>
                    <a:pt x="24" y="136"/>
                    <a:pt x="24" y="136"/>
                    <a:pt x="24" y="136"/>
                  </a:cubicBezTo>
                  <a:cubicBezTo>
                    <a:pt x="15" y="136"/>
                    <a:pt x="8" y="129"/>
                    <a:pt x="8" y="120"/>
                  </a:cubicBezTo>
                  <a:cubicBezTo>
                    <a:pt x="8" y="32"/>
                    <a:pt x="8" y="32"/>
                    <a:pt x="8" y="32"/>
                  </a:cubicBezTo>
                  <a:cubicBezTo>
                    <a:pt x="24" y="32"/>
                    <a:pt x="24" y="32"/>
                    <a:pt x="24" y="32"/>
                  </a:cubicBezTo>
                  <a:cubicBezTo>
                    <a:pt x="24" y="116"/>
                    <a:pt x="24" y="116"/>
                    <a:pt x="24" y="116"/>
                  </a:cubicBezTo>
                  <a:cubicBezTo>
                    <a:pt x="24" y="118"/>
                    <a:pt x="26" y="120"/>
                    <a:pt x="28" y="120"/>
                  </a:cubicBezTo>
                  <a:cubicBezTo>
                    <a:pt x="30" y="120"/>
                    <a:pt x="32" y="118"/>
                    <a:pt x="32" y="116"/>
                  </a:cubicBezTo>
                  <a:cubicBezTo>
                    <a:pt x="32" y="8"/>
                    <a:pt x="32" y="8"/>
                    <a:pt x="32" y="8"/>
                  </a:cubicBezTo>
                  <a:cubicBezTo>
                    <a:pt x="168" y="8"/>
                    <a:pt x="168" y="8"/>
                    <a:pt x="168" y="8"/>
                  </a:cubicBezTo>
                  <a:lnTo>
                    <a:pt x="168" y="136"/>
                  </a:lnTo>
                  <a:close/>
                  <a:moveTo>
                    <a:pt x="52" y="32"/>
                  </a:moveTo>
                  <a:cubicBezTo>
                    <a:pt x="54" y="32"/>
                    <a:pt x="56" y="30"/>
                    <a:pt x="56" y="28"/>
                  </a:cubicBezTo>
                  <a:cubicBezTo>
                    <a:pt x="56" y="26"/>
                    <a:pt x="54" y="24"/>
                    <a:pt x="52" y="24"/>
                  </a:cubicBezTo>
                  <a:cubicBezTo>
                    <a:pt x="50" y="24"/>
                    <a:pt x="48" y="26"/>
                    <a:pt x="48" y="28"/>
                  </a:cubicBezTo>
                  <a:cubicBezTo>
                    <a:pt x="48" y="30"/>
                    <a:pt x="50" y="32"/>
                    <a:pt x="52" y="32"/>
                  </a:cubicBezTo>
                  <a:moveTo>
                    <a:pt x="52" y="88"/>
                  </a:moveTo>
                  <a:cubicBezTo>
                    <a:pt x="92" y="88"/>
                    <a:pt x="92" y="88"/>
                    <a:pt x="92" y="88"/>
                  </a:cubicBezTo>
                  <a:cubicBezTo>
                    <a:pt x="94" y="88"/>
                    <a:pt x="96" y="86"/>
                    <a:pt x="96" y="84"/>
                  </a:cubicBezTo>
                  <a:cubicBezTo>
                    <a:pt x="96" y="52"/>
                    <a:pt x="96" y="52"/>
                    <a:pt x="96" y="52"/>
                  </a:cubicBezTo>
                  <a:cubicBezTo>
                    <a:pt x="96" y="50"/>
                    <a:pt x="94" y="48"/>
                    <a:pt x="92" y="48"/>
                  </a:cubicBezTo>
                  <a:cubicBezTo>
                    <a:pt x="52" y="48"/>
                    <a:pt x="52" y="48"/>
                    <a:pt x="52" y="48"/>
                  </a:cubicBezTo>
                  <a:cubicBezTo>
                    <a:pt x="50" y="48"/>
                    <a:pt x="48" y="50"/>
                    <a:pt x="48" y="52"/>
                  </a:cubicBezTo>
                  <a:cubicBezTo>
                    <a:pt x="48" y="84"/>
                    <a:pt x="48" y="84"/>
                    <a:pt x="48" y="84"/>
                  </a:cubicBezTo>
                  <a:cubicBezTo>
                    <a:pt x="48" y="86"/>
                    <a:pt x="50" y="88"/>
                    <a:pt x="52" y="88"/>
                  </a:cubicBezTo>
                  <a:moveTo>
                    <a:pt x="56" y="56"/>
                  </a:moveTo>
                  <a:cubicBezTo>
                    <a:pt x="88" y="56"/>
                    <a:pt x="88" y="56"/>
                    <a:pt x="88" y="56"/>
                  </a:cubicBezTo>
                  <a:cubicBezTo>
                    <a:pt x="88" y="80"/>
                    <a:pt x="88" y="80"/>
                    <a:pt x="88" y="80"/>
                  </a:cubicBezTo>
                  <a:cubicBezTo>
                    <a:pt x="56" y="80"/>
                    <a:pt x="56" y="80"/>
                    <a:pt x="56" y="80"/>
                  </a:cubicBezTo>
                  <a:lnTo>
                    <a:pt x="56" y="56"/>
                  </a:lnTo>
                  <a:close/>
                </a:path>
              </a:pathLst>
            </a:custGeom>
            <a:solidFill>
              <a:schemeClr val="bg2"/>
            </a:solidFill>
            <a:ln>
              <a:noFill/>
            </a:ln>
          </p:spPr>
          <p:txBody>
            <a:bodyPr anchor="ctr"/>
            <a:lstStyle/>
            <a:p>
              <a:pPr algn="ctr"/>
              <a:endParaRPr/>
            </a:p>
          </p:txBody>
        </p:sp>
        <p:sp>
          <p:nvSpPr>
            <p:cNvPr id="16" name="Freeform: Shape 14"/>
            <p:cNvSpPr/>
            <p:nvPr/>
          </p:nvSpPr>
          <p:spPr bwMode="auto">
            <a:xfrm>
              <a:off x="6948356" y="4260830"/>
              <a:ext cx="428984" cy="350408"/>
            </a:xfrm>
            <a:custGeom>
              <a:avLst/>
              <a:gdLst>
                <a:gd name="T0" fmla="*/ 36 w 176"/>
                <a:gd name="T1" fmla="*/ 88 h 144"/>
                <a:gd name="T2" fmla="*/ 32 w 176"/>
                <a:gd name="T3" fmla="*/ 116 h 144"/>
                <a:gd name="T4" fmla="*/ 60 w 176"/>
                <a:gd name="T5" fmla="*/ 120 h 144"/>
                <a:gd name="T6" fmla="*/ 64 w 176"/>
                <a:gd name="T7" fmla="*/ 92 h 144"/>
                <a:gd name="T8" fmla="*/ 56 w 176"/>
                <a:gd name="T9" fmla="*/ 112 h 144"/>
                <a:gd name="T10" fmla="*/ 40 w 176"/>
                <a:gd name="T11" fmla="*/ 96 h 144"/>
                <a:gd name="T12" fmla="*/ 56 w 176"/>
                <a:gd name="T13" fmla="*/ 112 h 144"/>
                <a:gd name="T14" fmla="*/ 116 w 176"/>
                <a:gd name="T15" fmla="*/ 88 h 144"/>
                <a:gd name="T16" fmla="*/ 112 w 176"/>
                <a:gd name="T17" fmla="*/ 116 h 144"/>
                <a:gd name="T18" fmla="*/ 140 w 176"/>
                <a:gd name="T19" fmla="*/ 120 h 144"/>
                <a:gd name="T20" fmla="*/ 144 w 176"/>
                <a:gd name="T21" fmla="*/ 92 h 144"/>
                <a:gd name="T22" fmla="*/ 136 w 176"/>
                <a:gd name="T23" fmla="*/ 112 h 144"/>
                <a:gd name="T24" fmla="*/ 120 w 176"/>
                <a:gd name="T25" fmla="*/ 96 h 144"/>
                <a:gd name="T26" fmla="*/ 136 w 176"/>
                <a:gd name="T27" fmla="*/ 112 h 144"/>
                <a:gd name="T28" fmla="*/ 168 w 176"/>
                <a:gd name="T29" fmla="*/ 136 h 144"/>
                <a:gd name="T30" fmla="*/ 172 w 176"/>
                <a:gd name="T31" fmla="*/ 32 h 144"/>
                <a:gd name="T32" fmla="*/ 172 w 176"/>
                <a:gd name="T33" fmla="*/ 24 h 144"/>
                <a:gd name="T34" fmla="*/ 168 w 176"/>
                <a:gd name="T35" fmla="*/ 8 h 144"/>
                <a:gd name="T36" fmla="*/ 16 w 176"/>
                <a:gd name="T37" fmla="*/ 0 h 144"/>
                <a:gd name="T38" fmla="*/ 8 w 176"/>
                <a:gd name="T39" fmla="*/ 24 h 144"/>
                <a:gd name="T40" fmla="*/ 0 w 176"/>
                <a:gd name="T41" fmla="*/ 28 h 144"/>
                <a:gd name="T42" fmla="*/ 8 w 176"/>
                <a:gd name="T43" fmla="*/ 32 h 144"/>
                <a:gd name="T44" fmla="*/ 4 w 176"/>
                <a:gd name="T45" fmla="*/ 136 h 144"/>
                <a:gd name="T46" fmla="*/ 4 w 176"/>
                <a:gd name="T47" fmla="*/ 144 h 144"/>
                <a:gd name="T48" fmla="*/ 176 w 176"/>
                <a:gd name="T49" fmla="*/ 140 h 144"/>
                <a:gd name="T50" fmla="*/ 96 w 176"/>
                <a:gd name="T51" fmla="*/ 136 h 144"/>
                <a:gd name="T52" fmla="*/ 80 w 176"/>
                <a:gd name="T53" fmla="*/ 96 h 144"/>
                <a:gd name="T54" fmla="*/ 96 w 176"/>
                <a:gd name="T55" fmla="*/ 136 h 144"/>
                <a:gd name="T56" fmla="*/ 104 w 176"/>
                <a:gd name="T57" fmla="*/ 136 h 144"/>
                <a:gd name="T58" fmla="*/ 100 w 176"/>
                <a:gd name="T59" fmla="*/ 88 h 144"/>
                <a:gd name="T60" fmla="*/ 72 w 176"/>
                <a:gd name="T61" fmla="*/ 92 h 144"/>
                <a:gd name="T62" fmla="*/ 16 w 176"/>
                <a:gd name="T63" fmla="*/ 136 h 144"/>
                <a:gd name="T64" fmla="*/ 28 w 176"/>
                <a:gd name="T65" fmla="*/ 56 h 144"/>
                <a:gd name="T66" fmla="*/ 52 w 176"/>
                <a:gd name="T67" fmla="*/ 56 h 144"/>
                <a:gd name="T68" fmla="*/ 76 w 176"/>
                <a:gd name="T69" fmla="*/ 56 h 144"/>
                <a:gd name="T70" fmla="*/ 100 w 176"/>
                <a:gd name="T71" fmla="*/ 56 h 144"/>
                <a:gd name="T72" fmla="*/ 124 w 176"/>
                <a:gd name="T73" fmla="*/ 56 h 144"/>
                <a:gd name="T74" fmla="*/ 148 w 176"/>
                <a:gd name="T75" fmla="*/ 56 h 144"/>
                <a:gd name="T76" fmla="*/ 160 w 176"/>
                <a:gd name="T77" fmla="*/ 136 h 144"/>
                <a:gd name="T78" fmla="*/ 20 w 176"/>
                <a:gd name="T79" fmla="*/ 32 h 144"/>
                <a:gd name="T80" fmla="*/ 36 w 176"/>
                <a:gd name="T81" fmla="*/ 40 h 144"/>
                <a:gd name="T82" fmla="*/ 20 w 176"/>
                <a:gd name="T83" fmla="*/ 40 h 144"/>
                <a:gd name="T84" fmla="*/ 44 w 176"/>
                <a:gd name="T85" fmla="*/ 32 h 144"/>
                <a:gd name="T86" fmla="*/ 60 w 176"/>
                <a:gd name="T87" fmla="*/ 40 h 144"/>
                <a:gd name="T88" fmla="*/ 44 w 176"/>
                <a:gd name="T89" fmla="*/ 40 h 144"/>
                <a:gd name="T90" fmla="*/ 68 w 176"/>
                <a:gd name="T91" fmla="*/ 32 h 144"/>
                <a:gd name="T92" fmla="*/ 84 w 176"/>
                <a:gd name="T93" fmla="*/ 40 h 144"/>
                <a:gd name="T94" fmla="*/ 68 w 176"/>
                <a:gd name="T95" fmla="*/ 40 h 144"/>
                <a:gd name="T96" fmla="*/ 92 w 176"/>
                <a:gd name="T97" fmla="*/ 32 h 144"/>
                <a:gd name="T98" fmla="*/ 108 w 176"/>
                <a:gd name="T99" fmla="*/ 40 h 144"/>
                <a:gd name="T100" fmla="*/ 92 w 176"/>
                <a:gd name="T101" fmla="*/ 40 h 144"/>
                <a:gd name="T102" fmla="*/ 116 w 176"/>
                <a:gd name="T103" fmla="*/ 32 h 144"/>
                <a:gd name="T104" fmla="*/ 132 w 176"/>
                <a:gd name="T105" fmla="*/ 40 h 144"/>
                <a:gd name="T106" fmla="*/ 116 w 176"/>
                <a:gd name="T107" fmla="*/ 40 h 144"/>
                <a:gd name="T108" fmla="*/ 140 w 176"/>
                <a:gd name="T109" fmla="*/ 32 h 144"/>
                <a:gd name="T110" fmla="*/ 156 w 176"/>
                <a:gd name="T111" fmla="*/ 40 h 144"/>
                <a:gd name="T112" fmla="*/ 140 w 176"/>
                <a:gd name="T113" fmla="*/ 40 h 144"/>
                <a:gd name="T114" fmla="*/ 16 w 176"/>
                <a:gd name="T115" fmla="*/ 24 h 144"/>
                <a:gd name="T116" fmla="*/ 160 w 176"/>
                <a:gd name="T117" fmla="*/ 8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76" h="144">
                  <a:moveTo>
                    <a:pt x="60" y="88"/>
                  </a:moveTo>
                  <a:cubicBezTo>
                    <a:pt x="36" y="88"/>
                    <a:pt x="36" y="88"/>
                    <a:pt x="36" y="88"/>
                  </a:cubicBezTo>
                  <a:cubicBezTo>
                    <a:pt x="34" y="88"/>
                    <a:pt x="32" y="90"/>
                    <a:pt x="32" y="92"/>
                  </a:cubicBezTo>
                  <a:cubicBezTo>
                    <a:pt x="32" y="116"/>
                    <a:pt x="32" y="116"/>
                    <a:pt x="32" y="116"/>
                  </a:cubicBezTo>
                  <a:cubicBezTo>
                    <a:pt x="32" y="118"/>
                    <a:pt x="34" y="120"/>
                    <a:pt x="36" y="120"/>
                  </a:cubicBezTo>
                  <a:cubicBezTo>
                    <a:pt x="60" y="120"/>
                    <a:pt x="60" y="120"/>
                    <a:pt x="60" y="120"/>
                  </a:cubicBezTo>
                  <a:cubicBezTo>
                    <a:pt x="62" y="120"/>
                    <a:pt x="64" y="118"/>
                    <a:pt x="64" y="116"/>
                  </a:cubicBezTo>
                  <a:cubicBezTo>
                    <a:pt x="64" y="92"/>
                    <a:pt x="64" y="92"/>
                    <a:pt x="64" y="92"/>
                  </a:cubicBezTo>
                  <a:cubicBezTo>
                    <a:pt x="64" y="90"/>
                    <a:pt x="62" y="88"/>
                    <a:pt x="60" y="88"/>
                  </a:cubicBezTo>
                  <a:moveTo>
                    <a:pt x="56" y="112"/>
                  </a:moveTo>
                  <a:cubicBezTo>
                    <a:pt x="40" y="112"/>
                    <a:pt x="40" y="112"/>
                    <a:pt x="40" y="112"/>
                  </a:cubicBezTo>
                  <a:cubicBezTo>
                    <a:pt x="40" y="96"/>
                    <a:pt x="40" y="96"/>
                    <a:pt x="40" y="96"/>
                  </a:cubicBezTo>
                  <a:cubicBezTo>
                    <a:pt x="56" y="96"/>
                    <a:pt x="56" y="96"/>
                    <a:pt x="56" y="96"/>
                  </a:cubicBezTo>
                  <a:lnTo>
                    <a:pt x="56" y="112"/>
                  </a:lnTo>
                  <a:close/>
                  <a:moveTo>
                    <a:pt x="140" y="88"/>
                  </a:moveTo>
                  <a:cubicBezTo>
                    <a:pt x="116" y="88"/>
                    <a:pt x="116" y="88"/>
                    <a:pt x="116" y="88"/>
                  </a:cubicBezTo>
                  <a:cubicBezTo>
                    <a:pt x="114" y="88"/>
                    <a:pt x="112" y="90"/>
                    <a:pt x="112" y="92"/>
                  </a:cubicBezTo>
                  <a:cubicBezTo>
                    <a:pt x="112" y="116"/>
                    <a:pt x="112" y="116"/>
                    <a:pt x="112" y="116"/>
                  </a:cubicBezTo>
                  <a:cubicBezTo>
                    <a:pt x="112" y="118"/>
                    <a:pt x="114" y="120"/>
                    <a:pt x="116" y="120"/>
                  </a:cubicBezTo>
                  <a:cubicBezTo>
                    <a:pt x="140" y="120"/>
                    <a:pt x="140" y="120"/>
                    <a:pt x="140" y="120"/>
                  </a:cubicBezTo>
                  <a:cubicBezTo>
                    <a:pt x="142" y="120"/>
                    <a:pt x="144" y="118"/>
                    <a:pt x="144" y="116"/>
                  </a:cubicBezTo>
                  <a:cubicBezTo>
                    <a:pt x="144" y="92"/>
                    <a:pt x="144" y="92"/>
                    <a:pt x="144" y="92"/>
                  </a:cubicBezTo>
                  <a:cubicBezTo>
                    <a:pt x="144" y="90"/>
                    <a:pt x="142" y="88"/>
                    <a:pt x="140" y="88"/>
                  </a:cubicBezTo>
                  <a:moveTo>
                    <a:pt x="136" y="112"/>
                  </a:moveTo>
                  <a:cubicBezTo>
                    <a:pt x="120" y="112"/>
                    <a:pt x="120" y="112"/>
                    <a:pt x="120" y="112"/>
                  </a:cubicBezTo>
                  <a:cubicBezTo>
                    <a:pt x="120" y="96"/>
                    <a:pt x="120" y="96"/>
                    <a:pt x="120" y="96"/>
                  </a:cubicBezTo>
                  <a:cubicBezTo>
                    <a:pt x="136" y="96"/>
                    <a:pt x="136" y="96"/>
                    <a:pt x="136" y="96"/>
                  </a:cubicBezTo>
                  <a:lnTo>
                    <a:pt x="136" y="112"/>
                  </a:lnTo>
                  <a:close/>
                  <a:moveTo>
                    <a:pt x="172" y="136"/>
                  </a:moveTo>
                  <a:cubicBezTo>
                    <a:pt x="168" y="136"/>
                    <a:pt x="168" y="136"/>
                    <a:pt x="168" y="136"/>
                  </a:cubicBezTo>
                  <a:cubicBezTo>
                    <a:pt x="168" y="32"/>
                    <a:pt x="168" y="32"/>
                    <a:pt x="168" y="32"/>
                  </a:cubicBezTo>
                  <a:cubicBezTo>
                    <a:pt x="172" y="32"/>
                    <a:pt x="172" y="32"/>
                    <a:pt x="172" y="32"/>
                  </a:cubicBezTo>
                  <a:cubicBezTo>
                    <a:pt x="174" y="32"/>
                    <a:pt x="176" y="30"/>
                    <a:pt x="176" y="28"/>
                  </a:cubicBezTo>
                  <a:cubicBezTo>
                    <a:pt x="176" y="26"/>
                    <a:pt x="174" y="24"/>
                    <a:pt x="172" y="24"/>
                  </a:cubicBezTo>
                  <a:cubicBezTo>
                    <a:pt x="168" y="24"/>
                    <a:pt x="168" y="24"/>
                    <a:pt x="168" y="24"/>
                  </a:cubicBezTo>
                  <a:cubicBezTo>
                    <a:pt x="168" y="8"/>
                    <a:pt x="168" y="8"/>
                    <a:pt x="168" y="8"/>
                  </a:cubicBezTo>
                  <a:cubicBezTo>
                    <a:pt x="168" y="4"/>
                    <a:pt x="164" y="0"/>
                    <a:pt x="160" y="0"/>
                  </a:cubicBezTo>
                  <a:cubicBezTo>
                    <a:pt x="16" y="0"/>
                    <a:pt x="16" y="0"/>
                    <a:pt x="16" y="0"/>
                  </a:cubicBezTo>
                  <a:cubicBezTo>
                    <a:pt x="12" y="0"/>
                    <a:pt x="8" y="4"/>
                    <a:pt x="8" y="8"/>
                  </a:cubicBezTo>
                  <a:cubicBezTo>
                    <a:pt x="8" y="24"/>
                    <a:pt x="8" y="24"/>
                    <a:pt x="8" y="24"/>
                  </a:cubicBezTo>
                  <a:cubicBezTo>
                    <a:pt x="4" y="24"/>
                    <a:pt x="4" y="24"/>
                    <a:pt x="4" y="24"/>
                  </a:cubicBezTo>
                  <a:cubicBezTo>
                    <a:pt x="2" y="24"/>
                    <a:pt x="0" y="26"/>
                    <a:pt x="0" y="28"/>
                  </a:cubicBezTo>
                  <a:cubicBezTo>
                    <a:pt x="0" y="30"/>
                    <a:pt x="2" y="32"/>
                    <a:pt x="4" y="32"/>
                  </a:cubicBezTo>
                  <a:cubicBezTo>
                    <a:pt x="8" y="32"/>
                    <a:pt x="8" y="32"/>
                    <a:pt x="8" y="32"/>
                  </a:cubicBezTo>
                  <a:cubicBezTo>
                    <a:pt x="8" y="136"/>
                    <a:pt x="8" y="136"/>
                    <a:pt x="8" y="136"/>
                  </a:cubicBezTo>
                  <a:cubicBezTo>
                    <a:pt x="4" y="136"/>
                    <a:pt x="4" y="136"/>
                    <a:pt x="4" y="136"/>
                  </a:cubicBezTo>
                  <a:cubicBezTo>
                    <a:pt x="2" y="136"/>
                    <a:pt x="0" y="138"/>
                    <a:pt x="0" y="140"/>
                  </a:cubicBezTo>
                  <a:cubicBezTo>
                    <a:pt x="0" y="142"/>
                    <a:pt x="2" y="144"/>
                    <a:pt x="4" y="144"/>
                  </a:cubicBezTo>
                  <a:cubicBezTo>
                    <a:pt x="172" y="144"/>
                    <a:pt x="172" y="144"/>
                    <a:pt x="172" y="144"/>
                  </a:cubicBezTo>
                  <a:cubicBezTo>
                    <a:pt x="174" y="144"/>
                    <a:pt x="176" y="142"/>
                    <a:pt x="176" y="140"/>
                  </a:cubicBezTo>
                  <a:cubicBezTo>
                    <a:pt x="176" y="138"/>
                    <a:pt x="174" y="136"/>
                    <a:pt x="172" y="136"/>
                  </a:cubicBezTo>
                  <a:moveTo>
                    <a:pt x="96" y="136"/>
                  </a:moveTo>
                  <a:cubicBezTo>
                    <a:pt x="80" y="136"/>
                    <a:pt x="80" y="136"/>
                    <a:pt x="80" y="136"/>
                  </a:cubicBezTo>
                  <a:cubicBezTo>
                    <a:pt x="80" y="96"/>
                    <a:pt x="80" y="96"/>
                    <a:pt x="80" y="96"/>
                  </a:cubicBezTo>
                  <a:cubicBezTo>
                    <a:pt x="96" y="96"/>
                    <a:pt x="96" y="96"/>
                    <a:pt x="96" y="96"/>
                  </a:cubicBezTo>
                  <a:lnTo>
                    <a:pt x="96" y="136"/>
                  </a:lnTo>
                  <a:close/>
                  <a:moveTo>
                    <a:pt x="160" y="136"/>
                  </a:moveTo>
                  <a:cubicBezTo>
                    <a:pt x="104" y="136"/>
                    <a:pt x="104" y="136"/>
                    <a:pt x="104" y="136"/>
                  </a:cubicBezTo>
                  <a:cubicBezTo>
                    <a:pt x="104" y="92"/>
                    <a:pt x="104" y="92"/>
                    <a:pt x="104" y="92"/>
                  </a:cubicBezTo>
                  <a:cubicBezTo>
                    <a:pt x="104" y="90"/>
                    <a:pt x="102" y="88"/>
                    <a:pt x="100" y="88"/>
                  </a:cubicBezTo>
                  <a:cubicBezTo>
                    <a:pt x="76" y="88"/>
                    <a:pt x="76" y="88"/>
                    <a:pt x="76" y="88"/>
                  </a:cubicBezTo>
                  <a:cubicBezTo>
                    <a:pt x="74" y="88"/>
                    <a:pt x="72" y="90"/>
                    <a:pt x="72" y="92"/>
                  </a:cubicBezTo>
                  <a:cubicBezTo>
                    <a:pt x="72" y="136"/>
                    <a:pt x="72" y="136"/>
                    <a:pt x="72" y="136"/>
                  </a:cubicBezTo>
                  <a:cubicBezTo>
                    <a:pt x="16" y="136"/>
                    <a:pt x="16" y="136"/>
                    <a:pt x="16" y="136"/>
                  </a:cubicBezTo>
                  <a:cubicBezTo>
                    <a:pt x="16" y="50"/>
                    <a:pt x="16" y="50"/>
                    <a:pt x="16" y="50"/>
                  </a:cubicBezTo>
                  <a:cubicBezTo>
                    <a:pt x="19" y="54"/>
                    <a:pt x="23" y="56"/>
                    <a:pt x="28" y="56"/>
                  </a:cubicBezTo>
                  <a:cubicBezTo>
                    <a:pt x="33" y="56"/>
                    <a:pt x="37" y="54"/>
                    <a:pt x="40" y="50"/>
                  </a:cubicBezTo>
                  <a:cubicBezTo>
                    <a:pt x="43" y="54"/>
                    <a:pt x="47" y="56"/>
                    <a:pt x="52" y="56"/>
                  </a:cubicBezTo>
                  <a:cubicBezTo>
                    <a:pt x="57" y="56"/>
                    <a:pt x="61" y="54"/>
                    <a:pt x="64" y="50"/>
                  </a:cubicBezTo>
                  <a:cubicBezTo>
                    <a:pt x="67" y="54"/>
                    <a:pt x="71" y="56"/>
                    <a:pt x="76" y="56"/>
                  </a:cubicBezTo>
                  <a:cubicBezTo>
                    <a:pt x="81" y="56"/>
                    <a:pt x="85" y="54"/>
                    <a:pt x="88" y="50"/>
                  </a:cubicBezTo>
                  <a:cubicBezTo>
                    <a:pt x="91" y="54"/>
                    <a:pt x="95" y="56"/>
                    <a:pt x="100" y="56"/>
                  </a:cubicBezTo>
                  <a:cubicBezTo>
                    <a:pt x="105" y="56"/>
                    <a:pt x="109" y="54"/>
                    <a:pt x="112" y="50"/>
                  </a:cubicBezTo>
                  <a:cubicBezTo>
                    <a:pt x="115" y="54"/>
                    <a:pt x="119" y="56"/>
                    <a:pt x="124" y="56"/>
                  </a:cubicBezTo>
                  <a:cubicBezTo>
                    <a:pt x="129" y="56"/>
                    <a:pt x="133" y="54"/>
                    <a:pt x="136" y="50"/>
                  </a:cubicBezTo>
                  <a:cubicBezTo>
                    <a:pt x="139" y="54"/>
                    <a:pt x="143" y="56"/>
                    <a:pt x="148" y="56"/>
                  </a:cubicBezTo>
                  <a:cubicBezTo>
                    <a:pt x="153" y="56"/>
                    <a:pt x="157" y="54"/>
                    <a:pt x="160" y="50"/>
                  </a:cubicBezTo>
                  <a:lnTo>
                    <a:pt x="160" y="136"/>
                  </a:lnTo>
                  <a:close/>
                  <a:moveTo>
                    <a:pt x="20" y="40"/>
                  </a:moveTo>
                  <a:cubicBezTo>
                    <a:pt x="20" y="32"/>
                    <a:pt x="20" y="32"/>
                    <a:pt x="20" y="32"/>
                  </a:cubicBezTo>
                  <a:cubicBezTo>
                    <a:pt x="36" y="32"/>
                    <a:pt x="36" y="32"/>
                    <a:pt x="36" y="32"/>
                  </a:cubicBezTo>
                  <a:cubicBezTo>
                    <a:pt x="36" y="40"/>
                    <a:pt x="36" y="40"/>
                    <a:pt x="36" y="40"/>
                  </a:cubicBezTo>
                  <a:cubicBezTo>
                    <a:pt x="36" y="44"/>
                    <a:pt x="32" y="48"/>
                    <a:pt x="28" y="48"/>
                  </a:cubicBezTo>
                  <a:cubicBezTo>
                    <a:pt x="24" y="48"/>
                    <a:pt x="20" y="44"/>
                    <a:pt x="20" y="40"/>
                  </a:cubicBezTo>
                  <a:moveTo>
                    <a:pt x="44" y="40"/>
                  </a:moveTo>
                  <a:cubicBezTo>
                    <a:pt x="44" y="32"/>
                    <a:pt x="44" y="32"/>
                    <a:pt x="44" y="32"/>
                  </a:cubicBezTo>
                  <a:cubicBezTo>
                    <a:pt x="60" y="32"/>
                    <a:pt x="60" y="32"/>
                    <a:pt x="60" y="32"/>
                  </a:cubicBezTo>
                  <a:cubicBezTo>
                    <a:pt x="60" y="40"/>
                    <a:pt x="60" y="40"/>
                    <a:pt x="60" y="40"/>
                  </a:cubicBezTo>
                  <a:cubicBezTo>
                    <a:pt x="60" y="44"/>
                    <a:pt x="56" y="48"/>
                    <a:pt x="52" y="48"/>
                  </a:cubicBezTo>
                  <a:cubicBezTo>
                    <a:pt x="48" y="48"/>
                    <a:pt x="44" y="44"/>
                    <a:pt x="44" y="40"/>
                  </a:cubicBezTo>
                  <a:moveTo>
                    <a:pt x="68" y="40"/>
                  </a:moveTo>
                  <a:cubicBezTo>
                    <a:pt x="68" y="32"/>
                    <a:pt x="68" y="32"/>
                    <a:pt x="68" y="32"/>
                  </a:cubicBezTo>
                  <a:cubicBezTo>
                    <a:pt x="84" y="32"/>
                    <a:pt x="84" y="32"/>
                    <a:pt x="84" y="32"/>
                  </a:cubicBezTo>
                  <a:cubicBezTo>
                    <a:pt x="84" y="40"/>
                    <a:pt x="84" y="40"/>
                    <a:pt x="84" y="40"/>
                  </a:cubicBezTo>
                  <a:cubicBezTo>
                    <a:pt x="84" y="44"/>
                    <a:pt x="80" y="48"/>
                    <a:pt x="76" y="48"/>
                  </a:cubicBezTo>
                  <a:cubicBezTo>
                    <a:pt x="72" y="48"/>
                    <a:pt x="68" y="44"/>
                    <a:pt x="68" y="40"/>
                  </a:cubicBezTo>
                  <a:moveTo>
                    <a:pt x="92" y="40"/>
                  </a:moveTo>
                  <a:cubicBezTo>
                    <a:pt x="92" y="32"/>
                    <a:pt x="92" y="32"/>
                    <a:pt x="92" y="32"/>
                  </a:cubicBezTo>
                  <a:cubicBezTo>
                    <a:pt x="108" y="32"/>
                    <a:pt x="108" y="32"/>
                    <a:pt x="108" y="32"/>
                  </a:cubicBezTo>
                  <a:cubicBezTo>
                    <a:pt x="108" y="40"/>
                    <a:pt x="108" y="40"/>
                    <a:pt x="108" y="40"/>
                  </a:cubicBezTo>
                  <a:cubicBezTo>
                    <a:pt x="108" y="44"/>
                    <a:pt x="104" y="48"/>
                    <a:pt x="100" y="48"/>
                  </a:cubicBezTo>
                  <a:cubicBezTo>
                    <a:pt x="96" y="48"/>
                    <a:pt x="92" y="44"/>
                    <a:pt x="92" y="40"/>
                  </a:cubicBezTo>
                  <a:moveTo>
                    <a:pt x="116" y="40"/>
                  </a:moveTo>
                  <a:cubicBezTo>
                    <a:pt x="116" y="32"/>
                    <a:pt x="116" y="32"/>
                    <a:pt x="116" y="32"/>
                  </a:cubicBezTo>
                  <a:cubicBezTo>
                    <a:pt x="132" y="32"/>
                    <a:pt x="132" y="32"/>
                    <a:pt x="132" y="32"/>
                  </a:cubicBezTo>
                  <a:cubicBezTo>
                    <a:pt x="132" y="40"/>
                    <a:pt x="132" y="40"/>
                    <a:pt x="132" y="40"/>
                  </a:cubicBezTo>
                  <a:cubicBezTo>
                    <a:pt x="132" y="44"/>
                    <a:pt x="128" y="48"/>
                    <a:pt x="124" y="48"/>
                  </a:cubicBezTo>
                  <a:cubicBezTo>
                    <a:pt x="120" y="48"/>
                    <a:pt x="116" y="44"/>
                    <a:pt x="116" y="40"/>
                  </a:cubicBezTo>
                  <a:moveTo>
                    <a:pt x="140" y="40"/>
                  </a:moveTo>
                  <a:cubicBezTo>
                    <a:pt x="140" y="32"/>
                    <a:pt x="140" y="32"/>
                    <a:pt x="140" y="32"/>
                  </a:cubicBezTo>
                  <a:cubicBezTo>
                    <a:pt x="156" y="32"/>
                    <a:pt x="156" y="32"/>
                    <a:pt x="156" y="32"/>
                  </a:cubicBezTo>
                  <a:cubicBezTo>
                    <a:pt x="156" y="40"/>
                    <a:pt x="156" y="40"/>
                    <a:pt x="156" y="40"/>
                  </a:cubicBezTo>
                  <a:cubicBezTo>
                    <a:pt x="156" y="44"/>
                    <a:pt x="152" y="48"/>
                    <a:pt x="148" y="48"/>
                  </a:cubicBezTo>
                  <a:cubicBezTo>
                    <a:pt x="144" y="48"/>
                    <a:pt x="140" y="44"/>
                    <a:pt x="140" y="40"/>
                  </a:cubicBezTo>
                  <a:moveTo>
                    <a:pt x="160" y="24"/>
                  </a:moveTo>
                  <a:cubicBezTo>
                    <a:pt x="16" y="24"/>
                    <a:pt x="16" y="24"/>
                    <a:pt x="16" y="24"/>
                  </a:cubicBezTo>
                  <a:cubicBezTo>
                    <a:pt x="16" y="8"/>
                    <a:pt x="16" y="8"/>
                    <a:pt x="16" y="8"/>
                  </a:cubicBezTo>
                  <a:cubicBezTo>
                    <a:pt x="160" y="8"/>
                    <a:pt x="160" y="8"/>
                    <a:pt x="160" y="8"/>
                  </a:cubicBezTo>
                  <a:lnTo>
                    <a:pt x="160" y="24"/>
                  </a:lnTo>
                  <a:close/>
                </a:path>
              </a:pathLst>
            </a:custGeom>
            <a:solidFill>
              <a:schemeClr val="bg2"/>
            </a:solidFill>
            <a:ln>
              <a:noFill/>
            </a:ln>
          </p:spPr>
          <p:txBody>
            <a:bodyPr anchor="ctr"/>
            <a:lstStyle/>
            <a:p>
              <a:pPr algn="ctr"/>
              <a:endParaRPr/>
            </a:p>
          </p:txBody>
        </p:sp>
      </p:grpSp>
      <p:grpSp>
        <p:nvGrpSpPr>
          <p:cNvPr id="29" name="千图PPT彼岸天：ID 8661124库_组合 28"/>
          <p:cNvGrpSpPr/>
          <p:nvPr>
            <p:custDataLst>
              <p:tags r:id="rId2"/>
            </p:custDataLst>
          </p:nvPr>
        </p:nvGrpSpPr>
        <p:grpSpPr>
          <a:xfrm>
            <a:off x="7885485" y="1842689"/>
            <a:ext cx="2939870" cy="913071"/>
            <a:chOff x="7885485" y="1842689"/>
            <a:chExt cx="2939870" cy="913071"/>
          </a:xfrm>
        </p:grpSpPr>
        <p:sp>
          <p:nvSpPr>
            <p:cNvPr id="17" name="TextBox 15"/>
            <p:cNvSpPr txBox="1"/>
            <p:nvPr/>
          </p:nvSpPr>
          <p:spPr>
            <a:xfrm>
              <a:off x="7885485" y="1842689"/>
              <a:ext cx="1261884" cy="307777"/>
            </a:xfrm>
            <a:prstGeom prst="rect">
              <a:avLst/>
            </a:prstGeom>
            <a:noFill/>
          </p:spPr>
          <p:txBody>
            <a:bodyPr wrap="none">
              <a:normAutofit/>
            </a:bodyPr>
            <a:lstStyle/>
            <a:p>
              <a:pPr eaLnBrk="1" fontAlgn="auto" hangingPunct="1">
                <a:defRPr/>
              </a:pPr>
              <a:r>
                <a:rPr lang="zh-CN" altLang="en-US" sz="1400" b="1" dirty="0"/>
                <a:t>输入标题文本</a:t>
              </a:r>
            </a:p>
          </p:txBody>
        </p:sp>
        <p:sp>
          <p:nvSpPr>
            <p:cNvPr id="18" name="TextBox 16"/>
            <p:cNvSpPr txBox="1"/>
            <p:nvPr/>
          </p:nvSpPr>
          <p:spPr bwMode="auto">
            <a:xfrm>
              <a:off x="7885485" y="2150466"/>
              <a:ext cx="2939870" cy="605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rmAutofit/>
            </a:bodyPr>
            <a:lstStyle/>
            <a:p>
              <a:pPr algn="just">
                <a:lnSpc>
                  <a:spcPct val="120000"/>
                </a:lnSpc>
              </a:pPr>
              <a:r>
                <a:rPr lang="zh-CN" altLang="en-US" sz="1100" dirty="0" smtClean="0"/>
                <a:t>点击此处更换文本点击此处更换文本点击此处更换文本点击此处更换文本</a:t>
              </a:r>
              <a:endParaRPr sz="1100" dirty="0"/>
            </a:p>
          </p:txBody>
        </p:sp>
      </p:grpSp>
      <p:grpSp>
        <p:nvGrpSpPr>
          <p:cNvPr id="28" name="千图PPT彼岸天：ID 8661124库_组合 27"/>
          <p:cNvGrpSpPr/>
          <p:nvPr>
            <p:custDataLst>
              <p:tags r:id="rId3"/>
            </p:custDataLst>
          </p:nvPr>
        </p:nvGrpSpPr>
        <p:grpSpPr>
          <a:xfrm>
            <a:off x="7885485" y="3961929"/>
            <a:ext cx="2939870" cy="913071"/>
            <a:chOff x="7885485" y="3961929"/>
            <a:chExt cx="2939870" cy="913071"/>
          </a:xfrm>
        </p:grpSpPr>
        <p:sp>
          <p:nvSpPr>
            <p:cNvPr id="19" name="TextBox 17"/>
            <p:cNvSpPr txBox="1"/>
            <p:nvPr/>
          </p:nvSpPr>
          <p:spPr>
            <a:xfrm>
              <a:off x="7885485" y="3961929"/>
              <a:ext cx="1261884" cy="307777"/>
            </a:xfrm>
            <a:prstGeom prst="rect">
              <a:avLst/>
            </a:prstGeom>
            <a:noFill/>
          </p:spPr>
          <p:txBody>
            <a:bodyPr wrap="none">
              <a:normAutofit/>
            </a:bodyPr>
            <a:lstStyle/>
            <a:p>
              <a:pPr eaLnBrk="1" fontAlgn="auto" hangingPunct="1">
                <a:defRPr/>
              </a:pPr>
              <a:r>
                <a:rPr lang="zh-CN" altLang="en-US" sz="1400" b="1" dirty="0"/>
                <a:t>输入标题文本</a:t>
              </a:r>
            </a:p>
          </p:txBody>
        </p:sp>
        <p:sp>
          <p:nvSpPr>
            <p:cNvPr id="20" name="TextBox 18"/>
            <p:cNvSpPr txBox="1"/>
            <p:nvPr/>
          </p:nvSpPr>
          <p:spPr bwMode="auto">
            <a:xfrm>
              <a:off x="7885485" y="4269706"/>
              <a:ext cx="2939870" cy="605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rmAutofit/>
            </a:bodyPr>
            <a:lstStyle/>
            <a:p>
              <a:pPr algn="just">
                <a:lnSpc>
                  <a:spcPct val="120000"/>
                </a:lnSpc>
              </a:pPr>
              <a:r>
                <a:rPr lang="zh-CN" altLang="en-US" sz="1100" dirty="0" smtClean="0"/>
                <a:t>点击此处更换文本点击此处更换文本点击此处更换文本点击此处更换文本</a:t>
              </a:r>
              <a:endParaRPr sz="1100" dirty="0"/>
            </a:p>
          </p:txBody>
        </p:sp>
      </p:grpSp>
      <p:grpSp>
        <p:nvGrpSpPr>
          <p:cNvPr id="25" name="千图PPT彼岸天：ID 8661124库_组合 24"/>
          <p:cNvGrpSpPr/>
          <p:nvPr>
            <p:custDataLst>
              <p:tags r:id="rId4"/>
            </p:custDataLst>
          </p:nvPr>
        </p:nvGrpSpPr>
        <p:grpSpPr>
          <a:xfrm>
            <a:off x="1366646" y="1842689"/>
            <a:ext cx="2939870" cy="913071"/>
            <a:chOff x="1366646" y="1842689"/>
            <a:chExt cx="2939870" cy="913071"/>
          </a:xfrm>
        </p:grpSpPr>
        <p:sp>
          <p:nvSpPr>
            <p:cNvPr id="21" name="TextBox 19"/>
            <p:cNvSpPr txBox="1"/>
            <p:nvPr/>
          </p:nvSpPr>
          <p:spPr>
            <a:xfrm>
              <a:off x="3044631" y="1842689"/>
              <a:ext cx="1261885" cy="307777"/>
            </a:xfrm>
            <a:prstGeom prst="rect">
              <a:avLst/>
            </a:prstGeom>
            <a:noFill/>
          </p:spPr>
          <p:txBody>
            <a:bodyPr wrap="none">
              <a:normAutofit/>
            </a:bodyPr>
            <a:lstStyle/>
            <a:p>
              <a:pPr algn="r" eaLnBrk="1" fontAlgn="auto" hangingPunct="1">
                <a:defRPr/>
              </a:pPr>
              <a:r>
                <a:rPr lang="zh-CN" altLang="en-US" sz="1400" b="1" dirty="0"/>
                <a:t>输入标题文本</a:t>
              </a:r>
            </a:p>
          </p:txBody>
        </p:sp>
        <p:sp>
          <p:nvSpPr>
            <p:cNvPr id="22" name="TextBox 20"/>
            <p:cNvSpPr txBox="1"/>
            <p:nvPr/>
          </p:nvSpPr>
          <p:spPr bwMode="auto">
            <a:xfrm>
              <a:off x="1366646" y="2150466"/>
              <a:ext cx="2939870" cy="605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rmAutofit/>
            </a:bodyPr>
            <a:lstStyle/>
            <a:p>
              <a:pPr algn="r">
                <a:lnSpc>
                  <a:spcPct val="120000"/>
                </a:lnSpc>
              </a:pPr>
              <a:r>
                <a:rPr lang="zh-CN" altLang="en-US" sz="1100" dirty="0" smtClean="0"/>
                <a:t>点击此处更换文本点击此处更换文本点击此处更换文本点击此处更换文本</a:t>
              </a:r>
              <a:endParaRPr sz="1100" dirty="0"/>
            </a:p>
          </p:txBody>
        </p:sp>
      </p:grpSp>
      <p:grpSp>
        <p:nvGrpSpPr>
          <p:cNvPr id="27" name="千图PPT彼岸天：ID 8661124库_组合 26"/>
          <p:cNvGrpSpPr/>
          <p:nvPr>
            <p:custDataLst>
              <p:tags r:id="rId5"/>
            </p:custDataLst>
          </p:nvPr>
        </p:nvGrpSpPr>
        <p:grpSpPr>
          <a:xfrm>
            <a:off x="1366646" y="3961929"/>
            <a:ext cx="2939870" cy="913071"/>
            <a:chOff x="1366646" y="3961929"/>
            <a:chExt cx="2939870" cy="913071"/>
          </a:xfrm>
        </p:grpSpPr>
        <p:sp>
          <p:nvSpPr>
            <p:cNvPr id="23" name="TextBox 21"/>
            <p:cNvSpPr txBox="1"/>
            <p:nvPr/>
          </p:nvSpPr>
          <p:spPr>
            <a:xfrm>
              <a:off x="3044631" y="3961929"/>
              <a:ext cx="1261885" cy="307777"/>
            </a:xfrm>
            <a:prstGeom prst="rect">
              <a:avLst/>
            </a:prstGeom>
            <a:noFill/>
          </p:spPr>
          <p:txBody>
            <a:bodyPr wrap="none">
              <a:normAutofit/>
            </a:bodyPr>
            <a:lstStyle/>
            <a:p>
              <a:pPr algn="r" eaLnBrk="1" fontAlgn="auto" hangingPunct="1">
                <a:defRPr/>
              </a:pPr>
              <a:r>
                <a:rPr lang="zh-CN" altLang="en-US" sz="1400" b="1" dirty="0"/>
                <a:t>输入标题文本</a:t>
              </a:r>
            </a:p>
          </p:txBody>
        </p:sp>
        <p:sp>
          <p:nvSpPr>
            <p:cNvPr id="24" name="TextBox 22"/>
            <p:cNvSpPr txBox="1"/>
            <p:nvPr/>
          </p:nvSpPr>
          <p:spPr bwMode="auto">
            <a:xfrm>
              <a:off x="1366646" y="4269706"/>
              <a:ext cx="2939870" cy="605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rmAutofit/>
            </a:bodyPr>
            <a:lstStyle/>
            <a:p>
              <a:pPr algn="r">
                <a:lnSpc>
                  <a:spcPct val="120000"/>
                </a:lnSpc>
              </a:pPr>
              <a:r>
                <a:rPr lang="zh-CN" altLang="en-US" sz="1100" dirty="0" smtClean="0"/>
                <a:t>点击此处更换文本点击此处更换文本点击此处更换文本点击此处更换文本</a:t>
              </a:r>
              <a:endParaRPr sz="1100" dirty="0"/>
            </a:p>
          </p:txBody>
        </p:sp>
      </p:grpSp>
      <p:sp>
        <p:nvSpPr>
          <p:cNvPr id="3" name="矩形 2"/>
          <p:cNvSpPr/>
          <p:nvPr userDrawn="1"/>
        </p:nvSpPr>
        <p:spPr>
          <a:xfrm>
            <a:off x="3814780" y="650997"/>
            <a:ext cx="4164729" cy="700320"/>
          </a:xfrm>
          <a:prstGeom prst="rect">
            <a:avLst/>
          </a:prstGeom>
        </p:spPr>
        <p:txBody>
          <a:bodyPr wrap="square" lIns="0" tIns="0" rIns="0" bIns="0">
            <a:spAutoFit/>
          </a:bodyPr>
          <a:lstStyle/>
          <a:p>
            <a:r>
              <a:rPr lang="zh-CN" altLang="en-US" sz="4550" b="1" dirty="0">
                <a:solidFill>
                  <a:schemeClr val="tx1"/>
                </a:solidFill>
                <a:latin typeface="汉仪乐喵体简" panose="00020600040101010101" pitchFamily="18" charset="-122"/>
                <a:ea typeface="汉仪乐喵体简" panose="00020600040101010101" pitchFamily="18" charset="-122"/>
                <a:cs typeface="+mn-ea"/>
                <a:sym typeface="+mn-lt"/>
              </a:rPr>
              <a:t>请输入您的标题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cBhvr>
                                      <p:tavLst>
                                        <p:tav tm="0">
                                          <p:val>
                                            <p:fltVal val="360"/>
                                          </p:val>
                                        </p:tav>
                                        <p:tav tm="100000">
                                          <p:val>
                                            <p:fltVal val="0"/>
                                          </p:val>
                                        </p:tav>
                                      </p:tavLst>
                                    </p:anim>
                                    <p:animEffect transition="in" filter="fade">
                                      <p:cBhvr>
                                        <p:cTn id="10" dur="500"/>
                                        <p:tgtEl>
                                          <p:spTgt spid="2"/>
                                        </p:tgtEl>
                                      </p:cBhvr>
                                    </p:animEffect>
                                  </p:childTnLst>
                                </p:cTn>
                              </p:par>
                            </p:childTnLst>
                          </p:cTn>
                        </p:par>
                        <p:par>
                          <p:cTn id="11" fill="hold">
                            <p:stCondLst>
                              <p:cond delay="500"/>
                            </p:stCondLst>
                            <p:childTnLst>
                              <p:par>
                                <p:cTn id="12" presetID="53" presetClass="entr" presetSubtype="528" fill="hold" nodeType="afterEffect">
                                  <p:stCondLst>
                                    <p:cond delay="0"/>
                                  </p:stCondLst>
                                  <p:childTnLst>
                                    <p:set>
                                      <p:cBhvr>
                                        <p:cTn id="13" dur="1" fill="hold">
                                          <p:stCondLst>
                                            <p:cond delay="0"/>
                                          </p:stCondLst>
                                        </p:cTn>
                                        <p:tgtEl>
                                          <p:spTgt spid="25"/>
                                        </p:tgtEl>
                                        <p:attrNameLst>
                                          <p:attrName>style.visibility</p:attrName>
                                        </p:attrNameLst>
                                      </p:cBhvr>
                                      <p:to>
                                        <p:strVal val="visible"/>
                                      </p:to>
                                    </p:set>
                                    <p:anim calcmode="lin" valueType="num">
                                      <p:cBhvr>
                                        <p:cTn id="14" dur="500" fill="hold"/>
                                        <p:tgtEl>
                                          <p:spTgt spid="25"/>
                                        </p:tgtEl>
                                        <p:attrNameLst>
                                          <p:attrName>ppt_w</p:attrName>
                                        </p:attrNameLst>
                                      </p:cBhvr>
                                      <p:tavLst>
                                        <p:tav tm="0">
                                          <p:val>
                                            <p:fltVal val="0"/>
                                          </p:val>
                                        </p:tav>
                                        <p:tav tm="100000">
                                          <p:val>
                                            <p:strVal val="#ppt_w"/>
                                          </p:val>
                                        </p:tav>
                                      </p:tavLst>
                                    </p:anim>
                                    <p:anim calcmode="lin" valueType="num">
                                      <p:cBhvr>
                                        <p:cTn id="15" dur="500" fill="hold"/>
                                        <p:tgtEl>
                                          <p:spTgt spid="25"/>
                                        </p:tgtEl>
                                        <p:attrNameLst>
                                          <p:attrName>ppt_h</p:attrName>
                                        </p:attrNameLst>
                                      </p:cBhvr>
                                      <p:tavLst>
                                        <p:tav tm="0">
                                          <p:val>
                                            <p:fltVal val="0"/>
                                          </p:val>
                                        </p:tav>
                                        <p:tav tm="100000">
                                          <p:val>
                                            <p:strVal val="#ppt_h"/>
                                          </p:val>
                                        </p:tav>
                                      </p:tavLst>
                                    </p:anim>
                                    <p:animEffect transition="in" filter="fade">
                                      <p:cBhvr>
                                        <p:cTn id="16" dur="500"/>
                                        <p:tgtEl>
                                          <p:spTgt spid="25"/>
                                        </p:tgtEl>
                                      </p:cBhvr>
                                    </p:animEffect>
                                    <p:anim calcmode="lin" valueType="num">
                                      <p:cBhvr>
                                        <p:cTn id="17" dur="500" fill="hold"/>
                                        <p:tgtEl>
                                          <p:spTgt spid="25"/>
                                        </p:tgtEl>
                                        <p:attrNameLst>
                                          <p:attrName>ppt_x</p:attrName>
                                        </p:attrNameLst>
                                      </p:cBhvr>
                                      <p:tavLst>
                                        <p:tav tm="0">
                                          <p:val>
                                            <p:fltVal val="0.5"/>
                                          </p:val>
                                        </p:tav>
                                        <p:tav tm="100000">
                                          <p:val>
                                            <p:strVal val="#ppt_x"/>
                                          </p:val>
                                        </p:tav>
                                      </p:tavLst>
                                    </p:anim>
                                    <p:anim calcmode="lin" valueType="num">
                                      <p:cBhvr>
                                        <p:cTn id="18" dur="500" fill="hold"/>
                                        <p:tgtEl>
                                          <p:spTgt spid="25"/>
                                        </p:tgtEl>
                                        <p:attrNameLst>
                                          <p:attrName>ppt_y</p:attrName>
                                        </p:attrNameLst>
                                      </p:cBhvr>
                                      <p:tavLst>
                                        <p:tav tm="0">
                                          <p:val>
                                            <p:fltVal val="0.5"/>
                                          </p:val>
                                        </p:tav>
                                        <p:tav tm="100000">
                                          <p:val>
                                            <p:strVal val="#ppt_y"/>
                                          </p:val>
                                        </p:tav>
                                      </p:tavLst>
                                    </p:anim>
                                  </p:childTnLst>
                                </p:cTn>
                              </p:par>
                            </p:childTnLst>
                          </p:cTn>
                        </p:par>
                        <p:par>
                          <p:cTn id="19" fill="hold">
                            <p:stCondLst>
                              <p:cond delay="1000"/>
                            </p:stCondLst>
                            <p:childTnLst>
                              <p:par>
                                <p:cTn id="20" presetID="53" presetClass="entr" presetSubtype="528" fill="hold" nodeType="afterEffect">
                                  <p:stCondLst>
                                    <p:cond delay="0"/>
                                  </p:stCondLst>
                                  <p:childTnLst>
                                    <p:set>
                                      <p:cBhvr>
                                        <p:cTn id="21" dur="1" fill="hold">
                                          <p:stCondLst>
                                            <p:cond delay="0"/>
                                          </p:stCondLst>
                                        </p:cTn>
                                        <p:tgtEl>
                                          <p:spTgt spid="29"/>
                                        </p:tgtEl>
                                        <p:attrNameLst>
                                          <p:attrName>style.visibility</p:attrName>
                                        </p:attrNameLst>
                                      </p:cBhvr>
                                      <p:to>
                                        <p:strVal val="visible"/>
                                      </p:to>
                                    </p:set>
                                    <p:anim calcmode="lin" valueType="num">
                                      <p:cBhvr>
                                        <p:cTn id="22" dur="500" fill="hold"/>
                                        <p:tgtEl>
                                          <p:spTgt spid="29"/>
                                        </p:tgtEl>
                                        <p:attrNameLst>
                                          <p:attrName>ppt_w</p:attrName>
                                        </p:attrNameLst>
                                      </p:cBhvr>
                                      <p:tavLst>
                                        <p:tav tm="0">
                                          <p:val>
                                            <p:fltVal val="0"/>
                                          </p:val>
                                        </p:tav>
                                        <p:tav tm="100000">
                                          <p:val>
                                            <p:strVal val="#ppt_w"/>
                                          </p:val>
                                        </p:tav>
                                      </p:tavLst>
                                    </p:anim>
                                    <p:anim calcmode="lin" valueType="num">
                                      <p:cBhvr>
                                        <p:cTn id="23" dur="500" fill="hold"/>
                                        <p:tgtEl>
                                          <p:spTgt spid="29"/>
                                        </p:tgtEl>
                                        <p:attrNameLst>
                                          <p:attrName>ppt_h</p:attrName>
                                        </p:attrNameLst>
                                      </p:cBhvr>
                                      <p:tavLst>
                                        <p:tav tm="0">
                                          <p:val>
                                            <p:fltVal val="0"/>
                                          </p:val>
                                        </p:tav>
                                        <p:tav tm="100000">
                                          <p:val>
                                            <p:strVal val="#ppt_h"/>
                                          </p:val>
                                        </p:tav>
                                      </p:tavLst>
                                    </p:anim>
                                    <p:animEffect transition="in" filter="fade">
                                      <p:cBhvr>
                                        <p:cTn id="24" dur="500"/>
                                        <p:tgtEl>
                                          <p:spTgt spid="29"/>
                                        </p:tgtEl>
                                      </p:cBhvr>
                                    </p:animEffect>
                                    <p:anim calcmode="lin" valueType="num">
                                      <p:cBhvr>
                                        <p:cTn id="25" dur="500" fill="hold"/>
                                        <p:tgtEl>
                                          <p:spTgt spid="29"/>
                                        </p:tgtEl>
                                        <p:attrNameLst>
                                          <p:attrName>ppt_x</p:attrName>
                                        </p:attrNameLst>
                                      </p:cBhvr>
                                      <p:tavLst>
                                        <p:tav tm="0">
                                          <p:val>
                                            <p:fltVal val="0.5"/>
                                          </p:val>
                                        </p:tav>
                                        <p:tav tm="100000">
                                          <p:val>
                                            <p:strVal val="#ppt_x"/>
                                          </p:val>
                                        </p:tav>
                                      </p:tavLst>
                                    </p:anim>
                                    <p:anim calcmode="lin" valueType="num">
                                      <p:cBhvr>
                                        <p:cTn id="26" dur="500" fill="hold"/>
                                        <p:tgtEl>
                                          <p:spTgt spid="29"/>
                                        </p:tgtEl>
                                        <p:attrNameLst>
                                          <p:attrName>ppt_y</p:attrName>
                                        </p:attrNameLst>
                                      </p:cBhvr>
                                      <p:tavLst>
                                        <p:tav tm="0">
                                          <p:val>
                                            <p:fltVal val="0.5"/>
                                          </p:val>
                                        </p:tav>
                                        <p:tav tm="100000">
                                          <p:val>
                                            <p:strVal val="#ppt_y"/>
                                          </p:val>
                                        </p:tav>
                                      </p:tavLst>
                                    </p:anim>
                                  </p:childTnLst>
                                </p:cTn>
                              </p:par>
                            </p:childTnLst>
                          </p:cTn>
                        </p:par>
                        <p:par>
                          <p:cTn id="27" fill="hold">
                            <p:stCondLst>
                              <p:cond delay="1500"/>
                            </p:stCondLst>
                            <p:childTnLst>
                              <p:par>
                                <p:cTn id="28" presetID="53" presetClass="entr" presetSubtype="528" fill="hold" nodeType="afterEffect">
                                  <p:stCondLst>
                                    <p:cond delay="0"/>
                                  </p:stCondLst>
                                  <p:childTnLst>
                                    <p:set>
                                      <p:cBhvr>
                                        <p:cTn id="29" dur="1" fill="hold">
                                          <p:stCondLst>
                                            <p:cond delay="0"/>
                                          </p:stCondLst>
                                        </p:cTn>
                                        <p:tgtEl>
                                          <p:spTgt spid="27"/>
                                        </p:tgtEl>
                                        <p:attrNameLst>
                                          <p:attrName>style.visibility</p:attrName>
                                        </p:attrNameLst>
                                      </p:cBhvr>
                                      <p:to>
                                        <p:strVal val="visible"/>
                                      </p:to>
                                    </p:set>
                                    <p:anim calcmode="lin" valueType="num">
                                      <p:cBhvr>
                                        <p:cTn id="30" dur="500" fill="hold"/>
                                        <p:tgtEl>
                                          <p:spTgt spid="27"/>
                                        </p:tgtEl>
                                        <p:attrNameLst>
                                          <p:attrName>ppt_w</p:attrName>
                                        </p:attrNameLst>
                                      </p:cBhvr>
                                      <p:tavLst>
                                        <p:tav tm="0">
                                          <p:val>
                                            <p:fltVal val="0"/>
                                          </p:val>
                                        </p:tav>
                                        <p:tav tm="100000">
                                          <p:val>
                                            <p:strVal val="#ppt_w"/>
                                          </p:val>
                                        </p:tav>
                                      </p:tavLst>
                                    </p:anim>
                                    <p:anim calcmode="lin" valueType="num">
                                      <p:cBhvr>
                                        <p:cTn id="31" dur="500" fill="hold"/>
                                        <p:tgtEl>
                                          <p:spTgt spid="27"/>
                                        </p:tgtEl>
                                        <p:attrNameLst>
                                          <p:attrName>ppt_h</p:attrName>
                                        </p:attrNameLst>
                                      </p:cBhvr>
                                      <p:tavLst>
                                        <p:tav tm="0">
                                          <p:val>
                                            <p:fltVal val="0"/>
                                          </p:val>
                                        </p:tav>
                                        <p:tav tm="100000">
                                          <p:val>
                                            <p:strVal val="#ppt_h"/>
                                          </p:val>
                                        </p:tav>
                                      </p:tavLst>
                                    </p:anim>
                                    <p:animEffect transition="in" filter="fade">
                                      <p:cBhvr>
                                        <p:cTn id="32" dur="500"/>
                                        <p:tgtEl>
                                          <p:spTgt spid="27"/>
                                        </p:tgtEl>
                                      </p:cBhvr>
                                    </p:animEffect>
                                    <p:anim calcmode="lin" valueType="num">
                                      <p:cBhvr>
                                        <p:cTn id="33" dur="500" fill="hold"/>
                                        <p:tgtEl>
                                          <p:spTgt spid="27"/>
                                        </p:tgtEl>
                                        <p:attrNameLst>
                                          <p:attrName>ppt_x</p:attrName>
                                        </p:attrNameLst>
                                      </p:cBhvr>
                                      <p:tavLst>
                                        <p:tav tm="0">
                                          <p:val>
                                            <p:fltVal val="0.5"/>
                                          </p:val>
                                        </p:tav>
                                        <p:tav tm="100000">
                                          <p:val>
                                            <p:strVal val="#ppt_x"/>
                                          </p:val>
                                        </p:tav>
                                      </p:tavLst>
                                    </p:anim>
                                    <p:anim calcmode="lin" valueType="num">
                                      <p:cBhvr>
                                        <p:cTn id="34" dur="500" fill="hold"/>
                                        <p:tgtEl>
                                          <p:spTgt spid="27"/>
                                        </p:tgtEl>
                                        <p:attrNameLst>
                                          <p:attrName>ppt_y</p:attrName>
                                        </p:attrNameLst>
                                      </p:cBhvr>
                                      <p:tavLst>
                                        <p:tav tm="0">
                                          <p:val>
                                            <p:fltVal val="0.5"/>
                                          </p:val>
                                        </p:tav>
                                        <p:tav tm="100000">
                                          <p:val>
                                            <p:strVal val="#ppt_y"/>
                                          </p:val>
                                        </p:tav>
                                      </p:tavLst>
                                    </p:anim>
                                  </p:childTnLst>
                                </p:cTn>
                              </p:par>
                            </p:childTnLst>
                          </p:cTn>
                        </p:par>
                        <p:par>
                          <p:cTn id="35" fill="hold">
                            <p:stCondLst>
                              <p:cond delay="2000"/>
                            </p:stCondLst>
                            <p:childTnLst>
                              <p:par>
                                <p:cTn id="36" presetID="53" presetClass="entr" presetSubtype="528" fill="hold" nodeType="afterEffect">
                                  <p:stCondLst>
                                    <p:cond delay="0"/>
                                  </p:stCondLst>
                                  <p:childTnLst>
                                    <p:set>
                                      <p:cBhvr>
                                        <p:cTn id="37" dur="1" fill="hold">
                                          <p:stCondLst>
                                            <p:cond delay="0"/>
                                          </p:stCondLst>
                                        </p:cTn>
                                        <p:tgtEl>
                                          <p:spTgt spid="28"/>
                                        </p:tgtEl>
                                        <p:attrNameLst>
                                          <p:attrName>style.visibility</p:attrName>
                                        </p:attrNameLst>
                                      </p:cBhvr>
                                      <p:to>
                                        <p:strVal val="visible"/>
                                      </p:to>
                                    </p:set>
                                    <p:anim calcmode="lin" valueType="num">
                                      <p:cBhvr>
                                        <p:cTn id="38" dur="500" fill="hold"/>
                                        <p:tgtEl>
                                          <p:spTgt spid="28"/>
                                        </p:tgtEl>
                                        <p:attrNameLst>
                                          <p:attrName>ppt_w</p:attrName>
                                        </p:attrNameLst>
                                      </p:cBhvr>
                                      <p:tavLst>
                                        <p:tav tm="0">
                                          <p:val>
                                            <p:fltVal val="0"/>
                                          </p:val>
                                        </p:tav>
                                        <p:tav tm="100000">
                                          <p:val>
                                            <p:strVal val="#ppt_w"/>
                                          </p:val>
                                        </p:tav>
                                      </p:tavLst>
                                    </p:anim>
                                    <p:anim calcmode="lin" valueType="num">
                                      <p:cBhvr>
                                        <p:cTn id="39" dur="500" fill="hold"/>
                                        <p:tgtEl>
                                          <p:spTgt spid="28"/>
                                        </p:tgtEl>
                                        <p:attrNameLst>
                                          <p:attrName>ppt_h</p:attrName>
                                        </p:attrNameLst>
                                      </p:cBhvr>
                                      <p:tavLst>
                                        <p:tav tm="0">
                                          <p:val>
                                            <p:fltVal val="0"/>
                                          </p:val>
                                        </p:tav>
                                        <p:tav tm="100000">
                                          <p:val>
                                            <p:strVal val="#ppt_h"/>
                                          </p:val>
                                        </p:tav>
                                      </p:tavLst>
                                    </p:anim>
                                    <p:animEffect transition="in" filter="fade">
                                      <p:cBhvr>
                                        <p:cTn id="40" dur="500"/>
                                        <p:tgtEl>
                                          <p:spTgt spid="28"/>
                                        </p:tgtEl>
                                      </p:cBhvr>
                                    </p:animEffect>
                                    <p:anim calcmode="lin" valueType="num">
                                      <p:cBhvr>
                                        <p:cTn id="41" dur="500" fill="hold"/>
                                        <p:tgtEl>
                                          <p:spTgt spid="28"/>
                                        </p:tgtEl>
                                        <p:attrNameLst>
                                          <p:attrName>ppt_x</p:attrName>
                                        </p:attrNameLst>
                                      </p:cBhvr>
                                      <p:tavLst>
                                        <p:tav tm="0">
                                          <p:val>
                                            <p:fltVal val="0.5"/>
                                          </p:val>
                                        </p:tav>
                                        <p:tav tm="100000">
                                          <p:val>
                                            <p:strVal val="#ppt_x"/>
                                          </p:val>
                                        </p:tav>
                                      </p:tavLst>
                                    </p:anim>
                                    <p:anim calcmode="lin" valueType="num">
                                      <p:cBhvr>
                                        <p:cTn id="42" dur="500" fill="hold"/>
                                        <p:tgtEl>
                                          <p:spTgt spid="28"/>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千图PPT彼岸天：ID 8661124库_组合 1"/>
          <p:cNvGrpSpPr/>
          <p:nvPr>
            <p:custDataLst>
              <p:tags r:id="rId1"/>
            </p:custDataLst>
          </p:nvPr>
        </p:nvGrpSpPr>
        <p:grpSpPr>
          <a:xfrm>
            <a:off x="1384005" y="1628800"/>
            <a:ext cx="5974013" cy="1042277"/>
            <a:chOff x="1384005" y="1628800"/>
            <a:chExt cx="5974013" cy="1042277"/>
          </a:xfrm>
        </p:grpSpPr>
        <p:sp>
          <p:nvSpPr>
            <p:cNvPr id="7" name="Freeform: Shape 6"/>
            <p:cNvSpPr/>
            <p:nvPr/>
          </p:nvSpPr>
          <p:spPr>
            <a:xfrm rot="5400000" flipV="1">
              <a:off x="5182031" y="495090"/>
              <a:ext cx="1005057" cy="3346917"/>
            </a:xfrm>
            <a:custGeom>
              <a:avLst/>
              <a:gdLst>
                <a:gd name="connsiteX0" fmla="*/ 0 w 1041355"/>
                <a:gd name="connsiteY0" fmla="*/ 499990 h 4145773"/>
                <a:gd name="connsiteX1" fmla="*/ 520677 w 1041355"/>
                <a:gd name="connsiteY1" fmla="*/ 0 h 4145773"/>
                <a:gd name="connsiteX2" fmla="*/ 1041355 w 1041355"/>
                <a:gd name="connsiteY2" fmla="*/ 499990 h 4145773"/>
                <a:gd name="connsiteX3" fmla="*/ 1040980 w 1041355"/>
                <a:gd name="connsiteY3" fmla="*/ 499990 h 4145773"/>
                <a:gd name="connsiteX4" fmla="*/ 1040980 w 1041355"/>
                <a:gd name="connsiteY4" fmla="*/ 4145773 h 4145773"/>
                <a:gd name="connsiteX5" fmla="*/ 374 w 1041355"/>
                <a:gd name="connsiteY5" fmla="*/ 3103323 h 4145773"/>
                <a:gd name="connsiteX6" fmla="*/ 374 w 1041355"/>
                <a:gd name="connsiteY6" fmla="*/ 499990 h 4145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41355" h="4145773">
                  <a:moveTo>
                    <a:pt x="0" y="499990"/>
                  </a:moveTo>
                  <a:lnTo>
                    <a:pt x="520677" y="0"/>
                  </a:lnTo>
                  <a:lnTo>
                    <a:pt x="1041355" y="499990"/>
                  </a:lnTo>
                  <a:lnTo>
                    <a:pt x="1040980" y="499990"/>
                  </a:lnTo>
                  <a:lnTo>
                    <a:pt x="1040980" y="4145773"/>
                  </a:lnTo>
                  <a:lnTo>
                    <a:pt x="374" y="3103323"/>
                  </a:lnTo>
                  <a:lnTo>
                    <a:pt x="374" y="499990"/>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vert" wrap="none" lIns="0" tIns="0" rIns="0" bIns="360000" anchor="ctr">
              <a:normAutofit/>
            </a:bodyPr>
            <a:lstStyle/>
            <a:p>
              <a:pPr algn="ctr"/>
              <a:r>
                <a:rPr lang="zh-CN" altLang="en-US" sz="1600" dirty="0">
                  <a:solidFill>
                    <a:schemeClr val="bg1"/>
                  </a:solidFill>
                </a:rPr>
                <a:t>输入标题文本</a:t>
              </a:r>
            </a:p>
          </p:txBody>
        </p:sp>
        <p:sp>
          <p:nvSpPr>
            <p:cNvPr id="8" name="Freeform: Shape 8"/>
            <p:cNvSpPr/>
            <p:nvPr/>
          </p:nvSpPr>
          <p:spPr>
            <a:xfrm rot="12018952" flipH="1">
              <a:off x="6207807" y="1983827"/>
              <a:ext cx="404376" cy="369442"/>
            </a:xfrm>
            <a:custGeom>
              <a:avLst/>
              <a:gdLst>
                <a:gd name="connsiteX0" fmla="*/ 0 w 1826018"/>
                <a:gd name="connsiteY0" fmla="*/ 1 h 1683350"/>
                <a:gd name="connsiteX1" fmla="*/ 838286 w 1826018"/>
                <a:gd name="connsiteY1" fmla="*/ 1 h 1683350"/>
                <a:gd name="connsiteX2" fmla="*/ 833465 w 1826018"/>
                <a:gd name="connsiteY2" fmla="*/ 36530 h 1683350"/>
                <a:gd name="connsiteX3" fmla="*/ 386449 w 1826018"/>
                <a:gd name="connsiteY3" fmla="*/ 780061 h 1683350"/>
                <a:gd name="connsiteX4" fmla="*/ 310221 w 1826018"/>
                <a:gd name="connsiteY4" fmla="*/ 834538 h 1683350"/>
                <a:gd name="connsiteX5" fmla="*/ 1494538 w 1826018"/>
                <a:gd name="connsiteY5" fmla="*/ 0 h 1683350"/>
                <a:gd name="connsiteX6" fmla="*/ 1826018 w 1826018"/>
                <a:gd name="connsiteY6" fmla="*/ 0 h 1683350"/>
                <a:gd name="connsiteX7" fmla="*/ 625749 w 1826018"/>
                <a:gd name="connsiteY7" fmla="*/ 1683350 h 1683350"/>
                <a:gd name="connsiteX8" fmla="*/ 516809 w 1826018"/>
                <a:gd name="connsiteY8" fmla="*/ 1390285 h 1683350"/>
                <a:gd name="connsiteX9" fmla="*/ 607661 w 1826018"/>
                <a:gd name="connsiteY9" fmla="*/ 1357828 h 1683350"/>
                <a:gd name="connsiteX10" fmla="*/ 1495218 w 1826018"/>
                <a:gd name="connsiteY10" fmla="*/ 87840 h 1683350"/>
                <a:gd name="connsiteX11" fmla="*/ 1026236 w 1826018"/>
                <a:gd name="connsiteY11" fmla="*/ 0 h 1683350"/>
                <a:gd name="connsiteX12" fmla="*/ 1308197 w 1826018"/>
                <a:gd name="connsiteY12" fmla="*/ 0 h 1683350"/>
                <a:gd name="connsiteX13" fmla="*/ 1308788 w 1826018"/>
                <a:gd name="connsiteY13" fmla="*/ 76317 h 1683350"/>
                <a:gd name="connsiteX14" fmla="*/ 532761 w 1826018"/>
                <a:gd name="connsiteY14" fmla="*/ 1186719 h 1683350"/>
                <a:gd name="connsiteX15" fmla="*/ 451878 w 1826018"/>
                <a:gd name="connsiteY15" fmla="*/ 1215614 h 1683350"/>
                <a:gd name="connsiteX16" fmla="*/ 377492 w 1826018"/>
                <a:gd name="connsiteY16" fmla="*/ 1015506 h 1683350"/>
                <a:gd name="connsiteX17" fmla="*/ 505232 w 1826018"/>
                <a:gd name="connsiteY17" fmla="*/ 924217 h 1683350"/>
                <a:gd name="connsiteX18" fmla="*/ 1016493 w 1826018"/>
                <a:gd name="connsiteY18" fmla="*/ 73826 h 1683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826018" h="1683350">
                  <a:moveTo>
                    <a:pt x="0" y="1"/>
                  </a:moveTo>
                  <a:lnTo>
                    <a:pt x="838286" y="1"/>
                  </a:lnTo>
                  <a:lnTo>
                    <a:pt x="833465" y="36530"/>
                  </a:lnTo>
                  <a:cubicBezTo>
                    <a:pt x="773762" y="329769"/>
                    <a:pt x="614769" y="591902"/>
                    <a:pt x="386449" y="780061"/>
                  </a:cubicBezTo>
                  <a:lnTo>
                    <a:pt x="310221" y="834538"/>
                  </a:lnTo>
                  <a:close/>
                  <a:moveTo>
                    <a:pt x="1494538" y="0"/>
                  </a:moveTo>
                  <a:lnTo>
                    <a:pt x="1826018" y="0"/>
                  </a:lnTo>
                  <a:cubicBezTo>
                    <a:pt x="1826018" y="752824"/>
                    <a:pt x="1346478" y="1425368"/>
                    <a:pt x="625749" y="1683350"/>
                  </a:cubicBezTo>
                  <a:lnTo>
                    <a:pt x="516809" y="1390285"/>
                  </a:lnTo>
                  <a:lnTo>
                    <a:pt x="607661" y="1357828"/>
                  </a:lnTo>
                  <a:cubicBezTo>
                    <a:pt x="1118196" y="1134356"/>
                    <a:pt x="1460834" y="644081"/>
                    <a:pt x="1495218" y="87840"/>
                  </a:cubicBezTo>
                  <a:close/>
                  <a:moveTo>
                    <a:pt x="1026236" y="0"/>
                  </a:moveTo>
                  <a:lnTo>
                    <a:pt x="1308197" y="0"/>
                  </a:lnTo>
                  <a:lnTo>
                    <a:pt x="1308788" y="76317"/>
                  </a:lnTo>
                  <a:cubicBezTo>
                    <a:pt x="1278725" y="562661"/>
                    <a:pt x="979141" y="991327"/>
                    <a:pt x="532761" y="1186719"/>
                  </a:cubicBezTo>
                  <a:lnTo>
                    <a:pt x="451878" y="1215614"/>
                  </a:lnTo>
                  <a:lnTo>
                    <a:pt x="377492" y="1015506"/>
                  </a:lnTo>
                  <a:lnTo>
                    <a:pt x="505232" y="924217"/>
                  </a:lnTo>
                  <a:cubicBezTo>
                    <a:pt x="766367" y="709016"/>
                    <a:pt x="948209" y="409208"/>
                    <a:pt x="1016493" y="73826"/>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12" name="Group 25"/>
            <p:cNvGrpSpPr/>
            <p:nvPr/>
          </p:nvGrpSpPr>
          <p:grpSpPr>
            <a:xfrm>
              <a:off x="1384005" y="1628800"/>
              <a:ext cx="2198693" cy="1006991"/>
              <a:chOff x="8328247" y="2276873"/>
              <a:chExt cx="2198693" cy="1006991"/>
            </a:xfrm>
          </p:grpSpPr>
          <p:sp>
            <p:nvSpPr>
              <p:cNvPr id="22" name="TextBox 28"/>
              <p:cNvSpPr txBox="1"/>
              <p:nvPr/>
            </p:nvSpPr>
            <p:spPr>
              <a:xfrm>
                <a:off x="8328247" y="2276873"/>
                <a:ext cx="2198693" cy="388226"/>
              </a:xfrm>
              <a:prstGeom prst="rect">
                <a:avLst/>
              </a:prstGeom>
              <a:noFill/>
            </p:spPr>
            <p:txBody>
              <a:bodyPr wrap="none" lIns="0" tIns="0" rIns="0" bIns="0" anchor="b" anchorCtr="0">
                <a:normAutofit/>
              </a:bodyPr>
              <a:lstStyle/>
              <a:p>
                <a:pPr algn="r"/>
                <a:r>
                  <a:rPr lang="zh-CN" altLang="en-US" sz="1600" b="1" dirty="0">
                    <a:solidFill>
                      <a:schemeClr val="accent1">
                        <a:lumMod val="100000"/>
                      </a:schemeClr>
                    </a:solidFill>
                  </a:rPr>
                  <a:t>输入标题文本</a:t>
                </a:r>
              </a:p>
            </p:txBody>
          </p:sp>
          <p:sp>
            <p:nvSpPr>
              <p:cNvPr id="23" name="TextBox 32"/>
              <p:cNvSpPr txBox="1"/>
              <p:nvPr/>
            </p:nvSpPr>
            <p:spPr>
              <a:xfrm>
                <a:off x="8328247" y="2665098"/>
                <a:ext cx="2198693" cy="618766"/>
              </a:xfrm>
              <a:prstGeom prst="rect">
                <a:avLst/>
              </a:prstGeom>
            </p:spPr>
            <p:txBody>
              <a:bodyPr vert="horz" wrap="square" lIns="0" tIns="0" rIns="0" bIns="0" anchor="ctr">
                <a:normAutofit/>
              </a:bodyPr>
              <a:lstStyle/>
              <a:p>
                <a:pPr algn="r">
                  <a:lnSpc>
                    <a:spcPct val="120000"/>
                  </a:lnSpc>
                </a:pPr>
                <a:r>
                  <a:rPr lang="zh-CN" altLang="en-US" sz="1050" dirty="0" smtClean="0">
                    <a:solidFill>
                      <a:schemeClr val="dk1">
                        <a:lumMod val="100000"/>
                      </a:schemeClr>
                    </a:solidFill>
                  </a:rPr>
                  <a:t>点击此处更换文本点击此处更换文本点击此处更换文本点击此处更换文本</a:t>
                </a:r>
                <a:endParaRPr sz="1050" dirty="0">
                  <a:solidFill>
                    <a:schemeClr val="dk1">
                      <a:lumMod val="100000"/>
                    </a:schemeClr>
                  </a:solidFill>
                </a:endParaRPr>
              </a:p>
            </p:txBody>
          </p:sp>
        </p:grpSp>
      </p:grpSp>
      <p:grpSp>
        <p:nvGrpSpPr>
          <p:cNvPr id="28" name="千图PPT彼岸天：ID 8661124库_组合 27"/>
          <p:cNvGrpSpPr/>
          <p:nvPr>
            <p:custDataLst>
              <p:tags r:id="rId2"/>
            </p:custDataLst>
          </p:nvPr>
        </p:nvGrpSpPr>
        <p:grpSpPr>
          <a:xfrm>
            <a:off x="5033078" y="4687945"/>
            <a:ext cx="5923462" cy="1013589"/>
            <a:chOff x="5033078" y="4687945"/>
            <a:chExt cx="5923462" cy="1013589"/>
          </a:xfrm>
        </p:grpSpPr>
        <p:sp>
          <p:nvSpPr>
            <p:cNvPr id="4" name="Freeform: Shape 3"/>
            <p:cNvSpPr/>
            <p:nvPr/>
          </p:nvSpPr>
          <p:spPr>
            <a:xfrm rot="16200000" flipV="1">
              <a:off x="6199742" y="3521281"/>
              <a:ext cx="1013589" cy="3346917"/>
            </a:xfrm>
            <a:custGeom>
              <a:avLst/>
              <a:gdLst>
                <a:gd name="connsiteX0" fmla="*/ 0 w 1041355"/>
                <a:gd name="connsiteY0" fmla="*/ 499990 h 4145773"/>
                <a:gd name="connsiteX1" fmla="*/ 520677 w 1041355"/>
                <a:gd name="connsiteY1" fmla="*/ 0 h 4145773"/>
                <a:gd name="connsiteX2" fmla="*/ 1041355 w 1041355"/>
                <a:gd name="connsiteY2" fmla="*/ 499990 h 4145773"/>
                <a:gd name="connsiteX3" fmla="*/ 1040980 w 1041355"/>
                <a:gd name="connsiteY3" fmla="*/ 499990 h 4145773"/>
                <a:gd name="connsiteX4" fmla="*/ 1040980 w 1041355"/>
                <a:gd name="connsiteY4" fmla="*/ 4145773 h 4145773"/>
                <a:gd name="connsiteX5" fmla="*/ 374 w 1041355"/>
                <a:gd name="connsiteY5" fmla="*/ 3103323 h 4145773"/>
                <a:gd name="connsiteX6" fmla="*/ 374 w 1041355"/>
                <a:gd name="connsiteY6" fmla="*/ 499990 h 4145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41355" h="4145773">
                  <a:moveTo>
                    <a:pt x="0" y="499990"/>
                  </a:moveTo>
                  <a:lnTo>
                    <a:pt x="520677" y="0"/>
                  </a:lnTo>
                  <a:lnTo>
                    <a:pt x="1041355" y="499990"/>
                  </a:lnTo>
                  <a:lnTo>
                    <a:pt x="1040980" y="499990"/>
                  </a:lnTo>
                  <a:lnTo>
                    <a:pt x="1040980" y="4145773"/>
                  </a:lnTo>
                  <a:lnTo>
                    <a:pt x="374" y="3103323"/>
                  </a:lnTo>
                  <a:lnTo>
                    <a:pt x="374" y="499990"/>
                  </a:lnTo>
                  <a:close/>
                </a:path>
              </a:pathLst>
            </a:cu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vert270" wrap="none" lIns="288000" tIns="0" rIns="216000" bIns="648000" anchor="t" anchorCtr="1">
              <a:normAutofit/>
            </a:bodyPr>
            <a:lstStyle/>
            <a:p>
              <a:pPr algn="ctr"/>
              <a:r>
                <a:rPr lang="zh-CN" altLang="en-US" sz="1600" dirty="0">
                  <a:solidFill>
                    <a:schemeClr val="bg1"/>
                  </a:solidFill>
                </a:rPr>
                <a:t>输入标题文本</a:t>
              </a:r>
            </a:p>
          </p:txBody>
        </p:sp>
        <p:sp>
          <p:nvSpPr>
            <p:cNvPr id="10" name="Freeform: Shape 21"/>
            <p:cNvSpPr/>
            <p:nvPr/>
          </p:nvSpPr>
          <p:spPr bwMode="auto">
            <a:xfrm>
              <a:off x="5878447" y="4971143"/>
              <a:ext cx="447189" cy="447192"/>
            </a:xfrm>
            <a:custGeom>
              <a:avLst/>
              <a:gdLst/>
              <a:ahLst/>
              <a:cxnLst>
                <a:cxn ang="0">
                  <a:pos x="64" y="42"/>
                </a:cxn>
                <a:cxn ang="0">
                  <a:pos x="63" y="44"/>
                </a:cxn>
                <a:cxn ang="0">
                  <a:pos x="33" y="64"/>
                </a:cxn>
                <a:cxn ang="0">
                  <a:pos x="32" y="64"/>
                </a:cxn>
                <a:cxn ang="0">
                  <a:pos x="30" y="64"/>
                </a:cxn>
                <a:cxn ang="0">
                  <a:pos x="1" y="44"/>
                </a:cxn>
                <a:cxn ang="0">
                  <a:pos x="0" y="42"/>
                </a:cxn>
                <a:cxn ang="0">
                  <a:pos x="0" y="23"/>
                </a:cxn>
                <a:cxn ang="0">
                  <a:pos x="1" y="20"/>
                </a:cxn>
                <a:cxn ang="0">
                  <a:pos x="30" y="1"/>
                </a:cxn>
                <a:cxn ang="0">
                  <a:pos x="32" y="0"/>
                </a:cxn>
                <a:cxn ang="0">
                  <a:pos x="33" y="1"/>
                </a:cxn>
                <a:cxn ang="0">
                  <a:pos x="63" y="20"/>
                </a:cxn>
                <a:cxn ang="0">
                  <a:pos x="64" y="23"/>
                </a:cxn>
                <a:cxn ang="0">
                  <a:pos x="64" y="42"/>
                </a:cxn>
                <a:cxn ang="0">
                  <a:pos x="12" y="32"/>
                </a:cxn>
                <a:cxn ang="0">
                  <a:pos x="5" y="28"/>
                </a:cxn>
                <a:cxn ang="0">
                  <a:pos x="5" y="37"/>
                </a:cxn>
                <a:cxn ang="0">
                  <a:pos x="12" y="32"/>
                </a:cxn>
                <a:cxn ang="0">
                  <a:pos x="29" y="21"/>
                </a:cxn>
                <a:cxn ang="0">
                  <a:pos x="29" y="8"/>
                </a:cxn>
                <a:cxn ang="0">
                  <a:pos x="7" y="23"/>
                </a:cxn>
                <a:cxn ang="0">
                  <a:pos x="17" y="29"/>
                </a:cxn>
                <a:cxn ang="0">
                  <a:pos x="29" y="21"/>
                </a:cxn>
                <a:cxn ang="0">
                  <a:pos x="29" y="56"/>
                </a:cxn>
                <a:cxn ang="0">
                  <a:pos x="29" y="44"/>
                </a:cxn>
                <a:cxn ang="0">
                  <a:pos x="17" y="36"/>
                </a:cxn>
                <a:cxn ang="0">
                  <a:pos x="7" y="42"/>
                </a:cxn>
                <a:cxn ang="0">
                  <a:pos x="29" y="56"/>
                </a:cxn>
                <a:cxn ang="0">
                  <a:pos x="41" y="32"/>
                </a:cxn>
                <a:cxn ang="0">
                  <a:pos x="32" y="26"/>
                </a:cxn>
                <a:cxn ang="0">
                  <a:pos x="22" y="32"/>
                </a:cxn>
                <a:cxn ang="0">
                  <a:pos x="32" y="39"/>
                </a:cxn>
                <a:cxn ang="0">
                  <a:pos x="41" y="32"/>
                </a:cxn>
                <a:cxn ang="0">
                  <a:pos x="56" y="23"/>
                </a:cxn>
                <a:cxn ang="0">
                  <a:pos x="35" y="8"/>
                </a:cxn>
                <a:cxn ang="0">
                  <a:pos x="35" y="21"/>
                </a:cxn>
                <a:cxn ang="0">
                  <a:pos x="46" y="29"/>
                </a:cxn>
                <a:cxn ang="0">
                  <a:pos x="56" y="23"/>
                </a:cxn>
                <a:cxn ang="0">
                  <a:pos x="56" y="42"/>
                </a:cxn>
                <a:cxn ang="0">
                  <a:pos x="46" y="36"/>
                </a:cxn>
                <a:cxn ang="0">
                  <a:pos x="35" y="44"/>
                </a:cxn>
                <a:cxn ang="0">
                  <a:pos x="35" y="56"/>
                </a:cxn>
                <a:cxn ang="0">
                  <a:pos x="56" y="42"/>
                </a:cxn>
                <a:cxn ang="0">
                  <a:pos x="58" y="37"/>
                </a:cxn>
                <a:cxn ang="0">
                  <a:pos x="58" y="28"/>
                </a:cxn>
                <a:cxn ang="0">
                  <a:pos x="51" y="32"/>
                </a:cxn>
                <a:cxn ang="0">
                  <a:pos x="58" y="37"/>
                </a:cxn>
              </a:cxnLst>
              <a:rect l="0" t="0" r="r" b="b"/>
              <a:pathLst>
                <a:path w="64" h="64">
                  <a:moveTo>
                    <a:pt x="64" y="42"/>
                  </a:moveTo>
                  <a:cubicBezTo>
                    <a:pt x="64" y="43"/>
                    <a:pt x="63" y="44"/>
                    <a:pt x="63" y="44"/>
                  </a:cubicBezTo>
                  <a:cubicBezTo>
                    <a:pt x="33" y="64"/>
                    <a:pt x="33" y="64"/>
                    <a:pt x="33" y="64"/>
                  </a:cubicBezTo>
                  <a:cubicBezTo>
                    <a:pt x="33" y="64"/>
                    <a:pt x="32" y="64"/>
                    <a:pt x="32" y="64"/>
                  </a:cubicBezTo>
                  <a:cubicBezTo>
                    <a:pt x="31" y="64"/>
                    <a:pt x="31" y="64"/>
                    <a:pt x="30" y="64"/>
                  </a:cubicBezTo>
                  <a:cubicBezTo>
                    <a:pt x="1" y="44"/>
                    <a:pt x="1" y="44"/>
                    <a:pt x="1" y="44"/>
                  </a:cubicBezTo>
                  <a:cubicBezTo>
                    <a:pt x="0" y="44"/>
                    <a:pt x="0" y="43"/>
                    <a:pt x="0" y="42"/>
                  </a:cubicBezTo>
                  <a:cubicBezTo>
                    <a:pt x="0" y="23"/>
                    <a:pt x="0" y="23"/>
                    <a:pt x="0" y="23"/>
                  </a:cubicBezTo>
                  <a:cubicBezTo>
                    <a:pt x="0" y="22"/>
                    <a:pt x="0" y="21"/>
                    <a:pt x="1" y="20"/>
                  </a:cubicBezTo>
                  <a:cubicBezTo>
                    <a:pt x="30" y="1"/>
                    <a:pt x="30" y="1"/>
                    <a:pt x="30" y="1"/>
                  </a:cubicBezTo>
                  <a:cubicBezTo>
                    <a:pt x="31" y="1"/>
                    <a:pt x="31" y="0"/>
                    <a:pt x="32" y="0"/>
                  </a:cubicBezTo>
                  <a:cubicBezTo>
                    <a:pt x="32" y="0"/>
                    <a:pt x="33" y="1"/>
                    <a:pt x="33" y="1"/>
                  </a:cubicBezTo>
                  <a:cubicBezTo>
                    <a:pt x="63" y="20"/>
                    <a:pt x="63" y="20"/>
                    <a:pt x="63" y="20"/>
                  </a:cubicBezTo>
                  <a:cubicBezTo>
                    <a:pt x="63" y="21"/>
                    <a:pt x="64" y="22"/>
                    <a:pt x="64" y="23"/>
                  </a:cubicBezTo>
                  <a:lnTo>
                    <a:pt x="64" y="42"/>
                  </a:lnTo>
                  <a:close/>
                  <a:moveTo>
                    <a:pt x="12" y="32"/>
                  </a:moveTo>
                  <a:cubicBezTo>
                    <a:pt x="5" y="28"/>
                    <a:pt x="5" y="28"/>
                    <a:pt x="5" y="28"/>
                  </a:cubicBezTo>
                  <a:cubicBezTo>
                    <a:pt x="5" y="37"/>
                    <a:pt x="5" y="37"/>
                    <a:pt x="5" y="37"/>
                  </a:cubicBezTo>
                  <a:lnTo>
                    <a:pt x="12" y="32"/>
                  </a:lnTo>
                  <a:close/>
                  <a:moveTo>
                    <a:pt x="29" y="21"/>
                  </a:moveTo>
                  <a:cubicBezTo>
                    <a:pt x="29" y="8"/>
                    <a:pt x="29" y="8"/>
                    <a:pt x="29" y="8"/>
                  </a:cubicBezTo>
                  <a:cubicBezTo>
                    <a:pt x="7" y="23"/>
                    <a:pt x="7" y="23"/>
                    <a:pt x="7" y="23"/>
                  </a:cubicBezTo>
                  <a:cubicBezTo>
                    <a:pt x="17" y="29"/>
                    <a:pt x="17" y="29"/>
                    <a:pt x="17" y="29"/>
                  </a:cubicBezTo>
                  <a:lnTo>
                    <a:pt x="29" y="21"/>
                  </a:lnTo>
                  <a:close/>
                  <a:moveTo>
                    <a:pt x="29" y="56"/>
                  </a:moveTo>
                  <a:cubicBezTo>
                    <a:pt x="29" y="44"/>
                    <a:pt x="29" y="44"/>
                    <a:pt x="29" y="44"/>
                  </a:cubicBezTo>
                  <a:cubicBezTo>
                    <a:pt x="17" y="36"/>
                    <a:pt x="17" y="36"/>
                    <a:pt x="17" y="36"/>
                  </a:cubicBezTo>
                  <a:cubicBezTo>
                    <a:pt x="7" y="42"/>
                    <a:pt x="7" y="42"/>
                    <a:pt x="7" y="42"/>
                  </a:cubicBezTo>
                  <a:lnTo>
                    <a:pt x="29" y="56"/>
                  </a:lnTo>
                  <a:close/>
                  <a:moveTo>
                    <a:pt x="41" y="32"/>
                  </a:moveTo>
                  <a:cubicBezTo>
                    <a:pt x="32" y="26"/>
                    <a:pt x="32" y="26"/>
                    <a:pt x="32" y="26"/>
                  </a:cubicBezTo>
                  <a:cubicBezTo>
                    <a:pt x="22" y="32"/>
                    <a:pt x="22" y="32"/>
                    <a:pt x="22" y="32"/>
                  </a:cubicBezTo>
                  <a:cubicBezTo>
                    <a:pt x="32" y="39"/>
                    <a:pt x="32" y="39"/>
                    <a:pt x="32" y="39"/>
                  </a:cubicBezTo>
                  <a:lnTo>
                    <a:pt x="41" y="32"/>
                  </a:lnTo>
                  <a:close/>
                  <a:moveTo>
                    <a:pt x="56" y="23"/>
                  </a:moveTo>
                  <a:cubicBezTo>
                    <a:pt x="35" y="8"/>
                    <a:pt x="35" y="8"/>
                    <a:pt x="35" y="8"/>
                  </a:cubicBezTo>
                  <a:cubicBezTo>
                    <a:pt x="35" y="21"/>
                    <a:pt x="35" y="21"/>
                    <a:pt x="35" y="21"/>
                  </a:cubicBezTo>
                  <a:cubicBezTo>
                    <a:pt x="46" y="29"/>
                    <a:pt x="46" y="29"/>
                    <a:pt x="46" y="29"/>
                  </a:cubicBezTo>
                  <a:lnTo>
                    <a:pt x="56" y="23"/>
                  </a:lnTo>
                  <a:close/>
                  <a:moveTo>
                    <a:pt x="56" y="42"/>
                  </a:moveTo>
                  <a:cubicBezTo>
                    <a:pt x="46" y="36"/>
                    <a:pt x="46" y="36"/>
                    <a:pt x="46" y="36"/>
                  </a:cubicBezTo>
                  <a:cubicBezTo>
                    <a:pt x="35" y="44"/>
                    <a:pt x="35" y="44"/>
                    <a:pt x="35" y="44"/>
                  </a:cubicBezTo>
                  <a:cubicBezTo>
                    <a:pt x="35" y="56"/>
                    <a:pt x="35" y="56"/>
                    <a:pt x="35" y="56"/>
                  </a:cubicBezTo>
                  <a:lnTo>
                    <a:pt x="56" y="42"/>
                  </a:lnTo>
                  <a:close/>
                  <a:moveTo>
                    <a:pt x="58" y="37"/>
                  </a:moveTo>
                  <a:cubicBezTo>
                    <a:pt x="58" y="28"/>
                    <a:pt x="58" y="28"/>
                    <a:pt x="58" y="28"/>
                  </a:cubicBezTo>
                  <a:cubicBezTo>
                    <a:pt x="51" y="32"/>
                    <a:pt x="51" y="32"/>
                    <a:pt x="51" y="32"/>
                  </a:cubicBezTo>
                  <a:lnTo>
                    <a:pt x="58" y="37"/>
                  </a:lnTo>
                  <a:close/>
                </a:path>
              </a:pathLst>
            </a:custGeom>
            <a:solidFill>
              <a:schemeClr val="bg1"/>
            </a:solidFill>
            <a:ln w="9525">
              <a:noFill/>
              <a:round/>
            </a:ln>
          </p:spPr>
          <p:txBody>
            <a:bodyPr anchor="ctr"/>
            <a:lstStyle/>
            <a:p>
              <a:pPr algn="ctr"/>
              <a:endParaRPr/>
            </a:p>
          </p:txBody>
        </p:sp>
        <p:grpSp>
          <p:nvGrpSpPr>
            <p:cNvPr id="13" name="Group 33"/>
            <p:cNvGrpSpPr/>
            <p:nvPr/>
          </p:nvGrpSpPr>
          <p:grpSpPr>
            <a:xfrm>
              <a:off x="8757847" y="4691243"/>
              <a:ext cx="2198693" cy="1006991"/>
              <a:chOff x="1197898" y="2503545"/>
              <a:chExt cx="2198693" cy="1006991"/>
            </a:xfrm>
          </p:grpSpPr>
          <p:sp>
            <p:nvSpPr>
              <p:cNvPr id="20" name="TextBox 34"/>
              <p:cNvSpPr txBox="1"/>
              <p:nvPr/>
            </p:nvSpPr>
            <p:spPr>
              <a:xfrm>
                <a:off x="1197898" y="2503545"/>
                <a:ext cx="2198693" cy="388226"/>
              </a:xfrm>
              <a:prstGeom prst="rect">
                <a:avLst/>
              </a:prstGeom>
              <a:noFill/>
            </p:spPr>
            <p:txBody>
              <a:bodyPr wrap="none" lIns="0" tIns="0" rIns="0" bIns="0" anchor="b" anchorCtr="0">
                <a:normAutofit/>
              </a:bodyPr>
              <a:lstStyle/>
              <a:p>
                <a:r>
                  <a:rPr lang="zh-CN" altLang="en-US" sz="1600" b="1" dirty="0">
                    <a:solidFill>
                      <a:schemeClr val="accent4">
                        <a:lumMod val="100000"/>
                      </a:schemeClr>
                    </a:solidFill>
                  </a:rPr>
                  <a:t>输入标题文本</a:t>
                </a:r>
              </a:p>
            </p:txBody>
          </p:sp>
          <p:sp>
            <p:nvSpPr>
              <p:cNvPr id="21" name="TextBox 35"/>
              <p:cNvSpPr txBox="1"/>
              <p:nvPr/>
            </p:nvSpPr>
            <p:spPr>
              <a:xfrm>
                <a:off x="1197898" y="2891770"/>
                <a:ext cx="2198693" cy="618766"/>
              </a:xfrm>
              <a:prstGeom prst="rect">
                <a:avLst/>
              </a:prstGeom>
            </p:spPr>
            <p:txBody>
              <a:bodyPr vert="horz" wrap="square" lIns="0" tIns="0" rIns="0" bIns="0" anchor="ctr" anchorCtr="0">
                <a:normAutofit/>
              </a:bodyPr>
              <a:lstStyle/>
              <a:p>
                <a:pPr algn="l">
                  <a:lnSpc>
                    <a:spcPct val="120000"/>
                  </a:lnSpc>
                </a:pPr>
                <a:r>
                  <a:rPr lang="zh-CN" altLang="en-US" sz="1050" dirty="0" smtClean="0">
                    <a:solidFill>
                      <a:schemeClr val="dk1">
                        <a:lumMod val="100000"/>
                      </a:schemeClr>
                    </a:solidFill>
                  </a:rPr>
                  <a:t>点击此处更换文本点击此处更换文本点击此处更换文本点击此处更换文本</a:t>
                </a:r>
                <a:endParaRPr sz="1050" dirty="0">
                  <a:solidFill>
                    <a:schemeClr val="dk1">
                      <a:lumMod val="100000"/>
                    </a:schemeClr>
                  </a:solidFill>
                </a:endParaRPr>
              </a:p>
            </p:txBody>
          </p:sp>
        </p:grpSp>
      </p:grpSp>
      <p:grpSp>
        <p:nvGrpSpPr>
          <p:cNvPr id="26" name="千图PPT彼岸天：ID 8661124库_组合 25"/>
          <p:cNvGrpSpPr/>
          <p:nvPr>
            <p:custDataLst>
              <p:tags r:id="rId3"/>
            </p:custDataLst>
          </p:nvPr>
        </p:nvGrpSpPr>
        <p:grpSpPr>
          <a:xfrm>
            <a:off x="5033078" y="2668503"/>
            <a:ext cx="5923462" cy="1064524"/>
            <a:chOff x="5033078" y="2668503"/>
            <a:chExt cx="5923462" cy="1064524"/>
          </a:xfrm>
        </p:grpSpPr>
        <p:sp>
          <p:nvSpPr>
            <p:cNvPr id="5" name="Freeform: Shape 4"/>
            <p:cNvSpPr/>
            <p:nvPr/>
          </p:nvSpPr>
          <p:spPr>
            <a:xfrm rot="16200000" flipH="1" flipV="1">
              <a:off x="6202338" y="1499243"/>
              <a:ext cx="1008397" cy="3346917"/>
            </a:xfrm>
            <a:custGeom>
              <a:avLst/>
              <a:gdLst>
                <a:gd name="connsiteX0" fmla="*/ 0 w 1041355"/>
                <a:gd name="connsiteY0" fmla="*/ 499990 h 4145773"/>
                <a:gd name="connsiteX1" fmla="*/ 520677 w 1041355"/>
                <a:gd name="connsiteY1" fmla="*/ 0 h 4145773"/>
                <a:gd name="connsiteX2" fmla="*/ 1041355 w 1041355"/>
                <a:gd name="connsiteY2" fmla="*/ 499990 h 4145773"/>
                <a:gd name="connsiteX3" fmla="*/ 1040980 w 1041355"/>
                <a:gd name="connsiteY3" fmla="*/ 499990 h 4145773"/>
                <a:gd name="connsiteX4" fmla="*/ 1040980 w 1041355"/>
                <a:gd name="connsiteY4" fmla="*/ 4145773 h 4145773"/>
                <a:gd name="connsiteX5" fmla="*/ 374 w 1041355"/>
                <a:gd name="connsiteY5" fmla="*/ 3103323 h 4145773"/>
                <a:gd name="connsiteX6" fmla="*/ 374 w 1041355"/>
                <a:gd name="connsiteY6" fmla="*/ 499990 h 4145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41355" h="4145773">
                  <a:moveTo>
                    <a:pt x="0" y="499990"/>
                  </a:moveTo>
                  <a:lnTo>
                    <a:pt x="520677" y="0"/>
                  </a:lnTo>
                  <a:lnTo>
                    <a:pt x="1041355" y="499990"/>
                  </a:lnTo>
                  <a:lnTo>
                    <a:pt x="1040980" y="499990"/>
                  </a:lnTo>
                  <a:lnTo>
                    <a:pt x="1040980" y="4145773"/>
                  </a:lnTo>
                  <a:lnTo>
                    <a:pt x="374" y="3103323"/>
                  </a:lnTo>
                  <a:lnTo>
                    <a:pt x="374" y="499990"/>
                  </a:lnTo>
                  <a:close/>
                </a:path>
              </a:pathLst>
            </a:cu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vert270" wrap="none" lIns="0" tIns="0" rIns="0" bIns="360000" anchor="ctr">
              <a:normAutofit/>
            </a:bodyPr>
            <a:lstStyle/>
            <a:p>
              <a:pPr algn="ctr"/>
              <a:r>
                <a:rPr lang="zh-CN" altLang="en-US" sz="1600" dirty="0">
                  <a:solidFill>
                    <a:schemeClr val="bg1"/>
                  </a:solidFill>
                </a:rPr>
                <a:t>输入标题文本</a:t>
              </a:r>
            </a:p>
          </p:txBody>
        </p:sp>
        <p:sp>
          <p:nvSpPr>
            <p:cNvPr id="11" name="Freeform: Shape 31"/>
            <p:cNvSpPr/>
            <p:nvPr/>
          </p:nvSpPr>
          <p:spPr bwMode="auto">
            <a:xfrm>
              <a:off x="5741147" y="2927899"/>
              <a:ext cx="450856" cy="489605"/>
            </a:xfrm>
            <a:custGeom>
              <a:avLst/>
              <a:gdLst/>
              <a:ahLst/>
              <a:cxnLst>
                <a:cxn ang="0">
                  <a:pos x="55" y="55"/>
                </a:cxn>
                <a:cxn ang="0">
                  <a:pos x="39" y="55"/>
                </a:cxn>
                <a:cxn ang="0">
                  <a:pos x="30" y="64"/>
                </a:cxn>
                <a:cxn ang="0">
                  <a:pos x="21" y="55"/>
                </a:cxn>
                <a:cxn ang="0">
                  <a:pos x="5" y="55"/>
                </a:cxn>
                <a:cxn ang="0">
                  <a:pos x="0" y="50"/>
                </a:cxn>
                <a:cxn ang="0">
                  <a:pos x="11" y="20"/>
                </a:cxn>
                <a:cxn ang="0">
                  <a:pos x="27" y="5"/>
                </a:cxn>
                <a:cxn ang="0">
                  <a:pos x="26" y="3"/>
                </a:cxn>
                <a:cxn ang="0">
                  <a:pos x="30" y="0"/>
                </a:cxn>
                <a:cxn ang="0">
                  <a:pos x="33" y="3"/>
                </a:cxn>
                <a:cxn ang="0">
                  <a:pos x="33" y="5"/>
                </a:cxn>
                <a:cxn ang="0">
                  <a:pos x="48" y="20"/>
                </a:cxn>
                <a:cxn ang="0">
                  <a:pos x="59" y="50"/>
                </a:cxn>
                <a:cxn ang="0">
                  <a:pos x="55" y="55"/>
                </a:cxn>
                <a:cxn ang="0">
                  <a:pos x="30" y="60"/>
                </a:cxn>
                <a:cxn ang="0">
                  <a:pos x="25" y="55"/>
                </a:cxn>
                <a:cxn ang="0">
                  <a:pos x="24" y="54"/>
                </a:cxn>
                <a:cxn ang="0">
                  <a:pos x="23" y="55"/>
                </a:cxn>
                <a:cxn ang="0">
                  <a:pos x="30" y="61"/>
                </a:cxn>
                <a:cxn ang="0">
                  <a:pos x="30" y="60"/>
                </a:cxn>
                <a:cxn ang="0">
                  <a:pos x="30" y="60"/>
                </a:cxn>
              </a:cxnLst>
              <a:rect l="0" t="0" r="r" b="b"/>
              <a:pathLst>
                <a:path w="59" h="64">
                  <a:moveTo>
                    <a:pt x="55" y="55"/>
                  </a:moveTo>
                  <a:cubicBezTo>
                    <a:pt x="39" y="55"/>
                    <a:pt x="39" y="55"/>
                    <a:pt x="39" y="55"/>
                  </a:cubicBezTo>
                  <a:cubicBezTo>
                    <a:pt x="39" y="60"/>
                    <a:pt x="35" y="64"/>
                    <a:pt x="30" y="64"/>
                  </a:cubicBezTo>
                  <a:cubicBezTo>
                    <a:pt x="25" y="64"/>
                    <a:pt x="21" y="60"/>
                    <a:pt x="21" y="55"/>
                  </a:cubicBezTo>
                  <a:cubicBezTo>
                    <a:pt x="5" y="55"/>
                    <a:pt x="5" y="55"/>
                    <a:pt x="5" y="55"/>
                  </a:cubicBezTo>
                  <a:cubicBezTo>
                    <a:pt x="2" y="55"/>
                    <a:pt x="0" y="53"/>
                    <a:pt x="0" y="50"/>
                  </a:cubicBezTo>
                  <a:cubicBezTo>
                    <a:pt x="5" y="46"/>
                    <a:pt x="11" y="38"/>
                    <a:pt x="11" y="20"/>
                  </a:cubicBezTo>
                  <a:cubicBezTo>
                    <a:pt x="11" y="13"/>
                    <a:pt x="17" y="6"/>
                    <a:pt x="27" y="5"/>
                  </a:cubicBezTo>
                  <a:cubicBezTo>
                    <a:pt x="26" y="4"/>
                    <a:pt x="26" y="4"/>
                    <a:pt x="26" y="3"/>
                  </a:cubicBezTo>
                  <a:cubicBezTo>
                    <a:pt x="26" y="1"/>
                    <a:pt x="28" y="0"/>
                    <a:pt x="30" y="0"/>
                  </a:cubicBezTo>
                  <a:cubicBezTo>
                    <a:pt x="32" y="0"/>
                    <a:pt x="33" y="1"/>
                    <a:pt x="33" y="3"/>
                  </a:cubicBezTo>
                  <a:cubicBezTo>
                    <a:pt x="33" y="4"/>
                    <a:pt x="33" y="4"/>
                    <a:pt x="33" y="5"/>
                  </a:cubicBezTo>
                  <a:cubicBezTo>
                    <a:pt x="42" y="6"/>
                    <a:pt x="48" y="13"/>
                    <a:pt x="48" y="20"/>
                  </a:cubicBezTo>
                  <a:cubicBezTo>
                    <a:pt x="48" y="38"/>
                    <a:pt x="54" y="46"/>
                    <a:pt x="59" y="50"/>
                  </a:cubicBezTo>
                  <a:cubicBezTo>
                    <a:pt x="59" y="53"/>
                    <a:pt x="57" y="55"/>
                    <a:pt x="55" y="55"/>
                  </a:cubicBezTo>
                  <a:close/>
                  <a:moveTo>
                    <a:pt x="30" y="60"/>
                  </a:moveTo>
                  <a:cubicBezTo>
                    <a:pt x="27" y="60"/>
                    <a:pt x="25" y="57"/>
                    <a:pt x="25" y="55"/>
                  </a:cubicBezTo>
                  <a:cubicBezTo>
                    <a:pt x="25" y="54"/>
                    <a:pt x="24" y="54"/>
                    <a:pt x="24" y="54"/>
                  </a:cubicBezTo>
                  <a:cubicBezTo>
                    <a:pt x="24" y="54"/>
                    <a:pt x="23" y="54"/>
                    <a:pt x="23" y="55"/>
                  </a:cubicBezTo>
                  <a:cubicBezTo>
                    <a:pt x="23" y="58"/>
                    <a:pt x="26" y="61"/>
                    <a:pt x="30" y="61"/>
                  </a:cubicBezTo>
                  <a:cubicBezTo>
                    <a:pt x="30" y="61"/>
                    <a:pt x="30" y="61"/>
                    <a:pt x="30" y="60"/>
                  </a:cubicBezTo>
                  <a:cubicBezTo>
                    <a:pt x="30" y="60"/>
                    <a:pt x="30" y="60"/>
                    <a:pt x="30" y="60"/>
                  </a:cubicBezTo>
                  <a:close/>
                </a:path>
              </a:pathLst>
            </a:custGeom>
            <a:solidFill>
              <a:schemeClr val="bg1"/>
            </a:solidFill>
            <a:ln w="9525">
              <a:noFill/>
              <a:round/>
            </a:ln>
          </p:spPr>
          <p:txBody>
            <a:bodyPr anchor="ctr"/>
            <a:lstStyle/>
            <a:p>
              <a:pPr algn="ctr"/>
              <a:endParaRPr/>
            </a:p>
          </p:txBody>
        </p:sp>
        <p:grpSp>
          <p:nvGrpSpPr>
            <p:cNvPr id="14" name="Group 36"/>
            <p:cNvGrpSpPr/>
            <p:nvPr/>
          </p:nvGrpSpPr>
          <p:grpSpPr>
            <a:xfrm>
              <a:off x="8757847" y="2726036"/>
              <a:ext cx="2198693" cy="1006991"/>
              <a:chOff x="1197898" y="2503545"/>
              <a:chExt cx="2198693" cy="1006991"/>
            </a:xfrm>
          </p:grpSpPr>
          <p:sp>
            <p:nvSpPr>
              <p:cNvPr id="18" name="TextBox 37"/>
              <p:cNvSpPr txBox="1"/>
              <p:nvPr/>
            </p:nvSpPr>
            <p:spPr>
              <a:xfrm>
                <a:off x="1197898" y="2503545"/>
                <a:ext cx="2198693" cy="388226"/>
              </a:xfrm>
              <a:prstGeom prst="rect">
                <a:avLst/>
              </a:prstGeom>
              <a:noFill/>
            </p:spPr>
            <p:txBody>
              <a:bodyPr wrap="none" lIns="0" tIns="0" rIns="0" bIns="0" anchor="b" anchorCtr="0">
                <a:normAutofit/>
              </a:bodyPr>
              <a:lstStyle/>
              <a:p>
                <a:r>
                  <a:rPr lang="zh-CN" altLang="en-US" sz="1600" b="1" dirty="0">
                    <a:solidFill>
                      <a:schemeClr val="accent2">
                        <a:lumMod val="100000"/>
                      </a:schemeClr>
                    </a:solidFill>
                  </a:rPr>
                  <a:t>输入标题文本</a:t>
                </a:r>
              </a:p>
            </p:txBody>
          </p:sp>
          <p:sp>
            <p:nvSpPr>
              <p:cNvPr id="19" name="TextBox 38"/>
              <p:cNvSpPr txBox="1"/>
              <p:nvPr/>
            </p:nvSpPr>
            <p:spPr>
              <a:xfrm>
                <a:off x="1197898" y="2891770"/>
                <a:ext cx="2198693" cy="618766"/>
              </a:xfrm>
              <a:prstGeom prst="rect">
                <a:avLst/>
              </a:prstGeom>
            </p:spPr>
            <p:txBody>
              <a:bodyPr vert="horz" wrap="square" lIns="0" tIns="0" rIns="0" bIns="0" anchor="ctr" anchorCtr="0">
                <a:normAutofit/>
              </a:bodyPr>
              <a:lstStyle/>
              <a:p>
                <a:pPr algn="l">
                  <a:lnSpc>
                    <a:spcPct val="120000"/>
                  </a:lnSpc>
                </a:pPr>
                <a:r>
                  <a:rPr lang="zh-CN" altLang="en-US" sz="1050" dirty="0" smtClean="0">
                    <a:solidFill>
                      <a:schemeClr val="dk1">
                        <a:lumMod val="100000"/>
                      </a:schemeClr>
                    </a:solidFill>
                  </a:rPr>
                  <a:t>点击此处更换文本点击此处更换文本点击此处更换文本点击此处更换文本</a:t>
                </a:r>
                <a:endParaRPr sz="1050" dirty="0">
                  <a:solidFill>
                    <a:schemeClr val="dk1">
                      <a:lumMod val="100000"/>
                    </a:schemeClr>
                  </a:solidFill>
                </a:endParaRPr>
              </a:p>
            </p:txBody>
          </p:sp>
        </p:grpSp>
      </p:grpSp>
      <p:grpSp>
        <p:nvGrpSpPr>
          <p:cNvPr id="27" name="千图PPT彼岸天：ID 8661124库_组合 26"/>
          <p:cNvGrpSpPr/>
          <p:nvPr>
            <p:custDataLst>
              <p:tags r:id="rId4"/>
            </p:custDataLst>
          </p:nvPr>
        </p:nvGrpSpPr>
        <p:grpSpPr>
          <a:xfrm>
            <a:off x="1384005" y="3562889"/>
            <a:ext cx="5974520" cy="1125291"/>
            <a:chOff x="1384005" y="3562889"/>
            <a:chExt cx="5974520" cy="1125291"/>
          </a:xfrm>
        </p:grpSpPr>
        <p:sp>
          <p:nvSpPr>
            <p:cNvPr id="6" name="Freeform: Shape 5"/>
            <p:cNvSpPr/>
            <p:nvPr/>
          </p:nvSpPr>
          <p:spPr>
            <a:xfrm rot="5400000" flipH="1" flipV="1">
              <a:off x="5176603" y="2506257"/>
              <a:ext cx="1016928" cy="3346917"/>
            </a:xfrm>
            <a:custGeom>
              <a:avLst/>
              <a:gdLst>
                <a:gd name="connsiteX0" fmla="*/ 0 w 1041355"/>
                <a:gd name="connsiteY0" fmla="*/ 499990 h 4145773"/>
                <a:gd name="connsiteX1" fmla="*/ 520677 w 1041355"/>
                <a:gd name="connsiteY1" fmla="*/ 0 h 4145773"/>
                <a:gd name="connsiteX2" fmla="*/ 1041355 w 1041355"/>
                <a:gd name="connsiteY2" fmla="*/ 499990 h 4145773"/>
                <a:gd name="connsiteX3" fmla="*/ 1040980 w 1041355"/>
                <a:gd name="connsiteY3" fmla="*/ 499990 h 4145773"/>
                <a:gd name="connsiteX4" fmla="*/ 1040980 w 1041355"/>
                <a:gd name="connsiteY4" fmla="*/ 4145773 h 4145773"/>
                <a:gd name="connsiteX5" fmla="*/ 374 w 1041355"/>
                <a:gd name="connsiteY5" fmla="*/ 3103323 h 4145773"/>
                <a:gd name="connsiteX6" fmla="*/ 374 w 1041355"/>
                <a:gd name="connsiteY6" fmla="*/ 499990 h 4145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41355" h="4145773">
                  <a:moveTo>
                    <a:pt x="0" y="499990"/>
                  </a:moveTo>
                  <a:lnTo>
                    <a:pt x="520677" y="0"/>
                  </a:lnTo>
                  <a:lnTo>
                    <a:pt x="1041355" y="499990"/>
                  </a:lnTo>
                  <a:lnTo>
                    <a:pt x="1040980" y="499990"/>
                  </a:lnTo>
                  <a:lnTo>
                    <a:pt x="1040980" y="4145773"/>
                  </a:lnTo>
                  <a:lnTo>
                    <a:pt x="374" y="3103323"/>
                  </a:lnTo>
                  <a:lnTo>
                    <a:pt x="374" y="499990"/>
                  </a:lnTo>
                  <a:close/>
                </a:path>
              </a:pathLst>
            </a:cu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vert" wrap="none" lIns="0" rIns="0" bIns="648000" anchor="ctr">
              <a:normAutofit/>
            </a:bodyPr>
            <a:lstStyle/>
            <a:p>
              <a:pPr algn="ctr"/>
              <a:r>
                <a:rPr lang="zh-CN" altLang="en-US" sz="1600" dirty="0">
                  <a:solidFill>
                    <a:schemeClr val="bg1"/>
                  </a:solidFill>
                </a:rPr>
                <a:t>输入标题文本</a:t>
              </a:r>
            </a:p>
          </p:txBody>
        </p:sp>
        <p:grpSp>
          <p:nvGrpSpPr>
            <p:cNvPr id="9" name="Group 12"/>
            <p:cNvGrpSpPr/>
            <p:nvPr/>
          </p:nvGrpSpPr>
          <p:grpSpPr>
            <a:xfrm>
              <a:off x="6175374" y="3977301"/>
              <a:ext cx="392765" cy="404828"/>
              <a:chOff x="6082534" y="4035518"/>
              <a:chExt cx="2225846" cy="2048400"/>
            </a:xfrm>
            <a:solidFill>
              <a:schemeClr val="bg1"/>
            </a:solidFill>
          </p:grpSpPr>
          <p:sp>
            <p:nvSpPr>
              <p:cNvPr id="24" name="Freeform: Shape 14"/>
              <p:cNvSpPr/>
              <p:nvPr/>
            </p:nvSpPr>
            <p:spPr>
              <a:xfrm>
                <a:off x="6082534" y="4035518"/>
                <a:ext cx="2225846" cy="1987364"/>
              </a:xfrm>
              <a:custGeom>
                <a:avLst/>
                <a:gdLst>
                  <a:gd name="connsiteX0" fmla="*/ 0 w 1828800"/>
                  <a:gd name="connsiteY0" fmla="*/ 10886 h 1632858"/>
                  <a:gd name="connsiteX1" fmla="*/ 1828800 w 1828800"/>
                  <a:gd name="connsiteY1" fmla="*/ 0 h 1632858"/>
                  <a:gd name="connsiteX2" fmla="*/ 1828800 w 1828800"/>
                  <a:gd name="connsiteY2" fmla="*/ 87086 h 1632858"/>
                  <a:gd name="connsiteX3" fmla="*/ 1023257 w 1828800"/>
                  <a:gd name="connsiteY3" fmla="*/ 772886 h 1632858"/>
                  <a:gd name="connsiteX4" fmla="*/ 1034143 w 1828800"/>
                  <a:gd name="connsiteY4" fmla="*/ 1600200 h 1632858"/>
                  <a:gd name="connsiteX5" fmla="*/ 859972 w 1828800"/>
                  <a:gd name="connsiteY5" fmla="*/ 1632858 h 1632858"/>
                  <a:gd name="connsiteX6" fmla="*/ 838200 w 1828800"/>
                  <a:gd name="connsiteY6" fmla="*/ 805543 h 1632858"/>
                  <a:gd name="connsiteX7" fmla="*/ 21772 w 1828800"/>
                  <a:gd name="connsiteY7" fmla="*/ 163286 h 1632858"/>
                  <a:gd name="connsiteX8" fmla="*/ 0 w 1828800"/>
                  <a:gd name="connsiteY8" fmla="*/ 10886 h 1632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28800" h="1632858">
                    <a:moveTo>
                      <a:pt x="0" y="10886"/>
                    </a:moveTo>
                    <a:lnTo>
                      <a:pt x="1828800" y="0"/>
                    </a:lnTo>
                    <a:lnTo>
                      <a:pt x="1828800" y="87086"/>
                    </a:lnTo>
                    <a:lnTo>
                      <a:pt x="1023257" y="772886"/>
                    </a:lnTo>
                    <a:lnTo>
                      <a:pt x="1034143" y="1600200"/>
                    </a:lnTo>
                    <a:lnTo>
                      <a:pt x="859972" y="1632858"/>
                    </a:lnTo>
                    <a:lnTo>
                      <a:pt x="838200" y="805543"/>
                    </a:lnTo>
                    <a:lnTo>
                      <a:pt x="21772" y="163286"/>
                    </a:lnTo>
                    <a:lnTo>
                      <a:pt x="0" y="10886"/>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5" name="Rectangle 15"/>
              <p:cNvSpPr/>
              <p:nvPr/>
            </p:nvSpPr>
            <p:spPr>
              <a:xfrm>
                <a:off x="6419878" y="5975062"/>
                <a:ext cx="1698170" cy="10885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15" name="Group 39"/>
            <p:cNvGrpSpPr/>
            <p:nvPr/>
          </p:nvGrpSpPr>
          <p:grpSpPr>
            <a:xfrm>
              <a:off x="1384005" y="3562889"/>
              <a:ext cx="2198693" cy="1006991"/>
              <a:chOff x="8328247" y="2276873"/>
              <a:chExt cx="2198693" cy="1006991"/>
            </a:xfrm>
          </p:grpSpPr>
          <p:sp>
            <p:nvSpPr>
              <p:cNvPr id="16" name="TextBox 40"/>
              <p:cNvSpPr txBox="1"/>
              <p:nvPr/>
            </p:nvSpPr>
            <p:spPr>
              <a:xfrm>
                <a:off x="8328247" y="2276873"/>
                <a:ext cx="2198693" cy="388226"/>
              </a:xfrm>
              <a:prstGeom prst="rect">
                <a:avLst/>
              </a:prstGeom>
              <a:noFill/>
            </p:spPr>
            <p:txBody>
              <a:bodyPr wrap="none" lIns="0" tIns="0" rIns="0" bIns="0" anchor="b" anchorCtr="0">
                <a:normAutofit/>
              </a:bodyPr>
              <a:lstStyle/>
              <a:p>
                <a:pPr algn="r"/>
                <a:r>
                  <a:rPr lang="zh-CN" altLang="en-US" sz="1600" b="1" dirty="0">
                    <a:solidFill>
                      <a:schemeClr val="accent3">
                        <a:lumMod val="100000"/>
                      </a:schemeClr>
                    </a:solidFill>
                  </a:rPr>
                  <a:t>输入标题文本</a:t>
                </a:r>
              </a:p>
            </p:txBody>
          </p:sp>
          <p:sp>
            <p:nvSpPr>
              <p:cNvPr id="17" name="TextBox 41"/>
              <p:cNvSpPr txBox="1"/>
              <p:nvPr/>
            </p:nvSpPr>
            <p:spPr>
              <a:xfrm>
                <a:off x="8328247" y="2665098"/>
                <a:ext cx="2198693" cy="618766"/>
              </a:xfrm>
              <a:prstGeom prst="rect">
                <a:avLst/>
              </a:prstGeom>
            </p:spPr>
            <p:txBody>
              <a:bodyPr vert="horz" wrap="square" lIns="0" tIns="0" rIns="0" bIns="0" anchor="ctr">
                <a:normAutofit/>
              </a:bodyPr>
              <a:lstStyle/>
              <a:p>
                <a:pPr algn="r">
                  <a:lnSpc>
                    <a:spcPct val="120000"/>
                  </a:lnSpc>
                </a:pPr>
                <a:r>
                  <a:rPr lang="zh-CN" altLang="en-US" sz="1050" dirty="0" smtClean="0">
                    <a:solidFill>
                      <a:schemeClr val="dk1">
                        <a:lumMod val="100000"/>
                      </a:schemeClr>
                    </a:solidFill>
                  </a:rPr>
                  <a:t>点击此处更换文本点击此处更换文本点击此处更换文本点击此处更换文本</a:t>
                </a:r>
                <a:endParaRPr sz="1050" dirty="0">
                  <a:solidFill>
                    <a:schemeClr val="dk1">
                      <a:lumMod val="100000"/>
                    </a:schemeClr>
                  </a:solidFill>
                </a:endParaRPr>
              </a:p>
            </p:txBody>
          </p:sp>
        </p:grpSp>
      </p:grpSp>
      <p:sp>
        <p:nvSpPr>
          <p:cNvPr id="3" name="矩形 2"/>
          <p:cNvSpPr/>
          <p:nvPr userDrawn="1"/>
        </p:nvSpPr>
        <p:spPr>
          <a:xfrm>
            <a:off x="3814780" y="650997"/>
            <a:ext cx="4164729" cy="700320"/>
          </a:xfrm>
          <a:prstGeom prst="rect">
            <a:avLst/>
          </a:prstGeom>
        </p:spPr>
        <p:txBody>
          <a:bodyPr wrap="square" lIns="0" tIns="0" rIns="0" bIns="0">
            <a:spAutoFit/>
          </a:bodyPr>
          <a:lstStyle/>
          <a:p>
            <a:r>
              <a:rPr lang="zh-CN" altLang="en-US" sz="4550" b="1" dirty="0">
                <a:solidFill>
                  <a:schemeClr val="tx1"/>
                </a:solidFill>
                <a:latin typeface="汉仪乐喵体简" panose="00020600040101010101" pitchFamily="18" charset="-122"/>
                <a:ea typeface="汉仪乐喵体简" panose="00020600040101010101" pitchFamily="18" charset="-122"/>
                <a:cs typeface="+mn-ea"/>
                <a:sym typeface="+mn-lt"/>
              </a:rPr>
              <a:t>请输入您的标题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800" decel="100000"/>
                                        <p:tgtEl>
                                          <p:spTgt spid="28"/>
                                        </p:tgtEl>
                                      </p:cBhvr>
                                    </p:animEffect>
                                    <p:anim calcmode="lin" valueType="num">
                                      <p:cBhvr>
                                        <p:cTn id="8" dur="800" decel="100000" fill="hold"/>
                                        <p:tgtEl>
                                          <p:spTgt spid="28"/>
                                        </p:tgtEl>
                                      </p:cBhvr>
                                      <p:tavLst>
                                        <p:tav tm="0">
                                          <p:val>
                                            <p:fltVal val="-90"/>
                                          </p:val>
                                        </p:tav>
                                        <p:tav tm="100000">
                                          <p:val>
                                            <p:fltVal val="0"/>
                                          </p:val>
                                        </p:tav>
                                      </p:tavLst>
                                    </p:anim>
                                    <p:anim calcmode="lin" valueType="num">
                                      <p:cBhvr>
                                        <p:cTn id="9" dur="800" decel="100000" fill="hold"/>
                                        <p:tgtEl>
                                          <p:spTgt spid="28"/>
                                        </p:tgtEl>
                                        <p:attrNameLst>
                                          <p:attrName>ppt_x</p:attrName>
                                        </p:attrNameLst>
                                      </p:cBhvr>
                                      <p:tavLst>
                                        <p:tav tm="0">
                                          <p:val>
                                            <p:strVal val="#ppt_x+0.4"/>
                                          </p:val>
                                        </p:tav>
                                        <p:tav tm="100000">
                                          <p:val>
                                            <p:strVal val="#ppt_x-0.05"/>
                                          </p:val>
                                        </p:tav>
                                      </p:tavLst>
                                    </p:anim>
                                    <p:anim calcmode="lin" valueType="num">
                                      <p:cBhvr>
                                        <p:cTn id="10" dur="800" decel="100000" fill="hold"/>
                                        <p:tgtEl>
                                          <p:spTgt spid="28"/>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8"/>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8"/>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30" presetClass="entr" presetSubtype="0" fill="hold" nodeType="afterEffect">
                                  <p:stCondLst>
                                    <p:cond delay="0"/>
                                  </p:stCondLst>
                                  <p:childTnLst>
                                    <p:set>
                                      <p:cBhvr>
                                        <p:cTn id="15" dur="1" fill="hold">
                                          <p:stCondLst>
                                            <p:cond delay="0"/>
                                          </p:stCondLst>
                                        </p:cTn>
                                        <p:tgtEl>
                                          <p:spTgt spid="27"/>
                                        </p:tgtEl>
                                        <p:attrNameLst>
                                          <p:attrName>style.visibility</p:attrName>
                                        </p:attrNameLst>
                                      </p:cBhvr>
                                      <p:to>
                                        <p:strVal val="visible"/>
                                      </p:to>
                                    </p:set>
                                    <p:animEffect transition="in" filter="fade">
                                      <p:cBhvr>
                                        <p:cTn id="16" dur="800" decel="100000"/>
                                        <p:tgtEl>
                                          <p:spTgt spid="27"/>
                                        </p:tgtEl>
                                      </p:cBhvr>
                                    </p:animEffect>
                                    <p:anim calcmode="lin" valueType="num">
                                      <p:cBhvr>
                                        <p:cTn id="17" dur="800" decel="100000" fill="hold"/>
                                        <p:tgtEl>
                                          <p:spTgt spid="27"/>
                                        </p:tgtEl>
                                      </p:cBhvr>
                                      <p:tavLst>
                                        <p:tav tm="0">
                                          <p:val>
                                            <p:fltVal val="-90"/>
                                          </p:val>
                                        </p:tav>
                                        <p:tav tm="100000">
                                          <p:val>
                                            <p:fltVal val="0"/>
                                          </p:val>
                                        </p:tav>
                                      </p:tavLst>
                                    </p:anim>
                                    <p:anim calcmode="lin" valueType="num">
                                      <p:cBhvr>
                                        <p:cTn id="18" dur="800" decel="100000" fill="hold"/>
                                        <p:tgtEl>
                                          <p:spTgt spid="27"/>
                                        </p:tgtEl>
                                        <p:attrNameLst>
                                          <p:attrName>ppt_x</p:attrName>
                                        </p:attrNameLst>
                                      </p:cBhvr>
                                      <p:tavLst>
                                        <p:tav tm="0">
                                          <p:val>
                                            <p:strVal val="#ppt_x+0.4"/>
                                          </p:val>
                                        </p:tav>
                                        <p:tav tm="100000">
                                          <p:val>
                                            <p:strVal val="#ppt_x-0.05"/>
                                          </p:val>
                                        </p:tav>
                                      </p:tavLst>
                                    </p:anim>
                                    <p:anim calcmode="lin" valueType="num">
                                      <p:cBhvr>
                                        <p:cTn id="19" dur="800" decel="100000" fill="hold"/>
                                        <p:tgtEl>
                                          <p:spTgt spid="27"/>
                                        </p:tgtEl>
                                        <p:attrNameLst>
                                          <p:attrName>ppt_y</p:attrName>
                                        </p:attrNameLst>
                                      </p:cBhvr>
                                      <p:tavLst>
                                        <p:tav tm="0">
                                          <p:val>
                                            <p:strVal val="#ppt_y-0.4"/>
                                          </p:val>
                                        </p:tav>
                                        <p:tav tm="100000">
                                          <p:val>
                                            <p:strVal val="#ppt_y+0.1"/>
                                          </p:val>
                                        </p:tav>
                                      </p:tavLst>
                                    </p:anim>
                                    <p:anim calcmode="lin" valueType="num">
                                      <p:cBhvr>
                                        <p:cTn id="20" dur="200" accel="100000" fill="hold">
                                          <p:stCondLst>
                                            <p:cond delay="800"/>
                                          </p:stCondLst>
                                        </p:cTn>
                                        <p:tgtEl>
                                          <p:spTgt spid="27"/>
                                        </p:tgtEl>
                                        <p:attrNameLst>
                                          <p:attrName>ppt_x</p:attrName>
                                        </p:attrNameLst>
                                      </p:cBhvr>
                                      <p:tavLst>
                                        <p:tav tm="0">
                                          <p:val>
                                            <p:strVal val="#ppt_x-0.05"/>
                                          </p:val>
                                        </p:tav>
                                        <p:tav tm="100000">
                                          <p:val>
                                            <p:strVal val="#ppt_x"/>
                                          </p:val>
                                        </p:tav>
                                      </p:tavLst>
                                    </p:anim>
                                    <p:anim calcmode="lin" valueType="num">
                                      <p:cBhvr>
                                        <p:cTn id="21" dur="200" accel="100000" fill="hold">
                                          <p:stCondLst>
                                            <p:cond delay="800"/>
                                          </p:stCondLst>
                                        </p:cTn>
                                        <p:tgtEl>
                                          <p:spTgt spid="27"/>
                                        </p:tgtEl>
                                        <p:attrNameLst>
                                          <p:attrName>ppt_y</p:attrName>
                                        </p:attrNameLst>
                                      </p:cBhvr>
                                      <p:tavLst>
                                        <p:tav tm="0">
                                          <p:val>
                                            <p:strVal val="#ppt_y+0.1"/>
                                          </p:val>
                                        </p:tav>
                                        <p:tav tm="100000">
                                          <p:val>
                                            <p:strVal val="#ppt_y"/>
                                          </p:val>
                                        </p:tav>
                                      </p:tavLst>
                                    </p:anim>
                                  </p:childTnLst>
                                </p:cTn>
                              </p:par>
                            </p:childTnLst>
                          </p:cTn>
                        </p:par>
                        <p:par>
                          <p:cTn id="22" fill="hold">
                            <p:stCondLst>
                              <p:cond delay="2000"/>
                            </p:stCondLst>
                            <p:childTnLst>
                              <p:par>
                                <p:cTn id="23" presetID="30" presetClass="entr" presetSubtype="0" fill="hold" nodeType="afterEffect">
                                  <p:stCondLst>
                                    <p:cond delay="0"/>
                                  </p:stCondLst>
                                  <p:childTnLst>
                                    <p:set>
                                      <p:cBhvr>
                                        <p:cTn id="24" dur="1" fill="hold">
                                          <p:stCondLst>
                                            <p:cond delay="0"/>
                                          </p:stCondLst>
                                        </p:cTn>
                                        <p:tgtEl>
                                          <p:spTgt spid="26"/>
                                        </p:tgtEl>
                                        <p:attrNameLst>
                                          <p:attrName>style.visibility</p:attrName>
                                        </p:attrNameLst>
                                      </p:cBhvr>
                                      <p:to>
                                        <p:strVal val="visible"/>
                                      </p:to>
                                    </p:set>
                                    <p:animEffect transition="in" filter="fade">
                                      <p:cBhvr>
                                        <p:cTn id="25" dur="800" decel="100000"/>
                                        <p:tgtEl>
                                          <p:spTgt spid="26"/>
                                        </p:tgtEl>
                                      </p:cBhvr>
                                    </p:animEffect>
                                    <p:anim calcmode="lin" valueType="num">
                                      <p:cBhvr>
                                        <p:cTn id="26" dur="800" decel="100000" fill="hold"/>
                                        <p:tgtEl>
                                          <p:spTgt spid="26"/>
                                        </p:tgtEl>
                                      </p:cBhvr>
                                      <p:tavLst>
                                        <p:tav tm="0">
                                          <p:val>
                                            <p:fltVal val="-90"/>
                                          </p:val>
                                        </p:tav>
                                        <p:tav tm="100000">
                                          <p:val>
                                            <p:fltVal val="0"/>
                                          </p:val>
                                        </p:tav>
                                      </p:tavLst>
                                    </p:anim>
                                    <p:anim calcmode="lin" valueType="num">
                                      <p:cBhvr>
                                        <p:cTn id="27" dur="800" decel="100000" fill="hold"/>
                                        <p:tgtEl>
                                          <p:spTgt spid="26"/>
                                        </p:tgtEl>
                                        <p:attrNameLst>
                                          <p:attrName>ppt_x</p:attrName>
                                        </p:attrNameLst>
                                      </p:cBhvr>
                                      <p:tavLst>
                                        <p:tav tm="0">
                                          <p:val>
                                            <p:strVal val="#ppt_x+0.4"/>
                                          </p:val>
                                        </p:tav>
                                        <p:tav tm="100000">
                                          <p:val>
                                            <p:strVal val="#ppt_x-0.05"/>
                                          </p:val>
                                        </p:tav>
                                      </p:tavLst>
                                    </p:anim>
                                    <p:anim calcmode="lin" valueType="num">
                                      <p:cBhvr>
                                        <p:cTn id="28" dur="800" decel="100000" fill="hold"/>
                                        <p:tgtEl>
                                          <p:spTgt spid="26"/>
                                        </p:tgtEl>
                                        <p:attrNameLst>
                                          <p:attrName>ppt_y</p:attrName>
                                        </p:attrNameLst>
                                      </p:cBhvr>
                                      <p:tavLst>
                                        <p:tav tm="0">
                                          <p:val>
                                            <p:strVal val="#ppt_y-0.4"/>
                                          </p:val>
                                        </p:tav>
                                        <p:tav tm="100000">
                                          <p:val>
                                            <p:strVal val="#ppt_y+0.1"/>
                                          </p:val>
                                        </p:tav>
                                      </p:tavLst>
                                    </p:anim>
                                    <p:anim calcmode="lin" valueType="num">
                                      <p:cBhvr>
                                        <p:cTn id="29" dur="200" accel="100000" fill="hold">
                                          <p:stCondLst>
                                            <p:cond delay="800"/>
                                          </p:stCondLst>
                                        </p:cTn>
                                        <p:tgtEl>
                                          <p:spTgt spid="26"/>
                                        </p:tgtEl>
                                        <p:attrNameLst>
                                          <p:attrName>ppt_x</p:attrName>
                                        </p:attrNameLst>
                                      </p:cBhvr>
                                      <p:tavLst>
                                        <p:tav tm="0">
                                          <p:val>
                                            <p:strVal val="#ppt_x-0.05"/>
                                          </p:val>
                                        </p:tav>
                                        <p:tav tm="100000">
                                          <p:val>
                                            <p:strVal val="#ppt_x"/>
                                          </p:val>
                                        </p:tav>
                                      </p:tavLst>
                                    </p:anim>
                                    <p:anim calcmode="lin" valueType="num">
                                      <p:cBhvr>
                                        <p:cTn id="30" dur="200" accel="100000" fill="hold">
                                          <p:stCondLst>
                                            <p:cond delay="800"/>
                                          </p:stCondLst>
                                        </p:cTn>
                                        <p:tgtEl>
                                          <p:spTgt spid="26"/>
                                        </p:tgtEl>
                                        <p:attrNameLst>
                                          <p:attrName>ppt_y</p:attrName>
                                        </p:attrNameLst>
                                      </p:cBhvr>
                                      <p:tavLst>
                                        <p:tav tm="0">
                                          <p:val>
                                            <p:strVal val="#ppt_y+0.1"/>
                                          </p:val>
                                        </p:tav>
                                        <p:tav tm="100000">
                                          <p:val>
                                            <p:strVal val="#ppt_y"/>
                                          </p:val>
                                        </p:tav>
                                      </p:tavLst>
                                    </p:anim>
                                  </p:childTnLst>
                                </p:cTn>
                              </p:par>
                            </p:childTnLst>
                          </p:cTn>
                        </p:par>
                        <p:par>
                          <p:cTn id="31" fill="hold">
                            <p:stCondLst>
                              <p:cond delay="3000"/>
                            </p:stCondLst>
                            <p:childTnLst>
                              <p:par>
                                <p:cTn id="32" presetID="30" presetClass="entr" presetSubtype="0" fill="hold" nodeType="afterEffect">
                                  <p:stCondLst>
                                    <p:cond delay="0"/>
                                  </p:stCondLst>
                                  <p:childTnLst>
                                    <p:set>
                                      <p:cBhvr>
                                        <p:cTn id="33" dur="1" fill="hold">
                                          <p:stCondLst>
                                            <p:cond delay="0"/>
                                          </p:stCondLst>
                                        </p:cTn>
                                        <p:tgtEl>
                                          <p:spTgt spid="2"/>
                                        </p:tgtEl>
                                        <p:attrNameLst>
                                          <p:attrName>style.visibility</p:attrName>
                                        </p:attrNameLst>
                                      </p:cBhvr>
                                      <p:to>
                                        <p:strVal val="visible"/>
                                      </p:to>
                                    </p:set>
                                    <p:animEffect transition="in" filter="fade">
                                      <p:cBhvr>
                                        <p:cTn id="34" dur="800" decel="100000"/>
                                        <p:tgtEl>
                                          <p:spTgt spid="2"/>
                                        </p:tgtEl>
                                      </p:cBhvr>
                                    </p:animEffect>
                                    <p:anim calcmode="lin" valueType="num">
                                      <p:cBhvr>
                                        <p:cTn id="35" dur="800" decel="100000" fill="hold"/>
                                        <p:tgtEl>
                                          <p:spTgt spid="2"/>
                                        </p:tgtEl>
                                      </p:cBhvr>
                                      <p:tavLst>
                                        <p:tav tm="0">
                                          <p:val>
                                            <p:fltVal val="-90"/>
                                          </p:val>
                                        </p:tav>
                                        <p:tav tm="100000">
                                          <p:val>
                                            <p:fltVal val="0"/>
                                          </p:val>
                                        </p:tav>
                                      </p:tavLst>
                                    </p:anim>
                                    <p:anim calcmode="lin" valueType="num">
                                      <p:cBhvr>
                                        <p:cTn id="36" dur="800" decel="100000" fill="hold"/>
                                        <p:tgtEl>
                                          <p:spTgt spid="2"/>
                                        </p:tgtEl>
                                        <p:attrNameLst>
                                          <p:attrName>ppt_x</p:attrName>
                                        </p:attrNameLst>
                                      </p:cBhvr>
                                      <p:tavLst>
                                        <p:tav tm="0">
                                          <p:val>
                                            <p:strVal val="#ppt_x+0.4"/>
                                          </p:val>
                                        </p:tav>
                                        <p:tav tm="100000">
                                          <p:val>
                                            <p:strVal val="#ppt_x-0.05"/>
                                          </p:val>
                                        </p:tav>
                                      </p:tavLst>
                                    </p:anim>
                                    <p:anim calcmode="lin" valueType="num">
                                      <p:cBhvr>
                                        <p:cTn id="37" dur="800" decel="100000" fill="hold"/>
                                        <p:tgtEl>
                                          <p:spTgt spid="2"/>
                                        </p:tgtEl>
                                        <p:attrNameLst>
                                          <p:attrName>ppt_y</p:attrName>
                                        </p:attrNameLst>
                                      </p:cBhvr>
                                      <p:tavLst>
                                        <p:tav tm="0">
                                          <p:val>
                                            <p:strVal val="#ppt_y-0.4"/>
                                          </p:val>
                                        </p:tav>
                                        <p:tav tm="100000">
                                          <p:val>
                                            <p:strVal val="#ppt_y+0.1"/>
                                          </p:val>
                                        </p:tav>
                                      </p:tavLst>
                                    </p:anim>
                                    <p:anim calcmode="lin" valueType="num">
                                      <p:cBhvr>
                                        <p:cTn id="38"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39"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千图PPT彼岸天：ID 8661124库_文本框 23"/>
          <p:cNvSpPr txBox="1"/>
          <p:nvPr>
            <p:custDataLst>
              <p:tags r:id="rId1"/>
            </p:custDataLst>
          </p:nvPr>
        </p:nvSpPr>
        <p:spPr bwMode="auto">
          <a:xfrm>
            <a:off x="719138" y="5221507"/>
            <a:ext cx="10753726" cy="869291"/>
          </a:xfrm>
          <a:prstGeom prst="rect">
            <a:avLst/>
          </a:prstGeom>
        </p:spPr>
        <p:txBody>
          <a:bodyPr wrap="square" lIns="0" tIns="0" rIns="0" bIns="0" anchor="t" anchorCtr="0">
            <a:normAutofit/>
            <a:scene3d>
              <a:camera prst="orthographicFront"/>
              <a:lightRig rig="threePt" dir="t"/>
            </a:scene3d>
          </a:bodyPr>
          <a:lstStyle/>
          <a:p>
            <a:pPr marL="0" indent="0" algn="ctr">
              <a:lnSpc>
                <a:spcPct val="120000"/>
              </a:lnSpc>
              <a:spcBef>
                <a:spcPct val="0"/>
              </a:spcBef>
              <a:defRPr/>
            </a:pPr>
            <a:r>
              <a:rPr lang="zh-CN" altLang="en-US" sz="1050" dirty="0" smtClean="0">
                <a:solidFill>
                  <a:schemeClr val="dk1">
                    <a:lumMod val="100000"/>
                  </a:schemeClr>
                </a:solidFill>
              </a:rPr>
              <a:t>点击此处更换文本点击此处更换文本点击此处更换文本点击此处更换文本点击此处更换文本点击此处更换文本点击此处更换文本点击此处更换文本</a:t>
            </a:r>
            <a:endParaRPr sz="1050" dirty="0">
              <a:solidFill>
                <a:schemeClr val="dk1">
                  <a:lumMod val="100000"/>
                </a:schemeClr>
              </a:solidFill>
            </a:endParaRPr>
          </a:p>
        </p:txBody>
      </p:sp>
      <p:grpSp>
        <p:nvGrpSpPr>
          <p:cNvPr id="26" name="千图PPT彼岸天：ID 8661124库_组合 25"/>
          <p:cNvGrpSpPr/>
          <p:nvPr>
            <p:custDataLst>
              <p:tags r:id="rId2"/>
            </p:custDataLst>
          </p:nvPr>
        </p:nvGrpSpPr>
        <p:grpSpPr>
          <a:xfrm>
            <a:off x="6249016" y="3465004"/>
            <a:ext cx="3686329" cy="1134127"/>
            <a:chOff x="6249016" y="3465004"/>
            <a:chExt cx="3686329" cy="1134127"/>
          </a:xfrm>
        </p:grpSpPr>
        <p:sp>
          <p:nvSpPr>
            <p:cNvPr id="6" name="Teardrop 4"/>
            <p:cNvSpPr/>
            <p:nvPr/>
          </p:nvSpPr>
          <p:spPr>
            <a:xfrm flipH="1">
              <a:off x="6249016" y="3465004"/>
              <a:ext cx="1134127" cy="1134127"/>
            </a:xfrm>
            <a:prstGeom prst="teardrop">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10" name="Group 8"/>
            <p:cNvGrpSpPr/>
            <p:nvPr/>
          </p:nvGrpSpPr>
          <p:grpSpPr>
            <a:xfrm>
              <a:off x="7788188" y="3629281"/>
              <a:ext cx="2147157" cy="863956"/>
              <a:chOff x="7788188" y="3629281"/>
              <a:chExt cx="2147157" cy="863956"/>
            </a:xfrm>
          </p:grpSpPr>
          <p:sp>
            <p:nvSpPr>
              <p:cNvPr id="21" name="TextBox 26"/>
              <p:cNvSpPr txBox="1"/>
              <p:nvPr/>
            </p:nvSpPr>
            <p:spPr bwMode="auto">
              <a:xfrm>
                <a:off x="7788188" y="3629281"/>
                <a:ext cx="2147157" cy="309958"/>
              </a:xfrm>
              <a:prstGeom prst="rect">
                <a:avLst/>
              </a:prstGeom>
              <a:noFill/>
            </p:spPr>
            <p:txBody>
              <a:bodyPr wrap="none" lIns="90000" tIns="46800" rIns="90000" bIns="46800">
                <a:normAutofit/>
              </a:bodyPr>
              <a:lstStyle/>
              <a:p>
                <a:pPr algn="l" latinLnBrk="0"/>
                <a:r>
                  <a:rPr lang="zh-CN" altLang="en-US" sz="1400" dirty="0">
                    <a:solidFill>
                      <a:schemeClr val="accent4"/>
                    </a:solidFill>
                    <a:effectLst/>
                  </a:rPr>
                  <a:t>输入标题文本</a:t>
                </a:r>
              </a:p>
            </p:txBody>
          </p:sp>
          <p:sp>
            <p:nvSpPr>
              <p:cNvPr id="22" name="Rectangle 27"/>
              <p:cNvSpPr/>
              <p:nvPr/>
            </p:nvSpPr>
            <p:spPr>
              <a:xfrm>
                <a:off x="7788188" y="3939239"/>
                <a:ext cx="2147157" cy="553998"/>
              </a:xfrm>
              <a:prstGeom prst="rect">
                <a:avLst/>
              </a:prstGeom>
            </p:spPr>
            <p:txBody>
              <a:bodyPr wrap="square">
                <a:normAutofit fontScale="92500"/>
              </a:bodyPr>
              <a:lstStyle/>
              <a:p>
                <a:pPr>
                  <a:lnSpc>
                    <a:spcPct val="120000"/>
                  </a:lnSpc>
                  <a:defRPr/>
                </a:pPr>
                <a:r>
                  <a:rPr lang="zh-CN" altLang="en-US" sz="1000" dirty="0" smtClean="0">
                    <a:solidFill>
                      <a:schemeClr val="dk1">
                        <a:lumMod val="100000"/>
                      </a:schemeClr>
                    </a:solidFill>
                  </a:rPr>
                  <a:t>点击此处更换文本点击此处更换文本点击此处更换文本点击此处更换文本</a:t>
                </a:r>
                <a:endParaRPr sz="1000" dirty="0">
                  <a:solidFill>
                    <a:schemeClr val="dk1">
                      <a:lumMod val="100000"/>
                    </a:schemeClr>
                  </a:solidFill>
                </a:endParaRPr>
              </a:p>
            </p:txBody>
          </p:sp>
        </p:grpSp>
        <p:sp>
          <p:nvSpPr>
            <p:cNvPr id="12" name="Freeform: Shape 35"/>
            <p:cNvSpPr/>
            <p:nvPr/>
          </p:nvSpPr>
          <p:spPr bwMode="auto">
            <a:xfrm>
              <a:off x="6519572" y="3692089"/>
              <a:ext cx="593013" cy="593013"/>
            </a:xfrm>
            <a:custGeom>
              <a:avLst/>
              <a:gdLst>
                <a:gd name="T0" fmla="*/ 116 w 232"/>
                <a:gd name="T1" fmla="*/ 0 h 232"/>
                <a:gd name="T2" fmla="*/ 0 w 232"/>
                <a:gd name="T3" fmla="*/ 116 h 232"/>
                <a:gd name="T4" fmla="*/ 116 w 232"/>
                <a:gd name="T5" fmla="*/ 232 h 232"/>
                <a:gd name="T6" fmla="*/ 232 w 232"/>
                <a:gd name="T7" fmla="*/ 116 h 232"/>
                <a:gd name="T8" fmla="*/ 116 w 232"/>
                <a:gd name="T9" fmla="*/ 0 h 232"/>
                <a:gd name="T10" fmla="*/ 129 w 232"/>
                <a:gd name="T11" fmla="*/ 208 h 232"/>
                <a:gd name="T12" fmla="*/ 129 w 232"/>
                <a:gd name="T13" fmla="*/ 190 h 232"/>
                <a:gd name="T14" fmla="*/ 117 w 232"/>
                <a:gd name="T15" fmla="*/ 178 h 232"/>
                <a:gd name="T16" fmla="*/ 105 w 232"/>
                <a:gd name="T17" fmla="*/ 190 h 232"/>
                <a:gd name="T18" fmla="*/ 105 w 232"/>
                <a:gd name="T19" fmla="*/ 208 h 232"/>
                <a:gd name="T20" fmla="*/ 25 w 232"/>
                <a:gd name="T21" fmla="*/ 129 h 232"/>
                <a:gd name="T22" fmla="*/ 42 w 232"/>
                <a:gd name="T23" fmla="*/ 129 h 232"/>
                <a:gd name="T24" fmla="*/ 53 w 232"/>
                <a:gd name="T25" fmla="*/ 117 h 232"/>
                <a:gd name="T26" fmla="*/ 42 w 232"/>
                <a:gd name="T27" fmla="*/ 105 h 232"/>
                <a:gd name="T28" fmla="*/ 24 w 232"/>
                <a:gd name="T29" fmla="*/ 105 h 232"/>
                <a:gd name="T30" fmla="*/ 104 w 232"/>
                <a:gd name="T31" fmla="*/ 25 h 232"/>
                <a:gd name="T32" fmla="*/ 104 w 232"/>
                <a:gd name="T33" fmla="*/ 41 h 232"/>
                <a:gd name="T34" fmla="*/ 116 w 232"/>
                <a:gd name="T35" fmla="*/ 53 h 232"/>
                <a:gd name="T36" fmla="*/ 128 w 232"/>
                <a:gd name="T37" fmla="*/ 41 h 232"/>
                <a:gd name="T38" fmla="*/ 128 w 232"/>
                <a:gd name="T39" fmla="*/ 25 h 232"/>
                <a:gd name="T40" fmla="*/ 208 w 232"/>
                <a:gd name="T41" fmla="*/ 104 h 232"/>
                <a:gd name="T42" fmla="*/ 190 w 232"/>
                <a:gd name="T43" fmla="*/ 104 h 232"/>
                <a:gd name="T44" fmla="*/ 179 w 232"/>
                <a:gd name="T45" fmla="*/ 116 h 232"/>
                <a:gd name="T46" fmla="*/ 190 w 232"/>
                <a:gd name="T47" fmla="*/ 128 h 232"/>
                <a:gd name="T48" fmla="*/ 208 w 232"/>
                <a:gd name="T49" fmla="*/ 128 h 232"/>
                <a:gd name="T50" fmla="*/ 129 w 232"/>
                <a:gd name="T51" fmla="*/ 208 h 232"/>
                <a:gd name="T52" fmla="*/ 124 w 232"/>
                <a:gd name="T53" fmla="*/ 94 h 232"/>
                <a:gd name="T54" fmla="*/ 70 w 232"/>
                <a:gd name="T55" fmla="*/ 69 h 232"/>
                <a:gd name="T56" fmla="*/ 94 w 232"/>
                <a:gd name="T57" fmla="*/ 124 h 232"/>
                <a:gd name="T58" fmla="*/ 109 w 232"/>
                <a:gd name="T59" fmla="*/ 138 h 232"/>
                <a:gd name="T60" fmla="*/ 163 w 232"/>
                <a:gd name="T61" fmla="*/ 163 h 232"/>
                <a:gd name="T62" fmla="*/ 138 w 232"/>
                <a:gd name="T63" fmla="*/ 108 h 232"/>
                <a:gd name="T64" fmla="*/ 124 w 232"/>
                <a:gd name="T65" fmla="*/ 94 h 232"/>
                <a:gd name="T66" fmla="*/ 123 w 232"/>
                <a:gd name="T67" fmla="*/ 123 h 232"/>
                <a:gd name="T68" fmla="*/ 110 w 232"/>
                <a:gd name="T69" fmla="*/ 123 h 232"/>
                <a:gd name="T70" fmla="*/ 110 w 232"/>
                <a:gd name="T71" fmla="*/ 109 h 232"/>
                <a:gd name="T72" fmla="*/ 123 w 232"/>
                <a:gd name="T73" fmla="*/ 109 h 232"/>
                <a:gd name="T74" fmla="*/ 123 w 232"/>
                <a:gd name="T75" fmla="*/ 123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32" h="232">
                  <a:moveTo>
                    <a:pt x="116" y="0"/>
                  </a:moveTo>
                  <a:cubicBezTo>
                    <a:pt x="52" y="0"/>
                    <a:pt x="0" y="52"/>
                    <a:pt x="0" y="116"/>
                  </a:cubicBezTo>
                  <a:cubicBezTo>
                    <a:pt x="0" y="180"/>
                    <a:pt x="52" y="232"/>
                    <a:pt x="116" y="232"/>
                  </a:cubicBezTo>
                  <a:cubicBezTo>
                    <a:pt x="180" y="232"/>
                    <a:pt x="232" y="180"/>
                    <a:pt x="232" y="116"/>
                  </a:cubicBezTo>
                  <a:cubicBezTo>
                    <a:pt x="232" y="52"/>
                    <a:pt x="180" y="0"/>
                    <a:pt x="116" y="0"/>
                  </a:cubicBezTo>
                  <a:close/>
                  <a:moveTo>
                    <a:pt x="129" y="208"/>
                  </a:moveTo>
                  <a:cubicBezTo>
                    <a:pt x="129" y="190"/>
                    <a:pt x="129" y="190"/>
                    <a:pt x="129" y="190"/>
                  </a:cubicBezTo>
                  <a:cubicBezTo>
                    <a:pt x="129" y="183"/>
                    <a:pt x="123" y="178"/>
                    <a:pt x="117" y="178"/>
                  </a:cubicBezTo>
                  <a:cubicBezTo>
                    <a:pt x="110" y="178"/>
                    <a:pt x="105" y="183"/>
                    <a:pt x="105" y="190"/>
                  </a:cubicBezTo>
                  <a:cubicBezTo>
                    <a:pt x="105" y="208"/>
                    <a:pt x="105" y="208"/>
                    <a:pt x="105" y="208"/>
                  </a:cubicBezTo>
                  <a:cubicBezTo>
                    <a:pt x="63" y="203"/>
                    <a:pt x="30" y="170"/>
                    <a:pt x="25" y="129"/>
                  </a:cubicBezTo>
                  <a:cubicBezTo>
                    <a:pt x="42" y="129"/>
                    <a:pt x="42" y="129"/>
                    <a:pt x="42" y="129"/>
                  </a:cubicBezTo>
                  <a:cubicBezTo>
                    <a:pt x="48" y="129"/>
                    <a:pt x="53" y="123"/>
                    <a:pt x="53" y="117"/>
                  </a:cubicBezTo>
                  <a:cubicBezTo>
                    <a:pt x="53" y="110"/>
                    <a:pt x="48" y="105"/>
                    <a:pt x="42" y="105"/>
                  </a:cubicBezTo>
                  <a:cubicBezTo>
                    <a:pt x="24" y="105"/>
                    <a:pt x="24" y="105"/>
                    <a:pt x="24" y="105"/>
                  </a:cubicBezTo>
                  <a:cubicBezTo>
                    <a:pt x="29" y="63"/>
                    <a:pt x="63" y="30"/>
                    <a:pt x="104" y="25"/>
                  </a:cubicBezTo>
                  <a:cubicBezTo>
                    <a:pt x="104" y="41"/>
                    <a:pt x="104" y="41"/>
                    <a:pt x="104" y="41"/>
                  </a:cubicBezTo>
                  <a:cubicBezTo>
                    <a:pt x="104" y="47"/>
                    <a:pt x="109" y="53"/>
                    <a:pt x="116" y="53"/>
                  </a:cubicBezTo>
                  <a:cubicBezTo>
                    <a:pt x="122" y="53"/>
                    <a:pt x="128" y="47"/>
                    <a:pt x="128" y="41"/>
                  </a:cubicBezTo>
                  <a:cubicBezTo>
                    <a:pt x="128" y="25"/>
                    <a:pt x="128" y="25"/>
                    <a:pt x="128" y="25"/>
                  </a:cubicBezTo>
                  <a:cubicBezTo>
                    <a:pt x="169" y="30"/>
                    <a:pt x="202" y="63"/>
                    <a:pt x="208" y="104"/>
                  </a:cubicBezTo>
                  <a:cubicBezTo>
                    <a:pt x="190" y="104"/>
                    <a:pt x="190" y="104"/>
                    <a:pt x="190" y="104"/>
                  </a:cubicBezTo>
                  <a:cubicBezTo>
                    <a:pt x="184" y="104"/>
                    <a:pt x="179" y="109"/>
                    <a:pt x="179" y="116"/>
                  </a:cubicBezTo>
                  <a:cubicBezTo>
                    <a:pt x="179" y="122"/>
                    <a:pt x="184" y="128"/>
                    <a:pt x="190" y="128"/>
                  </a:cubicBezTo>
                  <a:cubicBezTo>
                    <a:pt x="208" y="128"/>
                    <a:pt x="208" y="128"/>
                    <a:pt x="208" y="128"/>
                  </a:cubicBezTo>
                  <a:cubicBezTo>
                    <a:pt x="203" y="169"/>
                    <a:pt x="170" y="202"/>
                    <a:pt x="129" y="208"/>
                  </a:cubicBezTo>
                  <a:close/>
                  <a:moveTo>
                    <a:pt x="124" y="94"/>
                  </a:moveTo>
                  <a:cubicBezTo>
                    <a:pt x="70" y="69"/>
                    <a:pt x="70" y="69"/>
                    <a:pt x="70" y="69"/>
                  </a:cubicBezTo>
                  <a:cubicBezTo>
                    <a:pt x="94" y="124"/>
                    <a:pt x="94" y="124"/>
                    <a:pt x="94" y="124"/>
                  </a:cubicBezTo>
                  <a:cubicBezTo>
                    <a:pt x="97" y="129"/>
                    <a:pt x="103" y="136"/>
                    <a:pt x="109" y="138"/>
                  </a:cubicBezTo>
                  <a:cubicBezTo>
                    <a:pt x="163" y="163"/>
                    <a:pt x="163" y="163"/>
                    <a:pt x="163" y="163"/>
                  </a:cubicBezTo>
                  <a:cubicBezTo>
                    <a:pt x="138" y="108"/>
                    <a:pt x="138" y="108"/>
                    <a:pt x="138" y="108"/>
                  </a:cubicBezTo>
                  <a:cubicBezTo>
                    <a:pt x="136" y="103"/>
                    <a:pt x="130" y="96"/>
                    <a:pt x="124" y="94"/>
                  </a:cubicBezTo>
                  <a:close/>
                  <a:moveTo>
                    <a:pt x="123" y="123"/>
                  </a:moveTo>
                  <a:cubicBezTo>
                    <a:pt x="119" y="126"/>
                    <a:pt x="113" y="126"/>
                    <a:pt x="110" y="123"/>
                  </a:cubicBezTo>
                  <a:cubicBezTo>
                    <a:pt x="106" y="119"/>
                    <a:pt x="106" y="113"/>
                    <a:pt x="110" y="109"/>
                  </a:cubicBezTo>
                  <a:cubicBezTo>
                    <a:pt x="113" y="106"/>
                    <a:pt x="119" y="106"/>
                    <a:pt x="123" y="109"/>
                  </a:cubicBezTo>
                  <a:cubicBezTo>
                    <a:pt x="127" y="113"/>
                    <a:pt x="127" y="119"/>
                    <a:pt x="123" y="123"/>
                  </a:cubicBezTo>
                  <a:close/>
                </a:path>
              </a:pathLst>
            </a:custGeom>
            <a:solidFill>
              <a:schemeClr val="bg1"/>
            </a:solidFill>
            <a:ln>
              <a:noFill/>
            </a:ln>
          </p:spPr>
          <p:txBody>
            <a:bodyPr anchor="ctr"/>
            <a:lstStyle/>
            <a:p>
              <a:pPr algn="ctr"/>
              <a:endParaRPr/>
            </a:p>
          </p:txBody>
        </p:sp>
      </p:grpSp>
      <p:grpSp>
        <p:nvGrpSpPr>
          <p:cNvPr id="25" name="千图PPT彼岸天：ID 8661124库_组合 24"/>
          <p:cNvGrpSpPr/>
          <p:nvPr>
            <p:custDataLst>
              <p:tags r:id="rId3"/>
            </p:custDataLst>
          </p:nvPr>
        </p:nvGrpSpPr>
        <p:grpSpPr>
          <a:xfrm>
            <a:off x="6249015" y="1840324"/>
            <a:ext cx="3686330" cy="1336650"/>
            <a:chOff x="6249015" y="1840324"/>
            <a:chExt cx="3686330" cy="1336650"/>
          </a:xfrm>
        </p:grpSpPr>
        <p:sp>
          <p:nvSpPr>
            <p:cNvPr id="7" name="Teardrop 5"/>
            <p:cNvSpPr/>
            <p:nvPr/>
          </p:nvSpPr>
          <p:spPr>
            <a:xfrm flipH="1" flipV="1">
              <a:off x="6249015" y="1840324"/>
              <a:ext cx="1336650" cy="1336650"/>
            </a:xfrm>
            <a:prstGeom prst="teardrop">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9" name="Group 7"/>
            <p:cNvGrpSpPr/>
            <p:nvPr/>
          </p:nvGrpSpPr>
          <p:grpSpPr>
            <a:xfrm>
              <a:off x="7788188" y="2168860"/>
              <a:ext cx="2147157" cy="863956"/>
              <a:chOff x="7788188" y="2168860"/>
              <a:chExt cx="2147157" cy="863956"/>
            </a:xfrm>
          </p:grpSpPr>
          <p:sp>
            <p:nvSpPr>
              <p:cNvPr id="23" name="TextBox 24"/>
              <p:cNvSpPr txBox="1"/>
              <p:nvPr/>
            </p:nvSpPr>
            <p:spPr bwMode="auto">
              <a:xfrm>
                <a:off x="7788188" y="2168860"/>
                <a:ext cx="2147157" cy="309958"/>
              </a:xfrm>
              <a:prstGeom prst="rect">
                <a:avLst/>
              </a:prstGeom>
              <a:noFill/>
            </p:spPr>
            <p:txBody>
              <a:bodyPr wrap="none" lIns="90000" tIns="46800" rIns="90000" bIns="46800">
                <a:normAutofit/>
              </a:bodyPr>
              <a:lstStyle/>
              <a:p>
                <a:pPr algn="l" latinLnBrk="0"/>
                <a:r>
                  <a:rPr lang="zh-CN" altLang="en-US" sz="1400" dirty="0">
                    <a:solidFill>
                      <a:schemeClr val="accent1"/>
                    </a:solidFill>
                    <a:effectLst/>
                  </a:rPr>
                  <a:t>输入标题文本</a:t>
                </a:r>
              </a:p>
            </p:txBody>
          </p:sp>
          <p:sp>
            <p:nvSpPr>
              <p:cNvPr id="24" name="Rectangle 25"/>
              <p:cNvSpPr/>
              <p:nvPr/>
            </p:nvSpPr>
            <p:spPr>
              <a:xfrm>
                <a:off x="7788188" y="2478818"/>
                <a:ext cx="2147157" cy="553998"/>
              </a:xfrm>
              <a:prstGeom prst="rect">
                <a:avLst/>
              </a:prstGeom>
            </p:spPr>
            <p:txBody>
              <a:bodyPr wrap="square">
                <a:normAutofit fontScale="92500"/>
              </a:bodyPr>
              <a:lstStyle/>
              <a:p>
                <a:pPr>
                  <a:lnSpc>
                    <a:spcPct val="120000"/>
                  </a:lnSpc>
                  <a:defRPr/>
                </a:pPr>
                <a:r>
                  <a:rPr lang="zh-CN" altLang="en-US" sz="1000" dirty="0" smtClean="0">
                    <a:solidFill>
                      <a:schemeClr val="dk1">
                        <a:lumMod val="100000"/>
                      </a:schemeClr>
                    </a:solidFill>
                  </a:rPr>
                  <a:t>点击此处更换文本点击此处更换文本点击此处更换文本点击此处更换文本</a:t>
                </a:r>
                <a:endParaRPr sz="1000" dirty="0">
                  <a:solidFill>
                    <a:schemeClr val="dk1">
                      <a:lumMod val="100000"/>
                    </a:schemeClr>
                  </a:solidFill>
                </a:endParaRPr>
              </a:p>
            </p:txBody>
          </p:sp>
        </p:grpSp>
        <p:sp>
          <p:nvSpPr>
            <p:cNvPr id="14" name="Freeform: Shape 37"/>
            <p:cNvSpPr/>
            <p:nvPr/>
          </p:nvSpPr>
          <p:spPr bwMode="auto">
            <a:xfrm>
              <a:off x="6645367" y="2229344"/>
              <a:ext cx="601721" cy="601721"/>
            </a:xfrm>
            <a:custGeom>
              <a:avLst/>
              <a:gdLst>
                <a:gd name="T0" fmla="*/ 74 w 236"/>
                <a:gd name="T1" fmla="*/ 160 h 236"/>
                <a:gd name="T2" fmla="*/ 93 w 236"/>
                <a:gd name="T3" fmla="*/ 160 h 236"/>
                <a:gd name="T4" fmla="*/ 93 w 236"/>
                <a:gd name="T5" fmla="*/ 103 h 236"/>
                <a:gd name="T6" fmla="*/ 74 w 236"/>
                <a:gd name="T7" fmla="*/ 103 h 236"/>
                <a:gd name="T8" fmla="*/ 74 w 236"/>
                <a:gd name="T9" fmla="*/ 160 h 236"/>
                <a:gd name="T10" fmla="*/ 140 w 236"/>
                <a:gd name="T11" fmla="*/ 102 h 236"/>
                <a:gd name="T12" fmla="*/ 122 w 236"/>
                <a:gd name="T13" fmla="*/ 111 h 236"/>
                <a:gd name="T14" fmla="*/ 122 w 236"/>
                <a:gd name="T15" fmla="*/ 103 h 236"/>
                <a:gd name="T16" fmla="*/ 103 w 236"/>
                <a:gd name="T17" fmla="*/ 103 h 236"/>
                <a:gd name="T18" fmla="*/ 103 w 236"/>
                <a:gd name="T19" fmla="*/ 160 h 236"/>
                <a:gd name="T20" fmla="*/ 122 w 236"/>
                <a:gd name="T21" fmla="*/ 160 h 236"/>
                <a:gd name="T22" fmla="*/ 122 w 236"/>
                <a:gd name="T23" fmla="*/ 128 h 236"/>
                <a:gd name="T24" fmla="*/ 123 w 236"/>
                <a:gd name="T25" fmla="*/ 124 h 236"/>
                <a:gd name="T26" fmla="*/ 133 w 236"/>
                <a:gd name="T27" fmla="*/ 117 h 236"/>
                <a:gd name="T28" fmla="*/ 142 w 236"/>
                <a:gd name="T29" fmla="*/ 130 h 236"/>
                <a:gd name="T30" fmla="*/ 142 w 236"/>
                <a:gd name="T31" fmla="*/ 160 h 236"/>
                <a:gd name="T32" fmla="*/ 161 w 236"/>
                <a:gd name="T33" fmla="*/ 160 h 236"/>
                <a:gd name="T34" fmla="*/ 161 w 236"/>
                <a:gd name="T35" fmla="*/ 160 h 236"/>
                <a:gd name="T36" fmla="*/ 161 w 236"/>
                <a:gd name="T37" fmla="*/ 127 h 236"/>
                <a:gd name="T38" fmla="*/ 140 w 236"/>
                <a:gd name="T39" fmla="*/ 102 h 236"/>
                <a:gd name="T40" fmla="*/ 122 w 236"/>
                <a:gd name="T41" fmla="*/ 111 h 236"/>
                <a:gd name="T42" fmla="*/ 122 w 236"/>
                <a:gd name="T43" fmla="*/ 111 h 236"/>
                <a:gd name="T44" fmla="*/ 122 w 236"/>
                <a:gd name="T45" fmla="*/ 111 h 236"/>
                <a:gd name="T46" fmla="*/ 83 w 236"/>
                <a:gd name="T47" fmla="*/ 75 h 236"/>
                <a:gd name="T48" fmla="*/ 73 w 236"/>
                <a:gd name="T49" fmla="*/ 85 h 236"/>
                <a:gd name="T50" fmla="*/ 83 w 236"/>
                <a:gd name="T51" fmla="*/ 95 h 236"/>
                <a:gd name="T52" fmla="*/ 83 w 236"/>
                <a:gd name="T53" fmla="*/ 95 h 236"/>
                <a:gd name="T54" fmla="*/ 94 w 236"/>
                <a:gd name="T55" fmla="*/ 85 h 236"/>
                <a:gd name="T56" fmla="*/ 83 w 236"/>
                <a:gd name="T57" fmla="*/ 75 h 236"/>
                <a:gd name="T58" fmla="*/ 118 w 236"/>
                <a:gd name="T59" fmla="*/ 0 h 236"/>
                <a:gd name="T60" fmla="*/ 0 w 236"/>
                <a:gd name="T61" fmla="*/ 118 h 236"/>
                <a:gd name="T62" fmla="*/ 118 w 236"/>
                <a:gd name="T63" fmla="*/ 236 h 236"/>
                <a:gd name="T64" fmla="*/ 236 w 236"/>
                <a:gd name="T65" fmla="*/ 118 h 236"/>
                <a:gd name="T66" fmla="*/ 118 w 236"/>
                <a:gd name="T67" fmla="*/ 0 h 236"/>
                <a:gd name="T68" fmla="*/ 181 w 236"/>
                <a:gd name="T69" fmla="*/ 172 h 236"/>
                <a:gd name="T70" fmla="*/ 171 w 236"/>
                <a:gd name="T71" fmla="*/ 181 h 236"/>
                <a:gd name="T72" fmla="*/ 64 w 236"/>
                <a:gd name="T73" fmla="*/ 181 h 236"/>
                <a:gd name="T74" fmla="*/ 55 w 236"/>
                <a:gd name="T75" fmla="*/ 172 h 236"/>
                <a:gd name="T76" fmla="*/ 55 w 236"/>
                <a:gd name="T77" fmla="*/ 63 h 236"/>
                <a:gd name="T78" fmla="*/ 64 w 236"/>
                <a:gd name="T79" fmla="*/ 54 h 236"/>
                <a:gd name="T80" fmla="*/ 171 w 236"/>
                <a:gd name="T81" fmla="*/ 54 h 236"/>
                <a:gd name="T82" fmla="*/ 181 w 236"/>
                <a:gd name="T83" fmla="*/ 63 h 236"/>
                <a:gd name="T84" fmla="*/ 181 w 236"/>
                <a:gd name="T85" fmla="*/ 172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36" h="236">
                  <a:moveTo>
                    <a:pt x="74" y="160"/>
                  </a:moveTo>
                  <a:cubicBezTo>
                    <a:pt x="93" y="160"/>
                    <a:pt x="93" y="160"/>
                    <a:pt x="93" y="160"/>
                  </a:cubicBezTo>
                  <a:cubicBezTo>
                    <a:pt x="93" y="103"/>
                    <a:pt x="93" y="103"/>
                    <a:pt x="93" y="103"/>
                  </a:cubicBezTo>
                  <a:cubicBezTo>
                    <a:pt x="74" y="103"/>
                    <a:pt x="74" y="103"/>
                    <a:pt x="74" y="103"/>
                  </a:cubicBezTo>
                  <a:lnTo>
                    <a:pt x="74" y="160"/>
                  </a:lnTo>
                  <a:close/>
                  <a:moveTo>
                    <a:pt x="140" y="102"/>
                  </a:moveTo>
                  <a:cubicBezTo>
                    <a:pt x="129" y="102"/>
                    <a:pt x="125" y="107"/>
                    <a:pt x="122" y="111"/>
                  </a:cubicBezTo>
                  <a:cubicBezTo>
                    <a:pt x="122" y="103"/>
                    <a:pt x="122" y="103"/>
                    <a:pt x="122" y="103"/>
                  </a:cubicBezTo>
                  <a:cubicBezTo>
                    <a:pt x="103" y="103"/>
                    <a:pt x="103" y="103"/>
                    <a:pt x="103" y="103"/>
                  </a:cubicBezTo>
                  <a:cubicBezTo>
                    <a:pt x="104" y="108"/>
                    <a:pt x="103" y="160"/>
                    <a:pt x="103" y="160"/>
                  </a:cubicBezTo>
                  <a:cubicBezTo>
                    <a:pt x="122" y="160"/>
                    <a:pt x="122" y="160"/>
                    <a:pt x="122" y="160"/>
                  </a:cubicBezTo>
                  <a:cubicBezTo>
                    <a:pt x="122" y="128"/>
                    <a:pt x="122" y="128"/>
                    <a:pt x="122" y="128"/>
                  </a:cubicBezTo>
                  <a:cubicBezTo>
                    <a:pt x="122" y="127"/>
                    <a:pt x="123" y="125"/>
                    <a:pt x="123" y="124"/>
                  </a:cubicBezTo>
                  <a:cubicBezTo>
                    <a:pt x="124" y="120"/>
                    <a:pt x="128" y="117"/>
                    <a:pt x="133" y="117"/>
                  </a:cubicBezTo>
                  <a:cubicBezTo>
                    <a:pt x="140" y="117"/>
                    <a:pt x="142" y="122"/>
                    <a:pt x="142" y="130"/>
                  </a:cubicBezTo>
                  <a:cubicBezTo>
                    <a:pt x="142" y="160"/>
                    <a:pt x="142" y="160"/>
                    <a:pt x="142" y="160"/>
                  </a:cubicBezTo>
                  <a:cubicBezTo>
                    <a:pt x="161" y="160"/>
                    <a:pt x="161" y="160"/>
                    <a:pt x="161" y="160"/>
                  </a:cubicBezTo>
                  <a:cubicBezTo>
                    <a:pt x="161" y="160"/>
                    <a:pt x="161" y="160"/>
                    <a:pt x="161" y="160"/>
                  </a:cubicBezTo>
                  <a:cubicBezTo>
                    <a:pt x="161" y="127"/>
                    <a:pt x="161" y="127"/>
                    <a:pt x="161" y="127"/>
                  </a:cubicBezTo>
                  <a:cubicBezTo>
                    <a:pt x="161" y="110"/>
                    <a:pt x="152" y="102"/>
                    <a:pt x="140" y="102"/>
                  </a:cubicBezTo>
                  <a:close/>
                  <a:moveTo>
                    <a:pt x="122" y="111"/>
                  </a:moveTo>
                  <a:cubicBezTo>
                    <a:pt x="122" y="111"/>
                    <a:pt x="122" y="111"/>
                    <a:pt x="122" y="111"/>
                  </a:cubicBezTo>
                  <a:cubicBezTo>
                    <a:pt x="122" y="111"/>
                    <a:pt x="122" y="111"/>
                    <a:pt x="122" y="111"/>
                  </a:cubicBezTo>
                  <a:close/>
                  <a:moveTo>
                    <a:pt x="83" y="75"/>
                  </a:moveTo>
                  <a:cubicBezTo>
                    <a:pt x="77" y="75"/>
                    <a:pt x="73" y="80"/>
                    <a:pt x="73" y="85"/>
                  </a:cubicBezTo>
                  <a:cubicBezTo>
                    <a:pt x="73" y="91"/>
                    <a:pt x="77" y="95"/>
                    <a:pt x="83" y="95"/>
                  </a:cubicBezTo>
                  <a:cubicBezTo>
                    <a:pt x="83" y="95"/>
                    <a:pt x="83" y="95"/>
                    <a:pt x="83" y="95"/>
                  </a:cubicBezTo>
                  <a:cubicBezTo>
                    <a:pt x="90" y="95"/>
                    <a:pt x="94" y="91"/>
                    <a:pt x="94" y="85"/>
                  </a:cubicBezTo>
                  <a:cubicBezTo>
                    <a:pt x="94" y="80"/>
                    <a:pt x="90" y="75"/>
                    <a:pt x="83" y="75"/>
                  </a:cubicBez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81" y="172"/>
                  </a:moveTo>
                  <a:cubicBezTo>
                    <a:pt x="181" y="177"/>
                    <a:pt x="176" y="181"/>
                    <a:pt x="171" y="181"/>
                  </a:cubicBezTo>
                  <a:cubicBezTo>
                    <a:pt x="64" y="181"/>
                    <a:pt x="64" y="181"/>
                    <a:pt x="64" y="181"/>
                  </a:cubicBezTo>
                  <a:cubicBezTo>
                    <a:pt x="59" y="181"/>
                    <a:pt x="55" y="177"/>
                    <a:pt x="55" y="172"/>
                  </a:cubicBezTo>
                  <a:cubicBezTo>
                    <a:pt x="55" y="63"/>
                    <a:pt x="55" y="63"/>
                    <a:pt x="55" y="63"/>
                  </a:cubicBezTo>
                  <a:cubicBezTo>
                    <a:pt x="55" y="58"/>
                    <a:pt x="59" y="54"/>
                    <a:pt x="64" y="54"/>
                  </a:cubicBezTo>
                  <a:cubicBezTo>
                    <a:pt x="171" y="54"/>
                    <a:pt x="171" y="54"/>
                    <a:pt x="171" y="54"/>
                  </a:cubicBezTo>
                  <a:cubicBezTo>
                    <a:pt x="176" y="54"/>
                    <a:pt x="181" y="58"/>
                    <a:pt x="181" y="63"/>
                  </a:cubicBezTo>
                  <a:cubicBezTo>
                    <a:pt x="181" y="172"/>
                    <a:pt x="181" y="172"/>
                    <a:pt x="181" y="172"/>
                  </a:cubicBezTo>
                  <a:close/>
                </a:path>
              </a:pathLst>
            </a:custGeom>
            <a:solidFill>
              <a:schemeClr val="bg1"/>
            </a:solidFill>
            <a:ln>
              <a:noFill/>
            </a:ln>
          </p:spPr>
          <p:txBody>
            <a:bodyPr anchor="ctr"/>
            <a:lstStyle/>
            <a:p>
              <a:pPr algn="ctr"/>
              <a:endParaRPr/>
            </a:p>
          </p:txBody>
        </p:sp>
      </p:grpSp>
      <p:grpSp>
        <p:nvGrpSpPr>
          <p:cNvPr id="2" name="千图PPT彼岸天：ID 8661124库_组合 1"/>
          <p:cNvGrpSpPr/>
          <p:nvPr>
            <p:custDataLst>
              <p:tags r:id="rId4"/>
            </p:custDataLst>
          </p:nvPr>
        </p:nvGrpSpPr>
        <p:grpSpPr>
          <a:xfrm>
            <a:off x="2409821" y="2042847"/>
            <a:ext cx="3560166" cy="1134127"/>
            <a:chOff x="2409821" y="2042847"/>
            <a:chExt cx="3560166" cy="1134127"/>
          </a:xfrm>
        </p:grpSpPr>
        <p:sp>
          <p:nvSpPr>
            <p:cNvPr id="5" name="Teardrop 3"/>
            <p:cNvSpPr/>
            <p:nvPr/>
          </p:nvSpPr>
          <p:spPr>
            <a:xfrm flipV="1">
              <a:off x="4835860" y="2042847"/>
              <a:ext cx="1134127" cy="1134127"/>
            </a:xfrm>
            <a:prstGeom prst="teardrop">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3" name="Freeform: Shape 36"/>
            <p:cNvSpPr/>
            <p:nvPr/>
          </p:nvSpPr>
          <p:spPr bwMode="auto">
            <a:xfrm>
              <a:off x="5088003" y="2315371"/>
              <a:ext cx="601721" cy="601721"/>
            </a:xfrm>
            <a:custGeom>
              <a:avLst/>
              <a:gdLst>
                <a:gd name="T0" fmla="*/ 187 w 228"/>
                <a:gd name="T1" fmla="*/ 114 h 240"/>
                <a:gd name="T2" fmla="*/ 114 w 228"/>
                <a:gd name="T3" fmla="*/ 40 h 240"/>
                <a:gd name="T4" fmla="*/ 40 w 228"/>
                <a:gd name="T5" fmla="*/ 114 h 240"/>
                <a:gd name="T6" fmla="*/ 68 w 228"/>
                <a:gd name="T7" fmla="*/ 171 h 240"/>
                <a:gd name="T8" fmla="*/ 74 w 228"/>
                <a:gd name="T9" fmla="*/ 173 h 240"/>
                <a:gd name="T10" fmla="*/ 81 w 228"/>
                <a:gd name="T11" fmla="*/ 169 h 240"/>
                <a:gd name="T12" fmla="*/ 79 w 228"/>
                <a:gd name="T13" fmla="*/ 156 h 240"/>
                <a:gd name="T14" fmla="*/ 59 w 228"/>
                <a:gd name="T15" fmla="*/ 114 h 240"/>
                <a:gd name="T16" fmla="*/ 114 w 228"/>
                <a:gd name="T17" fmla="*/ 59 h 240"/>
                <a:gd name="T18" fmla="*/ 169 w 228"/>
                <a:gd name="T19" fmla="*/ 114 h 240"/>
                <a:gd name="T20" fmla="*/ 152 w 228"/>
                <a:gd name="T21" fmla="*/ 153 h 240"/>
                <a:gd name="T22" fmla="*/ 151 w 228"/>
                <a:gd name="T23" fmla="*/ 166 h 240"/>
                <a:gd name="T24" fmla="*/ 165 w 228"/>
                <a:gd name="T25" fmla="*/ 167 h 240"/>
                <a:gd name="T26" fmla="*/ 187 w 228"/>
                <a:gd name="T27" fmla="*/ 114 h 240"/>
                <a:gd name="T28" fmla="*/ 116 w 228"/>
                <a:gd name="T29" fmla="*/ 79 h 240"/>
                <a:gd name="T30" fmla="*/ 81 w 228"/>
                <a:gd name="T31" fmla="*/ 114 h 240"/>
                <a:gd name="T32" fmla="*/ 101 w 228"/>
                <a:gd name="T33" fmla="*/ 144 h 240"/>
                <a:gd name="T34" fmla="*/ 101 w 228"/>
                <a:gd name="T35" fmla="*/ 226 h 240"/>
                <a:gd name="T36" fmla="*/ 115 w 228"/>
                <a:gd name="T37" fmla="*/ 240 h 240"/>
                <a:gd name="T38" fmla="*/ 129 w 228"/>
                <a:gd name="T39" fmla="*/ 226 h 240"/>
                <a:gd name="T40" fmla="*/ 129 w 228"/>
                <a:gd name="T41" fmla="*/ 145 h 240"/>
                <a:gd name="T42" fmla="*/ 150 w 228"/>
                <a:gd name="T43" fmla="*/ 114 h 240"/>
                <a:gd name="T44" fmla="*/ 116 w 228"/>
                <a:gd name="T45" fmla="*/ 79 h 240"/>
                <a:gd name="T46" fmla="*/ 114 w 228"/>
                <a:gd name="T47" fmla="*/ 0 h 240"/>
                <a:gd name="T48" fmla="*/ 0 w 228"/>
                <a:gd name="T49" fmla="*/ 114 h 240"/>
                <a:gd name="T50" fmla="*/ 52 w 228"/>
                <a:gd name="T51" fmla="*/ 209 h 240"/>
                <a:gd name="T52" fmla="*/ 57 w 228"/>
                <a:gd name="T53" fmla="*/ 211 h 240"/>
                <a:gd name="T54" fmla="*/ 65 w 228"/>
                <a:gd name="T55" fmla="*/ 206 h 240"/>
                <a:gd name="T56" fmla="*/ 62 w 228"/>
                <a:gd name="T57" fmla="*/ 193 h 240"/>
                <a:gd name="T58" fmla="*/ 19 w 228"/>
                <a:gd name="T59" fmla="*/ 114 h 240"/>
                <a:gd name="T60" fmla="*/ 114 w 228"/>
                <a:gd name="T61" fmla="*/ 18 h 240"/>
                <a:gd name="T62" fmla="*/ 209 w 228"/>
                <a:gd name="T63" fmla="*/ 114 h 240"/>
                <a:gd name="T64" fmla="*/ 168 w 228"/>
                <a:gd name="T65" fmla="*/ 192 h 240"/>
                <a:gd name="T66" fmla="*/ 165 w 228"/>
                <a:gd name="T67" fmla="*/ 205 h 240"/>
                <a:gd name="T68" fmla="*/ 178 w 228"/>
                <a:gd name="T69" fmla="*/ 208 h 240"/>
                <a:gd name="T70" fmla="*/ 228 w 228"/>
                <a:gd name="T71" fmla="*/ 114 h 240"/>
                <a:gd name="T72" fmla="*/ 114 w 228"/>
                <a:gd name="T73" fmla="*/ 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8" h="240">
                  <a:moveTo>
                    <a:pt x="187" y="114"/>
                  </a:moveTo>
                  <a:cubicBezTo>
                    <a:pt x="187" y="73"/>
                    <a:pt x="154" y="40"/>
                    <a:pt x="114" y="40"/>
                  </a:cubicBezTo>
                  <a:cubicBezTo>
                    <a:pt x="73" y="40"/>
                    <a:pt x="40" y="73"/>
                    <a:pt x="40" y="114"/>
                  </a:cubicBezTo>
                  <a:cubicBezTo>
                    <a:pt x="40" y="136"/>
                    <a:pt x="50" y="157"/>
                    <a:pt x="68" y="171"/>
                  </a:cubicBezTo>
                  <a:cubicBezTo>
                    <a:pt x="69" y="172"/>
                    <a:pt x="71" y="173"/>
                    <a:pt x="74" y="173"/>
                  </a:cubicBezTo>
                  <a:cubicBezTo>
                    <a:pt x="76" y="173"/>
                    <a:pt x="79" y="171"/>
                    <a:pt x="81" y="169"/>
                  </a:cubicBezTo>
                  <a:cubicBezTo>
                    <a:pt x="84" y="165"/>
                    <a:pt x="83" y="159"/>
                    <a:pt x="79" y="156"/>
                  </a:cubicBezTo>
                  <a:cubicBezTo>
                    <a:pt x="67" y="146"/>
                    <a:pt x="59" y="130"/>
                    <a:pt x="59" y="114"/>
                  </a:cubicBezTo>
                  <a:cubicBezTo>
                    <a:pt x="59" y="83"/>
                    <a:pt x="84" y="59"/>
                    <a:pt x="114" y="59"/>
                  </a:cubicBezTo>
                  <a:cubicBezTo>
                    <a:pt x="144" y="59"/>
                    <a:pt x="169" y="83"/>
                    <a:pt x="169" y="114"/>
                  </a:cubicBezTo>
                  <a:cubicBezTo>
                    <a:pt x="169" y="129"/>
                    <a:pt x="163" y="143"/>
                    <a:pt x="152" y="153"/>
                  </a:cubicBezTo>
                  <a:cubicBezTo>
                    <a:pt x="148" y="157"/>
                    <a:pt x="148" y="163"/>
                    <a:pt x="151" y="166"/>
                  </a:cubicBezTo>
                  <a:cubicBezTo>
                    <a:pt x="155" y="170"/>
                    <a:pt x="161" y="170"/>
                    <a:pt x="165" y="167"/>
                  </a:cubicBezTo>
                  <a:cubicBezTo>
                    <a:pt x="179" y="153"/>
                    <a:pt x="187" y="134"/>
                    <a:pt x="187" y="114"/>
                  </a:cubicBezTo>
                  <a:close/>
                  <a:moveTo>
                    <a:pt x="116" y="79"/>
                  </a:moveTo>
                  <a:cubicBezTo>
                    <a:pt x="97" y="79"/>
                    <a:pt x="81" y="95"/>
                    <a:pt x="81" y="114"/>
                  </a:cubicBezTo>
                  <a:cubicBezTo>
                    <a:pt x="81" y="127"/>
                    <a:pt x="89" y="139"/>
                    <a:pt x="101" y="144"/>
                  </a:cubicBezTo>
                  <a:cubicBezTo>
                    <a:pt x="101" y="226"/>
                    <a:pt x="101" y="226"/>
                    <a:pt x="101" y="226"/>
                  </a:cubicBezTo>
                  <a:cubicBezTo>
                    <a:pt x="101" y="233"/>
                    <a:pt x="107" y="240"/>
                    <a:pt x="115" y="240"/>
                  </a:cubicBezTo>
                  <a:cubicBezTo>
                    <a:pt x="123" y="240"/>
                    <a:pt x="129" y="233"/>
                    <a:pt x="129" y="226"/>
                  </a:cubicBezTo>
                  <a:cubicBezTo>
                    <a:pt x="129" y="145"/>
                    <a:pt x="129" y="145"/>
                    <a:pt x="129" y="145"/>
                  </a:cubicBezTo>
                  <a:cubicBezTo>
                    <a:pt x="141" y="140"/>
                    <a:pt x="150" y="128"/>
                    <a:pt x="150" y="114"/>
                  </a:cubicBezTo>
                  <a:cubicBezTo>
                    <a:pt x="150" y="95"/>
                    <a:pt x="134" y="79"/>
                    <a:pt x="116" y="79"/>
                  </a:cubicBezTo>
                  <a:close/>
                  <a:moveTo>
                    <a:pt x="114" y="0"/>
                  </a:moveTo>
                  <a:cubicBezTo>
                    <a:pt x="51" y="0"/>
                    <a:pt x="0" y="51"/>
                    <a:pt x="0" y="114"/>
                  </a:cubicBezTo>
                  <a:cubicBezTo>
                    <a:pt x="0" y="152"/>
                    <a:pt x="19" y="188"/>
                    <a:pt x="52" y="209"/>
                  </a:cubicBezTo>
                  <a:cubicBezTo>
                    <a:pt x="54" y="210"/>
                    <a:pt x="55" y="211"/>
                    <a:pt x="57" y="211"/>
                  </a:cubicBezTo>
                  <a:cubicBezTo>
                    <a:pt x="60" y="211"/>
                    <a:pt x="63" y="209"/>
                    <a:pt x="65" y="206"/>
                  </a:cubicBezTo>
                  <a:cubicBezTo>
                    <a:pt x="68" y="202"/>
                    <a:pt x="67" y="196"/>
                    <a:pt x="62" y="193"/>
                  </a:cubicBezTo>
                  <a:cubicBezTo>
                    <a:pt x="35" y="176"/>
                    <a:pt x="19" y="146"/>
                    <a:pt x="19" y="114"/>
                  </a:cubicBezTo>
                  <a:cubicBezTo>
                    <a:pt x="19" y="61"/>
                    <a:pt x="61" y="18"/>
                    <a:pt x="114" y="18"/>
                  </a:cubicBezTo>
                  <a:cubicBezTo>
                    <a:pt x="166" y="18"/>
                    <a:pt x="209" y="61"/>
                    <a:pt x="209" y="114"/>
                  </a:cubicBezTo>
                  <a:cubicBezTo>
                    <a:pt x="209" y="145"/>
                    <a:pt x="194" y="174"/>
                    <a:pt x="168" y="192"/>
                  </a:cubicBezTo>
                  <a:cubicBezTo>
                    <a:pt x="163" y="195"/>
                    <a:pt x="162" y="201"/>
                    <a:pt x="165" y="205"/>
                  </a:cubicBezTo>
                  <a:cubicBezTo>
                    <a:pt x="168" y="209"/>
                    <a:pt x="174" y="211"/>
                    <a:pt x="178" y="208"/>
                  </a:cubicBezTo>
                  <a:cubicBezTo>
                    <a:pt x="209" y="186"/>
                    <a:pt x="228" y="151"/>
                    <a:pt x="228" y="114"/>
                  </a:cubicBezTo>
                  <a:cubicBezTo>
                    <a:pt x="228" y="51"/>
                    <a:pt x="177" y="0"/>
                    <a:pt x="114" y="0"/>
                  </a:cubicBezTo>
                  <a:close/>
                </a:path>
              </a:pathLst>
            </a:custGeom>
            <a:solidFill>
              <a:schemeClr val="bg1"/>
            </a:solidFill>
            <a:ln>
              <a:noFill/>
            </a:ln>
          </p:spPr>
          <p:txBody>
            <a:bodyPr anchor="ctr"/>
            <a:lstStyle/>
            <a:p>
              <a:pPr algn="ctr"/>
              <a:endParaRPr/>
            </a:p>
          </p:txBody>
        </p:sp>
        <p:grpSp>
          <p:nvGrpSpPr>
            <p:cNvPr id="15" name="Group 6"/>
            <p:cNvGrpSpPr/>
            <p:nvPr/>
          </p:nvGrpSpPr>
          <p:grpSpPr>
            <a:xfrm>
              <a:off x="2409821" y="2166343"/>
              <a:ext cx="2147157" cy="863956"/>
              <a:chOff x="2409821" y="2166343"/>
              <a:chExt cx="2147157" cy="863956"/>
            </a:xfrm>
          </p:grpSpPr>
          <p:sp>
            <p:nvSpPr>
              <p:cNvPr id="19" name="TextBox 38"/>
              <p:cNvSpPr txBox="1"/>
              <p:nvPr/>
            </p:nvSpPr>
            <p:spPr bwMode="auto">
              <a:xfrm>
                <a:off x="2409821" y="2166343"/>
                <a:ext cx="2147157" cy="309958"/>
              </a:xfrm>
              <a:prstGeom prst="rect">
                <a:avLst/>
              </a:prstGeom>
              <a:noFill/>
            </p:spPr>
            <p:txBody>
              <a:bodyPr wrap="none" lIns="90000" tIns="46800" rIns="90000" bIns="46800">
                <a:normAutofit/>
              </a:bodyPr>
              <a:lstStyle/>
              <a:p>
                <a:pPr algn="r" latinLnBrk="0"/>
                <a:r>
                  <a:rPr lang="zh-CN" altLang="en-US" sz="1400" dirty="0">
                    <a:solidFill>
                      <a:schemeClr val="accent2"/>
                    </a:solidFill>
                    <a:effectLst/>
                  </a:rPr>
                  <a:t>输入标题文本</a:t>
                </a:r>
              </a:p>
            </p:txBody>
          </p:sp>
          <p:sp>
            <p:nvSpPr>
              <p:cNvPr id="20" name="Rectangle 39"/>
              <p:cNvSpPr/>
              <p:nvPr/>
            </p:nvSpPr>
            <p:spPr>
              <a:xfrm>
                <a:off x="2409821" y="2476301"/>
                <a:ext cx="2147157" cy="553998"/>
              </a:xfrm>
              <a:prstGeom prst="rect">
                <a:avLst/>
              </a:prstGeom>
            </p:spPr>
            <p:txBody>
              <a:bodyPr wrap="square">
                <a:normAutofit fontScale="92500"/>
              </a:bodyPr>
              <a:lstStyle/>
              <a:p>
                <a:pPr algn="r">
                  <a:lnSpc>
                    <a:spcPct val="120000"/>
                  </a:lnSpc>
                  <a:defRPr/>
                </a:pPr>
                <a:r>
                  <a:rPr lang="zh-CN" altLang="en-US" sz="1000" dirty="0" smtClean="0">
                    <a:solidFill>
                      <a:schemeClr val="dk1">
                        <a:lumMod val="100000"/>
                      </a:schemeClr>
                    </a:solidFill>
                  </a:rPr>
                  <a:t>点击此处更换文本点击此处更换文本点击此处更换文本点击此处更换文本</a:t>
                </a:r>
                <a:endParaRPr sz="1000" dirty="0">
                  <a:solidFill>
                    <a:schemeClr val="dk1">
                      <a:lumMod val="100000"/>
                    </a:schemeClr>
                  </a:solidFill>
                </a:endParaRPr>
              </a:p>
            </p:txBody>
          </p:sp>
        </p:grpSp>
      </p:grpSp>
      <p:grpSp>
        <p:nvGrpSpPr>
          <p:cNvPr id="27" name="千图PPT彼岸天：ID 8661124库_组合 26"/>
          <p:cNvGrpSpPr/>
          <p:nvPr>
            <p:custDataLst>
              <p:tags r:id="rId5"/>
            </p:custDataLst>
          </p:nvPr>
        </p:nvGrpSpPr>
        <p:grpSpPr>
          <a:xfrm>
            <a:off x="2409821" y="3465004"/>
            <a:ext cx="3560166" cy="1350151"/>
            <a:chOff x="2409821" y="3465004"/>
            <a:chExt cx="3560166" cy="1350151"/>
          </a:xfrm>
        </p:grpSpPr>
        <p:sp>
          <p:nvSpPr>
            <p:cNvPr id="4" name="Teardrop 2"/>
            <p:cNvSpPr/>
            <p:nvPr/>
          </p:nvSpPr>
          <p:spPr>
            <a:xfrm>
              <a:off x="4619836" y="3465004"/>
              <a:ext cx="1350151" cy="1350151"/>
            </a:xfrm>
            <a:prstGeom prst="teardrop">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1" name="Freeform: Shape 34"/>
            <p:cNvSpPr/>
            <p:nvPr/>
          </p:nvSpPr>
          <p:spPr bwMode="auto">
            <a:xfrm>
              <a:off x="4961112" y="3774724"/>
              <a:ext cx="667597" cy="667597"/>
            </a:xfrm>
            <a:custGeom>
              <a:avLst/>
              <a:gdLst>
                <a:gd name="T0" fmla="*/ 184 w 260"/>
                <a:gd name="T1" fmla="*/ 106 h 260"/>
                <a:gd name="T2" fmla="*/ 193 w 260"/>
                <a:gd name="T3" fmla="*/ 143 h 260"/>
                <a:gd name="T4" fmla="*/ 117 w 260"/>
                <a:gd name="T5" fmla="*/ 219 h 260"/>
                <a:gd name="T6" fmla="*/ 42 w 260"/>
                <a:gd name="T7" fmla="*/ 143 h 260"/>
                <a:gd name="T8" fmla="*/ 117 w 260"/>
                <a:gd name="T9" fmla="*/ 66 h 260"/>
                <a:gd name="T10" fmla="*/ 154 w 260"/>
                <a:gd name="T11" fmla="*/ 76 h 260"/>
                <a:gd name="T12" fmla="*/ 183 w 260"/>
                <a:gd name="T13" fmla="*/ 46 h 260"/>
                <a:gd name="T14" fmla="*/ 117 w 260"/>
                <a:gd name="T15" fmla="*/ 25 h 260"/>
                <a:gd name="T16" fmla="*/ 0 w 260"/>
                <a:gd name="T17" fmla="*/ 143 h 260"/>
                <a:gd name="T18" fmla="*/ 117 w 260"/>
                <a:gd name="T19" fmla="*/ 260 h 260"/>
                <a:gd name="T20" fmla="*/ 233 w 260"/>
                <a:gd name="T21" fmla="*/ 143 h 260"/>
                <a:gd name="T22" fmla="*/ 213 w 260"/>
                <a:gd name="T23" fmla="*/ 77 h 260"/>
                <a:gd name="T24" fmla="*/ 184 w 260"/>
                <a:gd name="T25" fmla="*/ 106 h 260"/>
                <a:gd name="T26" fmla="*/ 225 w 260"/>
                <a:gd name="T27" fmla="*/ 35 h 260"/>
                <a:gd name="T28" fmla="*/ 225 w 260"/>
                <a:gd name="T29" fmla="*/ 35 h 260"/>
                <a:gd name="T30" fmla="*/ 225 w 260"/>
                <a:gd name="T31" fmla="*/ 0 h 260"/>
                <a:gd name="T32" fmla="*/ 203 w 260"/>
                <a:gd name="T33" fmla="*/ 23 h 260"/>
                <a:gd name="T34" fmla="*/ 203 w 260"/>
                <a:gd name="T35" fmla="*/ 46 h 260"/>
                <a:gd name="T36" fmla="*/ 139 w 260"/>
                <a:gd name="T37" fmla="*/ 111 h 260"/>
                <a:gd name="T38" fmla="*/ 117 w 260"/>
                <a:gd name="T39" fmla="*/ 104 h 260"/>
                <a:gd name="T40" fmla="*/ 79 w 260"/>
                <a:gd name="T41" fmla="*/ 143 h 260"/>
                <a:gd name="T42" fmla="*/ 117 w 260"/>
                <a:gd name="T43" fmla="*/ 181 h 260"/>
                <a:gd name="T44" fmla="*/ 155 w 260"/>
                <a:gd name="T45" fmla="*/ 143 h 260"/>
                <a:gd name="T46" fmla="*/ 150 w 260"/>
                <a:gd name="T47" fmla="*/ 123 h 260"/>
                <a:gd name="T48" fmla="*/ 215 w 260"/>
                <a:gd name="T49" fmla="*/ 58 h 260"/>
                <a:gd name="T50" fmla="*/ 237 w 260"/>
                <a:gd name="T51" fmla="*/ 58 h 260"/>
                <a:gd name="T52" fmla="*/ 260 w 260"/>
                <a:gd name="T53" fmla="*/ 35 h 260"/>
                <a:gd name="T54" fmla="*/ 225 w 260"/>
                <a:gd name="T55" fmla="*/ 35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60" h="260">
                  <a:moveTo>
                    <a:pt x="184" y="106"/>
                  </a:moveTo>
                  <a:cubicBezTo>
                    <a:pt x="190" y="117"/>
                    <a:pt x="193" y="129"/>
                    <a:pt x="193" y="143"/>
                  </a:cubicBezTo>
                  <a:cubicBezTo>
                    <a:pt x="193" y="185"/>
                    <a:pt x="159" y="219"/>
                    <a:pt x="117" y="219"/>
                  </a:cubicBezTo>
                  <a:cubicBezTo>
                    <a:pt x="76" y="219"/>
                    <a:pt x="42" y="185"/>
                    <a:pt x="42" y="143"/>
                  </a:cubicBezTo>
                  <a:cubicBezTo>
                    <a:pt x="42" y="100"/>
                    <a:pt x="76" y="66"/>
                    <a:pt x="117" y="66"/>
                  </a:cubicBezTo>
                  <a:cubicBezTo>
                    <a:pt x="131" y="66"/>
                    <a:pt x="143" y="70"/>
                    <a:pt x="154" y="76"/>
                  </a:cubicBezTo>
                  <a:cubicBezTo>
                    <a:pt x="183" y="46"/>
                    <a:pt x="183" y="46"/>
                    <a:pt x="183" y="46"/>
                  </a:cubicBezTo>
                  <a:cubicBezTo>
                    <a:pt x="165" y="33"/>
                    <a:pt x="141" y="25"/>
                    <a:pt x="117" y="25"/>
                  </a:cubicBezTo>
                  <a:cubicBezTo>
                    <a:pt x="52" y="25"/>
                    <a:pt x="0" y="78"/>
                    <a:pt x="0" y="143"/>
                  </a:cubicBezTo>
                  <a:cubicBezTo>
                    <a:pt x="0" y="207"/>
                    <a:pt x="52" y="260"/>
                    <a:pt x="117" y="260"/>
                  </a:cubicBezTo>
                  <a:cubicBezTo>
                    <a:pt x="181" y="260"/>
                    <a:pt x="233" y="207"/>
                    <a:pt x="233" y="143"/>
                  </a:cubicBezTo>
                  <a:cubicBezTo>
                    <a:pt x="233" y="118"/>
                    <a:pt x="226" y="96"/>
                    <a:pt x="213" y="77"/>
                  </a:cubicBezTo>
                  <a:cubicBezTo>
                    <a:pt x="184" y="106"/>
                    <a:pt x="184" y="106"/>
                    <a:pt x="184" y="106"/>
                  </a:cubicBezTo>
                  <a:close/>
                  <a:moveTo>
                    <a:pt x="225" y="35"/>
                  </a:moveTo>
                  <a:cubicBezTo>
                    <a:pt x="225" y="35"/>
                    <a:pt x="225" y="35"/>
                    <a:pt x="225" y="35"/>
                  </a:cubicBezTo>
                  <a:cubicBezTo>
                    <a:pt x="225" y="0"/>
                    <a:pt x="225" y="0"/>
                    <a:pt x="225" y="0"/>
                  </a:cubicBezTo>
                  <a:cubicBezTo>
                    <a:pt x="203" y="23"/>
                    <a:pt x="203" y="23"/>
                    <a:pt x="203" y="23"/>
                  </a:cubicBezTo>
                  <a:cubicBezTo>
                    <a:pt x="203" y="46"/>
                    <a:pt x="203" y="46"/>
                    <a:pt x="203" y="46"/>
                  </a:cubicBezTo>
                  <a:cubicBezTo>
                    <a:pt x="139" y="111"/>
                    <a:pt x="139" y="111"/>
                    <a:pt x="139" y="111"/>
                  </a:cubicBezTo>
                  <a:cubicBezTo>
                    <a:pt x="133" y="106"/>
                    <a:pt x="125" y="104"/>
                    <a:pt x="117" y="104"/>
                  </a:cubicBezTo>
                  <a:cubicBezTo>
                    <a:pt x="96" y="104"/>
                    <a:pt x="79" y="121"/>
                    <a:pt x="79" y="143"/>
                  </a:cubicBezTo>
                  <a:cubicBezTo>
                    <a:pt x="79" y="164"/>
                    <a:pt x="96" y="181"/>
                    <a:pt x="117" y="181"/>
                  </a:cubicBezTo>
                  <a:cubicBezTo>
                    <a:pt x="138" y="181"/>
                    <a:pt x="155" y="164"/>
                    <a:pt x="155" y="143"/>
                  </a:cubicBezTo>
                  <a:cubicBezTo>
                    <a:pt x="155" y="136"/>
                    <a:pt x="154" y="129"/>
                    <a:pt x="150" y="123"/>
                  </a:cubicBezTo>
                  <a:cubicBezTo>
                    <a:pt x="215" y="58"/>
                    <a:pt x="215" y="58"/>
                    <a:pt x="215" y="58"/>
                  </a:cubicBezTo>
                  <a:cubicBezTo>
                    <a:pt x="237" y="58"/>
                    <a:pt x="237" y="58"/>
                    <a:pt x="237" y="58"/>
                  </a:cubicBezTo>
                  <a:cubicBezTo>
                    <a:pt x="260" y="35"/>
                    <a:pt x="260" y="35"/>
                    <a:pt x="260" y="35"/>
                  </a:cubicBezTo>
                  <a:cubicBezTo>
                    <a:pt x="225" y="35"/>
                    <a:pt x="225" y="35"/>
                    <a:pt x="225" y="35"/>
                  </a:cubicBezTo>
                  <a:close/>
                </a:path>
              </a:pathLst>
            </a:custGeom>
            <a:solidFill>
              <a:schemeClr val="bg1"/>
            </a:solidFill>
            <a:ln>
              <a:noFill/>
            </a:ln>
          </p:spPr>
          <p:txBody>
            <a:bodyPr anchor="ctr"/>
            <a:lstStyle/>
            <a:p>
              <a:pPr algn="ctr"/>
              <a:endParaRPr/>
            </a:p>
          </p:txBody>
        </p:sp>
        <p:grpSp>
          <p:nvGrpSpPr>
            <p:cNvPr id="16" name="Group 1"/>
            <p:cNvGrpSpPr/>
            <p:nvPr/>
          </p:nvGrpSpPr>
          <p:grpSpPr>
            <a:xfrm>
              <a:off x="2409821" y="3652675"/>
              <a:ext cx="2147157" cy="863956"/>
              <a:chOff x="2409821" y="3652675"/>
              <a:chExt cx="2147157" cy="863956"/>
            </a:xfrm>
          </p:grpSpPr>
          <p:sp>
            <p:nvSpPr>
              <p:cNvPr id="17" name="TextBox 40"/>
              <p:cNvSpPr txBox="1"/>
              <p:nvPr/>
            </p:nvSpPr>
            <p:spPr bwMode="auto">
              <a:xfrm>
                <a:off x="2409821" y="3652675"/>
                <a:ext cx="2147157" cy="309958"/>
              </a:xfrm>
              <a:prstGeom prst="rect">
                <a:avLst/>
              </a:prstGeom>
              <a:noFill/>
            </p:spPr>
            <p:txBody>
              <a:bodyPr wrap="none" lIns="90000" tIns="46800" rIns="90000" bIns="46800">
                <a:normAutofit/>
              </a:bodyPr>
              <a:lstStyle/>
              <a:p>
                <a:pPr algn="r" latinLnBrk="0"/>
                <a:r>
                  <a:rPr lang="zh-CN" altLang="en-US" sz="1400" dirty="0">
                    <a:solidFill>
                      <a:schemeClr val="accent3"/>
                    </a:solidFill>
                    <a:effectLst/>
                  </a:rPr>
                  <a:t>输入标题文本</a:t>
                </a:r>
              </a:p>
            </p:txBody>
          </p:sp>
          <p:sp>
            <p:nvSpPr>
              <p:cNvPr id="18" name="Rectangle 41"/>
              <p:cNvSpPr/>
              <p:nvPr/>
            </p:nvSpPr>
            <p:spPr>
              <a:xfrm>
                <a:off x="2409821" y="3962633"/>
                <a:ext cx="2147157" cy="553998"/>
              </a:xfrm>
              <a:prstGeom prst="rect">
                <a:avLst/>
              </a:prstGeom>
            </p:spPr>
            <p:txBody>
              <a:bodyPr wrap="square">
                <a:normAutofit fontScale="92500"/>
              </a:bodyPr>
              <a:lstStyle/>
              <a:p>
                <a:pPr algn="r">
                  <a:lnSpc>
                    <a:spcPct val="120000"/>
                  </a:lnSpc>
                  <a:defRPr/>
                </a:pPr>
                <a:r>
                  <a:rPr lang="zh-CN" altLang="en-US" sz="1000" dirty="0" smtClean="0">
                    <a:solidFill>
                      <a:schemeClr val="dk1">
                        <a:lumMod val="100000"/>
                      </a:schemeClr>
                    </a:solidFill>
                  </a:rPr>
                  <a:t>点击此处更换文本点击此处更换文本点击此处更换文本点击此处更换文本</a:t>
                </a:r>
                <a:endParaRPr sz="1000" dirty="0">
                  <a:solidFill>
                    <a:schemeClr val="dk1">
                      <a:lumMod val="100000"/>
                    </a:schemeClr>
                  </a:solidFill>
                </a:endParaRPr>
              </a:p>
            </p:txBody>
          </p:sp>
        </p:grpSp>
      </p:grpSp>
      <p:sp>
        <p:nvSpPr>
          <p:cNvPr id="3" name="矩形 2"/>
          <p:cNvSpPr/>
          <p:nvPr userDrawn="1"/>
        </p:nvSpPr>
        <p:spPr>
          <a:xfrm>
            <a:off x="3814780" y="650997"/>
            <a:ext cx="4164729" cy="700320"/>
          </a:xfrm>
          <a:prstGeom prst="rect">
            <a:avLst/>
          </a:prstGeom>
        </p:spPr>
        <p:txBody>
          <a:bodyPr wrap="square" lIns="0" tIns="0" rIns="0" bIns="0">
            <a:spAutoFit/>
          </a:bodyPr>
          <a:lstStyle/>
          <a:p>
            <a:r>
              <a:rPr lang="zh-CN" altLang="en-US" sz="4550" b="1" dirty="0">
                <a:solidFill>
                  <a:schemeClr val="tx1"/>
                </a:solidFill>
                <a:latin typeface="汉仪乐喵体简" panose="00020600040101010101" pitchFamily="18" charset="-122"/>
                <a:ea typeface="汉仪乐喵体简" panose="00020600040101010101" pitchFamily="18" charset="-122"/>
                <a:cs typeface="+mn-ea"/>
                <a:sym typeface="+mn-lt"/>
              </a:rPr>
              <a:t>请输入您的标题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anim calcmode="lin" valueType="num">
                                      <p:cBhvr>
                                        <p:cTn id="10" dur="500" fill="hold"/>
                                        <p:tgtEl>
                                          <p:spTgt spid="2"/>
                                        </p:tgtEl>
                                        <p:attrNameLst>
                                          <p:attrName>ppt_x</p:attrName>
                                        </p:attrNameLst>
                                      </p:cBhvr>
                                      <p:tavLst>
                                        <p:tav tm="0">
                                          <p:val>
                                            <p:fltVal val="0.5"/>
                                          </p:val>
                                        </p:tav>
                                        <p:tav tm="100000">
                                          <p:val>
                                            <p:strVal val="#ppt_x"/>
                                          </p:val>
                                        </p:tav>
                                      </p:tavLst>
                                    </p:anim>
                                    <p:anim calcmode="lin" valueType="num">
                                      <p:cBhvr>
                                        <p:cTn id="11" dur="500" fill="hold"/>
                                        <p:tgtEl>
                                          <p:spTgt spid="2"/>
                                        </p:tgtEl>
                                        <p:attrNameLst>
                                          <p:attrName>ppt_y</p:attrName>
                                        </p:attrNameLst>
                                      </p:cBhvr>
                                      <p:tavLst>
                                        <p:tav tm="0">
                                          <p:val>
                                            <p:fltVal val="0.5"/>
                                          </p:val>
                                        </p:tav>
                                        <p:tav tm="100000">
                                          <p:val>
                                            <p:strVal val="#ppt_y"/>
                                          </p:val>
                                        </p:tav>
                                      </p:tavLst>
                                    </p:anim>
                                  </p:childTnLst>
                                </p:cTn>
                              </p:par>
                            </p:childTnLst>
                          </p:cTn>
                        </p:par>
                        <p:par>
                          <p:cTn id="12" fill="hold">
                            <p:stCondLst>
                              <p:cond delay="500"/>
                            </p:stCondLst>
                            <p:childTnLst>
                              <p:par>
                                <p:cTn id="13" presetID="53" presetClass="entr" presetSubtype="528" fill="hold" nodeType="afterEffect">
                                  <p:stCondLst>
                                    <p:cond delay="0"/>
                                  </p:stCondLst>
                                  <p:childTnLst>
                                    <p:set>
                                      <p:cBhvr>
                                        <p:cTn id="14" dur="1" fill="hold">
                                          <p:stCondLst>
                                            <p:cond delay="0"/>
                                          </p:stCondLst>
                                        </p:cTn>
                                        <p:tgtEl>
                                          <p:spTgt spid="25"/>
                                        </p:tgtEl>
                                        <p:attrNameLst>
                                          <p:attrName>style.visibility</p:attrName>
                                        </p:attrNameLst>
                                      </p:cBhvr>
                                      <p:to>
                                        <p:strVal val="visible"/>
                                      </p:to>
                                    </p:set>
                                    <p:anim calcmode="lin" valueType="num">
                                      <p:cBhvr>
                                        <p:cTn id="15" dur="500" fill="hold"/>
                                        <p:tgtEl>
                                          <p:spTgt spid="25"/>
                                        </p:tgtEl>
                                        <p:attrNameLst>
                                          <p:attrName>ppt_w</p:attrName>
                                        </p:attrNameLst>
                                      </p:cBhvr>
                                      <p:tavLst>
                                        <p:tav tm="0">
                                          <p:val>
                                            <p:fltVal val="0"/>
                                          </p:val>
                                        </p:tav>
                                        <p:tav tm="100000">
                                          <p:val>
                                            <p:strVal val="#ppt_w"/>
                                          </p:val>
                                        </p:tav>
                                      </p:tavLst>
                                    </p:anim>
                                    <p:anim calcmode="lin" valueType="num">
                                      <p:cBhvr>
                                        <p:cTn id="16" dur="500" fill="hold"/>
                                        <p:tgtEl>
                                          <p:spTgt spid="25"/>
                                        </p:tgtEl>
                                        <p:attrNameLst>
                                          <p:attrName>ppt_h</p:attrName>
                                        </p:attrNameLst>
                                      </p:cBhvr>
                                      <p:tavLst>
                                        <p:tav tm="0">
                                          <p:val>
                                            <p:fltVal val="0"/>
                                          </p:val>
                                        </p:tav>
                                        <p:tav tm="100000">
                                          <p:val>
                                            <p:strVal val="#ppt_h"/>
                                          </p:val>
                                        </p:tav>
                                      </p:tavLst>
                                    </p:anim>
                                    <p:animEffect transition="in" filter="fade">
                                      <p:cBhvr>
                                        <p:cTn id="17" dur="500"/>
                                        <p:tgtEl>
                                          <p:spTgt spid="25"/>
                                        </p:tgtEl>
                                      </p:cBhvr>
                                    </p:animEffect>
                                    <p:anim calcmode="lin" valueType="num">
                                      <p:cBhvr>
                                        <p:cTn id="18" dur="500" fill="hold"/>
                                        <p:tgtEl>
                                          <p:spTgt spid="25"/>
                                        </p:tgtEl>
                                        <p:attrNameLst>
                                          <p:attrName>ppt_x</p:attrName>
                                        </p:attrNameLst>
                                      </p:cBhvr>
                                      <p:tavLst>
                                        <p:tav tm="0">
                                          <p:val>
                                            <p:fltVal val="0.5"/>
                                          </p:val>
                                        </p:tav>
                                        <p:tav tm="100000">
                                          <p:val>
                                            <p:strVal val="#ppt_x"/>
                                          </p:val>
                                        </p:tav>
                                      </p:tavLst>
                                    </p:anim>
                                    <p:anim calcmode="lin" valueType="num">
                                      <p:cBhvr>
                                        <p:cTn id="19" dur="500" fill="hold"/>
                                        <p:tgtEl>
                                          <p:spTgt spid="25"/>
                                        </p:tgtEl>
                                        <p:attrNameLst>
                                          <p:attrName>ppt_y</p:attrName>
                                        </p:attrNameLst>
                                      </p:cBhvr>
                                      <p:tavLst>
                                        <p:tav tm="0">
                                          <p:val>
                                            <p:fltVal val="0.5"/>
                                          </p:val>
                                        </p:tav>
                                        <p:tav tm="100000">
                                          <p:val>
                                            <p:strVal val="#ppt_y"/>
                                          </p:val>
                                        </p:tav>
                                      </p:tavLst>
                                    </p:anim>
                                  </p:childTnLst>
                                </p:cTn>
                              </p:par>
                            </p:childTnLst>
                          </p:cTn>
                        </p:par>
                        <p:par>
                          <p:cTn id="20" fill="hold">
                            <p:stCondLst>
                              <p:cond delay="1000"/>
                            </p:stCondLst>
                            <p:childTnLst>
                              <p:par>
                                <p:cTn id="21" presetID="53" presetClass="entr" presetSubtype="528" fill="hold" nodeType="afterEffect">
                                  <p:stCondLst>
                                    <p:cond delay="0"/>
                                  </p:stCondLst>
                                  <p:childTnLst>
                                    <p:set>
                                      <p:cBhvr>
                                        <p:cTn id="22" dur="1" fill="hold">
                                          <p:stCondLst>
                                            <p:cond delay="0"/>
                                          </p:stCondLst>
                                        </p:cTn>
                                        <p:tgtEl>
                                          <p:spTgt spid="27"/>
                                        </p:tgtEl>
                                        <p:attrNameLst>
                                          <p:attrName>style.visibility</p:attrName>
                                        </p:attrNameLst>
                                      </p:cBhvr>
                                      <p:to>
                                        <p:strVal val="visible"/>
                                      </p:to>
                                    </p:set>
                                    <p:anim calcmode="lin" valueType="num">
                                      <p:cBhvr>
                                        <p:cTn id="23" dur="500" fill="hold"/>
                                        <p:tgtEl>
                                          <p:spTgt spid="27"/>
                                        </p:tgtEl>
                                        <p:attrNameLst>
                                          <p:attrName>ppt_w</p:attrName>
                                        </p:attrNameLst>
                                      </p:cBhvr>
                                      <p:tavLst>
                                        <p:tav tm="0">
                                          <p:val>
                                            <p:fltVal val="0"/>
                                          </p:val>
                                        </p:tav>
                                        <p:tav tm="100000">
                                          <p:val>
                                            <p:strVal val="#ppt_w"/>
                                          </p:val>
                                        </p:tav>
                                      </p:tavLst>
                                    </p:anim>
                                    <p:anim calcmode="lin" valueType="num">
                                      <p:cBhvr>
                                        <p:cTn id="24" dur="500" fill="hold"/>
                                        <p:tgtEl>
                                          <p:spTgt spid="27"/>
                                        </p:tgtEl>
                                        <p:attrNameLst>
                                          <p:attrName>ppt_h</p:attrName>
                                        </p:attrNameLst>
                                      </p:cBhvr>
                                      <p:tavLst>
                                        <p:tav tm="0">
                                          <p:val>
                                            <p:fltVal val="0"/>
                                          </p:val>
                                        </p:tav>
                                        <p:tav tm="100000">
                                          <p:val>
                                            <p:strVal val="#ppt_h"/>
                                          </p:val>
                                        </p:tav>
                                      </p:tavLst>
                                    </p:anim>
                                    <p:animEffect transition="in" filter="fade">
                                      <p:cBhvr>
                                        <p:cTn id="25" dur="500"/>
                                        <p:tgtEl>
                                          <p:spTgt spid="27"/>
                                        </p:tgtEl>
                                      </p:cBhvr>
                                    </p:animEffect>
                                    <p:anim calcmode="lin" valueType="num">
                                      <p:cBhvr>
                                        <p:cTn id="26" dur="500" fill="hold"/>
                                        <p:tgtEl>
                                          <p:spTgt spid="27"/>
                                        </p:tgtEl>
                                        <p:attrNameLst>
                                          <p:attrName>ppt_x</p:attrName>
                                        </p:attrNameLst>
                                      </p:cBhvr>
                                      <p:tavLst>
                                        <p:tav tm="0">
                                          <p:val>
                                            <p:fltVal val="0.5"/>
                                          </p:val>
                                        </p:tav>
                                        <p:tav tm="100000">
                                          <p:val>
                                            <p:strVal val="#ppt_x"/>
                                          </p:val>
                                        </p:tav>
                                      </p:tavLst>
                                    </p:anim>
                                    <p:anim calcmode="lin" valueType="num">
                                      <p:cBhvr>
                                        <p:cTn id="27" dur="500" fill="hold"/>
                                        <p:tgtEl>
                                          <p:spTgt spid="27"/>
                                        </p:tgtEl>
                                        <p:attrNameLst>
                                          <p:attrName>ppt_y</p:attrName>
                                        </p:attrNameLst>
                                      </p:cBhvr>
                                      <p:tavLst>
                                        <p:tav tm="0">
                                          <p:val>
                                            <p:fltVal val="0.5"/>
                                          </p:val>
                                        </p:tav>
                                        <p:tav tm="100000">
                                          <p:val>
                                            <p:strVal val="#ppt_y"/>
                                          </p:val>
                                        </p:tav>
                                      </p:tavLst>
                                    </p:anim>
                                  </p:childTnLst>
                                </p:cTn>
                              </p:par>
                            </p:childTnLst>
                          </p:cTn>
                        </p:par>
                        <p:par>
                          <p:cTn id="28" fill="hold">
                            <p:stCondLst>
                              <p:cond delay="1500"/>
                            </p:stCondLst>
                            <p:childTnLst>
                              <p:par>
                                <p:cTn id="29" presetID="53" presetClass="entr" presetSubtype="528" fill="hold" nodeType="afterEffect">
                                  <p:stCondLst>
                                    <p:cond delay="0"/>
                                  </p:stCondLst>
                                  <p:childTnLst>
                                    <p:set>
                                      <p:cBhvr>
                                        <p:cTn id="30" dur="1" fill="hold">
                                          <p:stCondLst>
                                            <p:cond delay="0"/>
                                          </p:stCondLst>
                                        </p:cTn>
                                        <p:tgtEl>
                                          <p:spTgt spid="26"/>
                                        </p:tgtEl>
                                        <p:attrNameLst>
                                          <p:attrName>style.visibility</p:attrName>
                                        </p:attrNameLst>
                                      </p:cBhvr>
                                      <p:to>
                                        <p:strVal val="visible"/>
                                      </p:to>
                                    </p:set>
                                    <p:anim calcmode="lin" valueType="num">
                                      <p:cBhvr>
                                        <p:cTn id="31" dur="500" fill="hold"/>
                                        <p:tgtEl>
                                          <p:spTgt spid="26"/>
                                        </p:tgtEl>
                                        <p:attrNameLst>
                                          <p:attrName>ppt_w</p:attrName>
                                        </p:attrNameLst>
                                      </p:cBhvr>
                                      <p:tavLst>
                                        <p:tav tm="0">
                                          <p:val>
                                            <p:fltVal val="0"/>
                                          </p:val>
                                        </p:tav>
                                        <p:tav tm="100000">
                                          <p:val>
                                            <p:strVal val="#ppt_w"/>
                                          </p:val>
                                        </p:tav>
                                      </p:tavLst>
                                    </p:anim>
                                    <p:anim calcmode="lin" valueType="num">
                                      <p:cBhvr>
                                        <p:cTn id="32" dur="500" fill="hold"/>
                                        <p:tgtEl>
                                          <p:spTgt spid="26"/>
                                        </p:tgtEl>
                                        <p:attrNameLst>
                                          <p:attrName>ppt_h</p:attrName>
                                        </p:attrNameLst>
                                      </p:cBhvr>
                                      <p:tavLst>
                                        <p:tav tm="0">
                                          <p:val>
                                            <p:fltVal val="0"/>
                                          </p:val>
                                        </p:tav>
                                        <p:tav tm="100000">
                                          <p:val>
                                            <p:strVal val="#ppt_h"/>
                                          </p:val>
                                        </p:tav>
                                      </p:tavLst>
                                    </p:anim>
                                    <p:animEffect transition="in" filter="fade">
                                      <p:cBhvr>
                                        <p:cTn id="33" dur="500"/>
                                        <p:tgtEl>
                                          <p:spTgt spid="26"/>
                                        </p:tgtEl>
                                      </p:cBhvr>
                                    </p:animEffect>
                                    <p:anim calcmode="lin" valueType="num">
                                      <p:cBhvr>
                                        <p:cTn id="34" dur="500" fill="hold"/>
                                        <p:tgtEl>
                                          <p:spTgt spid="26"/>
                                        </p:tgtEl>
                                        <p:attrNameLst>
                                          <p:attrName>ppt_x</p:attrName>
                                        </p:attrNameLst>
                                      </p:cBhvr>
                                      <p:tavLst>
                                        <p:tav tm="0">
                                          <p:val>
                                            <p:fltVal val="0.5"/>
                                          </p:val>
                                        </p:tav>
                                        <p:tav tm="100000">
                                          <p:val>
                                            <p:strVal val="#ppt_x"/>
                                          </p:val>
                                        </p:tav>
                                      </p:tavLst>
                                    </p:anim>
                                    <p:anim calcmode="lin" valueType="num">
                                      <p:cBhvr>
                                        <p:cTn id="35" dur="500" fill="hold"/>
                                        <p:tgtEl>
                                          <p:spTgt spid="26"/>
                                        </p:tgtEl>
                                        <p:attrNameLst>
                                          <p:attrName>ppt_y</p:attrName>
                                        </p:attrNameLst>
                                      </p:cBhvr>
                                      <p:tavLst>
                                        <p:tav tm="0">
                                          <p:val>
                                            <p:fltVal val="0.5"/>
                                          </p:val>
                                        </p:tav>
                                        <p:tav tm="100000">
                                          <p:val>
                                            <p:strVal val="#ppt_y"/>
                                          </p:val>
                                        </p:tav>
                                      </p:tavLst>
                                    </p:anim>
                                  </p:childTnLst>
                                </p:cTn>
                              </p:par>
                            </p:childTnLst>
                          </p:cTn>
                        </p:par>
                        <p:par>
                          <p:cTn id="36" fill="hold">
                            <p:stCondLst>
                              <p:cond delay="2000"/>
                            </p:stCondLst>
                            <p:childTnLst>
                              <p:par>
                                <p:cTn id="37" presetID="53" presetClass="entr" presetSubtype="528" fill="hold" grpId="0" nodeType="afterEffect">
                                  <p:stCondLst>
                                    <p:cond delay="0"/>
                                  </p:stCondLst>
                                  <p:childTnLst>
                                    <p:set>
                                      <p:cBhvr>
                                        <p:cTn id="38" dur="1" fill="hold">
                                          <p:stCondLst>
                                            <p:cond delay="0"/>
                                          </p:stCondLst>
                                        </p:cTn>
                                        <p:tgtEl>
                                          <p:spTgt spid="8"/>
                                        </p:tgtEl>
                                        <p:attrNameLst>
                                          <p:attrName>style.visibility</p:attrName>
                                        </p:attrNameLst>
                                      </p:cBhvr>
                                      <p:to>
                                        <p:strVal val="visible"/>
                                      </p:to>
                                    </p:set>
                                    <p:anim calcmode="lin" valueType="num">
                                      <p:cBhvr>
                                        <p:cTn id="39" dur="500" fill="hold"/>
                                        <p:tgtEl>
                                          <p:spTgt spid="8"/>
                                        </p:tgtEl>
                                        <p:attrNameLst>
                                          <p:attrName>ppt_w</p:attrName>
                                        </p:attrNameLst>
                                      </p:cBhvr>
                                      <p:tavLst>
                                        <p:tav tm="0">
                                          <p:val>
                                            <p:fltVal val="0"/>
                                          </p:val>
                                        </p:tav>
                                        <p:tav tm="100000">
                                          <p:val>
                                            <p:strVal val="#ppt_w"/>
                                          </p:val>
                                        </p:tav>
                                      </p:tavLst>
                                    </p:anim>
                                    <p:anim calcmode="lin" valueType="num">
                                      <p:cBhvr>
                                        <p:cTn id="40" dur="500" fill="hold"/>
                                        <p:tgtEl>
                                          <p:spTgt spid="8"/>
                                        </p:tgtEl>
                                        <p:attrNameLst>
                                          <p:attrName>ppt_h</p:attrName>
                                        </p:attrNameLst>
                                      </p:cBhvr>
                                      <p:tavLst>
                                        <p:tav tm="0">
                                          <p:val>
                                            <p:fltVal val="0"/>
                                          </p:val>
                                        </p:tav>
                                        <p:tav tm="100000">
                                          <p:val>
                                            <p:strVal val="#ppt_h"/>
                                          </p:val>
                                        </p:tav>
                                      </p:tavLst>
                                    </p:anim>
                                    <p:animEffect transition="in" filter="fade">
                                      <p:cBhvr>
                                        <p:cTn id="41" dur="500"/>
                                        <p:tgtEl>
                                          <p:spTgt spid="8"/>
                                        </p:tgtEl>
                                      </p:cBhvr>
                                    </p:animEffect>
                                    <p:anim calcmode="lin" valueType="num">
                                      <p:cBhvr>
                                        <p:cTn id="42" dur="500" fill="hold"/>
                                        <p:tgtEl>
                                          <p:spTgt spid="8"/>
                                        </p:tgtEl>
                                        <p:attrNameLst>
                                          <p:attrName>ppt_x</p:attrName>
                                        </p:attrNameLst>
                                      </p:cBhvr>
                                      <p:tavLst>
                                        <p:tav tm="0">
                                          <p:val>
                                            <p:fltVal val="0.5"/>
                                          </p:val>
                                        </p:tav>
                                        <p:tav tm="100000">
                                          <p:val>
                                            <p:strVal val="#ppt_x"/>
                                          </p:val>
                                        </p:tav>
                                      </p:tavLst>
                                    </p:anim>
                                    <p:anim calcmode="lin" valueType="num">
                                      <p:cBhvr>
                                        <p:cTn id="43" dur="500" fill="hold"/>
                                        <p:tgtEl>
                                          <p:spTgt spid="8"/>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4"/>
          <p:cNvGrpSpPr/>
          <p:nvPr/>
        </p:nvGrpSpPr>
        <p:grpSpPr>
          <a:xfrm>
            <a:off x="7263484" y="2346773"/>
            <a:ext cx="1287279" cy="1286812"/>
            <a:chOff x="3606461" y="1828517"/>
            <a:chExt cx="875847" cy="875847"/>
          </a:xfrm>
          <a:effectLst/>
        </p:grpSpPr>
        <p:sp>
          <p:nvSpPr>
            <p:cNvPr id="3" name="椭圆 2"/>
            <p:cNvSpPr/>
            <p:nvPr/>
          </p:nvSpPr>
          <p:spPr>
            <a:xfrm>
              <a:off x="3606461" y="1828517"/>
              <a:ext cx="875847" cy="875847"/>
            </a:xfrm>
            <a:prstGeom prst="ellipse">
              <a:avLst/>
            </a:prstGeom>
            <a:solidFill>
              <a:schemeClr val="accent1"/>
            </a:solidFill>
            <a:ln w="44450" cap="flat" cmpd="sng" algn="ctr">
              <a:noFill/>
              <a:prstDash val="solid"/>
            </a:ln>
            <a:effectLst/>
          </p:spPr>
          <p:txBody>
            <a:bodyPr rtlCol="0" anchor="ctr"/>
            <a:lstStyle/>
            <a:p>
              <a:pPr algn="ctr" defTabSz="1218565">
                <a:defRPr/>
              </a:pPr>
              <a:endParaRPr lang="zh-CN" altLang="en-US" sz="900" kern="0" dirty="0">
                <a:solidFill>
                  <a:prstClr val="white"/>
                </a:solidFill>
                <a:latin typeface="Calibri" panose="020F0502020204030204"/>
                <a:ea typeface="宋体" panose="02010600030101010101" pitchFamily="2" charset="-122"/>
              </a:endParaRPr>
            </a:p>
          </p:txBody>
        </p:sp>
        <p:sp>
          <p:nvSpPr>
            <p:cNvPr id="4" name="文本框 1"/>
            <p:cNvSpPr txBox="1"/>
            <p:nvPr/>
          </p:nvSpPr>
          <p:spPr>
            <a:xfrm>
              <a:off x="3867396" y="1942746"/>
              <a:ext cx="321122" cy="691294"/>
            </a:xfrm>
            <a:prstGeom prst="rect">
              <a:avLst/>
            </a:prstGeom>
            <a:noFill/>
            <a:ln>
              <a:noFill/>
            </a:ln>
            <a:effectLst/>
          </p:spPr>
          <p:txBody>
            <a:bodyPr wrap="square" rtlCol="0">
              <a:spAutoFit/>
            </a:bodyPr>
            <a:lstStyle/>
            <a:p>
              <a:pPr algn="ctr"/>
              <a:r>
                <a:rPr lang="en-US" altLang="zh-CN" sz="6000" b="1" dirty="0">
                  <a:solidFill>
                    <a:schemeClr val="bg1"/>
                  </a:solidFill>
                  <a:latin typeface="微软雅黑" panose="020B0503020204020204" pitchFamily="34" charset="-122"/>
                  <a:ea typeface="微软雅黑" panose="020B0503020204020204" pitchFamily="34" charset="-122"/>
                </a:rPr>
                <a:t>2</a:t>
              </a:r>
              <a:endParaRPr lang="zh-CN" altLang="en-US" sz="6000" b="1" dirty="0">
                <a:solidFill>
                  <a:schemeClr val="bg1"/>
                </a:solidFill>
                <a:latin typeface="微软雅黑" panose="020B0503020204020204" pitchFamily="34" charset="-122"/>
                <a:ea typeface="微软雅黑" panose="020B0503020204020204" pitchFamily="34" charset="-122"/>
              </a:endParaRPr>
            </a:p>
          </p:txBody>
        </p:sp>
      </p:grpSp>
      <p:sp>
        <p:nvSpPr>
          <p:cNvPr id="5" name="矩形 69"/>
          <p:cNvSpPr>
            <a:spLocks noChangeArrowheads="1"/>
          </p:cNvSpPr>
          <p:nvPr/>
        </p:nvSpPr>
        <p:spPr bwMode="auto">
          <a:xfrm>
            <a:off x="5338250" y="3891022"/>
            <a:ext cx="5137745" cy="8309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8" tIns="45713" rIns="91428" bIns="45713">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buFont typeface="Arial" panose="020B0604020202020204" pitchFamily="34" charset="0"/>
              <a:buNone/>
            </a:pPr>
            <a:r>
              <a:rPr lang="zh-CN" altLang="en-US" sz="4800" b="1" dirty="0">
                <a:solidFill>
                  <a:srgbClr val="2B1F71"/>
                </a:solidFill>
                <a:latin typeface="汉仪乐喵体简" panose="00020600040101010101" pitchFamily="18" charset="-122"/>
                <a:ea typeface="汉仪乐喵体简" panose="00020600040101010101" pitchFamily="18" charset="-122"/>
                <a:sym typeface="微软雅黑" panose="020B0503020204020204" pitchFamily="34" charset="-122"/>
              </a:rPr>
              <a:t>加入你的标题</a:t>
            </a:r>
            <a:endParaRPr lang="en-US" altLang="zh-CN" sz="4800" b="1" dirty="0">
              <a:solidFill>
                <a:srgbClr val="2B1F71"/>
              </a:solidFill>
              <a:latin typeface="汉仪乐喵体简" panose="00020600040101010101" pitchFamily="18" charset="-122"/>
              <a:ea typeface="汉仪乐喵体简" panose="00020600040101010101" pitchFamily="18" charset="-122"/>
              <a:sym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Scale>
                                      <p:cBhvr>
                                        <p:cTn id="7" dur="100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2"/>
                                        </p:tgtEl>
                                        <p:attrNameLst>
                                          <p:attrName>ppt_x</p:attrName>
                                          <p:attrName>ppt_y</p:attrName>
                                        </p:attrNameLst>
                                      </p:cBhvr>
                                    </p:animMotion>
                                    <p:animEffect transition="in" filter="fade">
                                      <p:cBhvr>
                                        <p:cTn id="9" dur="1000"/>
                                        <p:tgtEl>
                                          <p:spTgt spid="2"/>
                                        </p:tgtEl>
                                      </p:cBhvr>
                                    </p:animEffect>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animEffect transition="in" filter="fade">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8" name="千图PPT彼岸天：ID 8661124库_组合 57"/>
          <p:cNvGrpSpPr/>
          <p:nvPr>
            <p:custDataLst>
              <p:tags r:id="rId1"/>
            </p:custDataLst>
          </p:nvPr>
        </p:nvGrpSpPr>
        <p:grpSpPr>
          <a:xfrm>
            <a:off x="6747044" y="4369186"/>
            <a:ext cx="4597559" cy="634985"/>
            <a:chOff x="6747044" y="4369186"/>
            <a:chExt cx="4597559" cy="634985"/>
          </a:xfrm>
        </p:grpSpPr>
        <p:sp>
          <p:nvSpPr>
            <p:cNvPr id="13" name="Freeform: Shape 22"/>
            <p:cNvSpPr/>
            <p:nvPr/>
          </p:nvSpPr>
          <p:spPr>
            <a:xfrm>
              <a:off x="6747044" y="4369186"/>
              <a:ext cx="634985" cy="63498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ln w="38100">
              <a:solidFill>
                <a:schemeClr val="accent4"/>
              </a:solidFill>
              <a:miter lim="400000"/>
            </a:ln>
          </p:spPr>
          <p:txBody>
            <a:bodyPr wrap="none" lIns="0" tIns="0" rIns="0" bIns="0" anchor="ctr">
              <a:normAutofit/>
            </a:bodyPr>
            <a:lstStyle/>
            <a:p>
              <a:pPr lvl="0" algn="ctr">
                <a:defRPr sz="3200"/>
              </a:pPr>
              <a:r>
                <a:rPr lang="en-US">
                  <a:solidFill>
                    <a:schemeClr val="accent4"/>
                  </a:solidFill>
                  <a:latin typeface="Impact" panose="020B0806030902050204" pitchFamily="34" charset="0"/>
                </a:rPr>
                <a:t>04</a:t>
              </a:r>
            </a:p>
          </p:txBody>
        </p:sp>
        <p:grpSp>
          <p:nvGrpSpPr>
            <p:cNvPr id="22" name="Group 46"/>
            <p:cNvGrpSpPr/>
            <p:nvPr/>
          </p:nvGrpSpPr>
          <p:grpSpPr>
            <a:xfrm>
              <a:off x="7382029" y="4405062"/>
              <a:ext cx="3962574" cy="563232"/>
              <a:chOff x="6444107" y="1469392"/>
              <a:chExt cx="4232109" cy="563232"/>
            </a:xfrm>
          </p:grpSpPr>
          <p:sp>
            <p:nvSpPr>
              <p:cNvPr id="49" name="TextBox 47"/>
              <p:cNvSpPr txBox="1"/>
              <p:nvPr/>
            </p:nvSpPr>
            <p:spPr>
              <a:xfrm>
                <a:off x="6444107" y="1469392"/>
                <a:ext cx="4232109" cy="242864"/>
              </a:xfrm>
              <a:prstGeom prst="rect">
                <a:avLst/>
              </a:prstGeom>
              <a:noFill/>
            </p:spPr>
            <p:txBody>
              <a:bodyPr wrap="none" lIns="360000" tIns="0" rIns="0" bIns="0" anchor="b" anchorCtr="0">
                <a:normAutofit lnSpcReduction="10000"/>
              </a:bodyPr>
              <a:lstStyle/>
              <a:p>
                <a:r>
                  <a:rPr lang="zh-CN" altLang="en-US" sz="1600" b="1" dirty="0">
                    <a:solidFill>
                      <a:schemeClr val="accent4">
                        <a:lumMod val="100000"/>
                      </a:schemeClr>
                    </a:solidFill>
                  </a:rPr>
                  <a:t>输入标题文本</a:t>
                </a:r>
              </a:p>
            </p:txBody>
          </p:sp>
          <p:sp>
            <p:nvSpPr>
              <p:cNvPr id="50" name="TextBox 48"/>
              <p:cNvSpPr txBox="1"/>
              <p:nvPr/>
            </p:nvSpPr>
            <p:spPr>
              <a:xfrm>
                <a:off x="6444107" y="1712256"/>
                <a:ext cx="4232109" cy="320368"/>
              </a:xfrm>
              <a:prstGeom prst="rect">
                <a:avLst/>
              </a:prstGeom>
            </p:spPr>
            <p:txBody>
              <a:bodyPr vert="horz" wrap="square" lIns="360000" tIns="0" rIns="0" bIns="0" anchor="ctr" anchorCtr="0">
                <a:normAutofit fontScale="92500" lnSpcReduction="20000"/>
              </a:bodyPr>
              <a:lstStyle/>
              <a:p>
                <a:pPr algn="l">
                  <a:lnSpc>
                    <a:spcPct val="120000"/>
                  </a:lnSpc>
                </a:pPr>
                <a:r>
                  <a:rPr lang="zh-CN" altLang="en-US" sz="1050" dirty="0" smtClean="0">
                    <a:solidFill>
                      <a:schemeClr val="dk1">
                        <a:lumMod val="100000"/>
                      </a:schemeClr>
                    </a:solidFill>
                  </a:rPr>
                  <a:t>点击此处更换文本点击此处更换文本点击此处更换文本点击此处更换文本</a:t>
                </a:r>
                <a:endParaRPr sz="1050" dirty="0">
                  <a:solidFill>
                    <a:schemeClr val="dk1">
                      <a:lumMod val="100000"/>
                    </a:schemeClr>
                  </a:solidFill>
                </a:endParaRPr>
              </a:p>
            </p:txBody>
          </p:sp>
        </p:grpSp>
      </p:grpSp>
      <p:grpSp>
        <p:nvGrpSpPr>
          <p:cNvPr id="57" name="千图PPT彼岸天：ID 8661124库_组合 56"/>
          <p:cNvGrpSpPr/>
          <p:nvPr>
            <p:custDataLst>
              <p:tags r:id="rId2"/>
            </p:custDataLst>
          </p:nvPr>
        </p:nvGrpSpPr>
        <p:grpSpPr>
          <a:xfrm>
            <a:off x="7222366" y="3324119"/>
            <a:ext cx="4597559" cy="634985"/>
            <a:chOff x="7222366" y="3324119"/>
            <a:chExt cx="4597559" cy="634985"/>
          </a:xfrm>
        </p:grpSpPr>
        <p:sp>
          <p:nvSpPr>
            <p:cNvPr id="12" name="Freeform: Shape 21"/>
            <p:cNvSpPr/>
            <p:nvPr/>
          </p:nvSpPr>
          <p:spPr>
            <a:xfrm>
              <a:off x="7222366" y="3324119"/>
              <a:ext cx="634985" cy="63498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ln w="38100">
              <a:solidFill>
                <a:schemeClr val="accent3"/>
              </a:solidFill>
              <a:miter lim="400000"/>
            </a:ln>
          </p:spPr>
          <p:txBody>
            <a:bodyPr wrap="none" lIns="0" tIns="0" rIns="0" bIns="0" anchor="ctr">
              <a:normAutofit/>
            </a:bodyPr>
            <a:lstStyle/>
            <a:p>
              <a:pPr lvl="0" algn="ctr">
                <a:defRPr sz="3200"/>
              </a:pPr>
              <a:r>
                <a:rPr lang="en-US">
                  <a:solidFill>
                    <a:schemeClr val="accent3"/>
                  </a:solidFill>
                  <a:latin typeface="Impact" panose="020B0806030902050204" pitchFamily="34" charset="0"/>
                </a:rPr>
                <a:t>03</a:t>
              </a:r>
            </a:p>
          </p:txBody>
        </p:sp>
        <p:grpSp>
          <p:nvGrpSpPr>
            <p:cNvPr id="23" name="Group 49"/>
            <p:cNvGrpSpPr/>
            <p:nvPr/>
          </p:nvGrpSpPr>
          <p:grpSpPr>
            <a:xfrm>
              <a:off x="7857351" y="3359995"/>
              <a:ext cx="3962574" cy="563232"/>
              <a:chOff x="6444107" y="1469392"/>
              <a:chExt cx="4232109" cy="563232"/>
            </a:xfrm>
          </p:grpSpPr>
          <p:sp>
            <p:nvSpPr>
              <p:cNvPr id="47" name="TextBox 50"/>
              <p:cNvSpPr txBox="1"/>
              <p:nvPr/>
            </p:nvSpPr>
            <p:spPr>
              <a:xfrm>
                <a:off x="6444107" y="1469392"/>
                <a:ext cx="4232109" cy="242864"/>
              </a:xfrm>
              <a:prstGeom prst="rect">
                <a:avLst/>
              </a:prstGeom>
              <a:noFill/>
            </p:spPr>
            <p:txBody>
              <a:bodyPr wrap="none" lIns="360000" tIns="0" rIns="0" bIns="0" anchor="b" anchorCtr="0">
                <a:normAutofit lnSpcReduction="10000"/>
              </a:bodyPr>
              <a:lstStyle/>
              <a:p>
                <a:r>
                  <a:rPr lang="zh-CN" altLang="en-US" sz="1600" b="1" dirty="0">
                    <a:solidFill>
                      <a:schemeClr val="accent3">
                        <a:lumMod val="100000"/>
                      </a:schemeClr>
                    </a:solidFill>
                  </a:rPr>
                  <a:t>输入标题文本</a:t>
                </a:r>
              </a:p>
            </p:txBody>
          </p:sp>
          <p:sp>
            <p:nvSpPr>
              <p:cNvPr id="48" name="TextBox 51"/>
              <p:cNvSpPr txBox="1"/>
              <p:nvPr/>
            </p:nvSpPr>
            <p:spPr>
              <a:xfrm>
                <a:off x="6444107" y="1712256"/>
                <a:ext cx="4232109" cy="320368"/>
              </a:xfrm>
              <a:prstGeom prst="rect">
                <a:avLst/>
              </a:prstGeom>
            </p:spPr>
            <p:txBody>
              <a:bodyPr vert="horz" wrap="square" lIns="360000" tIns="0" rIns="0" bIns="0" anchor="ctr" anchorCtr="0">
                <a:normAutofit fontScale="92500" lnSpcReduction="20000"/>
              </a:bodyPr>
              <a:lstStyle/>
              <a:p>
                <a:pPr algn="l">
                  <a:lnSpc>
                    <a:spcPct val="120000"/>
                  </a:lnSpc>
                </a:pPr>
                <a:r>
                  <a:rPr lang="zh-CN" altLang="en-US" sz="1050" dirty="0" smtClean="0">
                    <a:solidFill>
                      <a:schemeClr val="dk1">
                        <a:lumMod val="100000"/>
                      </a:schemeClr>
                    </a:solidFill>
                  </a:rPr>
                  <a:t>点击此处更换文本点击此处更换文本点击此处更换文本点击此处更换文本</a:t>
                </a:r>
                <a:endParaRPr sz="1050" dirty="0">
                  <a:solidFill>
                    <a:schemeClr val="dk1">
                      <a:lumMod val="100000"/>
                    </a:schemeClr>
                  </a:solidFill>
                </a:endParaRPr>
              </a:p>
            </p:txBody>
          </p:sp>
        </p:grpSp>
      </p:grpSp>
      <p:grpSp>
        <p:nvGrpSpPr>
          <p:cNvPr id="56" name="千图PPT彼岸天：ID 8661124库_组合 55"/>
          <p:cNvGrpSpPr/>
          <p:nvPr>
            <p:custDataLst>
              <p:tags r:id="rId3"/>
            </p:custDataLst>
          </p:nvPr>
        </p:nvGrpSpPr>
        <p:grpSpPr>
          <a:xfrm>
            <a:off x="6747044" y="2279051"/>
            <a:ext cx="4597559" cy="634985"/>
            <a:chOff x="6747044" y="2279051"/>
            <a:chExt cx="4597559" cy="634985"/>
          </a:xfrm>
        </p:grpSpPr>
        <p:sp>
          <p:nvSpPr>
            <p:cNvPr id="11" name="Freeform: Shape 20"/>
            <p:cNvSpPr/>
            <p:nvPr/>
          </p:nvSpPr>
          <p:spPr>
            <a:xfrm>
              <a:off x="6747044" y="2279051"/>
              <a:ext cx="634985" cy="63498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ln w="38100">
              <a:solidFill>
                <a:schemeClr val="accent2"/>
              </a:solidFill>
              <a:miter lim="400000"/>
            </a:ln>
          </p:spPr>
          <p:txBody>
            <a:bodyPr wrap="none" lIns="0" tIns="0" rIns="0" bIns="0" anchor="ctr">
              <a:normAutofit/>
            </a:bodyPr>
            <a:lstStyle/>
            <a:p>
              <a:pPr lvl="0" algn="ctr">
                <a:defRPr sz="3200"/>
              </a:pPr>
              <a:r>
                <a:rPr lang="en-US">
                  <a:solidFill>
                    <a:schemeClr val="accent2"/>
                  </a:solidFill>
                  <a:latin typeface="Impact" panose="020B0806030902050204" pitchFamily="34" charset="0"/>
                </a:rPr>
                <a:t>02</a:t>
              </a:r>
            </a:p>
          </p:txBody>
        </p:sp>
        <p:grpSp>
          <p:nvGrpSpPr>
            <p:cNvPr id="24" name="Group 52"/>
            <p:cNvGrpSpPr/>
            <p:nvPr/>
          </p:nvGrpSpPr>
          <p:grpSpPr>
            <a:xfrm>
              <a:off x="7382029" y="2314927"/>
              <a:ext cx="3962574" cy="563232"/>
              <a:chOff x="6444107" y="1469392"/>
              <a:chExt cx="4232109" cy="563232"/>
            </a:xfrm>
          </p:grpSpPr>
          <p:sp>
            <p:nvSpPr>
              <p:cNvPr id="45" name="TextBox 53"/>
              <p:cNvSpPr txBox="1"/>
              <p:nvPr/>
            </p:nvSpPr>
            <p:spPr>
              <a:xfrm>
                <a:off x="6444107" y="1469392"/>
                <a:ext cx="4232109" cy="242864"/>
              </a:xfrm>
              <a:prstGeom prst="rect">
                <a:avLst/>
              </a:prstGeom>
              <a:noFill/>
            </p:spPr>
            <p:txBody>
              <a:bodyPr wrap="none" lIns="360000" tIns="0" rIns="0" bIns="0" anchor="b" anchorCtr="0">
                <a:normAutofit lnSpcReduction="10000"/>
              </a:bodyPr>
              <a:lstStyle/>
              <a:p>
                <a:r>
                  <a:rPr lang="zh-CN" altLang="en-US" sz="1600" b="1" dirty="0">
                    <a:solidFill>
                      <a:schemeClr val="accent2">
                        <a:lumMod val="100000"/>
                      </a:schemeClr>
                    </a:solidFill>
                  </a:rPr>
                  <a:t>输入标题文本</a:t>
                </a:r>
              </a:p>
            </p:txBody>
          </p:sp>
          <p:sp>
            <p:nvSpPr>
              <p:cNvPr id="46" name="TextBox 54"/>
              <p:cNvSpPr txBox="1"/>
              <p:nvPr/>
            </p:nvSpPr>
            <p:spPr>
              <a:xfrm>
                <a:off x="6444107" y="1712256"/>
                <a:ext cx="4232109" cy="320368"/>
              </a:xfrm>
              <a:prstGeom prst="rect">
                <a:avLst/>
              </a:prstGeom>
            </p:spPr>
            <p:txBody>
              <a:bodyPr vert="horz" wrap="square" lIns="360000" tIns="0" rIns="0" bIns="0" anchor="ctr" anchorCtr="0">
                <a:normAutofit fontScale="92500" lnSpcReduction="20000"/>
              </a:bodyPr>
              <a:lstStyle/>
              <a:p>
                <a:pPr algn="l">
                  <a:lnSpc>
                    <a:spcPct val="120000"/>
                  </a:lnSpc>
                </a:pPr>
                <a:r>
                  <a:rPr lang="zh-CN" altLang="en-US" sz="1050" dirty="0" smtClean="0">
                    <a:solidFill>
                      <a:schemeClr val="dk1">
                        <a:lumMod val="100000"/>
                      </a:schemeClr>
                    </a:solidFill>
                  </a:rPr>
                  <a:t>点击此处更换文本点击此处更换文本点击此处更换文本点击此处更换文本</a:t>
                </a:r>
                <a:endParaRPr sz="1050" dirty="0">
                  <a:solidFill>
                    <a:schemeClr val="dk1">
                      <a:lumMod val="100000"/>
                    </a:schemeClr>
                  </a:solidFill>
                </a:endParaRPr>
              </a:p>
            </p:txBody>
          </p:sp>
        </p:grpSp>
      </p:grpSp>
      <p:grpSp>
        <p:nvGrpSpPr>
          <p:cNvPr id="55" name="千图PPT彼岸天：ID 8661124库_组合 54"/>
          <p:cNvGrpSpPr/>
          <p:nvPr>
            <p:custDataLst>
              <p:tags r:id="rId4"/>
            </p:custDataLst>
          </p:nvPr>
        </p:nvGrpSpPr>
        <p:grpSpPr>
          <a:xfrm>
            <a:off x="6112150" y="1528047"/>
            <a:ext cx="4597559" cy="634985"/>
            <a:chOff x="6112150" y="1528047"/>
            <a:chExt cx="4597559" cy="634985"/>
          </a:xfrm>
        </p:grpSpPr>
        <p:sp>
          <p:nvSpPr>
            <p:cNvPr id="10" name="Freeform: Shape 19"/>
            <p:cNvSpPr/>
            <p:nvPr/>
          </p:nvSpPr>
          <p:spPr>
            <a:xfrm>
              <a:off x="6112150" y="1528047"/>
              <a:ext cx="634985" cy="63498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ln w="38100">
              <a:solidFill>
                <a:schemeClr val="accent1"/>
              </a:solidFill>
              <a:miter lim="400000"/>
            </a:ln>
          </p:spPr>
          <p:txBody>
            <a:bodyPr wrap="none" lIns="0" tIns="0" rIns="0" bIns="0" anchor="ctr">
              <a:normAutofit/>
            </a:bodyPr>
            <a:lstStyle/>
            <a:p>
              <a:pPr lvl="0" algn="ctr">
                <a:defRPr sz="3200"/>
              </a:pPr>
              <a:r>
                <a:rPr lang="en-US">
                  <a:solidFill>
                    <a:schemeClr val="accent1"/>
                  </a:solidFill>
                  <a:latin typeface="Impact" panose="020B0806030902050204" pitchFamily="34" charset="0"/>
                </a:rPr>
                <a:t>01</a:t>
              </a:r>
            </a:p>
          </p:txBody>
        </p:sp>
        <p:grpSp>
          <p:nvGrpSpPr>
            <p:cNvPr id="25" name="Group 55"/>
            <p:cNvGrpSpPr/>
            <p:nvPr/>
          </p:nvGrpSpPr>
          <p:grpSpPr>
            <a:xfrm>
              <a:off x="6747135" y="1563923"/>
              <a:ext cx="3962574" cy="563232"/>
              <a:chOff x="6444107" y="1469392"/>
              <a:chExt cx="4232109" cy="563232"/>
            </a:xfrm>
          </p:grpSpPr>
          <p:sp>
            <p:nvSpPr>
              <p:cNvPr id="43" name="TextBox 56"/>
              <p:cNvSpPr txBox="1"/>
              <p:nvPr/>
            </p:nvSpPr>
            <p:spPr>
              <a:xfrm>
                <a:off x="6444107" y="1469392"/>
                <a:ext cx="4232109" cy="242864"/>
              </a:xfrm>
              <a:prstGeom prst="rect">
                <a:avLst/>
              </a:prstGeom>
              <a:noFill/>
            </p:spPr>
            <p:txBody>
              <a:bodyPr wrap="none" lIns="360000" tIns="0" rIns="0" bIns="0" anchor="b" anchorCtr="0">
                <a:normAutofit lnSpcReduction="10000"/>
              </a:bodyPr>
              <a:lstStyle/>
              <a:p>
                <a:r>
                  <a:rPr lang="zh-CN" altLang="en-US" sz="1600" b="1" dirty="0">
                    <a:solidFill>
                      <a:schemeClr val="accent1">
                        <a:lumMod val="100000"/>
                      </a:schemeClr>
                    </a:solidFill>
                  </a:rPr>
                  <a:t>输入标题文本</a:t>
                </a:r>
              </a:p>
            </p:txBody>
          </p:sp>
          <p:sp>
            <p:nvSpPr>
              <p:cNvPr id="44" name="TextBox 57"/>
              <p:cNvSpPr txBox="1"/>
              <p:nvPr/>
            </p:nvSpPr>
            <p:spPr>
              <a:xfrm>
                <a:off x="6444107" y="1712256"/>
                <a:ext cx="4232109" cy="320368"/>
              </a:xfrm>
              <a:prstGeom prst="rect">
                <a:avLst/>
              </a:prstGeom>
            </p:spPr>
            <p:txBody>
              <a:bodyPr vert="horz" wrap="square" lIns="360000" tIns="0" rIns="0" bIns="0" anchor="ctr" anchorCtr="0">
                <a:normAutofit fontScale="92500" lnSpcReduction="20000"/>
              </a:bodyPr>
              <a:lstStyle/>
              <a:p>
                <a:pPr algn="l">
                  <a:lnSpc>
                    <a:spcPct val="120000"/>
                  </a:lnSpc>
                </a:pPr>
                <a:r>
                  <a:rPr lang="zh-CN" altLang="en-US" sz="1050" dirty="0" smtClean="0">
                    <a:solidFill>
                      <a:schemeClr val="dk1">
                        <a:lumMod val="100000"/>
                      </a:schemeClr>
                    </a:solidFill>
                  </a:rPr>
                  <a:t>点击此处更换文本点击此处更换文本点击此处更换文本点击此处更换文本</a:t>
                </a:r>
                <a:endParaRPr sz="1050" dirty="0">
                  <a:solidFill>
                    <a:schemeClr val="dk1">
                      <a:lumMod val="100000"/>
                    </a:schemeClr>
                  </a:solidFill>
                </a:endParaRPr>
              </a:p>
            </p:txBody>
          </p:sp>
        </p:grpSp>
      </p:grpSp>
      <p:grpSp>
        <p:nvGrpSpPr>
          <p:cNvPr id="59" name="千图PPT彼岸天：ID 8661124库_组合 58"/>
          <p:cNvGrpSpPr/>
          <p:nvPr>
            <p:custDataLst>
              <p:tags r:id="rId5"/>
            </p:custDataLst>
          </p:nvPr>
        </p:nvGrpSpPr>
        <p:grpSpPr>
          <a:xfrm>
            <a:off x="6112150" y="5098136"/>
            <a:ext cx="4597559" cy="634985"/>
            <a:chOff x="6112150" y="5098136"/>
            <a:chExt cx="4597559" cy="634985"/>
          </a:xfrm>
        </p:grpSpPr>
        <p:sp>
          <p:nvSpPr>
            <p:cNvPr id="14" name="Freeform: Shape 23"/>
            <p:cNvSpPr/>
            <p:nvPr/>
          </p:nvSpPr>
          <p:spPr>
            <a:xfrm>
              <a:off x="6112150" y="5098136"/>
              <a:ext cx="634985" cy="63498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ln w="38100">
              <a:solidFill>
                <a:schemeClr val="accent5"/>
              </a:solidFill>
              <a:miter lim="400000"/>
            </a:ln>
          </p:spPr>
          <p:txBody>
            <a:bodyPr wrap="none" lIns="0" tIns="0" rIns="0" bIns="0" anchor="ctr">
              <a:normAutofit/>
            </a:bodyPr>
            <a:lstStyle/>
            <a:p>
              <a:pPr lvl="0" algn="ctr">
                <a:defRPr sz="3200"/>
              </a:pPr>
              <a:r>
                <a:rPr lang="en-US">
                  <a:solidFill>
                    <a:schemeClr val="accent5"/>
                  </a:solidFill>
                  <a:latin typeface="Impact" panose="020B0806030902050204" pitchFamily="34" charset="0"/>
                </a:rPr>
                <a:t>05</a:t>
              </a:r>
            </a:p>
          </p:txBody>
        </p:sp>
        <p:grpSp>
          <p:nvGrpSpPr>
            <p:cNvPr id="26" name="Group 58"/>
            <p:cNvGrpSpPr/>
            <p:nvPr/>
          </p:nvGrpSpPr>
          <p:grpSpPr>
            <a:xfrm>
              <a:off x="6747135" y="5134012"/>
              <a:ext cx="3962574" cy="563232"/>
              <a:chOff x="6444107" y="1469392"/>
              <a:chExt cx="4232109" cy="563232"/>
            </a:xfrm>
          </p:grpSpPr>
          <p:sp>
            <p:nvSpPr>
              <p:cNvPr id="41" name="TextBox 59"/>
              <p:cNvSpPr txBox="1"/>
              <p:nvPr/>
            </p:nvSpPr>
            <p:spPr>
              <a:xfrm>
                <a:off x="6444107" y="1469392"/>
                <a:ext cx="4232109" cy="242864"/>
              </a:xfrm>
              <a:prstGeom prst="rect">
                <a:avLst/>
              </a:prstGeom>
              <a:noFill/>
            </p:spPr>
            <p:txBody>
              <a:bodyPr wrap="none" lIns="360000" tIns="0" rIns="0" bIns="0" anchor="b" anchorCtr="0">
                <a:normAutofit lnSpcReduction="10000"/>
              </a:bodyPr>
              <a:lstStyle/>
              <a:p>
                <a:r>
                  <a:rPr lang="zh-CN" altLang="en-US" sz="1600" b="1" dirty="0">
                    <a:solidFill>
                      <a:schemeClr val="accent5">
                        <a:lumMod val="100000"/>
                      </a:schemeClr>
                    </a:solidFill>
                  </a:rPr>
                  <a:t>输入标题文本</a:t>
                </a:r>
              </a:p>
            </p:txBody>
          </p:sp>
          <p:sp>
            <p:nvSpPr>
              <p:cNvPr id="42" name="TextBox 60"/>
              <p:cNvSpPr txBox="1"/>
              <p:nvPr/>
            </p:nvSpPr>
            <p:spPr>
              <a:xfrm>
                <a:off x="6444107" y="1712256"/>
                <a:ext cx="4232109" cy="320368"/>
              </a:xfrm>
              <a:prstGeom prst="rect">
                <a:avLst/>
              </a:prstGeom>
            </p:spPr>
            <p:txBody>
              <a:bodyPr vert="horz" wrap="square" lIns="360000" tIns="0" rIns="0" bIns="0" anchor="ctr" anchorCtr="0">
                <a:normAutofit fontScale="92500" lnSpcReduction="20000"/>
              </a:bodyPr>
              <a:lstStyle/>
              <a:p>
                <a:pPr algn="l">
                  <a:lnSpc>
                    <a:spcPct val="120000"/>
                  </a:lnSpc>
                </a:pPr>
                <a:r>
                  <a:rPr lang="zh-CN" altLang="en-US" sz="1050" dirty="0" smtClean="0">
                    <a:solidFill>
                      <a:schemeClr val="dk1">
                        <a:lumMod val="100000"/>
                      </a:schemeClr>
                    </a:solidFill>
                  </a:rPr>
                  <a:t>点击此处更换文本点击此处更换文本点击此处更换文本点击此处更换文本</a:t>
                </a:r>
                <a:endParaRPr sz="1050" dirty="0">
                  <a:solidFill>
                    <a:schemeClr val="dk1">
                      <a:lumMod val="100000"/>
                    </a:schemeClr>
                  </a:solidFill>
                </a:endParaRPr>
              </a:p>
            </p:txBody>
          </p:sp>
        </p:grpSp>
      </p:grpSp>
      <p:grpSp>
        <p:nvGrpSpPr>
          <p:cNvPr id="2" name="千图PPT彼岸天：ID 8661124库_组合 1"/>
          <p:cNvGrpSpPr/>
          <p:nvPr>
            <p:custDataLst>
              <p:tags r:id="rId6"/>
            </p:custDataLst>
          </p:nvPr>
        </p:nvGrpSpPr>
        <p:grpSpPr>
          <a:xfrm>
            <a:off x="537145" y="1962568"/>
            <a:ext cx="6374901" cy="3335897"/>
            <a:chOff x="537145" y="1962568"/>
            <a:chExt cx="6374901" cy="3335897"/>
          </a:xfrm>
        </p:grpSpPr>
        <p:grpSp>
          <p:nvGrpSpPr>
            <p:cNvPr id="4" name="Group 4"/>
            <p:cNvGrpSpPr/>
            <p:nvPr/>
          </p:nvGrpSpPr>
          <p:grpSpPr>
            <a:xfrm>
              <a:off x="537145" y="2661057"/>
              <a:ext cx="2834157" cy="1939088"/>
              <a:chOff x="723909" y="2661057"/>
              <a:chExt cx="3201692" cy="1939088"/>
            </a:xfrm>
          </p:grpSpPr>
          <p:sp>
            <p:nvSpPr>
              <p:cNvPr id="51" name="Rectangle: Rounded Corners 5"/>
              <p:cNvSpPr/>
              <p:nvPr/>
            </p:nvSpPr>
            <p:spPr>
              <a:xfrm>
                <a:off x="1443251" y="4111193"/>
                <a:ext cx="2104692" cy="488952"/>
              </a:xfrm>
              <a:prstGeom prst="roundRect">
                <a:avLst>
                  <a:gd name="adj" fmla="val 50000"/>
                </a:avLst>
              </a:prstGeom>
              <a:solidFill>
                <a:schemeClr val="accent4"/>
              </a:solidFill>
              <a:ln w="12700" cap="flat">
                <a:noFill/>
                <a:miter lim="400000"/>
              </a:ln>
              <a:effectLst/>
            </p:spPr>
            <p:txBody>
              <a:bodyPr wrap="none" lIns="144000" tIns="0" rIns="0" bIns="0" anchor="ctr">
                <a:normAutofit/>
              </a:bodyPr>
              <a:lstStyle/>
              <a:p>
                <a:pPr lvl="0">
                  <a:defRPr sz="1800">
                    <a:solidFill>
                      <a:srgbClr val="000000"/>
                    </a:solidFill>
                  </a:defRPr>
                </a:pPr>
                <a:r>
                  <a:rPr lang="en-US" altLang="zh-CN" sz="1850">
                    <a:solidFill>
                      <a:schemeClr val="bg1"/>
                    </a:solidFill>
                    <a:latin typeface="Impact" panose="020B0806030902050204" pitchFamily="34" charset="0"/>
                  </a:rPr>
                  <a:t>44%</a:t>
                </a:r>
              </a:p>
            </p:txBody>
          </p:sp>
          <p:sp>
            <p:nvSpPr>
              <p:cNvPr id="52" name="Rectangle: Rounded Corners 6"/>
              <p:cNvSpPr/>
              <p:nvPr/>
            </p:nvSpPr>
            <p:spPr>
              <a:xfrm>
                <a:off x="723909" y="3636600"/>
                <a:ext cx="2853370" cy="488951"/>
              </a:xfrm>
              <a:prstGeom prst="roundRect">
                <a:avLst>
                  <a:gd name="adj" fmla="val 50000"/>
                </a:avLst>
              </a:prstGeom>
              <a:solidFill>
                <a:schemeClr val="accent3"/>
              </a:solidFill>
              <a:ln w="12700" cap="flat">
                <a:noFill/>
                <a:miter lim="400000"/>
              </a:ln>
              <a:effectLst/>
            </p:spPr>
            <p:txBody>
              <a:bodyPr wrap="none" lIns="144000" tIns="0" rIns="0" bIns="0" anchor="ctr">
                <a:normAutofit/>
              </a:bodyPr>
              <a:lstStyle/>
              <a:p>
                <a:pPr lvl="0">
                  <a:defRPr sz="1800">
                    <a:solidFill>
                      <a:srgbClr val="000000"/>
                    </a:solidFill>
                  </a:defRPr>
                </a:pPr>
                <a:r>
                  <a:rPr lang="en-US" altLang="zh-CN" sz="1850">
                    <a:solidFill>
                      <a:schemeClr val="bg1"/>
                    </a:solidFill>
                    <a:latin typeface="Impact" panose="020B0806030902050204" pitchFamily="34" charset="0"/>
                  </a:rPr>
                  <a:t>56%</a:t>
                </a:r>
              </a:p>
            </p:txBody>
          </p:sp>
          <p:sp>
            <p:nvSpPr>
              <p:cNvPr id="53" name="Rectangle: Rounded Corners 7"/>
              <p:cNvSpPr/>
              <p:nvPr/>
            </p:nvSpPr>
            <p:spPr>
              <a:xfrm>
                <a:off x="1545463" y="3144679"/>
                <a:ext cx="2158444" cy="488951"/>
              </a:xfrm>
              <a:prstGeom prst="roundRect">
                <a:avLst>
                  <a:gd name="adj" fmla="val 50000"/>
                </a:avLst>
              </a:prstGeom>
              <a:solidFill>
                <a:schemeClr val="accent2"/>
              </a:solidFill>
              <a:ln w="12700" cap="flat">
                <a:noFill/>
                <a:miter lim="400000"/>
              </a:ln>
              <a:effectLst/>
            </p:spPr>
            <p:txBody>
              <a:bodyPr wrap="none" lIns="144000" tIns="0" rIns="0" bIns="0" anchor="ctr">
                <a:normAutofit/>
              </a:bodyPr>
              <a:lstStyle/>
              <a:p>
                <a:pPr lvl="0">
                  <a:defRPr sz="1800">
                    <a:solidFill>
                      <a:srgbClr val="000000"/>
                    </a:solidFill>
                  </a:defRPr>
                </a:pPr>
                <a:r>
                  <a:rPr lang="en-US" altLang="zh-CN" sz="1850">
                    <a:solidFill>
                      <a:schemeClr val="bg1"/>
                    </a:solidFill>
                    <a:latin typeface="Impact" panose="020B0806030902050204" pitchFamily="34" charset="0"/>
                  </a:rPr>
                  <a:t>35%</a:t>
                </a:r>
              </a:p>
            </p:txBody>
          </p:sp>
          <p:sp>
            <p:nvSpPr>
              <p:cNvPr id="54" name="Rectangle: Rounded Corners 8"/>
              <p:cNvSpPr/>
              <p:nvPr/>
            </p:nvSpPr>
            <p:spPr>
              <a:xfrm>
                <a:off x="2135113" y="2661057"/>
                <a:ext cx="1790488" cy="488951"/>
              </a:xfrm>
              <a:prstGeom prst="roundRect">
                <a:avLst>
                  <a:gd name="adj" fmla="val 50000"/>
                </a:avLst>
              </a:prstGeom>
              <a:solidFill>
                <a:schemeClr val="accent1"/>
              </a:solidFill>
              <a:ln w="12700" cap="flat">
                <a:noFill/>
                <a:miter lim="400000"/>
              </a:ln>
              <a:effectLst/>
            </p:spPr>
            <p:txBody>
              <a:bodyPr wrap="none" lIns="144000" tIns="0" rIns="0" bIns="0" anchor="ctr">
                <a:normAutofit/>
              </a:bodyPr>
              <a:lstStyle/>
              <a:p>
                <a:pPr lvl="0">
                  <a:defRPr sz="1800">
                    <a:solidFill>
                      <a:srgbClr val="000000"/>
                    </a:solidFill>
                  </a:defRPr>
                </a:pPr>
                <a:r>
                  <a:rPr lang="en-US" altLang="zh-CN" sz="1850">
                    <a:solidFill>
                      <a:schemeClr val="bg1"/>
                    </a:solidFill>
                    <a:latin typeface="Impact" panose="020B0806030902050204" pitchFamily="34" charset="0"/>
                  </a:rPr>
                  <a:t>23%</a:t>
                </a:r>
              </a:p>
            </p:txBody>
          </p:sp>
        </p:grpSp>
        <p:sp>
          <p:nvSpPr>
            <p:cNvPr id="5" name="Freeform: Shape 9"/>
            <p:cNvSpPr/>
            <p:nvPr/>
          </p:nvSpPr>
          <p:spPr>
            <a:xfrm>
              <a:off x="2478354" y="1962568"/>
              <a:ext cx="3335896" cy="333589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D6D4D8"/>
            </a:solidFill>
            <a:ln w="12700" cap="flat">
              <a:noFill/>
              <a:miter lim="400000"/>
            </a:ln>
            <a:effectLst/>
          </p:spPr>
          <p:txBody>
            <a:bodyPr anchor="ctr"/>
            <a:lstStyle/>
            <a:p>
              <a:pPr algn="ctr"/>
              <a:endParaRPr/>
            </a:p>
          </p:txBody>
        </p:sp>
        <p:sp>
          <p:nvSpPr>
            <p:cNvPr id="6" name="Freeform: Shape 10"/>
            <p:cNvSpPr/>
            <p:nvPr/>
          </p:nvSpPr>
          <p:spPr>
            <a:xfrm>
              <a:off x="2676982" y="2161197"/>
              <a:ext cx="2938660" cy="293866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cap="flat">
              <a:noFill/>
              <a:miter lim="400000"/>
            </a:ln>
            <a:effectLst/>
          </p:spPr>
          <p:txBody>
            <a:bodyPr anchor="ctr"/>
            <a:lstStyle/>
            <a:p>
              <a:pPr algn="ctr"/>
              <a:endParaRPr/>
            </a:p>
          </p:txBody>
        </p:sp>
        <p:sp>
          <p:nvSpPr>
            <p:cNvPr id="7" name="Freeform: Shape 16"/>
            <p:cNvSpPr/>
            <p:nvPr/>
          </p:nvSpPr>
          <p:spPr>
            <a:xfrm>
              <a:off x="4881090" y="2197949"/>
              <a:ext cx="122913" cy="122914"/>
            </a:xfrm>
            <a:custGeom>
              <a:avLst/>
              <a:gdLst/>
              <a:ahLst/>
              <a:cxnLst>
                <a:cxn ang="0">
                  <a:pos x="wd2" y="hd2"/>
                </a:cxn>
                <a:cxn ang="5400000">
                  <a:pos x="wd2" y="hd2"/>
                </a:cxn>
                <a:cxn ang="10800000">
                  <a:pos x="wd2" y="hd2"/>
                </a:cxn>
                <a:cxn ang="16200000">
                  <a:pos x="wd2" y="hd2"/>
                </a:cxn>
              </a:cxnLst>
              <a:rect l="0" t="0" r="r" b="b"/>
              <a:pathLst>
                <a:path w="19678" h="19678"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3175">
              <a:solidFill>
                <a:srgbClr val="85888D"/>
              </a:solidFill>
              <a:miter lim="400000"/>
            </a:ln>
            <a:effectLst>
              <a:outerShdw blurRad="38100" dist="25400" dir="5400000" rotWithShape="0">
                <a:srgbClr val="000000">
                  <a:alpha val="50000"/>
                </a:srgbClr>
              </a:outerShdw>
            </a:effectLst>
          </p:spPr>
          <p:txBody>
            <a:bodyPr anchor="ctr"/>
            <a:lstStyle/>
            <a:p>
              <a:pPr algn="ctr"/>
              <a:endParaRPr/>
            </a:p>
          </p:txBody>
        </p:sp>
        <p:sp>
          <p:nvSpPr>
            <p:cNvPr id="8" name="Freeform: Shape 17"/>
            <p:cNvSpPr/>
            <p:nvPr/>
          </p:nvSpPr>
          <p:spPr>
            <a:xfrm>
              <a:off x="5000424" y="2006209"/>
              <a:ext cx="894812" cy="241588"/>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15931" y="21600"/>
                  </a:lnTo>
                  <a:lnTo>
                    <a:pt x="21600" y="0"/>
                  </a:lnTo>
                </a:path>
              </a:pathLst>
            </a:custGeom>
            <a:ln>
              <a:solidFill>
                <a:srgbClr val="85888D"/>
              </a:solidFill>
              <a:miter lim="400000"/>
              <a:tailEnd type="oval"/>
            </a:ln>
          </p:spPr>
          <p:txBody>
            <a:bodyPr anchor="ctr"/>
            <a:lstStyle/>
            <a:p>
              <a:pPr algn="ctr"/>
              <a:endParaRPr/>
            </a:p>
          </p:txBody>
        </p:sp>
        <p:sp>
          <p:nvSpPr>
            <p:cNvPr id="9" name="Freeform: Shape 18"/>
            <p:cNvSpPr/>
            <p:nvPr/>
          </p:nvSpPr>
          <p:spPr>
            <a:xfrm>
              <a:off x="5653310" y="2711604"/>
              <a:ext cx="1044920" cy="205782"/>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14617" y="21600"/>
                  </a:lnTo>
                  <a:lnTo>
                    <a:pt x="21600" y="0"/>
                  </a:lnTo>
                </a:path>
              </a:pathLst>
            </a:custGeom>
            <a:ln>
              <a:solidFill>
                <a:srgbClr val="85888D"/>
              </a:solidFill>
              <a:miter lim="400000"/>
              <a:tailEnd type="oval"/>
            </a:ln>
          </p:spPr>
          <p:txBody>
            <a:bodyPr anchor="ctr"/>
            <a:lstStyle/>
            <a:p>
              <a:pPr algn="ctr"/>
              <a:endParaRPr/>
            </a:p>
          </p:txBody>
        </p:sp>
        <p:sp>
          <p:nvSpPr>
            <p:cNvPr id="15" name="Straight Connector 24"/>
            <p:cNvSpPr/>
            <p:nvPr/>
          </p:nvSpPr>
          <p:spPr>
            <a:xfrm>
              <a:off x="5839564" y="3641627"/>
              <a:ext cx="1072482" cy="1"/>
            </a:xfrm>
            <a:prstGeom prst="line">
              <a:avLst/>
            </a:prstGeom>
            <a:ln>
              <a:solidFill>
                <a:srgbClr val="A09FA1"/>
              </a:solidFill>
              <a:miter lim="400000"/>
              <a:tailEnd type="oval"/>
            </a:ln>
          </p:spPr>
          <p:txBody>
            <a:bodyPr anchor="ctr"/>
            <a:lstStyle/>
            <a:p>
              <a:pPr algn="ctr"/>
              <a:endParaRPr/>
            </a:p>
          </p:txBody>
        </p:sp>
        <p:sp>
          <p:nvSpPr>
            <p:cNvPr id="16" name="Freeform: Shape 25"/>
            <p:cNvSpPr/>
            <p:nvPr/>
          </p:nvSpPr>
          <p:spPr>
            <a:xfrm>
              <a:off x="5653310" y="4362051"/>
              <a:ext cx="1043100" cy="22915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6988" y="0"/>
                  </a:lnTo>
                  <a:lnTo>
                    <a:pt x="21600" y="21600"/>
                  </a:lnTo>
                </a:path>
              </a:pathLst>
            </a:custGeom>
            <a:ln>
              <a:solidFill>
                <a:srgbClr val="A09FA1"/>
              </a:solidFill>
              <a:miter lim="400000"/>
              <a:tailEnd type="oval"/>
            </a:ln>
          </p:spPr>
          <p:txBody>
            <a:bodyPr anchor="ctr"/>
            <a:lstStyle/>
            <a:p>
              <a:pPr algn="ctr"/>
              <a:endParaRPr/>
            </a:p>
          </p:txBody>
        </p:sp>
        <p:sp>
          <p:nvSpPr>
            <p:cNvPr id="17" name="Freeform: Shape 26"/>
            <p:cNvSpPr/>
            <p:nvPr/>
          </p:nvSpPr>
          <p:spPr>
            <a:xfrm>
              <a:off x="5028455" y="4973940"/>
              <a:ext cx="1042006" cy="17930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8633" y="0"/>
                  </a:lnTo>
                  <a:lnTo>
                    <a:pt x="21600" y="21600"/>
                  </a:lnTo>
                </a:path>
              </a:pathLst>
            </a:custGeom>
            <a:ln>
              <a:solidFill>
                <a:srgbClr val="85888D"/>
              </a:solidFill>
              <a:miter lim="400000"/>
              <a:tailEnd type="oval"/>
            </a:ln>
          </p:spPr>
          <p:txBody>
            <a:bodyPr anchor="ctr"/>
            <a:lstStyle/>
            <a:p>
              <a:pPr algn="ctr"/>
              <a:endParaRPr/>
            </a:p>
          </p:txBody>
        </p:sp>
        <p:sp>
          <p:nvSpPr>
            <p:cNvPr id="18" name="Freeform: Shape 27"/>
            <p:cNvSpPr/>
            <p:nvPr/>
          </p:nvSpPr>
          <p:spPr>
            <a:xfrm>
              <a:off x="5492041" y="2844073"/>
              <a:ext cx="122914" cy="122914"/>
            </a:xfrm>
            <a:custGeom>
              <a:avLst/>
              <a:gdLst/>
              <a:ahLst/>
              <a:cxnLst>
                <a:cxn ang="0">
                  <a:pos x="wd2" y="hd2"/>
                </a:cxn>
                <a:cxn ang="5400000">
                  <a:pos x="wd2" y="hd2"/>
                </a:cxn>
                <a:cxn ang="10800000">
                  <a:pos x="wd2" y="hd2"/>
                </a:cxn>
                <a:cxn ang="16200000">
                  <a:pos x="wd2" y="hd2"/>
                </a:cxn>
              </a:cxnLst>
              <a:rect l="0" t="0" r="r" b="b"/>
              <a:pathLst>
                <a:path w="19678" h="19678"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3175">
              <a:solidFill>
                <a:srgbClr val="85888D"/>
              </a:solidFill>
              <a:miter lim="400000"/>
            </a:ln>
            <a:effectLst>
              <a:outerShdw blurRad="38100" dist="25400" dir="5400000" rotWithShape="0">
                <a:srgbClr val="000000">
                  <a:alpha val="50000"/>
                </a:srgbClr>
              </a:outerShdw>
            </a:effectLst>
          </p:spPr>
          <p:txBody>
            <a:bodyPr anchor="ctr"/>
            <a:lstStyle/>
            <a:p>
              <a:pPr algn="ctr"/>
              <a:endParaRPr/>
            </a:p>
          </p:txBody>
        </p:sp>
        <p:sp>
          <p:nvSpPr>
            <p:cNvPr id="19" name="Freeform: Shape 28"/>
            <p:cNvSpPr/>
            <p:nvPr/>
          </p:nvSpPr>
          <p:spPr>
            <a:xfrm>
              <a:off x="5666199" y="3580167"/>
              <a:ext cx="122914" cy="122913"/>
            </a:xfrm>
            <a:custGeom>
              <a:avLst/>
              <a:gdLst/>
              <a:ahLst/>
              <a:cxnLst>
                <a:cxn ang="0">
                  <a:pos x="wd2" y="hd2"/>
                </a:cxn>
                <a:cxn ang="5400000">
                  <a:pos x="wd2" y="hd2"/>
                </a:cxn>
                <a:cxn ang="10800000">
                  <a:pos x="wd2" y="hd2"/>
                </a:cxn>
                <a:cxn ang="16200000">
                  <a:pos x="wd2" y="hd2"/>
                </a:cxn>
              </a:cxnLst>
              <a:rect l="0" t="0" r="r" b="b"/>
              <a:pathLst>
                <a:path w="19678" h="19678"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3175">
              <a:solidFill>
                <a:srgbClr val="85888D"/>
              </a:solidFill>
              <a:miter lim="400000"/>
            </a:ln>
            <a:effectLst>
              <a:outerShdw blurRad="38100" dist="25400" dir="5400000" rotWithShape="0">
                <a:srgbClr val="000000">
                  <a:alpha val="50000"/>
                </a:srgbClr>
              </a:outerShdw>
            </a:effectLst>
          </p:spPr>
          <p:txBody>
            <a:bodyPr anchor="ctr"/>
            <a:lstStyle/>
            <a:p>
              <a:pPr algn="ctr"/>
              <a:endParaRPr/>
            </a:p>
          </p:txBody>
        </p:sp>
        <p:sp>
          <p:nvSpPr>
            <p:cNvPr id="20" name="Freeform: Shape 29"/>
            <p:cNvSpPr/>
            <p:nvPr/>
          </p:nvSpPr>
          <p:spPr>
            <a:xfrm>
              <a:off x="5492041" y="4296857"/>
              <a:ext cx="122914" cy="122913"/>
            </a:xfrm>
            <a:custGeom>
              <a:avLst/>
              <a:gdLst/>
              <a:ahLst/>
              <a:cxnLst>
                <a:cxn ang="0">
                  <a:pos x="wd2" y="hd2"/>
                </a:cxn>
                <a:cxn ang="5400000">
                  <a:pos x="wd2" y="hd2"/>
                </a:cxn>
                <a:cxn ang="10800000">
                  <a:pos x="wd2" y="hd2"/>
                </a:cxn>
                <a:cxn ang="16200000">
                  <a:pos x="wd2" y="hd2"/>
                </a:cxn>
              </a:cxnLst>
              <a:rect l="0" t="0" r="r" b="b"/>
              <a:pathLst>
                <a:path w="19678" h="19678"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3175">
              <a:solidFill>
                <a:srgbClr val="85888D"/>
              </a:solidFill>
              <a:miter lim="400000"/>
            </a:ln>
            <a:effectLst>
              <a:outerShdw blurRad="38100" dist="25400" dir="5400000" rotWithShape="0">
                <a:srgbClr val="000000">
                  <a:alpha val="50000"/>
                </a:srgbClr>
              </a:outerShdw>
            </a:effectLst>
          </p:spPr>
          <p:txBody>
            <a:bodyPr anchor="ctr"/>
            <a:lstStyle/>
            <a:p>
              <a:pPr algn="ctr"/>
              <a:endParaRPr/>
            </a:p>
          </p:txBody>
        </p:sp>
        <p:sp>
          <p:nvSpPr>
            <p:cNvPr id="21" name="Freeform: Shape 30"/>
            <p:cNvSpPr/>
            <p:nvPr/>
          </p:nvSpPr>
          <p:spPr>
            <a:xfrm>
              <a:off x="4881090" y="4924884"/>
              <a:ext cx="122913" cy="122913"/>
            </a:xfrm>
            <a:custGeom>
              <a:avLst/>
              <a:gdLst/>
              <a:ahLst/>
              <a:cxnLst>
                <a:cxn ang="0">
                  <a:pos x="wd2" y="hd2"/>
                </a:cxn>
                <a:cxn ang="5400000">
                  <a:pos x="wd2" y="hd2"/>
                </a:cxn>
                <a:cxn ang="10800000">
                  <a:pos x="wd2" y="hd2"/>
                </a:cxn>
                <a:cxn ang="16200000">
                  <a:pos x="wd2" y="hd2"/>
                </a:cxn>
              </a:cxnLst>
              <a:rect l="0" t="0" r="r" b="b"/>
              <a:pathLst>
                <a:path w="19678" h="19678"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3175">
              <a:solidFill>
                <a:srgbClr val="85888D"/>
              </a:solidFill>
              <a:miter lim="400000"/>
            </a:ln>
            <a:effectLst>
              <a:outerShdw blurRad="38100" dist="25400" dir="5400000" rotWithShape="0">
                <a:srgbClr val="000000">
                  <a:alpha val="50000"/>
                </a:srgbClr>
              </a:outerShdw>
            </a:effectLst>
          </p:spPr>
          <p:txBody>
            <a:bodyPr anchor="ctr"/>
            <a:lstStyle/>
            <a:p>
              <a:pPr algn="ctr"/>
              <a:endParaRPr/>
            </a:p>
          </p:txBody>
        </p:sp>
        <p:grpSp>
          <p:nvGrpSpPr>
            <p:cNvPr id="27" name="Group 2"/>
            <p:cNvGrpSpPr>
              <a:grpSpLocks noChangeAspect="1"/>
            </p:cNvGrpSpPr>
            <p:nvPr/>
          </p:nvGrpSpPr>
          <p:grpSpPr bwMode="auto">
            <a:xfrm>
              <a:off x="2747626" y="2419694"/>
              <a:ext cx="2795748" cy="2368216"/>
              <a:chOff x="2884" y="1335"/>
              <a:chExt cx="1916" cy="1623"/>
            </a:xfrm>
            <a:solidFill>
              <a:schemeClr val="bg1">
                <a:lumMod val="75000"/>
              </a:schemeClr>
            </a:solidFill>
          </p:grpSpPr>
          <p:sp>
            <p:nvSpPr>
              <p:cNvPr id="28" name="Freeform: Shape 15"/>
              <p:cNvSpPr/>
              <p:nvPr/>
            </p:nvSpPr>
            <p:spPr bwMode="auto">
              <a:xfrm>
                <a:off x="3818" y="1613"/>
                <a:ext cx="982" cy="1345"/>
              </a:xfrm>
              <a:custGeom>
                <a:avLst/>
                <a:gdLst>
                  <a:gd name="T0" fmla="*/ 194 w 472"/>
                  <a:gd name="T1" fmla="*/ 274 h 647"/>
                  <a:gd name="T2" fmla="*/ 236 w 472"/>
                  <a:gd name="T3" fmla="*/ 252 h 647"/>
                  <a:gd name="T4" fmla="*/ 203 w 472"/>
                  <a:gd name="T5" fmla="*/ 228 h 647"/>
                  <a:gd name="T6" fmla="*/ 181 w 472"/>
                  <a:gd name="T7" fmla="*/ 238 h 647"/>
                  <a:gd name="T8" fmla="*/ 150 w 472"/>
                  <a:gd name="T9" fmla="*/ 192 h 647"/>
                  <a:gd name="T10" fmla="*/ 146 w 472"/>
                  <a:gd name="T11" fmla="*/ 211 h 647"/>
                  <a:gd name="T12" fmla="*/ 102 w 472"/>
                  <a:gd name="T13" fmla="*/ 197 h 647"/>
                  <a:gd name="T14" fmla="*/ 72 w 472"/>
                  <a:gd name="T15" fmla="*/ 225 h 647"/>
                  <a:gd name="T16" fmla="*/ 37 w 472"/>
                  <a:gd name="T17" fmla="*/ 204 h 647"/>
                  <a:gd name="T18" fmla="*/ 68 w 472"/>
                  <a:gd name="T19" fmla="*/ 173 h 647"/>
                  <a:gd name="T20" fmla="*/ 105 w 472"/>
                  <a:gd name="T21" fmla="*/ 134 h 647"/>
                  <a:gd name="T22" fmla="*/ 164 w 472"/>
                  <a:gd name="T23" fmla="*/ 125 h 647"/>
                  <a:gd name="T24" fmla="*/ 192 w 472"/>
                  <a:gd name="T25" fmla="*/ 89 h 647"/>
                  <a:gd name="T26" fmla="*/ 195 w 472"/>
                  <a:gd name="T27" fmla="*/ 84 h 647"/>
                  <a:gd name="T28" fmla="*/ 189 w 472"/>
                  <a:gd name="T29" fmla="*/ 42 h 647"/>
                  <a:gd name="T30" fmla="*/ 161 w 472"/>
                  <a:gd name="T31" fmla="*/ 81 h 647"/>
                  <a:gd name="T32" fmla="*/ 139 w 472"/>
                  <a:gd name="T33" fmla="*/ 104 h 647"/>
                  <a:gd name="T34" fmla="*/ 115 w 472"/>
                  <a:gd name="T35" fmla="*/ 63 h 647"/>
                  <a:gd name="T36" fmla="*/ 182 w 472"/>
                  <a:gd name="T37" fmla="*/ 6 h 647"/>
                  <a:gd name="T38" fmla="*/ 267 w 472"/>
                  <a:gd name="T39" fmla="*/ 25 h 647"/>
                  <a:gd name="T40" fmla="*/ 289 w 472"/>
                  <a:gd name="T41" fmla="*/ 20 h 647"/>
                  <a:gd name="T42" fmla="*/ 338 w 472"/>
                  <a:gd name="T43" fmla="*/ 19 h 647"/>
                  <a:gd name="T44" fmla="*/ 409 w 472"/>
                  <a:gd name="T45" fmla="*/ 37 h 647"/>
                  <a:gd name="T46" fmla="*/ 449 w 472"/>
                  <a:gd name="T47" fmla="*/ 364 h 647"/>
                  <a:gd name="T48" fmla="*/ 427 w 472"/>
                  <a:gd name="T49" fmla="*/ 394 h 647"/>
                  <a:gd name="T50" fmla="*/ 400 w 472"/>
                  <a:gd name="T51" fmla="*/ 335 h 647"/>
                  <a:gd name="T52" fmla="*/ 348 w 472"/>
                  <a:gd name="T53" fmla="*/ 323 h 647"/>
                  <a:gd name="T54" fmla="*/ 316 w 472"/>
                  <a:gd name="T55" fmla="*/ 374 h 647"/>
                  <a:gd name="T56" fmla="*/ 260 w 472"/>
                  <a:gd name="T57" fmla="*/ 329 h 647"/>
                  <a:gd name="T58" fmla="*/ 255 w 472"/>
                  <a:gd name="T59" fmla="*/ 359 h 647"/>
                  <a:gd name="T60" fmla="*/ 302 w 472"/>
                  <a:gd name="T61" fmla="*/ 389 h 647"/>
                  <a:gd name="T62" fmla="*/ 259 w 472"/>
                  <a:gd name="T63" fmla="*/ 492 h 647"/>
                  <a:gd name="T64" fmla="*/ 232 w 472"/>
                  <a:gd name="T65" fmla="*/ 583 h 647"/>
                  <a:gd name="T66" fmla="*/ 153 w 472"/>
                  <a:gd name="T67" fmla="*/ 641 h 647"/>
                  <a:gd name="T68" fmla="*/ 136 w 472"/>
                  <a:gd name="T69" fmla="*/ 532 h 647"/>
                  <a:gd name="T70" fmla="*/ 85 w 472"/>
                  <a:gd name="T71" fmla="*/ 417 h 647"/>
                  <a:gd name="T72" fmla="*/ 8 w 472"/>
                  <a:gd name="T73" fmla="*/ 383 h 647"/>
                  <a:gd name="T74" fmla="*/ 20 w 472"/>
                  <a:gd name="T75" fmla="*/ 298 h 647"/>
                  <a:gd name="T76" fmla="*/ 53 w 472"/>
                  <a:gd name="T77" fmla="*/ 245 h 647"/>
                  <a:gd name="T78" fmla="*/ 125 w 472"/>
                  <a:gd name="T79" fmla="*/ 243 h 647"/>
                  <a:gd name="T80" fmla="*/ 297 w 472"/>
                  <a:gd name="T81" fmla="*/ 190 h 647"/>
                  <a:gd name="T82" fmla="*/ 305 w 472"/>
                  <a:gd name="T83" fmla="*/ 232 h 647"/>
                  <a:gd name="T84" fmla="*/ 332 w 472"/>
                  <a:gd name="T85" fmla="*/ 234 h 647"/>
                  <a:gd name="T86" fmla="*/ 311 w 472"/>
                  <a:gd name="T87" fmla="*/ 182 h 6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72" h="647">
                    <a:moveTo>
                      <a:pt x="166" y="279"/>
                    </a:moveTo>
                    <a:cubicBezTo>
                      <a:pt x="167" y="266"/>
                      <a:pt x="173" y="267"/>
                      <a:pt x="180" y="271"/>
                    </a:cubicBezTo>
                    <a:cubicBezTo>
                      <a:pt x="184" y="273"/>
                      <a:pt x="189" y="273"/>
                      <a:pt x="194" y="274"/>
                    </a:cubicBezTo>
                    <a:cubicBezTo>
                      <a:pt x="202" y="276"/>
                      <a:pt x="210" y="276"/>
                      <a:pt x="217" y="278"/>
                    </a:cubicBezTo>
                    <a:cubicBezTo>
                      <a:pt x="226" y="280"/>
                      <a:pt x="233" y="276"/>
                      <a:pt x="236" y="271"/>
                    </a:cubicBezTo>
                    <a:cubicBezTo>
                      <a:pt x="239" y="266"/>
                      <a:pt x="238" y="257"/>
                      <a:pt x="236" y="252"/>
                    </a:cubicBezTo>
                    <a:cubicBezTo>
                      <a:pt x="234" y="248"/>
                      <a:pt x="227" y="247"/>
                      <a:pt x="222" y="245"/>
                    </a:cubicBezTo>
                    <a:cubicBezTo>
                      <a:pt x="222" y="245"/>
                      <a:pt x="221" y="245"/>
                      <a:pt x="220" y="245"/>
                    </a:cubicBezTo>
                    <a:cubicBezTo>
                      <a:pt x="203" y="245"/>
                      <a:pt x="203" y="246"/>
                      <a:pt x="203" y="228"/>
                    </a:cubicBezTo>
                    <a:cubicBezTo>
                      <a:pt x="203" y="219"/>
                      <a:pt x="197" y="214"/>
                      <a:pt x="189" y="217"/>
                    </a:cubicBezTo>
                    <a:cubicBezTo>
                      <a:pt x="186" y="219"/>
                      <a:pt x="183" y="224"/>
                      <a:pt x="182" y="228"/>
                    </a:cubicBezTo>
                    <a:cubicBezTo>
                      <a:pt x="181" y="230"/>
                      <a:pt x="181" y="234"/>
                      <a:pt x="181" y="238"/>
                    </a:cubicBezTo>
                    <a:cubicBezTo>
                      <a:pt x="171" y="233"/>
                      <a:pt x="165" y="228"/>
                      <a:pt x="165" y="217"/>
                    </a:cubicBezTo>
                    <a:cubicBezTo>
                      <a:pt x="165" y="212"/>
                      <a:pt x="161" y="208"/>
                      <a:pt x="159" y="204"/>
                    </a:cubicBezTo>
                    <a:cubicBezTo>
                      <a:pt x="156" y="200"/>
                      <a:pt x="153" y="196"/>
                      <a:pt x="150" y="192"/>
                    </a:cubicBezTo>
                    <a:cubicBezTo>
                      <a:pt x="147" y="190"/>
                      <a:pt x="144" y="189"/>
                      <a:pt x="141" y="187"/>
                    </a:cubicBezTo>
                    <a:cubicBezTo>
                      <a:pt x="139" y="191"/>
                      <a:pt x="136" y="196"/>
                      <a:pt x="137" y="200"/>
                    </a:cubicBezTo>
                    <a:cubicBezTo>
                      <a:pt x="138" y="204"/>
                      <a:pt x="143" y="208"/>
                      <a:pt x="146" y="211"/>
                    </a:cubicBezTo>
                    <a:cubicBezTo>
                      <a:pt x="147" y="212"/>
                      <a:pt x="148" y="214"/>
                      <a:pt x="147" y="217"/>
                    </a:cubicBezTo>
                    <a:cubicBezTo>
                      <a:pt x="144" y="214"/>
                      <a:pt x="139" y="211"/>
                      <a:pt x="136" y="207"/>
                    </a:cubicBezTo>
                    <a:cubicBezTo>
                      <a:pt x="127" y="195"/>
                      <a:pt x="116" y="192"/>
                      <a:pt x="102" y="197"/>
                    </a:cubicBezTo>
                    <a:cubicBezTo>
                      <a:pt x="98" y="198"/>
                      <a:pt x="95" y="202"/>
                      <a:pt x="92" y="204"/>
                    </a:cubicBezTo>
                    <a:cubicBezTo>
                      <a:pt x="87" y="208"/>
                      <a:pt x="83" y="212"/>
                      <a:pt x="78" y="214"/>
                    </a:cubicBezTo>
                    <a:cubicBezTo>
                      <a:pt x="72" y="216"/>
                      <a:pt x="72" y="220"/>
                      <a:pt x="72" y="225"/>
                    </a:cubicBezTo>
                    <a:cubicBezTo>
                      <a:pt x="70" y="238"/>
                      <a:pt x="64" y="242"/>
                      <a:pt x="52" y="236"/>
                    </a:cubicBezTo>
                    <a:cubicBezTo>
                      <a:pt x="47" y="233"/>
                      <a:pt x="39" y="231"/>
                      <a:pt x="38" y="228"/>
                    </a:cubicBezTo>
                    <a:cubicBezTo>
                      <a:pt x="35" y="221"/>
                      <a:pt x="36" y="212"/>
                      <a:pt x="37" y="204"/>
                    </a:cubicBezTo>
                    <a:cubicBezTo>
                      <a:pt x="37" y="201"/>
                      <a:pt x="42" y="198"/>
                      <a:pt x="46" y="196"/>
                    </a:cubicBezTo>
                    <a:cubicBezTo>
                      <a:pt x="49" y="195"/>
                      <a:pt x="52" y="195"/>
                      <a:pt x="55" y="195"/>
                    </a:cubicBezTo>
                    <a:cubicBezTo>
                      <a:pt x="74" y="191"/>
                      <a:pt x="74" y="190"/>
                      <a:pt x="68" y="173"/>
                    </a:cubicBezTo>
                    <a:cubicBezTo>
                      <a:pt x="67" y="170"/>
                      <a:pt x="68" y="165"/>
                      <a:pt x="71" y="163"/>
                    </a:cubicBezTo>
                    <a:cubicBezTo>
                      <a:pt x="80" y="153"/>
                      <a:pt x="89" y="145"/>
                      <a:pt x="99" y="136"/>
                    </a:cubicBezTo>
                    <a:cubicBezTo>
                      <a:pt x="101" y="135"/>
                      <a:pt x="103" y="134"/>
                      <a:pt x="105" y="134"/>
                    </a:cubicBezTo>
                    <a:cubicBezTo>
                      <a:pt x="116" y="134"/>
                      <a:pt x="119" y="129"/>
                      <a:pt x="120" y="119"/>
                    </a:cubicBezTo>
                    <a:cubicBezTo>
                      <a:pt x="120" y="116"/>
                      <a:pt x="121" y="112"/>
                      <a:pt x="122" y="108"/>
                    </a:cubicBezTo>
                    <a:cubicBezTo>
                      <a:pt x="130" y="130"/>
                      <a:pt x="149" y="121"/>
                      <a:pt x="164" y="125"/>
                    </a:cubicBezTo>
                    <a:cubicBezTo>
                      <a:pt x="166" y="125"/>
                      <a:pt x="171" y="120"/>
                      <a:pt x="173" y="117"/>
                    </a:cubicBezTo>
                    <a:cubicBezTo>
                      <a:pt x="175" y="112"/>
                      <a:pt x="175" y="107"/>
                      <a:pt x="176" y="102"/>
                    </a:cubicBezTo>
                    <a:cubicBezTo>
                      <a:pt x="190" y="105"/>
                      <a:pt x="190" y="105"/>
                      <a:pt x="192" y="89"/>
                    </a:cubicBezTo>
                    <a:cubicBezTo>
                      <a:pt x="195" y="89"/>
                      <a:pt x="198" y="88"/>
                      <a:pt x="202" y="87"/>
                    </a:cubicBezTo>
                    <a:cubicBezTo>
                      <a:pt x="202" y="87"/>
                      <a:pt x="202" y="86"/>
                      <a:pt x="202" y="85"/>
                    </a:cubicBezTo>
                    <a:cubicBezTo>
                      <a:pt x="199" y="85"/>
                      <a:pt x="197" y="85"/>
                      <a:pt x="195" y="84"/>
                    </a:cubicBezTo>
                    <a:cubicBezTo>
                      <a:pt x="190" y="82"/>
                      <a:pt x="183" y="81"/>
                      <a:pt x="181" y="77"/>
                    </a:cubicBezTo>
                    <a:cubicBezTo>
                      <a:pt x="178" y="71"/>
                      <a:pt x="178" y="63"/>
                      <a:pt x="184" y="56"/>
                    </a:cubicBezTo>
                    <a:cubicBezTo>
                      <a:pt x="187" y="53"/>
                      <a:pt x="190" y="46"/>
                      <a:pt x="189" y="42"/>
                    </a:cubicBezTo>
                    <a:cubicBezTo>
                      <a:pt x="187" y="35"/>
                      <a:pt x="182" y="35"/>
                      <a:pt x="177" y="42"/>
                    </a:cubicBezTo>
                    <a:cubicBezTo>
                      <a:pt x="172" y="50"/>
                      <a:pt x="166" y="59"/>
                      <a:pt x="161" y="68"/>
                    </a:cubicBezTo>
                    <a:cubicBezTo>
                      <a:pt x="159" y="71"/>
                      <a:pt x="160" y="77"/>
                      <a:pt x="161" y="81"/>
                    </a:cubicBezTo>
                    <a:cubicBezTo>
                      <a:pt x="163" y="87"/>
                      <a:pt x="163" y="91"/>
                      <a:pt x="157" y="95"/>
                    </a:cubicBezTo>
                    <a:cubicBezTo>
                      <a:pt x="152" y="99"/>
                      <a:pt x="148" y="104"/>
                      <a:pt x="142" y="110"/>
                    </a:cubicBezTo>
                    <a:cubicBezTo>
                      <a:pt x="141" y="108"/>
                      <a:pt x="140" y="106"/>
                      <a:pt x="139" y="104"/>
                    </a:cubicBezTo>
                    <a:cubicBezTo>
                      <a:pt x="136" y="94"/>
                      <a:pt x="130" y="91"/>
                      <a:pt x="120" y="91"/>
                    </a:cubicBezTo>
                    <a:cubicBezTo>
                      <a:pt x="110" y="91"/>
                      <a:pt x="110" y="82"/>
                      <a:pt x="109" y="75"/>
                    </a:cubicBezTo>
                    <a:cubicBezTo>
                      <a:pt x="108" y="72"/>
                      <a:pt x="112" y="66"/>
                      <a:pt x="115" y="63"/>
                    </a:cubicBezTo>
                    <a:cubicBezTo>
                      <a:pt x="127" y="53"/>
                      <a:pt x="140" y="44"/>
                      <a:pt x="152" y="34"/>
                    </a:cubicBezTo>
                    <a:cubicBezTo>
                      <a:pt x="153" y="33"/>
                      <a:pt x="153" y="32"/>
                      <a:pt x="154" y="31"/>
                    </a:cubicBezTo>
                    <a:cubicBezTo>
                      <a:pt x="156" y="14"/>
                      <a:pt x="170" y="10"/>
                      <a:pt x="182" y="6"/>
                    </a:cubicBezTo>
                    <a:cubicBezTo>
                      <a:pt x="193" y="2"/>
                      <a:pt x="206" y="0"/>
                      <a:pt x="217" y="3"/>
                    </a:cubicBezTo>
                    <a:cubicBezTo>
                      <a:pt x="230" y="7"/>
                      <a:pt x="243" y="12"/>
                      <a:pt x="256" y="14"/>
                    </a:cubicBezTo>
                    <a:cubicBezTo>
                      <a:pt x="260" y="15"/>
                      <a:pt x="264" y="22"/>
                      <a:pt x="267" y="25"/>
                    </a:cubicBezTo>
                    <a:cubicBezTo>
                      <a:pt x="271" y="29"/>
                      <a:pt x="275" y="33"/>
                      <a:pt x="279" y="36"/>
                    </a:cubicBezTo>
                    <a:cubicBezTo>
                      <a:pt x="282" y="32"/>
                      <a:pt x="285" y="27"/>
                      <a:pt x="288" y="23"/>
                    </a:cubicBezTo>
                    <a:cubicBezTo>
                      <a:pt x="288" y="22"/>
                      <a:pt x="289" y="21"/>
                      <a:pt x="289" y="20"/>
                    </a:cubicBezTo>
                    <a:cubicBezTo>
                      <a:pt x="290" y="20"/>
                      <a:pt x="291" y="20"/>
                      <a:pt x="291" y="20"/>
                    </a:cubicBezTo>
                    <a:cubicBezTo>
                      <a:pt x="299" y="34"/>
                      <a:pt x="299" y="34"/>
                      <a:pt x="311" y="24"/>
                    </a:cubicBezTo>
                    <a:cubicBezTo>
                      <a:pt x="319" y="18"/>
                      <a:pt x="327" y="14"/>
                      <a:pt x="338" y="19"/>
                    </a:cubicBezTo>
                    <a:cubicBezTo>
                      <a:pt x="342" y="21"/>
                      <a:pt x="350" y="19"/>
                      <a:pt x="354" y="16"/>
                    </a:cubicBezTo>
                    <a:cubicBezTo>
                      <a:pt x="367" y="8"/>
                      <a:pt x="378" y="7"/>
                      <a:pt x="390" y="16"/>
                    </a:cubicBezTo>
                    <a:cubicBezTo>
                      <a:pt x="397" y="22"/>
                      <a:pt x="404" y="29"/>
                      <a:pt x="409" y="37"/>
                    </a:cubicBezTo>
                    <a:cubicBezTo>
                      <a:pt x="454" y="115"/>
                      <a:pt x="472" y="200"/>
                      <a:pt x="467" y="290"/>
                    </a:cubicBezTo>
                    <a:cubicBezTo>
                      <a:pt x="466" y="308"/>
                      <a:pt x="463" y="325"/>
                      <a:pt x="460" y="342"/>
                    </a:cubicBezTo>
                    <a:cubicBezTo>
                      <a:pt x="458" y="349"/>
                      <a:pt x="454" y="357"/>
                      <a:pt x="449" y="364"/>
                    </a:cubicBezTo>
                    <a:cubicBezTo>
                      <a:pt x="442" y="374"/>
                      <a:pt x="440" y="384"/>
                      <a:pt x="442" y="396"/>
                    </a:cubicBezTo>
                    <a:cubicBezTo>
                      <a:pt x="443" y="401"/>
                      <a:pt x="443" y="405"/>
                      <a:pt x="444" y="411"/>
                    </a:cubicBezTo>
                    <a:cubicBezTo>
                      <a:pt x="433" y="408"/>
                      <a:pt x="429" y="403"/>
                      <a:pt x="427" y="394"/>
                    </a:cubicBezTo>
                    <a:cubicBezTo>
                      <a:pt x="424" y="384"/>
                      <a:pt x="419" y="375"/>
                      <a:pt x="415" y="365"/>
                    </a:cubicBezTo>
                    <a:cubicBezTo>
                      <a:pt x="414" y="362"/>
                      <a:pt x="412" y="358"/>
                      <a:pt x="412" y="354"/>
                    </a:cubicBezTo>
                    <a:cubicBezTo>
                      <a:pt x="411" y="345"/>
                      <a:pt x="410" y="338"/>
                      <a:pt x="400" y="335"/>
                    </a:cubicBezTo>
                    <a:cubicBezTo>
                      <a:pt x="396" y="334"/>
                      <a:pt x="393" y="327"/>
                      <a:pt x="391" y="323"/>
                    </a:cubicBezTo>
                    <a:cubicBezTo>
                      <a:pt x="385" y="309"/>
                      <a:pt x="369" y="301"/>
                      <a:pt x="356" y="308"/>
                    </a:cubicBezTo>
                    <a:cubicBezTo>
                      <a:pt x="352" y="310"/>
                      <a:pt x="349" y="318"/>
                      <a:pt x="348" y="323"/>
                    </a:cubicBezTo>
                    <a:cubicBezTo>
                      <a:pt x="347" y="332"/>
                      <a:pt x="348" y="340"/>
                      <a:pt x="338" y="345"/>
                    </a:cubicBezTo>
                    <a:cubicBezTo>
                      <a:pt x="336" y="346"/>
                      <a:pt x="336" y="353"/>
                      <a:pt x="334" y="354"/>
                    </a:cubicBezTo>
                    <a:cubicBezTo>
                      <a:pt x="324" y="357"/>
                      <a:pt x="323" y="370"/>
                      <a:pt x="316" y="374"/>
                    </a:cubicBezTo>
                    <a:cubicBezTo>
                      <a:pt x="305" y="379"/>
                      <a:pt x="294" y="383"/>
                      <a:pt x="282" y="376"/>
                    </a:cubicBezTo>
                    <a:cubicBezTo>
                      <a:pt x="280" y="374"/>
                      <a:pt x="278" y="371"/>
                      <a:pt x="277" y="369"/>
                    </a:cubicBezTo>
                    <a:cubicBezTo>
                      <a:pt x="271" y="356"/>
                      <a:pt x="266" y="342"/>
                      <a:pt x="260" y="329"/>
                    </a:cubicBezTo>
                    <a:cubicBezTo>
                      <a:pt x="256" y="320"/>
                      <a:pt x="251" y="313"/>
                      <a:pt x="246" y="305"/>
                    </a:cubicBezTo>
                    <a:cubicBezTo>
                      <a:pt x="243" y="302"/>
                      <a:pt x="240" y="299"/>
                      <a:pt x="236" y="296"/>
                    </a:cubicBezTo>
                    <a:cubicBezTo>
                      <a:pt x="243" y="317"/>
                      <a:pt x="241" y="340"/>
                      <a:pt x="255" y="359"/>
                    </a:cubicBezTo>
                    <a:cubicBezTo>
                      <a:pt x="262" y="367"/>
                      <a:pt x="266" y="377"/>
                      <a:pt x="277" y="380"/>
                    </a:cubicBezTo>
                    <a:cubicBezTo>
                      <a:pt x="278" y="380"/>
                      <a:pt x="279" y="381"/>
                      <a:pt x="280" y="382"/>
                    </a:cubicBezTo>
                    <a:cubicBezTo>
                      <a:pt x="284" y="394"/>
                      <a:pt x="292" y="392"/>
                      <a:pt x="302" y="389"/>
                    </a:cubicBezTo>
                    <a:cubicBezTo>
                      <a:pt x="309" y="387"/>
                      <a:pt x="314" y="392"/>
                      <a:pt x="311" y="398"/>
                    </a:cubicBezTo>
                    <a:cubicBezTo>
                      <a:pt x="301" y="417"/>
                      <a:pt x="291" y="434"/>
                      <a:pt x="281" y="452"/>
                    </a:cubicBezTo>
                    <a:cubicBezTo>
                      <a:pt x="274" y="466"/>
                      <a:pt x="266" y="478"/>
                      <a:pt x="259" y="492"/>
                    </a:cubicBezTo>
                    <a:cubicBezTo>
                      <a:pt x="257" y="495"/>
                      <a:pt x="259" y="501"/>
                      <a:pt x="260" y="506"/>
                    </a:cubicBezTo>
                    <a:cubicBezTo>
                      <a:pt x="263" y="522"/>
                      <a:pt x="266" y="539"/>
                      <a:pt x="251" y="551"/>
                    </a:cubicBezTo>
                    <a:cubicBezTo>
                      <a:pt x="241" y="560"/>
                      <a:pt x="237" y="571"/>
                      <a:pt x="232" y="583"/>
                    </a:cubicBezTo>
                    <a:cubicBezTo>
                      <a:pt x="223" y="603"/>
                      <a:pt x="214" y="623"/>
                      <a:pt x="196" y="638"/>
                    </a:cubicBezTo>
                    <a:cubicBezTo>
                      <a:pt x="185" y="647"/>
                      <a:pt x="172" y="645"/>
                      <a:pt x="160" y="646"/>
                    </a:cubicBezTo>
                    <a:cubicBezTo>
                      <a:pt x="158" y="646"/>
                      <a:pt x="155" y="643"/>
                      <a:pt x="153" y="641"/>
                    </a:cubicBezTo>
                    <a:cubicBezTo>
                      <a:pt x="152" y="639"/>
                      <a:pt x="151" y="636"/>
                      <a:pt x="151" y="634"/>
                    </a:cubicBezTo>
                    <a:cubicBezTo>
                      <a:pt x="145" y="604"/>
                      <a:pt x="140" y="575"/>
                      <a:pt x="135" y="545"/>
                    </a:cubicBezTo>
                    <a:cubicBezTo>
                      <a:pt x="134" y="541"/>
                      <a:pt x="134" y="535"/>
                      <a:pt x="136" y="532"/>
                    </a:cubicBezTo>
                    <a:cubicBezTo>
                      <a:pt x="149" y="512"/>
                      <a:pt x="141" y="492"/>
                      <a:pt x="134" y="473"/>
                    </a:cubicBezTo>
                    <a:cubicBezTo>
                      <a:pt x="130" y="462"/>
                      <a:pt x="126" y="452"/>
                      <a:pt x="124" y="441"/>
                    </a:cubicBezTo>
                    <a:cubicBezTo>
                      <a:pt x="120" y="422"/>
                      <a:pt x="102" y="414"/>
                      <a:pt x="85" y="417"/>
                    </a:cubicBezTo>
                    <a:cubicBezTo>
                      <a:pt x="75" y="420"/>
                      <a:pt x="64" y="422"/>
                      <a:pt x="54" y="423"/>
                    </a:cubicBezTo>
                    <a:cubicBezTo>
                      <a:pt x="42" y="425"/>
                      <a:pt x="34" y="418"/>
                      <a:pt x="28" y="409"/>
                    </a:cubicBezTo>
                    <a:cubicBezTo>
                      <a:pt x="21" y="401"/>
                      <a:pt x="14" y="392"/>
                      <a:pt x="8" y="383"/>
                    </a:cubicBezTo>
                    <a:cubicBezTo>
                      <a:pt x="5" y="378"/>
                      <a:pt x="2" y="372"/>
                      <a:pt x="1" y="366"/>
                    </a:cubicBezTo>
                    <a:cubicBezTo>
                      <a:pt x="0" y="355"/>
                      <a:pt x="1" y="345"/>
                      <a:pt x="1" y="334"/>
                    </a:cubicBezTo>
                    <a:cubicBezTo>
                      <a:pt x="1" y="319"/>
                      <a:pt x="7" y="307"/>
                      <a:pt x="20" y="298"/>
                    </a:cubicBezTo>
                    <a:cubicBezTo>
                      <a:pt x="28" y="292"/>
                      <a:pt x="34" y="285"/>
                      <a:pt x="33" y="273"/>
                    </a:cubicBezTo>
                    <a:cubicBezTo>
                      <a:pt x="33" y="270"/>
                      <a:pt x="35" y="266"/>
                      <a:pt x="37" y="263"/>
                    </a:cubicBezTo>
                    <a:cubicBezTo>
                      <a:pt x="42" y="257"/>
                      <a:pt x="47" y="252"/>
                      <a:pt x="53" y="245"/>
                    </a:cubicBezTo>
                    <a:cubicBezTo>
                      <a:pt x="60" y="253"/>
                      <a:pt x="68" y="247"/>
                      <a:pt x="74" y="243"/>
                    </a:cubicBezTo>
                    <a:cubicBezTo>
                      <a:pt x="87" y="234"/>
                      <a:pt x="102" y="233"/>
                      <a:pt x="117" y="236"/>
                    </a:cubicBezTo>
                    <a:cubicBezTo>
                      <a:pt x="120" y="236"/>
                      <a:pt x="125" y="241"/>
                      <a:pt x="125" y="243"/>
                    </a:cubicBezTo>
                    <a:cubicBezTo>
                      <a:pt x="123" y="258"/>
                      <a:pt x="129" y="266"/>
                      <a:pt x="144" y="268"/>
                    </a:cubicBezTo>
                    <a:cubicBezTo>
                      <a:pt x="151" y="270"/>
                      <a:pt x="157" y="275"/>
                      <a:pt x="166" y="279"/>
                    </a:cubicBezTo>
                    <a:close/>
                    <a:moveTo>
                      <a:pt x="297" y="190"/>
                    </a:moveTo>
                    <a:cubicBezTo>
                      <a:pt x="294" y="188"/>
                      <a:pt x="291" y="186"/>
                      <a:pt x="287" y="184"/>
                    </a:cubicBezTo>
                    <a:cubicBezTo>
                      <a:pt x="289" y="190"/>
                      <a:pt x="289" y="193"/>
                      <a:pt x="291" y="196"/>
                    </a:cubicBezTo>
                    <a:cubicBezTo>
                      <a:pt x="297" y="208"/>
                      <a:pt x="304" y="218"/>
                      <a:pt x="305" y="232"/>
                    </a:cubicBezTo>
                    <a:cubicBezTo>
                      <a:pt x="306" y="239"/>
                      <a:pt x="313" y="242"/>
                      <a:pt x="320" y="241"/>
                    </a:cubicBezTo>
                    <a:cubicBezTo>
                      <a:pt x="328" y="241"/>
                      <a:pt x="335" y="240"/>
                      <a:pt x="345" y="239"/>
                    </a:cubicBezTo>
                    <a:cubicBezTo>
                      <a:pt x="340" y="237"/>
                      <a:pt x="337" y="235"/>
                      <a:pt x="332" y="234"/>
                    </a:cubicBezTo>
                    <a:cubicBezTo>
                      <a:pt x="326" y="232"/>
                      <a:pt x="321" y="230"/>
                      <a:pt x="320" y="222"/>
                    </a:cubicBezTo>
                    <a:cubicBezTo>
                      <a:pt x="318" y="212"/>
                      <a:pt x="316" y="202"/>
                      <a:pt x="314" y="191"/>
                    </a:cubicBezTo>
                    <a:cubicBezTo>
                      <a:pt x="314" y="188"/>
                      <a:pt x="312" y="185"/>
                      <a:pt x="311" y="182"/>
                    </a:cubicBezTo>
                    <a:cubicBezTo>
                      <a:pt x="308" y="183"/>
                      <a:pt x="305" y="184"/>
                      <a:pt x="301" y="185"/>
                    </a:cubicBezTo>
                    <a:cubicBezTo>
                      <a:pt x="300" y="186"/>
                      <a:pt x="299" y="188"/>
                      <a:pt x="297" y="190"/>
                    </a:cubicBezTo>
                    <a:close/>
                  </a:path>
                </a:pathLst>
              </a:custGeom>
              <a:grpFill/>
              <a:ln w="9525">
                <a:noFill/>
                <a:round/>
              </a:ln>
            </p:spPr>
            <p:txBody>
              <a:bodyPr anchor="ctr"/>
              <a:lstStyle/>
              <a:p>
                <a:pPr algn="ctr"/>
                <a:endParaRPr/>
              </a:p>
            </p:txBody>
          </p:sp>
          <p:sp>
            <p:nvSpPr>
              <p:cNvPr id="29" name="Freeform: Shape 31"/>
              <p:cNvSpPr/>
              <p:nvPr/>
            </p:nvSpPr>
            <p:spPr bwMode="auto">
              <a:xfrm>
                <a:off x="3054" y="2426"/>
                <a:ext cx="467" cy="526"/>
              </a:xfrm>
              <a:custGeom>
                <a:avLst/>
                <a:gdLst>
                  <a:gd name="T0" fmla="*/ 9 w 224"/>
                  <a:gd name="T1" fmla="*/ 18 h 253"/>
                  <a:gd name="T2" fmla="*/ 40 w 224"/>
                  <a:gd name="T3" fmla="*/ 2 h 253"/>
                  <a:gd name="T4" fmla="*/ 63 w 224"/>
                  <a:gd name="T5" fmla="*/ 3 h 253"/>
                  <a:gd name="T6" fmla="*/ 88 w 224"/>
                  <a:gd name="T7" fmla="*/ 10 h 253"/>
                  <a:gd name="T8" fmla="*/ 109 w 224"/>
                  <a:gd name="T9" fmla="*/ 25 h 253"/>
                  <a:gd name="T10" fmla="*/ 120 w 224"/>
                  <a:gd name="T11" fmla="*/ 34 h 253"/>
                  <a:gd name="T12" fmla="*/ 146 w 224"/>
                  <a:gd name="T13" fmla="*/ 69 h 253"/>
                  <a:gd name="T14" fmla="*/ 147 w 224"/>
                  <a:gd name="T15" fmla="*/ 74 h 253"/>
                  <a:gd name="T16" fmla="*/ 150 w 224"/>
                  <a:gd name="T17" fmla="*/ 77 h 253"/>
                  <a:gd name="T18" fmla="*/ 174 w 224"/>
                  <a:gd name="T19" fmla="*/ 77 h 253"/>
                  <a:gd name="T20" fmla="*/ 202 w 224"/>
                  <a:gd name="T21" fmla="*/ 95 h 253"/>
                  <a:gd name="T22" fmla="*/ 209 w 224"/>
                  <a:gd name="T23" fmla="*/ 97 h 253"/>
                  <a:gd name="T24" fmla="*/ 220 w 224"/>
                  <a:gd name="T25" fmla="*/ 101 h 253"/>
                  <a:gd name="T26" fmla="*/ 217 w 224"/>
                  <a:gd name="T27" fmla="*/ 118 h 253"/>
                  <a:gd name="T28" fmla="*/ 206 w 224"/>
                  <a:gd name="T29" fmla="*/ 131 h 253"/>
                  <a:gd name="T30" fmla="*/ 184 w 224"/>
                  <a:gd name="T31" fmla="*/ 183 h 253"/>
                  <a:gd name="T32" fmla="*/ 174 w 224"/>
                  <a:gd name="T33" fmla="*/ 192 h 253"/>
                  <a:gd name="T34" fmla="*/ 142 w 224"/>
                  <a:gd name="T35" fmla="*/ 231 h 253"/>
                  <a:gd name="T36" fmla="*/ 140 w 224"/>
                  <a:gd name="T37" fmla="*/ 239 h 253"/>
                  <a:gd name="T38" fmla="*/ 120 w 224"/>
                  <a:gd name="T39" fmla="*/ 245 h 253"/>
                  <a:gd name="T40" fmla="*/ 54 w 224"/>
                  <a:gd name="T41" fmla="*/ 190 h 253"/>
                  <a:gd name="T42" fmla="*/ 47 w 224"/>
                  <a:gd name="T43" fmla="*/ 181 h 253"/>
                  <a:gd name="T44" fmla="*/ 15 w 224"/>
                  <a:gd name="T45" fmla="*/ 110 h 253"/>
                  <a:gd name="T46" fmla="*/ 13 w 224"/>
                  <a:gd name="T47" fmla="*/ 107 h 253"/>
                  <a:gd name="T48" fmla="*/ 5 w 224"/>
                  <a:gd name="T49" fmla="*/ 77 h 253"/>
                  <a:gd name="T50" fmla="*/ 8 w 224"/>
                  <a:gd name="T51" fmla="*/ 71 h 253"/>
                  <a:gd name="T52" fmla="*/ 9 w 224"/>
                  <a:gd name="T53" fmla="*/ 18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4" h="253">
                    <a:moveTo>
                      <a:pt x="9" y="18"/>
                    </a:moveTo>
                    <a:cubicBezTo>
                      <a:pt x="19" y="13"/>
                      <a:pt x="29" y="6"/>
                      <a:pt x="40" y="2"/>
                    </a:cubicBezTo>
                    <a:cubicBezTo>
                      <a:pt x="47" y="0"/>
                      <a:pt x="55" y="2"/>
                      <a:pt x="63" y="3"/>
                    </a:cubicBezTo>
                    <a:cubicBezTo>
                      <a:pt x="71" y="5"/>
                      <a:pt x="80" y="8"/>
                      <a:pt x="88" y="10"/>
                    </a:cubicBezTo>
                    <a:cubicBezTo>
                      <a:pt x="98" y="12"/>
                      <a:pt x="105" y="16"/>
                      <a:pt x="109" y="25"/>
                    </a:cubicBezTo>
                    <a:cubicBezTo>
                      <a:pt x="111" y="28"/>
                      <a:pt x="116" y="32"/>
                      <a:pt x="120" y="34"/>
                    </a:cubicBezTo>
                    <a:cubicBezTo>
                      <a:pt x="138" y="39"/>
                      <a:pt x="149" y="48"/>
                      <a:pt x="146" y="69"/>
                    </a:cubicBezTo>
                    <a:cubicBezTo>
                      <a:pt x="146" y="71"/>
                      <a:pt x="147" y="72"/>
                      <a:pt x="147" y="74"/>
                    </a:cubicBezTo>
                    <a:cubicBezTo>
                      <a:pt x="148" y="75"/>
                      <a:pt x="148" y="76"/>
                      <a:pt x="150" y="77"/>
                    </a:cubicBezTo>
                    <a:cubicBezTo>
                      <a:pt x="158" y="67"/>
                      <a:pt x="166" y="71"/>
                      <a:pt x="174" y="77"/>
                    </a:cubicBezTo>
                    <a:cubicBezTo>
                      <a:pt x="184" y="83"/>
                      <a:pt x="196" y="84"/>
                      <a:pt x="202" y="95"/>
                    </a:cubicBezTo>
                    <a:cubicBezTo>
                      <a:pt x="203" y="96"/>
                      <a:pt x="207" y="96"/>
                      <a:pt x="209" y="97"/>
                    </a:cubicBezTo>
                    <a:cubicBezTo>
                      <a:pt x="213" y="98"/>
                      <a:pt x="219" y="99"/>
                      <a:pt x="220" y="101"/>
                    </a:cubicBezTo>
                    <a:cubicBezTo>
                      <a:pt x="223" y="107"/>
                      <a:pt x="224" y="113"/>
                      <a:pt x="217" y="118"/>
                    </a:cubicBezTo>
                    <a:cubicBezTo>
                      <a:pt x="213" y="121"/>
                      <a:pt x="209" y="126"/>
                      <a:pt x="206" y="131"/>
                    </a:cubicBezTo>
                    <a:cubicBezTo>
                      <a:pt x="198" y="148"/>
                      <a:pt x="192" y="166"/>
                      <a:pt x="184" y="183"/>
                    </a:cubicBezTo>
                    <a:cubicBezTo>
                      <a:pt x="182" y="187"/>
                      <a:pt x="178" y="190"/>
                      <a:pt x="174" y="192"/>
                    </a:cubicBezTo>
                    <a:cubicBezTo>
                      <a:pt x="156" y="199"/>
                      <a:pt x="145" y="212"/>
                      <a:pt x="142" y="231"/>
                    </a:cubicBezTo>
                    <a:cubicBezTo>
                      <a:pt x="142" y="234"/>
                      <a:pt x="141" y="237"/>
                      <a:pt x="140" y="239"/>
                    </a:cubicBezTo>
                    <a:cubicBezTo>
                      <a:pt x="134" y="251"/>
                      <a:pt x="130" y="253"/>
                      <a:pt x="120" y="245"/>
                    </a:cubicBezTo>
                    <a:cubicBezTo>
                      <a:pt x="97" y="227"/>
                      <a:pt x="76" y="208"/>
                      <a:pt x="54" y="190"/>
                    </a:cubicBezTo>
                    <a:cubicBezTo>
                      <a:pt x="51" y="188"/>
                      <a:pt x="47" y="184"/>
                      <a:pt x="47" y="181"/>
                    </a:cubicBezTo>
                    <a:cubicBezTo>
                      <a:pt x="43" y="154"/>
                      <a:pt x="21" y="136"/>
                      <a:pt x="15" y="110"/>
                    </a:cubicBezTo>
                    <a:cubicBezTo>
                      <a:pt x="14" y="109"/>
                      <a:pt x="14" y="107"/>
                      <a:pt x="13" y="107"/>
                    </a:cubicBezTo>
                    <a:cubicBezTo>
                      <a:pt x="0" y="99"/>
                      <a:pt x="8" y="87"/>
                      <a:pt x="5" y="77"/>
                    </a:cubicBezTo>
                    <a:cubicBezTo>
                      <a:pt x="5" y="75"/>
                      <a:pt x="6" y="73"/>
                      <a:pt x="8" y="71"/>
                    </a:cubicBezTo>
                    <a:cubicBezTo>
                      <a:pt x="23" y="53"/>
                      <a:pt x="23" y="36"/>
                      <a:pt x="9" y="18"/>
                    </a:cubicBezTo>
                    <a:close/>
                  </a:path>
                </a:pathLst>
              </a:custGeom>
              <a:grpFill/>
              <a:ln w="9525">
                <a:noFill/>
                <a:round/>
              </a:ln>
            </p:spPr>
            <p:txBody>
              <a:bodyPr anchor="ctr"/>
              <a:lstStyle/>
              <a:p>
                <a:pPr algn="ctr"/>
                <a:endParaRPr/>
              </a:p>
            </p:txBody>
          </p:sp>
          <p:sp>
            <p:nvSpPr>
              <p:cNvPr id="30" name="Freeform: Shape 32"/>
              <p:cNvSpPr/>
              <p:nvPr/>
            </p:nvSpPr>
            <p:spPr bwMode="auto">
              <a:xfrm>
                <a:off x="2884" y="1775"/>
                <a:ext cx="443" cy="684"/>
              </a:xfrm>
              <a:custGeom>
                <a:avLst/>
                <a:gdLst>
                  <a:gd name="T0" fmla="*/ 168 w 213"/>
                  <a:gd name="T1" fmla="*/ 137 h 329"/>
                  <a:gd name="T2" fmla="*/ 165 w 213"/>
                  <a:gd name="T3" fmla="*/ 139 h 329"/>
                  <a:gd name="T4" fmla="*/ 153 w 213"/>
                  <a:gd name="T5" fmla="*/ 134 h 329"/>
                  <a:gd name="T6" fmla="*/ 137 w 213"/>
                  <a:gd name="T7" fmla="*/ 147 h 329"/>
                  <a:gd name="T8" fmla="*/ 125 w 213"/>
                  <a:gd name="T9" fmla="*/ 175 h 329"/>
                  <a:gd name="T10" fmla="*/ 121 w 213"/>
                  <a:gd name="T11" fmla="*/ 185 h 329"/>
                  <a:gd name="T12" fmla="*/ 109 w 213"/>
                  <a:gd name="T13" fmla="*/ 225 h 329"/>
                  <a:gd name="T14" fmla="*/ 109 w 213"/>
                  <a:gd name="T15" fmla="*/ 238 h 329"/>
                  <a:gd name="T16" fmla="*/ 94 w 213"/>
                  <a:gd name="T17" fmla="*/ 225 h 329"/>
                  <a:gd name="T18" fmla="*/ 71 w 213"/>
                  <a:gd name="T19" fmla="*/ 213 h 329"/>
                  <a:gd name="T20" fmla="*/ 53 w 213"/>
                  <a:gd name="T21" fmla="*/ 215 h 329"/>
                  <a:gd name="T22" fmla="*/ 31 w 213"/>
                  <a:gd name="T23" fmla="*/ 225 h 329"/>
                  <a:gd name="T24" fmla="*/ 32 w 213"/>
                  <a:gd name="T25" fmla="*/ 271 h 329"/>
                  <a:gd name="T26" fmla="*/ 49 w 213"/>
                  <a:gd name="T27" fmla="*/ 281 h 329"/>
                  <a:gd name="T28" fmla="*/ 59 w 213"/>
                  <a:gd name="T29" fmla="*/ 275 h 329"/>
                  <a:gd name="T30" fmla="*/ 73 w 213"/>
                  <a:gd name="T31" fmla="*/ 261 h 329"/>
                  <a:gd name="T32" fmla="*/ 77 w 213"/>
                  <a:gd name="T33" fmla="*/ 262 h 329"/>
                  <a:gd name="T34" fmla="*/ 83 w 213"/>
                  <a:gd name="T35" fmla="*/ 329 h 329"/>
                  <a:gd name="T36" fmla="*/ 63 w 213"/>
                  <a:gd name="T37" fmla="*/ 314 h 329"/>
                  <a:gd name="T38" fmla="*/ 57 w 213"/>
                  <a:gd name="T39" fmla="*/ 305 h 329"/>
                  <a:gd name="T40" fmla="*/ 19 w 213"/>
                  <a:gd name="T41" fmla="*/ 287 h 329"/>
                  <a:gd name="T42" fmla="*/ 14 w 213"/>
                  <a:gd name="T43" fmla="*/ 279 h 329"/>
                  <a:gd name="T44" fmla="*/ 7 w 213"/>
                  <a:gd name="T45" fmla="*/ 133 h 329"/>
                  <a:gd name="T46" fmla="*/ 28 w 213"/>
                  <a:gd name="T47" fmla="*/ 35 h 329"/>
                  <a:gd name="T48" fmla="*/ 34 w 213"/>
                  <a:gd name="T49" fmla="*/ 25 h 329"/>
                  <a:gd name="T50" fmla="*/ 43 w 213"/>
                  <a:gd name="T51" fmla="*/ 32 h 329"/>
                  <a:gd name="T52" fmla="*/ 45 w 213"/>
                  <a:gd name="T53" fmla="*/ 34 h 329"/>
                  <a:gd name="T54" fmla="*/ 79 w 213"/>
                  <a:gd name="T55" fmla="*/ 51 h 329"/>
                  <a:gd name="T56" fmla="*/ 93 w 213"/>
                  <a:gd name="T57" fmla="*/ 64 h 329"/>
                  <a:gd name="T58" fmla="*/ 97 w 213"/>
                  <a:gd name="T59" fmla="*/ 73 h 329"/>
                  <a:gd name="T60" fmla="*/ 106 w 213"/>
                  <a:gd name="T61" fmla="*/ 71 h 329"/>
                  <a:gd name="T62" fmla="*/ 116 w 213"/>
                  <a:gd name="T63" fmla="*/ 49 h 329"/>
                  <a:gd name="T64" fmla="*/ 114 w 213"/>
                  <a:gd name="T65" fmla="*/ 30 h 329"/>
                  <a:gd name="T66" fmla="*/ 117 w 213"/>
                  <a:gd name="T67" fmla="*/ 1 h 329"/>
                  <a:gd name="T68" fmla="*/ 122 w 213"/>
                  <a:gd name="T69" fmla="*/ 0 h 329"/>
                  <a:gd name="T70" fmla="*/ 141 w 213"/>
                  <a:gd name="T71" fmla="*/ 9 h 329"/>
                  <a:gd name="T72" fmla="*/ 151 w 213"/>
                  <a:gd name="T73" fmla="*/ 21 h 329"/>
                  <a:gd name="T74" fmla="*/ 164 w 213"/>
                  <a:gd name="T75" fmla="*/ 24 h 329"/>
                  <a:gd name="T76" fmla="*/ 180 w 213"/>
                  <a:gd name="T77" fmla="*/ 27 h 329"/>
                  <a:gd name="T78" fmla="*/ 193 w 213"/>
                  <a:gd name="T79" fmla="*/ 51 h 329"/>
                  <a:gd name="T80" fmla="*/ 205 w 213"/>
                  <a:gd name="T81" fmla="*/ 60 h 329"/>
                  <a:gd name="T82" fmla="*/ 210 w 213"/>
                  <a:gd name="T83" fmla="*/ 72 h 329"/>
                  <a:gd name="T84" fmla="*/ 190 w 213"/>
                  <a:gd name="T85" fmla="*/ 86 h 329"/>
                  <a:gd name="T86" fmla="*/ 165 w 213"/>
                  <a:gd name="T87" fmla="*/ 92 h 329"/>
                  <a:gd name="T88" fmla="*/ 162 w 213"/>
                  <a:gd name="T89" fmla="*/ 98 h 329"/>
                  <a:gd name="T90" fmla="*/ 166 w 213"/>
                  <a:gd name="T91" fmla="*/ 101 h 329"/>
                  <a:gd name="T92" fmla="*/ 194 w 213"/>
                  <a:gd name="T93" fmla="*/ 118 h 329"/>
                  <a:gd name="T94" fmla="*/ 165 w 213"/>
                  <a:gd name="T95" fmla="*/ 117 h 329"/>
                  <a:gd name="T96" fmla="*/ 165 w 213"/>
                  <a:gd name="T97" fmla="*/ 128 h 329"/>
                  <a:gd name="T98" fmla="*/ 168 w 213"/>
                  <a:gd name="T99" fmla="*/ 137 h 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13" h="329">
                    <a:moveTo>
                      <a:pt x="168" y="137"/>
                    </a:moveTo>
                    <a:cubicBezTo>
                      <a:pt x="167" y="138"/>
                      <a:pt x="166" y="139"/>
                      <a:pt x="165" y="139"/>
                    </a:cubicBezTo>
                    <a:cubicBezTo>
                      <a:pt x="161" y="137"/>
                      <a:pt x="156" y="133"/>
                      <a:pt x="153" y="134"/>
                    </a:cubicBezTo>
                    <a:cubicBezTo>
                      <a:pt x="147" y="137"/>
                      <a:pt x="141" y="141"/>
                      <a:pt x="137" y="147"/>
                    </a:cubicBezTo>
                    <a:cubicBezTo>
                      <a:pt x="132" y="156"/>
                      <a:pt x="129" y="166"/>
                      <a:pt x="125" y="175"/>
                    </a:cubicBezTo>
                    <a:cubicBezTo>
                      <a:pt x="124" y="178"/>
                      <a:pt x="123" y="182"/>
                      <a:pt x="121" y="185"/>
                    </a:cubicBezTo>
                    <a:cubicBezTo>
                      <a:pt x="111" y="197"/>
                      <a:pt x="106" y="210"/>
                      <a:pt x="109" y="225"/>
                    </a:cubicBezTo>
                    <a:cubicBezTo>
                      <a:pt x="110" y="229"/>
                      <a:pt x="109" y="233"/>
                      <a:pt x="109" y="238"/>
                    </a:cubicBezTo>
                    <a:cubicBezTo>
                      <a:pt x="100" y="237"/>
                      <a:pt x="95" y="233"/>
                      <a:pt x="94" y="225"/>
                    </a:cubicBezTo>
                    <a:cubicBezTo>
                      <a:pt x="93" y="215"/>
                      <a:pt x="80" y="209"/>
                      <a:pt x="71" y="213"/>
                    </a:cubicBezTo>
                    <a:cubicBezTo>
                      <a:pt x="65" y="215"/>
                      <a:pt x="59" y="215"/>
                      <a:pt x="53" y="215"/>
                    </a:cubicBezTo>
                    <a:cubicBezTo>
                      <a:pt x="42" y="213"/>
                      <a:pt x="34" y="215"/>
                      <a:pt x="31" y="225"/>
                    </a:cubicBezTo>
                    <a:cubicBezTo>
                      <a:pt x="25" y="240"/>
                      <a:pt x="23" y="256"/>
                      <a:pt x="32" y="271"/>
                    </a:cubicBezTo>
                    <a:cubicBezTo>
                      <a:pt x="35" y="276"/>
                      <a:pt x="43" y="279"/>
                      <a:pt x="49" y="281"/>
                    </a:cubicBezTo>
                    <a:cubicBezTo>
                      <a:pt x="52" y="282"/>
                      <a:pt x="56" y="278"/>
                      <a:pt x="59" y="275"/>
                    </a:cubicBezTo>
                    <a:cubicBezTo>
                      <a:pt x="64" y="271"/>
                      <a:pt x="68" y="266"/>
                      <a:pt x="73" y="261"/>
                    </a:cubicBezTo>
                    <a:cubicBezTo>
                      <a:pt x="74" y="261"/>
                      <a:pt x="75" y="262"/>
                      <a:pt x="77" y="262"/>
                    </a:cubicBezTo>
                    <a:cubicBezTo>
                      <a:pt x="79" y="284"/>
                      <a:pt x="80" y="306"/>
                      <a:pt x="83" y="329"/>
                    </a:cubicBezTo>
                    <a:cubicBezTo>
                      <a:pt x="71" y="327"/>
                      <a:pt x="65" y="325"/>
                      <a:pt x="63" y="314"/>
                    </a:cubicBezTo>
                    <a:cubicBezTo>
                      <a:pt x="63" y="311"/>
                      <a:pt x="60" y="306"/>
                      <a:pt x="57" y="305"/>
                    </a:cubicBezTo>
                    <a:cubicBezTo>
                      <a:pt x="44" y="298"/>
                      <a:pt x="31" y="293"/>
                      <a:pt x="19" y="287"/>
                    </a:cubicBezTo>
                    <a:cubicBezTo>
                      <a:pt x="17" y="286"/>
                      <a:pt x="15" y="282"/>
                      <a:pt x="14" y="279"/>
                    </a:cubicBezTo>
                    <a:cubicBezTo>
                      <a:pt x="4" y="230"/>
                      <a:pt x="0" y="181"/>
                      <a:pt x="7" y="133"/>
                    </a:cubicBezTo>
                    <a:cubicBezTo>
                      <a:pt x="12" y="100"/>
                      <a:pt x="21" y="67"/>
                      <a:pt x="28" y="35"/>
                    </a:cubicBezTo>
                    <a:cubicBezTo>
                      <a:pt x="29" y="31"/>
                      <a:pt x="32" y="29"/>
                      <a:pt x="34" y="25"/>
                    </a:cubicBezTo>
                    <a:cubicBezTo>
                      <a:pt x="37" y="28"/>
                      <a:pt x="40" y="30"/>
                      <a:pt x="43" y="32"/>
                    </a:cubicBezTo>
                    <a:cubicBezTo>
                      <a:pt x="44" y="32"/>
                      <a:pt x="44" y="34"/>
                      <a:pt x="45" y="34"/>
                    </a:cubicBezTo>
                    <a:cubicBezTo>
                      <a:pt x="58" y="36"/>
                      <a:pt x="68" y="46"/>
                      <a:pt x="79" y="51"/>
                    </a:cubicBezTo>
                    <a:cubicBezTo>
                      <a:pt x="86" y="54"/>
                      <a:pt x="90" y="57"/>
                      <a:pt x="93" y="64"/>
                    </a:cubicBezTo>
                    <a:cubicBezTo>
                      <a:pt x="94" y="67"/>
                      <a:pt x="95" y="70"/>
                      <a:pt x="97" y="73"/>
                    </a:cubicBezTo>
                    <a:cubicBezTo>
                      <a:pt x="100" y="76"/>
                      <a:pt x="104" y="77"/>
                      <a:pt x="106" y="71"/>
                    </a:cubicBezTo>
                    <a:cubicBezTo>
                      <a:pt x="109" y="64"/>
                      <a:pt x="112" y="56"/>
                      <a:pt x="116" y="49"/>
                    </a:cubicBezTo>
                    <a:cubicBezTo>
                      <a:pt x="120" y="42"/>
                      <a:pt x="120" y="36"/>
                      <a:pt x="114" y="30"/>
                    </a:cubicBezTo>
                    <a:cubicBezTo>
                      <a:pt x="110" y="25"/>
                      <a:pt x="113" y="4"/>
                      <a:pt x="117" y="1"/>
                    </a:cubicBezTo>
                    <a:cubicBezTo>
                      <a:pt x="118" y="0"/>
                      <a:pt x="120" y="0"/>
                      <a:pt x="122" y="0"/>
                    </a:cubicBezTo>
                    <a:cubicBezTo>
                      <a:pt x="128" y="3"/>
                      <a:pt x="135" y="6"/>
                      <a:pt x="141" y="9"/>
                    </a:cubicBezTo>
                    <a:cubicBezTo>
                      <a:pt x="145" y="12"/>
                      <a:pt x="148" y="17"/>
                      <a:pt x="151" y="21"/>
                    </a:cubicBezTo>
                    <a:cubicBezTo>
                      <a:pt x="154" y="29"/>
                      <a:pt x="158" y="30"/>
                      <a:pt x="164" y="24"/>
                    </a:cubicBezTo>
                    <a:cubicBezTo>
                      <a:pt x="172" y="16"/>
                      <a:pt x="176" y="17"/>
                      <a:pt x="180" y="27"/>
                    </a:cubicBezTo>
                    <a:cubicBezTo>
                      <a:pt x="184" y="36"/>
                      <a:pt x="188" y="44"/>
                      <a:pt x="193" y="51"/>
                    </a:cubicBezTo>
                    <a:cubicBezTo>
                      <a:pt x="196" y="55"/>
                      <a:pt x="200" y="58"/>
                      <a:pt x="205" y="60"/>
                    </a:cubicBezTo>
                    <a:cubicBezTo>
                      <a:pt x="213" y="62"/>
                      <a:pt x="213" y="67"/>
                      <a:pt x="210" y="72"/>
                    </a:cubicBezTo>
                    <a:cubicBezTo>
                      <a:pt x="206" y="81"/>
                      <a:pt x="199" y="85"/>
                      <a:pt x="190" y="86"/>
                    </a:cubicBezTo>
                    <a:cubicBezTo>
                      <a:pt x="181" y="87"/>
                      <a:pt x="173" y="90"/>
                      <a:pt x="165" y="92"/>
                    </a:cubicBezTo>
                    <a:cubicBezTo>
                      <a:pt x="164" y="93"/>
                      <a:pt x="163" y="96"/>
                      <a:pt x="162" y="98"/>
                    </a:cubicBezTo>
                    <a:cubicBezTo>
                      <a:pt x="162" y="99"/>
                      <a:pt x="165" y="101"/>
                      <a:pt x="166" y="101"/>
                    </a:cubicBezTo>
                    <a:cubicBezTo>
                      <a:pt x="178" y="103"/>
                      <a:pt x="186" y="108"/>
                      <a:pt x="194" y="118"/>
                    </a:cubicBezTo>
                    <a:cubicBezTo>
                      <a:pt x="186" y="130"/>
                      <a:pt x="181" y="131"/>
                      <a:pt x="165" y="117"/>
                    </a:cubicBezTo>
                    <a:cubicBezTo>
                      <a:pt x="165" y="122"/>
                      <a:pt x="165" y="125"/>
                      <a:pt x="165" y="128"/>
                    </a:cubicBezTo>
                    <a:cubicBezTo>
                      <a:pt x="166" y="132"/>
                      <a:pt x="167" y="135"/>
                      <a:pt x="168" y="137"/>
                    </a:cubicBezTo>
                    <a:close/>
                  </a:path>
                </a:pathLst>
              </a:custGeom>
              <a:grpFill/>
              <a:ln w="9525">
                <a:noFill/>
                <a:round/>
              </a:ln>
            </p:spPr>
            <p:txBody>
              <a:bodyPr anchor="ctr"/>
              <a:lstStyle/>
              <a:p>
                <a:pPr algn="ctr"/>
                <a:endParaRPr/>
              </a:p>
            </p:txBody>
          </p:sp>
          <p:sp>
            <p:nvSpPr>
              <p:cNvPr id="31" name="Freeform: Shape 33"/>
              <p:cNvSpPr/>
              <p:nvPr/>
            </p:nvSpPr>
            <p:spPr bwMode="auto">
              <a:xfrm>
                <a:off x="3335" y="1335"/>
                <a:ext cx="560" cy="395"/>
              </a:xfrm>
              <a:custGeom>
                <a:avLst/>
                <a:gdLst>
                  <a:gd name="T0" fmla="*/ 221 w 269"/>
                  <a:gd name="T1" fmla="*/ 20 h 190"/>
                  <a:gd name="T2" fmla="*/ 238 w 269"/>
                  <a:gd name="T3" fmla="*/ 14 h 190"/>
                  <a:gd name="T4" fmla="*/ 261 w 269"/>
                  <a:gd name="T5" fmla="*/ 9 h 190"/>
                  <a:gd name="T6" fmla="*/ 269 w 269"/>
                  <a:gd name="T7" fmla="*/ 13 h 190"/>
                  <a:gd name="T8" fmla="*/ 263 w 269"/>
                  <a:gd name="T9" fmla="*/ 19 h 190"/>
                  <a:gd name="T10" fmla="*/ 240 w 269"/>
                  <a:gd name="T11" fmla="*/ 33 h 190"/>
                  <a:gd name="T12" fmla="*/ 235 w 269"/>
                  <a:gd name="T13" fmla="*/ 49 h 190"/>
                  <a:gd name="T14" fmla="*/ 237 w 269"/>
                  <a:gd name="T15" fmla="*/ 80 h 190"/>
                  <a:gd name="T16" fmla="*/ 229 w 269"/>
                  <a:gd name="T17" fmla="*/ 86 h 190"/>
                  <a:gd name="T18" fmla="*/ 214 w 269"/>
                  <a:gd name="T19" fmla="*/ 88 h 190"/>
                  <a:gd name="T20" fmla="*/ 220 w 269"/>
                  <a:gd name="T21" fmla="*/ 102 h 190"/>
                  <a:gd name="T22" fmla="*/ 220 w 269"/>
                  <a:gd name="T23" fmla="*/ 104 h 190"/>
                  <a:gd name="T24" fmla="*/ 216 w 269"/>
                  <a:gd name="T25" fmla="*/ 119 h 190"/>
                  <a:gd name="T26" fmla="*/ 209 w 269"/>
                  <a:gd name="T27" fmla="*/ 130 h 190"/>
                  <a:gd name="T28" fmla="*/ 185 w 269"/>
                  <a:gd name="T29" fmla="*/ 135 h 190"/>
                  <a:gd name="T30" fmla="*/ 149 w 269"/>
                  <a:gd name="T31" fmla="*/ 153 h 190"/>
                  <a:gd name="T32" fmla="*/ 131 w 269"/>
                  <a:gd name="T33" fmla="*/ 180 h 190"/>
                  <a:gd name="T34" fmla="*/ 120 w 269"/>
                  <a:gd name="T35" fmla="*/ 189 h 190"/>
                  <a:gd name="T36" fmla="*/ 102 w 269"/>
                  <a:gd name="T37" fmla="*/ 174 h 190"/>
                  <a:gd name="T38" fmla="*/ 89 w 269"/>
                  <a:gd name="T39" fmla="*/ 141 h 190"/>
                  <a:gd name="T40" fmla="*/ 88 w 269"/>
                  <a:gd name="T41" fmla="*/ 138 h 190"/>
                  <a:gd name="T42" fmla="*/ 88 w 269"/>
                  <a:gd name="T43" fmla="*/ 117 h 190"/>
                  <a:gd name="T44" fmla="*/ 55 w 269"/>
                  <a:gd name="T45" fmla="*/ 71 h 190"/>
                  <a:gd name="T46" fmla="*/ 26 w 269"/>
                  <a:gd name="T47" fmla="*/ 64 h 190"/>
                  <a:gd name="T48" fmla="*/ 16 w 269"/>
                  <a:gd name="T49" fmla="*/ 55 h 190"/>
                  <a:gd name="T50" fmla="*/ 4 w 269"/>
                  <a:gd name="T51" fmla="*/ 45 h 190"/>
                  <a:gd name="T52" fmla="*/ 1 w 269"/>
                  <a:gd name="T53" fmla="*/ 44 h 190"/>
                  <a:gd name="T54" fmla="*/ 0 w 269"/>
                  <a:gd name="T55" fmla="*/ 42 h 190"/>
                  <a:gd name="T56" fmla="*/ 13 w 269"/>
                  <a:gd name="T57" fmla="*/ 41 h 190"/>
                  <a:gd name="T58" fmla="*/ 24 w 269"/>
                  <a:gd name="T59" fmla="*/ 40 h 190"/>
                  <a:gd name="T60" fmla="*/ 33 w 269"/>
                  <a:gd name="T61" fmla="*/ 29 h 190"/>
                  <a:gd name="T62" fmla="*/ 21 w 269"/>
                  <a:gd name="T63" fmla="*/ 22 h 190"/>
                  <a:gd name="T64" fmla="*/ 31 w 269"/>
                  <a:gd name="T65" fmla="*/ 20 h 190"/>
                  <a:gd name="T66" fmla="*/ 58 w 269"/>
                  <a:gd name="T67" fmla="*/ 12 h 190"/>
                  <a:gd name="T68" fmla="*/ 79 w 269"/>
                  <a:gd name="T69" fmla="*/ 12 h 190"/>
                  <a:gd name="T70" fmla="*/ 101 w 269"/>
                  <a:gd name="T71" fmla="*/ 12 h 190"/>
                  <a:gd name="T72" fmla="*/ 159 w 269"/>
                  <a:gd name="T73" fmla="*/ 5 h 190"/>
                  <a:gd name="T74" fmla="*/ 176 w 269"/>
                  <a:gd name="T75" fmla="*/ 2 h 190"/>
                  <a:gd name="T76" fmla="*/ 216 w 269"/>
                  <a:gd name="T77" fmla="*/ 2 h 190"/>
                  <a:gd name="T78" fmla="*/ 221 w 269"/>
                  <a:gd name="T79" fmla="*/ 20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69" h="190">
                    <a:moveTo>
                      <a:pt x="221" y="20"/>
                    </a:moveTo>
                    <a:cubicBezTo>
                      <a:pt x="226" y="18"/>
                      <a:pt x="232" y="15"/>
                      <a:pt x="238" y="14"/>
                    </a:cubicBezTo>
                    <a:cubicBezTo>
                      <a:pt x="246" y="11"/>
                      <a:pt x="254" y="10"/>
                      <a:pt x="261" y="9"/>
                    </a:cubicBezTo>
                    <a:cubicBezTo>
                      <a:pt x="264" y="9"/>
                      <a:pt x="266" y="12"/>
                      <a:pt x="269" y="13"/>
                    </a:cubicBezTo>
                    <a:cubicBezTo>
                      <a:pt x="267" y="15"/>
                      <a:pt x="265" y="18"/>
                      <a:pt x="263" y="19"/>
                    </a:cubicBezTo>
                    <a:cubicBezTo>
                      <a:pt x="255" y="24"/>
                      <a:pt x="247" y="28"/>
                      <a:pt x="240" y="33"/>
                    </a:cubicBezTo>
                    <a:cubicBezTo>
                      <a:pt x="234" y="36"/>
                      <a:pt x="233" y="41"/>
                      <a:pt x="235" y="49"/>
                    </a:cubicBezTo>
                    <a:cubicBezTo>
                      <a:pt x="238" y="59"/>
                      <a:pt x="237" y="70"/>
                      <a:pt x="237" y="80"/>
                    </a:cubicBezTo>
                    <a:cubicBezTo>
                      <a:pt x="237" y="82"/>
                      <a:pt x="232" y="85"/>
                      <a:pt x="229" y="86"/>
                    </a:cubicBezTo>
                    <a:cubicBezTo>
                      <a:pt x="224" y="87"/>
                      <a:pt x="219" y="87"/>
                      <a:pt x="214" y="88"/>
                    </a:cubicBezTo>
                    <a:cubicBezTo>
                      <a:pt x="216" y="93"/>
                      <a:pt x="218" y="97"/>
                      <a:pt x="220" y="102"/>
                    </a:cubicBezTo>
                    <a:cubicBezTo>
                      <a:pt x="220" y="103"/>
                      <a:pt x="220" y="103"/>
                      <a:pt x="220" y="104"/>
                    </a:cubicBezTo>
                    <a:cubicBezTo>
                      <a:pt x="215" y="108"/>
                      <a:pt x="205" y="110"/>
                      <a:pt x="216" y="119"/>
                    </a:cubicBezTo>
                    <a:cubicBezTo>
                      <a:pt x="220" y="122"/>
                      <a:pt x="215" y="129"/>
                      <a:pt x="209" y="130"/>
                    </a:cubicBezTo>
                    <a:cubicBezTo>
                      <a:pt x="201" y="132"/>
                      <a:pt x="193" y="132"/>
                      <a:pt x="185" y="135"/>
                    </a:cubicBezTo>
                    <a:cubicBezTo>
                      <a:pt x="173" y="140"/>
                      <a:pt x="160" y="145"/>
                      <a:pt x="149" y="153"/>
                    </a:cubicBezTo>
                    <a:cubicBezTo>
                      <a:pt x="141" y="159"/>
                      <a:pt x="137" y="171"/>
                      <a:pt x="131" y="180"/>
                    </a:cubicBezTo>
                    <a:cubicBezTo>
                      <a:pt x="128" y="184"/>
                      <a:pt x="121" y="190"/>
                      <a:pt x="120" y="189"/>
                    </a:cubicBezTo>
                    <a:cubicBezTo>
                      <a:pt x="113" y="186"/>
                      <a:pt x="105" y="181"/>
                      <a:pt x="102" y="174"/>
                    </a:cubicBezTo>
                    <a:cubicBezTo>
                      <a:pt x="96" y="164"/>
                      <a:pt x="93" y="152"/>
                      <a:pt x="89" y="141"/>
                    </a:cubicBezTo>
                    <a:cubicBezTo>
                      <a:pt x="89" y="140"/>
                      <a:pt x="88" y="138"/>
                      <a:pt x="88" y="138"/>
                    </a:cubicBezTo>
                    <a:cubicBezTo>
                      <a:pt x="94" y="131"/>
                      <a:pt x="88" y="124"/>
                      <a:pt x="88" y="117"/>
                    </a:cubicBezTo>
                    <a:cubicBezTo>
                      <a:pt x="87" y="94"/>
                      <a:pt x="72" y="81"/>
                      <a:pt x="55" y="71"/>
                    </a:cubicBezTo>
                    <a:cubicBezTo>
                      <a:pt x="47" y="66"/>
                      <a:pt x="36" y="66"/>
                      <a:pt x="26" y="64"/>
                    </a:cubicBezTo>
                    <a:cubicBezTo>
                      <a:pt x="21" y="63"/>
                      <a:pt x="14" y="65"/>
                      <a:pt x="16" y="55"/>
                    </a:cubicBezTo>
                    <a:cubicBezTo>
                      <a:pt x="17" y="52"/>
                      <a:pt x="9" y="48"/>
                      <a:pt x="4" y="45"/>
                    </a:cubicBezTo>
                    <a:cubicBezTo>
                      <a:pt x="3" y="45"/>
                      <a:pt x="2" y="45"/>
                      <a:pt x="1" y="44"/>
                    </a:cubicBezTo>
                    <a:cubicBezTo>
                      <a:pt x="1" y="43"/>
                      <a:pt x="0" y="43"/>
                      <a:pt x="0" y="42"/>
                    </a:cubicBezTo>
                    <a:cubicBezTo>
                      <a:pt x="4" y="41"/>
                      <a:pt x="8" y="41"/>
                      <a:pt x="13" y="41"/>
                    </a:cubicBezTo>
                    <a:cubicBezTo>
                      <a:pt x="16" y="40"/>
                      <a:pt x="21" y="42"/>
                      <a:pt x="24" y="40"/>
                    </a:cubicBezTo>
                    <a:cubicBezTo>
                      <a:pt x="27" y="38"/>
                      <a:pt x="30" y="33"/>
                      <a:pt x="33" y="29"/>
                    </a:cubicBezTo>
                    <a:cubicBezTo>
                      <a:pt x="29" y="27"/>
                      <a:pt x="26" y="25"/>
                      <a:pt x="21" y="22"/>
                    </a:cubicBezTo>
                    <a:cubicBezTo>
                      <a:pt x="25" y="21"/>
                      <a:pt x="28" y="20"/>
                      <a:pt x="31" y="20"/>
                    </a:cubicBezTo>
                    <a:cubicBezTo>
                      <a:pt x="41" y="20"/>
                      <a:pt x="50" y="19"/>
                      <a:pt x="58" y="12"/>
                    </a:cubicBezTo>
                    <a:cubicBezTo>
                      <a:pt x="62" y="8"/>
                      <a:pt x="73" y="9"/>
                      <a:pt x="79" y="12"/>
                    </a:cubicBezTo>
                    <a:cubicBezTo>
                      <a:pt x="87" y="14"/>
                      <a:pt x="92" y="16"/>
                      <a:pt x="101" y="12"/>
                    </a:cubicBezTo>
                    <a:cubicBezTo>
                      <a:pt x="119" y="6"/>
                      <a:pt x="139" y="2"/>
                      <a:pt x="159" y="5"/>
                    </a:cubicBezTo>
                    <a:cubicBezTo>
                      <a:pt x="165" y="6"/>
                      <a:pt x="171" y="2"/>
                      <a:pt x="176" y="2"/>
                    </a:cubicBezTo>
                    <a:cubicBezTo>
                      <a:pt x="190" y="1"/>
                      <a:pt x="203" y="0"/>
                      <a:pt x="216" y="2"/>
                    </a:cubicBezTo>
                    <a:cubicBezTo>
                      <a:pt x="218" y="2"/>
                      <a:pt x="219" y="12"/>
                      <a:pt x="221" y="20"/>
                    </a:cubicBezTo>
                    <a:close/>
                  </a:path>
                </a:pathLst>
              </a:custGeom>
              <a:grpFill/>
              <a:ln w="9525">
                <a:noFill/>
                <a:round/>
              </a:ln>
            </p:spPr>
            <p:txBody>
              <a:bodyPr anchor="ctr"/>
              <a:lstStyle/>
              <a:p>
                <a:pPr algn="ctr"/>
                <a:endParaRPr/>
              </a:p>
            </p:txBody>
          </p:sp>
          <p:sp>
            <p:nvSpPr>
              <p:cNvPr id="32" name="Freeform: Shape 34"/>
              <p:cNvSpPr/>
              <p:nvPr/>
            </p:nvSpPr>
            <p:spPr bwMode="auto">
              <a:xfrm>
                <a:off x="2977" y="1584"/>
                <a:ext cx="302" cy="196"/>
              </a:xfrm>
              <a:custGeom>
                <a:avLst/>
                <a:gdLst>
                  <a:gd name="T0" fmla="*/ 0 w 145"/>
                  <a:gd name="T1" fmla="*/ 84 h 94"/>
                  <a:gd name="T2" fmla="*/ 24 w 145"/>
                  <a:gd name="T3" fmla="*/ 38 h 94"/>
                  <a:gd name="T4" fmla="*/ 44 w 145"/>
                  <a:gd name="T5" fmla="*/ 39 h 94"/>
                  <a:gd name="T6" fmla="*/ 37 w 145"/>
                  <a:gd name="T7" fmla="*/ 21 h 94"/>
                  <a:gd name="T8" fmla="*/ 52 w 145"/>
                  <a:gd name="T9" fmla="*/ 2 h 94"/>
                  <a:gd name="T10" fmla="*/ 55 w 145"/>
                  <a:gd name="T11" fmla="*/ 0 h 94"/>
                  <a:gd name="T12" fmla="*/ 85 w 145"/>
                  <a:gd name="T13" fmla="*/ 8 h 94"/>
                  <a:gd name="T14" fmla="*/ 106 w 145"/>
                  <a:gd name="T15" fmla="*/ 17 h 94"/>
                  <a:gd name="T16" fmla="*/ 118 w 145"/>
                  <a:gd name="T17" fmla="*/ 38 h 94"/>
                  <a:gd name="T18" fmla="*/ 123 w 145"/>
                  <a:gd name="T19" fmla="*/ 49 h 94"/>
                  <a:gd name="T20" fmla="*/ 145 w 145"/>
                  <a:gd name="T21" fmla="*/ 58 h 94"/>
                  <a:gd name="T22" fmla="*/ 132 w 145"/>
                  <a:gd name="T23" fmla="*/ 74 h 94"/>
                  <a:gd name="T24" fmla="*/ 120 w 145"/>
                  <a:gd name="T25" fmla="*/ 66 h 94"/>
                  <a:gd name="T26" fmla="*/ 118 w 145"/>
                  <a:gd name="T27" fmla="*/ 68 h 94"/>
                  <a:gd name="T28" fmla="*/ 124 w 145"/>
                  <a:gd name="T29" fmla="*/ 77 h 94"/>
                  <a:gd name="T30" fmla="*/ 122 w 145"/>
                  <a:gd name="T31" fmla="*/ 88 h 94"/>
                  <a:gd name="T32" fmla="*/ 110 w 145"/>
                  <a:gd name="T33" fmla="*/ 94 h 94"/>
                  <a:gd name="T34" fmla="*/ 79 w 145"/>
                  <a:gd name="T35" fmla="*/ 70 h 94"/>
                  <a:gd name="T36" fmla="*/ 92 w 145"/>
                  <a:gd name="T37" fmla="*/ 42 h 94"/>
                  <a:gd name="T38" fmla="*/ 86 w 145"/>
                  <a:gd name="T39" fmla="*/ 36 h 94"/>
                  <a:gd name="T40" fmla="*/ 66 w 145"/>
                  <a:gd name="T41" fmla="*/ 26 h 94"/>
                  <a:gd name="T42" fmla="*/ 52 w 145"/>
                  <a:gd name="T43" fmla="*/ 31 h 94"/>
                  <a:gd name="T44" fmla="*/ 58 w 145"/>
                  <a:gd name="T45" fmla="*/ 42 h 94"/>
                  <a:gd name="T46" fmla="*/ 40 w 145"/>
                  <a:gd name="T47" fmla="*/ 67 h 94"/>
                  <a:gd name="T48" fmla="*/ 55 w 145"/>
                  <a:gd name="T49" fmla="*/ 78 h 94"/>
                  <a:gd name="T50" fmla="*/ 28 w 145"/>
                  <a:gd name="T51" fmla="*/ 66 h 94"/>
                  <a:gd name="T52" fmla="*/ 2 w 145"/>
                  <a:gd name="T53" fmla="*/ 87 h 94"/>
                  <a:gd name="T54" fmla="*/ 0 w 145"/>
                  <a:gd name="T55" fmla="*/ 84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45" h="94">
                    <a:moveTo>
                      <a:pt x="0" y="84"/>
                    </a:moveTo>
                    <a:cubicBezTo>
                      <a:pt x="8" y="69"/>
                      <a:pt x="16" y="54"/>
                      <a:pt x="24" y="38"/>
                    </a:cubicBezTo>
                    <a:cubicBezTo>
                      <a:pt x="32" y="41"/>
                      <a:pt x="37" y="48"/>
                      <a:pt x="44" y="39"/>
                    </a:cubicBezTo>
                    <a:cubicBezTo>
                      <a:pt x="51" y="29"/>
                      <a:pt x="39" y="27"/>
                      <a:pt x="37" y="21"/>
                    </a:cubicBezTo>
                    <a:cubicBezTo>
                      <a:pt x="42" y="15"/>
                      <a:pt x="47" y="8"/>
                      <a:pt x="52" y="2"/>
                    </a:cubicBezTo>
                    <a:cubicBezTo>
                      <a:pt x="53" y="1"/>
                      <a:pt x="54" y="0"/>
                      <a:pt x="55" y="0"/>
                    </a:cubicBezTo>
                    <a:cubicBezTo>
                      <a:pt x="65" y="2"/>
                      <a:pt x="75" y="5"/>
                      <a:pt x="85" y="8"/>
                    </a:cubicBezTo>
                    <a:cubicBezTo>
                      <a:pt x="92" y="10"/>
                      <a:pt x="99" y="15"/>
                      <a:pt x="106" y="17"/>
                    </a:cubicBezTo>
                    <a:cubicBezTo>
                      <a:pt x="117" y="20"/>
                      <a:pt x="122" y="27"/>
                      <a:pt x="118" y="38"/>
                    </a:cubicBezTo>
                    <a:cubicBezTo>
                      <a:pt x="115" y="44"/>
                      <a:pt x="117" y="47"/>
                      <a:pt x="123" y="49"/>
                    </a:cubicBezTo>
                    <a:cubicBezTo>
                      <a:pt x="130" y="51"/>
                      <a:pt x="137" y="55"/>
                      <a:pt x="145" y="58"/>
                    </a:cubicBezTo>
                    <a:cubicBezTo>
                      <a:pt x="141" y="64"/>
                      <a:pt x="137" y="69"/>
                      <a:pt x="132" y="74"/>
                    </a:cubicBezTo>
                    <a:cubicBezTo>
                      <a:pt x="128" y="71"/>
                      <a:pt x="124" y="69"/>
                      <a:pt x="120" y="66"/>
                    </a:cubicBezTo>
                    <a:cubicBezTo>
                      <a:pt x="119" y="67"/>
                      <a:pt x="119" y="67"/>
                      <a:pt x="118" y="68"/>
                    </a:cubicBezTo>
                    <a:cubicBezTo>
                      <a:pt x="120" y="71"/>
                      <a:pt x="122" y="74"/>
                      <a:pt x="124" y="77"/>
                    </a:cubicBezTo>
                    <a:cubicBezTo>
                      <a:pt x="128" y="82"/>
                      <a:pt x="128" y="85"/>
                      <a:pt x="122" y="88"/>
                    </a:cubicBezTo>
                    <a:cubicBezTo>
                      <a:pt x="117" y="89"/>
                      <a:pt x="114" y="92"/>
                      <a:pt x="110" y="94"/>
                    </a:cubicBezTo>
                    <a:cubicBezTo>
                      <a:pt x="99" y="86"/>
                      <a:pt x="89" y="77"/>
                      <a:pt x="79" y="70"/>
                    </a:cubicBezTo>
                    <a:cubicBezTo>
                      <a:pt x="86" y="67"/>
                      <a:pt x="94" y="51"/>
                      <a:pt x="92" y="42"/>
                    </a:cubicBezTo>
                    <a:cubicBezTo>
                      <a:pt x="91" y="40"/>
                      <a:pt x="88" y="37"/>
                      <a:pt x="86" y="36"/>
                    </a:cubicBezTo>
                    <a:cubicBezTo>
                      <a:pt x="80" y="32"/>
                      <a:pt x="73" y="29"/>
                      <a:pt x="66" y="26"/>
                    </a:cubicBezTo>
                    <a:cubicBezTo>
                      <a:pt x="61" y="24"/>
                      <a:pt x="55" y="24"/>
                      <a:pt x="52" y="31"/>
                    </a:cubicBezTo>
                    <a:cubicBezTo>
                      <a:pt x="52" y="33"/>
                      <a:pt x="56" y="37"/>
                      <a:pt x="58" y="42"/>
                    </a:cubicBezTo>
                    <a:cubicBezTo>
                      <a:pt x="53" y="49"/>
                      <a:pt x="47" y="57"/>
                      <a:pt x="40" y="67"/>
                    </a:cubicBezTo>
                    <a:cubicBezTo>
                      <a:pt x="44" y="70"/>
                      <a:pt x="49" y="74"/>
                      <a:pt x="55" y="78"/>
                    </a:cubicBezTo>
                    <a:cubicBezTo>
                      <a:pt x="41" y="85"/>
                      <a:pt x="34" y="82"/>
                      <a:pt x="28" y="66"/>
                    </a:cubicBezTo>
                    <a:cubicBezTo>
                      <a:pt x="19" y="73"/>
                      <a:pt x="11" y="80"/>
                      <a:pt x="2" y="87"/>
                    </a:cubicBezTo>
                    <a:cubicBezTo>
                      <a:pt x="2" y="86"/>
                      <a:pt x="1" y="85"/>
                      <a:pt x="0" y="84"/>
                    </a:cubicBezTo>
                    <a:close/>
                  </a:path>
                </a:pathLst>
              </a:custGeom>
              <a:grpFill/>
              <a:ln w="9525">
                <a:noFill/>
                <a:round/>
              </a:ln>
            </p:spPr>
            <p:txBody>
              <a:bodyPr anchor="ctr"/>
              <a:lstStyle/>
              <a:p>
                <a:pPr algn="ctr"/>
                <a:endParaRPr/>
              </a:p>
            </p:txBody>
          </p:sp>
          <p:sp>
            <p:nvSpPr>
              <p:cNvPr id="33" name="Freeform: Shape 35"/>
              <p:cNvSpPr/>
              <p:nvPr/>
            </p:nvSpPr>
            <p:spPr bwMode="auto">
              <a:xfrm>
                <a:off x="3891" y="1817"/>
                <a:ext cx="91" cy="100"/>
              </a:xfrm>
              <a:custGeom>
                <a:avLst/>
                <a:gdLst>
                  <a:gd name="T0" fmla="*/ 19 w 44"/>
                  <a:gd name="T1" fmla="*/ 0 h 48"/>
                  <a:gd name="T2" fmla="*/ 42 w 44"/>
                  <a:gd name="T3" fmla="*/ 31 h 48"/>
                  <a:gd name="T4" fmla="*/ 44 w 44"/>
                  <a:gd name="T5" fmla="*/ 48 h 48"/>
                  <a:gd name="T6" fmla="*/ 19 w 44"/>
                  <a:gd name="T7" fmla="*/ 48 h 48"/>
                  <a:gd name="T8" fmla="*/ 19 w 44"/>
                  <a:gd name="T9" fmla="*/ 42 h 48"/>
                  <a:gd name="T10" fmla="*/ 22 w 44"/>
                  <a:gd name="T11" fmla="*/ 33 h 48"/>
                  <a:gd name="T12" fmla="*/ 20 w 44"/>
                  <a:gd name="T13" fmla="*/ 25 h 48"/>
                  <a:gd name="T14" fmla="*/ 14 w 44"/>
                  <a:gd name="T15" fmla="*/ 31 h 48"/>
                  <a:gd name="T16" fmla="*/ 13 w 44"/>
                  <a:gd name="T17" fmla="*/ 37 h 48"/>
                  <a:gd name="T18" fmla="*/ 3 w 44"/>
                  <a:gd name="T19" fmla="*/ 43 h 48"/>
                  <a:gd name="T20" fmla="*/ 1 w 44"/>
                  <a:gd name="T21" fmla="*/ 33 h 48"/>
                  <a:gd name="T22" fmla="*/ 15 w 44"/>
                  <a:gd name="T23" fmla="*/ 16 h 48"/>
                  <a:gd name="T24" fmla="*/ 18 w 44"/>
                  <a:gd name="T25" fmla="*/ 9 h 48"/>
                  <a:gd name="T26" fmla="*/ 19 w 44"/>
                  <a:gd name="T27"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4" h="48">
                    <a:moveTo>
                      <a:pt x="19" y="0"/>
                    </a:moveTo>
                    <a:cubicBezTo>
                      <a:pt x="27" y="10"/>
                      <a:pt x="35" y="20"/>
                      <a:pt x="42" y="31"/>
                    </a:cubicBezTo>
                    <a:cubicBezTo>
                      <a:pt x="44" y="36"/>
                      <a:pt x="43" y="43"/>
                      <a:pt x="44" y="48"/>
                    </a:cubicBezTo>
                    <a:cubicBezTo>
                      <a:pt x="36" y="48"/>
                      <a:pt x="27" y="48"/>
                      <a:pt x="19" y="48"/>
                    </a:cubicBezTo>
                    <a:cubicBezTo>
                      <a:pt x="19" y="48"/>
                      <a:pt x="18" y="44"/>
                      <a:pt x="19" y="42"/>
                    </a:cubicBezTo>
                    <a:cubicBezTo>
                      <a:pt x="20" y="39"/>
                      <a:pt x="22" y="36"/>
                      <a:pt x="22" y="33"/>
                    </a:cubicBezTo>
                    <a:cubicBezTo>
                      <a:pt x="23" y="30"/>
                      <a:pt x="21" y="28"/>
                      <a:pt x="20" y="25"/>
                    </a:cubicBezTo>
                    <a:cubicBezTo>
                      <a:pt x="18" y="27"/>
                      <a:pt x="15" y="29"/>
                      <a:pt x="14" y="31"/>
                    </a:cubicBezTo>
                    <a:cubicBezTo>
                      <a:pt x="13" y="33"/>
                      <a:pt x="14" y="36"/>
                      <a:pt x="13" y="37"/>
                    </a:cubicBezTo>
                    <a:cubicBezTo>
                      <a:pt x="10" y="39"/>
                      <a:pt x="6" y="41"/>
                      <a:pt x="3" y="43"/>
                    </a:cubicBezTo>
                    <a:cubicBezTo>
                      <a:pt x="2" y="39"/>
                      <a:pt x="0" y="34"/>
                      <a:pt x="1" y="33"/>
                    </a:cubicBezTo>
                    <a:cubicBezTo>
                      <a:pt x="6" y="28"/>
                      <a:pt x="5" y="18"/>
                      <a:pt x="15" y="16"/>
                    </a:cubicBezTo>
                    <a:cubicBezTo>
                      <a:pt x="17" y="16"/>
                      <a:pt x="18" y="12"/>
                      <a:pt x="18" y="9"/>
                    </a:cubicBezTo>
                    <a:cubicBezTo>
                      <a:pt x="19" y="6"/>
                      <a:pt x="19" y="3"/>
                      <a:pt x="19" y="0"/>
                    </a:cubicBezTo>
                    <a:close/>
                  </a:path>
                </a:pathLst>
              </a:custGeom>
              <a:grpFill/>
              <a:ln w="9525">
                <a:noFill/>
                <a:round/>
              </a:ln>
            </p:spPr>
            <p:txBody>
              <a:bodyPr anchor="ctr"/>
              <a:lstStyle/>
              <a:p>
                <a:pPr algn="ctr"/>
                <a:endParaRPr/>
              </a:p>
            </p:txBody>
          </p:sp>
          <p:sp>
            <p:nvSpPr>
              <p:cNvPr id="34" name="Freeform: Shape 36"/>
              <p:cNvSpPr/>
              <p:nvPr/>
            </p:nvSpPr>
            <p:spPr bwMode="auto">
              <a:xfrm>
                <a:off x="4382" y="2713"/>
                <a:ext cx="79" cy="122"/>
              </a:xfrm>
              <a:custGeom>
                <a:avLst/>
                <a:gdLst>
                  <a:gd name="T0" fmla="*/ 33 w 38"/>
                  <a:gd name="T1" fmla="*/ 0 h 59"/>
                  <a:gd name="T2" fmla="*/ 32 w 38"/>
                  <a:gd name="T3" fmla="*/ 27 h 59"/>
                  <a:gd name="T4" fmla="*/ 24 w 38"/>
                  <a:gd name="T5" fmla="*/ 43 h 59"/>
                  <a:gd name="T6" fmla="*/ 9 w 38"/>
                  <a:gd name="T7" fmla="*/ 59 h 59"/>
                  <a:gd name="T8" fmla="*/ 33 w 38"/>
                  <a:gd name="T9" fmla="*/ 0 h 59"/>
                </a:gdLst>
                <a:ahLst/>
                <a:cxnLst>
                  <a:cxn ang="0">
                    <a:pos x="T0" y="T1"/>
                  </a:cxn>
                  <a:cxn ang="0">
                    <a:pos x="T2" y="T3"/>
                  </a:cxn>
                  <a:cxn ang="0">
                    <a:pos x="T4" y="T5"/>
                  </a:cxn>
                  <a:cxn ang="0">
                    <a:pos x="T6" y="T7"/>
                  </a:cxn>
                  <a:cxn ang="0">
                    <a:pos x="T8" y="T9"/>
                  </a:cxn>
                </a:cxnLst>
                <a:rect l="0" t="0" r="r" b="b"/>
                <a:pathLst>
                  <a:path w="38" h="59">
                    <a:moveTo>
                      <a:pt x="33" y="0"/>
                    </a:moveTo>
                    <a:cubicBezTo>
                      <a:pt x="38" y="8"/>
                      <a:pt x="38" y="19"/>
                      <a:pt x="32" y="27"/>
                    </a:cubicBezTo>
                    <a:cubicBezTo>
                      <a:pt x="29" y="32"/>
                      <a:pt x="26" y="38"/>
                      <a:pt x="24" y="43"/>
                    </a:cubicBezTo>
                    <a:cubicBezTo>
                      <a:pt x="21" y="51"/>
                      <a:pt x="17" y="57"/>
                      <a:pt x="9" y="59"/>
                    </a:cubicBezTo>
                    <a:cubicBezTo>
                      <a:pt x="0" y="45"/>
                      <a:pt x="12" y="16"/>
                      <a:pt x="33" y="0"/>
                    </a:cubicBezTo>
                    <a:close/>
                  </a:path>
                </a:pathLst>
              </a:custGeom>
              <a:grpFill/>
              <a:ln w="9525">
                <a:noFill/>
                <a:round/>
              </a:ln>
            </p:spPr>
            <p:txBody>
              <a:bodyPr anchor="ctr"/>
              <a:lstStyle/>
              <a:p>
                <a:pPr algn="ctr"/>
                <a:endParaRPr/>
              </a:p>
            </p:txBody>
          </p:sp>
          <p:sp>
            <p:nvSpPr>
              <p:cNvPr id="35" name="Freeform: Shape 37"/>
              <p:cNvSpPr/>
              <p:nvPr/>
            </p:nvSpPr>
            <p:spPr bwMode="auto">
              <a:xfrm>
                <a:off x="3768" y="1688"/>
                <a:ext cx="88" cy="38"/>
              </a:xfrm>
              <a:custGeom>
                <a:avLst/>
                <a:gdLst>
                  <a:gd name="T0" fmla="*/ 0 w 42"/>
                  <a:gd name="T1" fmla="*/ 2 h 18"/>
                  <a:gd name="T2" fmla="*/ 35 w 42"/>
                  <a:gd name="T3" fmla="*/ 0 h 18"/>
                  <a:gd name="T4" fmla="*/ 42 w 42"/>
                  <a:gd name="T5" fmla="*/ 4 h 18"/>
                  <a:gd name="T6" fmla="*/ 34 w 42"/>
                  <a:gd name="T7" fmla="*/ 13 h 18"/>
                  <a:gd name="T8" fmla="*/ 17 w 42"/>
                  <a:gd name="T9" fmla="*/ 16 h 18"/>
                  <a:gd name="T10" fmla="*/ 0 w 42"/>
                  <a:gd name="T11" fmla="*/ 2 h 18"/>
                </a:gdLst>
                <a:ahLst/>
                <a:cxnLst>
                  <a:cxn ang="0">
                    <a:pos x="T0" y="T1"/>
                  </a:cxn>
                  <a:cxn ang="0">
                    <a:pos x="T2" y="T3"/>
                  </a:cxn>
                  <a:cxn ang="0">
                    <a:pos x="T4" y="T5"/>
                  </a:cxn>
                  <a:cxn ang="0">
                    <a:pos x="T6" y="T7"/>
                  </a:cxn>
                  <a:cxn ang="0">
                    <a:pos x="T8" y="T9"/>
                  </a:cxn>
                  <a:cxn ang="0">
                    <a:pos x="T10" y="T11"/>
                  </a:cxn>
                </a:cxnLst>
                <a:rect l="0" t="0" r="r" b="b"/>
                <a:pathLst>
                  <a:path w="42" h="18">
                    <a:moveTo>
                      <a:pt x="0" y="2"/>
                    </a:moveTo>
                    <a:cubicBezTo>
                      <a:pt x="11" y="1"/>
                      <a:pt x="23" y="0"/>
                      <a:pt x="35" y="0"/>
                    </a:cubicBezTo>
                    <a:cubicBezTo>
                      <a:pt x="37" y="0"/>
                      <a:pt x="39" y="3"/>
                      <a:pt x="42" y="4"/>
                    </a:cubicBezTo>
                    <a:cubicBezTo>
                      <a:pt x="39" y="7"/>
                      <a:pt x="37" y="12"/>
                      <a:pt x="34" y="13"/>
                    </a:cubicBezTo>
                    <a:cubicBezTo>
                      <a:pt x="29" y="15"/>
                      <a:pt x="23" y="15"/>
                      <a:pt x="17" y="16"/>
                    </a:cubicBezTo>
                    <a:cubicBezTo>
                      <a:pt x="10" y="18"/>
                      <a:pt x="2" y="12"/>
                      <a:pt x="0" y="2"/>
                    </a:cubicBezTo>
                    <a:close/>
                  </a:path>
                </a:pathLst>
              </a:custGeom>
              <a:grpFill/>
              <a:ln w="9525">
                <a:noFill/>
                <a:round/>
              </a:ln>
            </p:spPr>
            <p:txBody>
              <a:bodyPr anchor="ctr"/>
              <a:lstStyle/>
              <a:p>
                <a:pPr algn="ctr"/>
                <a:endParaRPr/>
              </a:p>
            </p:txBody>
          </p:sp>
          <p:sp>
            <p:nvSpPr>
              <p:cNvPr id="36" name="Freeform: Shape 38"/>
              <p:cNvSpPr/>
              <p:nvPr/>
            </p:nvSpPr>
            <p:spPr bwMode="auto">
              <a:xfrm>
                <a:off x="4101" y="1447"/>
                <a:ext cx="65" cy="58"/>
              </a:xfrm>
              <a:custGeom>
                <a:avLst/>
                <a:gdLst>
                  <a:gd name="T0" fmla="*/ 24 w 31"/>
                  <a:gd name="T1" fmla="*/ 28 h 28"/>
                  <a:gd name="T2" fmla="*/ 0 w 31"/>
                  <a:gd name="T3" fmla="*/ 7 h 28"/>
                  <a:gd name="T4" fmla="*/ 28 w 31"/>
                  <a:gd name="T5" fmla="*/ 4 h 28"/>
                  <a:gd name="T6" fmla="*/ 31 w 31"/>
                  <a:gd name="T7" fmla="*/ 15 h 28"/>
                  <a:gd name="T8" fmla="*/ 24 w 31"/>
                  <a:gd name="T9" fmla="*/ 28 h 28"/>
                </a:gdLst>
                <a:ahLst/>
                <a:cxnLst>
                  <a:cxn ang="0">
                    <a:pos x="T0" y="T1"/>
                  </a:cxn>
                  <a:cxn ang="0">
                    <a:pos x="T2" y="T3"/>
                  </a:cxn>
                  <a:cxn ang="0">
                    <a:pos x="T4" y="T5"/>
                  </a:cxn>
                  <a:cxn ang="0">
                    <a:pos x="T6" y="T7"/>
                  </a:cxn>
                  <a:cxn ang="0">
                    <a:pos x="T8" y="T9"/>
                  </a:cxn>
                </a:cxnLst>
                <a:rect l="0" t="0" r="r" b="b"/>
                <a:pathLst>
                  <a:path w="31" h="28">
                    <a:moveTo>
                      <a:pt x="24" y="28"/>
                    </a:moveTo>
                    <a:cubicBezTo>
                      <a:pt x="15" y="20"/>
                      <a:pt x="8" y="14"/>
                      <a:pt x="0" y="7"/>
                    </a:cubicBezTo>
                    <a:cubicBezTo>
                      <a:pt x="5" y="3"/>
                      <a:pt x="23" y="0"/>
                      <a:pt x="28" y="4"/>
                    </a:cubicBezTo>
                    <a:cubicBezTo>
                      <a:pt x="30" y="6"/>
                      <a:pt x="31" y="11"/>
                      <a:pt x="31" y="15"/>
                    </a:cubicBezTo>
                    <a:cubicBezTo>
                      <a:pt x="30" y="19"/>
                      <a:pt x="27" y="24"/>
                      <a:pt x="24" y="28"/>
                    </a:cubicBezTo>
                    <a:close/>
                  </a:path>
                </a:pathLst>
              </a:custGeom>
              <a:grpFill/>
              <a:ln w="9525">
                <a:noFill/>
                <a:round/>
              </a:ln>
            </p:spPr>
            <p:txBody>
              <a:bodyPr anchor="ctr"/>
              <a:lstStyle/>
              <a:p>
                <a:pPr algn="ctr"/>
                <a:endParaRPr/>
              </a:p>
            </p:txBody>
          </p:sp>
          <p:sp>
            <p:nvSpPr>
              <p:cNvPr id="37" name="Freeform: Shape 39"/>
              <p:cNvSpPr/>
              <p:nvPr/>
            </p:nvSpPr>
            <p:spPr bwMode="auto">
              <a:xfrm>
                <a:off x="3196" y="1401"/>
                <a:ext cx="89" cy="63"/>
              </a:xfrm>
              <a:custGeom>
                <a:avLst/>
                <a:gdLst>
                  <a:gd name="T0" fmla="*/ 42 w 43"/>
                  <a:gd name="T1" fmla="*/ 11 h 30"/>
                  <a:gd name="T2" fmla="*/ 2 w 43"/>
                  <a:gd name="T3" fmla="*/ 30 h 30"/>
                  <a:gd name="T4" fmla="*/ 0 w 43"/>
                  <a:gd name="T5" fmla="*/ 28 h 30"/>
                  <a:gd name="T6" fmla="*/ 33 w 43"/>
                  <a:gd name="T7" fmla="*/ 1 h 30"/>
                  <a:gd name="T8" fmla="*/ 43 w 43"/>
                  <a:gd name="T9" fmla="*/ 6 h 30"/>
                  <a:gd name="T10" fmla="*/ 42 w 43"/>
                  <a:gd name="T11" fmla="*/ 11 h 30"/>
                </a:gdLst>
                <a:ahLst/>
                <a:cxnLst>
                  <a:cxn ang="0">
                    <a:pos x="T0" y="T1"/>
                  </a:cxn>
                  <a:cxn ang="0">
                    <a:pos x="T2" y="T3"/>
                  </a:cxn>
                  <a:cxn ang="0">
                    <a:pos x="T4" y="T5"/>
                  </a:cxn>
                  <a:cxn ang="0">
                    <a:pos x="T6" y="T7"/>
                  </a:cxn>
                  <a:cxn ang="0">
                    <a:pos x="T8" y="T9"/>
                  </a:cxn>
                  <a:cxn ang="0">
                    <a:pos x="T10" y="T11"/>
                  </a:cxn>
                </a:cxnLst>
                <a:rect l="0" t="0" r="r" b="b"/>
                <a:pathLst>
                  <a:path w="43" h="30">
                    <a:moveTo>
                      <a:pt x="42" y="11"/>
                    </a:moveTo>
                    <a:cubicBezTo>
                      <a:pt x="28" y="17"/>
                      <a:pt x="15" y="24"/>
                      <a:pt x="2" y="30"/>
                    </a:cubicBezTo>
                    <a:cubicBezTo>
                      <a:pt x="1" y="29"/>
                      <a:pt x="1" y="28"/>
                      <a:pt x="0" y="28"/>
                    </a:cubicBezTo>
                    <a:cubicBezTo>
                      <a:pt x="11" y="19"/>
                      <a:pt x="22" y="9"/>
                      <a:pt x="33" y="1"/>
                    </a:cubicBezTo>
                    <a:cubicBezTo>
                      <a:pt x="35" y="0"/>
                      <a:pt x="40" y="5"/>
                      <a:pt x="43" y="6"/>
                    </a:cubicBezTo>
                    <a:cubicBezTo>
                      <a:pt x="43" y="8"/>
                      <a:pt x="42" y="9"/>
                      <a:pt x="42" y="11"/>
                    </a:cubicBezTo>
                    <a:close/>
                  </a:path>
                </a:pathLst>
              </a:custGeom>
              <a:grpFill/>
              <a:ln w="9525">
                <a:noFill/>
                <a:round/>
              </a:ln>
            </p:spPr>
            <p:txBody>
              <a:bodyPr anchor="ctr"/>
              <a:lstStyle/>
              <a:p>
                <a:pPr algn="ctr"/>
                <a:endParaRPr/>
              </a:p>
            </p:txBody>
          </p:sp>
          <p:sp>
            <p:nvSpPr>
              <p:cNvPr id="38" name="Freeform: Shape 40"/>
              <p:cNvSpPr/>
              <p:nvPr/>
            </p:nvSpPr>
            <p:spPr bwMode="auto">
              <a:xfrm>
                <a:off x="4492" y="1528"/>
                <a:ext cx="69" cy="85"/>
              </a:xfrm>
              <a:custGeom>
                <a:avLst/>
                <a:gdLst>
                  <a:gd name="T0" fmla="*/ 0 w 33"/>
                  <a:gd name="T1" fmla="*/ 34 h 41"/>
                  <a:gd name="T2" fmla="*/ 16 w 33"/>
                  <a:gd name="T3" fmla="*/ 9 h 41"/>
                  <a:gd name="T4" fmla="*/ 28 w 33"/>
                  <a:gd name="T5" fmla="*/ 0 h 41"/>
                  <a:gd name="T6" fmla="*/ 32 w 33"/>
                  <a:gd name="T7" fmla="*/ 5 h 41"/>
                  <a:gd name="T8" fmla="*/ 23 w 33"/>
                  <a:gd name="T9" fmla="*/ 16 h 41"/>
                  <a:gd name="T10" fmla="*/ 10 w 33"/>
                  <a:gd name="T11" fmla="*/ 33 h 41"/>
                  <a:gd name="T12" fmla="*/ 0 w 33"/>
                  <a:gd name="T13" fmla="*/ 34 h 41"/>
                </a:gdLst>
                <a:ahLst/>
                <a:cxnLst>
                  <a:cxn ang="0">
                    <a:pos x="T0" y="T1"/>
                  </a:cxn>
                  <a:cxn ang="0">
                    <a:pos x="T2" y="T3"/>
                  </a:cxn>
                  <a:cxn ang="0">
                    <a:pos x="T4" y="T5"/>
                  </a:cxn>
                  <a:cxn ang="0">
                    <a:pos x="T6" y="T7"/>
                  </a:cxn>
                  <a:cxn ang="0">
                    <a:pos x="T8" y="T9"/>
                  </a:cxn>
                  <a:cxn ang="0">
                    <a:pos x="T10" y="T11"/>
                  </a:cxn>
                  <a:cxn ang="0">
                    <a:pos x="T12" y="T13"/>
                  </a:cxn>
                </a:cxnLst>
                <a:rect l="0" t="0" r="r" b="b"/>
                <a:pathLst>
                  <a:path w="33" h="41">
                    <a:moveTo>
                      <a:pt x="0" y="34"/>
                    </a:moveTo>
                    <a:cubicBezTo>
                      <a:pt x="6" y="25"/>
                      <a:pt x="10" y="17"/>
                      <a:pt x="16" y="9"/>
                    </a:cubicBezTo>
                    <a:cubicBezTo>
                      <a:pt x="19" y="5"/>
                      <a:pt x="24" y="3"/>
                      <a:pt x="28" y="0"/>
                    </a:cubicBezTo>
                    <a:cubicBezTo>
                      <a:pt x="28" y="0"/>
                      <a:pt x="33" y="4"/>
                      <a:pt x="32" y="5"/>
                    </a:cubicBezTo>
                    <a:cubicBezTo>
                      <a:pt x="30" y="9"/>
                      <a:pt x="27" y="14"/>
                      <a:pt x="23" y="16"/>
                    </a:cubicBezTo>
                    <a:cubicBezTo>
                      <a:pt x="16" y="20"/>
                      <a:pt x="10" y="24"/>
                      <a:pt x="10" y="33"/>
                    </a:cubicBezTo>
                    <a:cubicBezTo>
                      <a:pt x="9" y="41"/>
                      <a:pt x="4" y="38"/>
                      <a:pt x="0" y="34"/>
                    </a:cubicBezTo>
                    <a:close/>
                  </a:path>
                </a:pathLst>
              </a:custGeom>
              <a:grpFill/>
              <a:ln w="9525">
                <a:noFill/>
                <a:round/>
              </a:ln>
            </p:spPr>
            <p:txBody>
              <a:bodyPr anchor="ctr"/>
              <a:lstStyle/>
              <a:p>
                <a:pPr algn="ctr"/>
                <a:endParaRPr/>
              </a:p>
            </p:txBody>
          </p:sp>
          <p:sp>
            <p:nvSpPr>
              <p:cNvPr id="39" name="Freeform: Shape 41"/>
              <p:cNvSpPr/>
              <p:nvPr/>
            </p:nvSpPr>
            <p:spPr bwMode="auto">
              <a:xfrm>
                <a:off x="3104" y="2299"/>
                <a:ext cx="44" cy="36"/>
              </a:xfrm>
              <a:custGeom>
                <a:avLst/>
                <a:gdLst>
                  <a:gd name="T0" fmla="*/ 21 w 21"/>
                  <a:gd name="T1" fmla="*/ 16 h 17"/>
                  <a:gd name="T2" fmla="*/ 0 w 21"/>
                  <a:gd name="T3" fmla="*/ 1 h 17"/>
                  <a:gd name="T4" fmla="*/ 21 w 21"/>
                  <a:gd name="T5" fmla="*/ 16 h 17"/>
                </a:gdLst>
                <a:ahLst/>
                <a:cxnLst>
                  <a:cxn ang="0">
                    <a:pos x="T0" y="T1"/>
                  </a:cxn>
                  <a:cxn ang="0">
                    <a:pos x="T2" y="T3"/>
                  </a:cxn>
                  <a:cxn ang="0">
                    <a:pos x="T4" y="T5"/>
                  </a:cxn>
                </a:cxnLst>
                <a:rect l="0" t="0" r="r" b="b"/>
                <a:pathLst>
                  <a:path w="21" h="17">
                    <a:moveTo>
                      <a:pt x="21" y="16"/>
                    </a:moveTo>
                    <a:cubicBezTo>
                      <a:pt x="9" y="17"/>
                      <a:pt x="6" y="7"/>
                      <a:pt x="0" y="1"/>
                    </a:cubicBezTo>
                    <a:cubicBezTo>
                      <a:pt x="11" y="0"/>
                      <a:pt x="12" y="13"/>
                      <a:pt x="21" y="16"/>
                    </a:cubicBezTo>
                    <a:close/>
                  </a:path>
                </a:pathLst>
              </a:custGeom>
              <a:grpFill/>
              <a:ln w="9525">
                <a:noFill/>
                <a:round/>
              </a:ln>
            </p:spPr>
            <p:txBody>
              <a:bodyPr anchor="ctr"/>
              <a:lstStyle/>
              <a:p>
                <a:pPr algn="ctr"/>
                <a:endParaRPr/>
              </a:p>
            </p:txBody>
          </p:sp>
          <p:sp>
            <p:nvSpPr>
              <p:cNvPr id="40" name="Freeform: Shape 42"/>
              <p:cNvSpPr/>
              <p:nvPr/>
            </p:nvSpPr>
            <p:spPr bwMode="auto">
              <a:xfrm>
                <a:off x="3177" y="2349"/>
                <a:ext cx="29" cy="17"/>
              </a:xfrm>
              <a:custGeom>
                <a:avLst/>
                <a:gdLst>
                  <a:gd name="T0" fmla="*/ 0 w 14"/>
                  <a:gd name="T1" fmla="*/ 2 h 8"/>
                  <a:gd name="T2" fmla="*/ 12 w 14"/>
                  <a:gd name="T3" fmla="*/ 0 h 8"/>
                  <a:gd name="T4" fmla="*/ 14 w 14"/>
                  <a:gd name="T5" fmla="*/ 5 h 8"/>
                  <a:gd name="T6" fmla="*/ 2 w 14"/>
                  <a:gd name="T7" fmla="*/ 8 h 8"/>
                  <a:gd name="T8" fmla="*/ 0 w 14"/>
                  <a:gd name="T9" fmla="*/ 2 h 8"/>
                </a:gdLst>
                <a:ahLst/>
                <a:cxnLst>
                  <a:cxn ang="0">
                    <a:pos x="T0" y="T1"/>
                  </a:cxn>
                  <a:cxn ang="0">
                    <a:pos x="T2" y="T3"/>
                  </a:cxn>
                  <a:cxn ang="0">
                    <a:pos x="T4" y="T5"/>
                  </a:cxn>
                  <a:cxn ang="0">
                    <a:pos x="T6" y="T7"/>
                  </a:cxn>
                  <a:cxn ang="0">
                    <a:pos x="T8" y="T9"/>
                  </a:cxn>
                </a:cxnLst>
                <a:rect l="0" t="0" r="r" b="b"/>
                <a:pathLst>
                  <a:path w="14" h="8">
                    <a:moveTo>
                      <a:pt x="0" y="2"/>
                    </a:moveTo>
                    <a:cubicBezTo>
                      <a:pt x="4" y="1"/>
                      <a:pt x="8" y="0"/>
                      <a:pt x="12" y="0"/>
                    </a:cubicBezTo>
                    <a:cubicBezTo>
                      <a:pt x="13" y="0"/>
                      <a:pt x="13" y="3"/>
                      <a:pt x="14" y="5"/>
                    </a:cubicBezTo>
                    <a:cubicBezTo>
                      <a:pt x="10" y="6"/>
                      <a:pt x="6" y="7"/>
                      <a:pt x="2" y="8"/>
                    </a:cubicBezTo>
                    <a:cubicBezTo>
                      <a:pt x="1" y="6"/>
                      <a:pt x="1" y="4"/>
                      <a:pt x="0" y="2"/>
                    </a:cubicBezTo>
                    <a:close/>
                  </a:path>
                </a:pathLst>
              </a:custGeom>
              <a:grpFill/>
              <a:ln w="9525">
                <a:noFill/>
                <a:round/>
              </a:ln>
            </p:spPr>
            <p:txBody>
              <a:bodyPr anchor="ctr"/>
              <a:lstStyle/>
              <a:p>
                <a:pPr algn="ctr"/>
                <a:endParaRPr/>
              </a:p>
            </p:txBody>
          </p:sp>
        </p:grpSp>
      </p:grpSp>
      <p:sp>
        <p:nvSpPr>
          <p:cNvPr id="3" name="矩形 2"/>
          <p:cNvSpPr/>
          <p:nvPr userDrawn="1"/>
        </p:nvSpPr>
        <p:spPr>
          <a:xfrm>
            <a:off x="3814780" y="650997"/>
            <a:ext cx="4164729" cy="700320"/>
          </a:xfrm>
          <a:prstGeom prst="rect">
            <a:avLst/>
          </a:prstGeom>
        </p:spPr>
        <p:txBody>
          <a:bodyPr wrap="square" lIns="0" tIns="0" rIns="0" bIns="0">
            <a:spAutoFit/>
          </a:bodyPr>
          <a:lstStyle/>
          <a:p>
            <a:r>
              <a:rPr lang="zh-CN" altLang="en-US" sz="4550" b="1" dirty="0">
                <a:solidFill>
                  <a:schemeClr val="tx1"/>
                </a:solidFill>
                <a:latin typeface="汉仪乐喵体简" panose="00020600040101010101" pitchFamily="18" charset="-122"/>
                <a:ea typeface="汉仪乐喵体简" panose="00020600040101010101" pitchFamily="18" charset="-122"/>
                <a:cs typeface="+mn-ea"/>
                <a:sym typeface="+mn-lt"/>
              </a:rPr>
              <a:t>请输入您的标题</a:t>
            </a: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switch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17" presetClass="entr" presetSubtype="8" fill="hold" nodeType="afterEffect">
                                  <p:stCondLst>
                                    <p:cond delay="0"/>
                                  </p:stCondLst>
                                  <p:childTnLst>
                                    <p:set>
                                      <p:cBhvr>
                                        <p:cTn id="10" dur="1" fill="hold">
                                          <p:stCondLst>
                                            <p:cond delay="0"/>
                                          </p:stCondLst>
                                        </p:cTn>
                                        <p:tgtEl>
                                          <p:spTgt spid="55"/>
                                        </p:tgtEl>
                                        <p:attrNameLst>
                                          <p:attrName>style.visibility</p:attrName>
                                        </p:attrNameLst>
                                      </p:cBhvr>
                                      <p:to>
                                        <p:strVal val="visible"/>
                                      </p:to>
                                    </p:set>
                                    <p:anim calcmode="lin" valueType="num">
                                      <p:cBhvr>
                                        <p:cTn id="11" dur="500" fill="hold"/>
                                        <p:tgtEl>
                                          <p:spTgt spid="55"/>
                                        </p:tgtEl>
                                        <p:attrNameLst>
                                          <p:attrName>ppt_x</p:attrName>
                                        </p:attrNameLst>
                                      </p:cBhvr>
                                      <p:tavLst>
                                        <p:tav tm="0">
                                          <p:val>
                                            <p:strVal val="#ppt_x-#ppt_w/2"/>
                                          </p:val>
                                        </p:tav>
                                        <p:tav tm="100000">
                                          <p:val>
                                            <p:strVal val="#ppt_x"/>
                                          </p:val>
                                        </p:tav>
                                      </p:tavLst>
                                    </p:anim>
                                    <p:anim calcmode="lin" valueType="num">
                                      <p:cBhvr>
                                        <p:cTn id="12" dur="500" fill="hold"/>
                                        <p:tgtEl>
                                          <p:spTgt spid="55"/>
                                        </p:tgtEl>
                                        <p:attrNameLst>
                                          <p:attrName>ppt_y</p:attrName>
                                        </p:attrNameLst>
                                      </p:cBhvr>
                                      <p:tavLst>
                                        <p:tav tm="0">
                                          <p:val>
                                            <p:strVal val="#ppt_y"/>
                                          </p:val>
                                        </p:tav>
                                        <p:tav tm="100000">
                                          <p:val>
                                            <p:strVal val="#ppt_y"/>
                                          </p:val>
                                        </p:tav>
                                      </p:tavLst>
                                    </p:anim>
                                    <p:anim calcmode="lin" valueType="num">
                                      <p:cBhvr>
                                        <p:cTn id="13" dur="500" fill="hold"/>
                                        <p:tgtEl>
                                          <p:spTgt spid="55"/>
                                        </p:tgtEl>
                                        <p:attrNameLst>
                                          <p:attrName>ppt_w</p:attrName>
                                        </p:attrNameLst>
                                      </p:cBhvr>
                                      <p:tavLst>
                                        <p:tav tm="0">
                                          <p:val>
                                            <p:fltVal val="0"/>
                                          </p:val>
                                        </p:tav>
                                        <p:tav tm="100000">
                                          <p:val>
                                            <p:strVal val="#ppt_w"/>
                                          </p:val>
                                        </p:tav>
                                      </p:tavLst>
                                    </p:anim>
                                    <p:anim calcmode="lin" valueType="num">
                                      <p:cBhvr>
                                        <p:cTn id="14" dur="500" fill="hold"/>
                                        <p:tgtEl>
                                          <p:spTgt spid="55"/>
                                        </p:tgtEl>
                                        <p:attrNameLst>
                                          <p:attrName>ppt_h</p:attrName>
                                        </p:attrNameLst>
                                      </p:cBhvr>
                                      <p:tavLst>
                                        <p:tav tm="0">
                                          <p:val>
                                            <p:strVal val="#ppt_h"/>
                                          </p:val>
                                        </p:tav>
                                        <p:tav tm="100000">
                                          <p:val>
                                            <p:strVal val="#ppt_h"/>
                                          </p:val>
                                        </p:tav>
                                      </p:tavLst>
                                    </p:anim>
                                  </p:childTnLst>
                                </p:cTn>
                              </p:par>
                            </p:childTnLst>
                          </p:cTn>
                        </p:par>
                        <p:par>
                          <p:cTn id="15" fill="hold">
                            <p:stCondLst>
                              <p:cond delay="1000"/>
                            </p:stCondLst>
                            <p:childTnLst>
                              <p:par>
                                <p:cTn id="16" presetID="17" presetClass="entr" presetSubtype="8" fill="hold" nodeType="afterEffect">
                                  <p:stCondLst>
                                    <p:cond delay="0"/>
                                  </p:stCondLst>
                                  <p:childTnLst>
                                    <p:set>
                                      <p:cBhvr>
                                        <p:cTn id="17" dur="1" fill="hold">
                                          <p:stCondLst>
                                            <p:cond delay="0"/>
                                          </p:stCondLst>
                                        </p:cTn>
                                        <p:tgtEl>
                                          <p:spTgt spid="56"/>
                                        </p:tgtEl>
                                        <p:attrNameLst>
                                          <p:attrName>style.visibility</p:attrName>
                                        </p:attrNameLst>
                                      </p:cBhvr>
                                      <p:to>
                                        <p:strVal val="visible"/>
                                      </p:to>
                                    </p:set>
                                    <p:anim calcmode="lin" valueType="num">
                                      <p:cBhvr>
                                        <p:cTn id="18" dur="500" fill="hold"/>
                                        <p:tgtEl>
                                          <p:spTgt spid="56"/>
                                        </p:tgtEl>
                                        <p:attrNameLst>
                                          <p:attrName>ppt_x</p:attrName>
                                        </p:attrNameLst>
                                      </p:cBhvr>
                                      <p:tavLst>
                                        <p:tav tm="0">
                                          <p:val>
                                            <p:strVal val="#ppt_x-#ppt_w/2"/>
                                          </p:val>
                                        </p:tav>
                                        <p:tav tm="100000">
                                          <p:val>
                                            <p:strVal val="#ppt_x"/>
                                          </p:val>
                                        </p:tav>
                                      </p:tavLst>
                                    </p:anim>
                                    <p:anim calcmode="lin" valueType="num">
                                      <p:cBhvr>
                                        <p:cTn id="19" dur="500" fill="hold"/>
                                        <p:tgtEl>
                                          <p:spTgt spid="56"/>
                                        </p:tgtEl>
                                        <p:attrNameLst>
                                          <p:attrName>ppt_y</p:attrName>
                                        </p:attrNameLst>
                                      </p:cBhvr>
                                      <p:tavLst>
                                        <p:tav tm="0">
                                          <p:val>
                                            <p:strVal val="#ppt_y"/>
                                          </p:val>
                                        </p:tav>
                                        <p:tav tm="100000">
                                          <p:val>
                                            <p:strVal val="#ppt_y"/>
                                          </p:val>
                                        </p:tav>
                                      </p:tavLst>
                                    </p:anim>
                                    <p:anim calcmode="lin" valueType="num">
                                      <p:cBhvr>
                                        <p:cTn id="20" dur="500" fill="hold"/>
                                        <p:tgtEl>
                                          <p:spTgt spid="56"/>
                                        </p:tgtEl>
                                        <p:attrNameLst>
                                          <p:attrName>ppt_w</p:attrName>
                                        </p:attrNameLst>
                                      </p:cBhvr>
                                      <p:tavLst>
                                        <p:tav tm="0">
                                          <p:val>
                                            <p:fltVal val="0"/>
                                          </p:val>
                                        </p:tav>
                                        <p:tav tm="100000">
                                          <p:val>
                                            <p:strVal val="#ppt_w"/>
                                          </p:val>
                                        </p:tav>
                                      </p:tavLst>
                                    </p:anim>
                                    <p:anim calcmode="lin" valueType="num">
                                      <p:cBhvr>
                                        <p:cTn id="21" dur="500" fill="hold"/>
                                        <p:tgtEl>
                                          <p:spTgt spid="56"/>
                                        </p:tgtEl>
                                        <p:attrNameLst>
                                          <p:attrName>ppt_h</p:attrName>
                                        </p:attrNameLst>
                                      </p:cBhvr>
                                      <p:tavLst>
                                        <p:tav tm="0">
                                          <p:val>
                                            <p:strVal val="#ppt_h"/>
                                          </p:val>
                                        </p:tav>
                                        <p:tav tm="100000">
                                          <p:val>
                                            <p:strVal val="#ppt_h"/>
                                          </p:val>
                                        </p:tav>
                                      </p:tavLst>
                                    </p:anim>
                                  </p:childTnLst>
                                </p:cTn>
                              </p:par>
                            </p:childTnLst>
                          </p:cTn>
                        </p:par>
                        <p:par>
                          <p:cTn id="22" fill="hold">
                            <p:stCondLst>
                              <p:cond delay="1500"/>
                            </p:stCondLst>
                            <p:childTnLst>
                              <p:par>
                                <p:cTn id="23" presetID="17" presetClass="entr" presetSubtype="8" fill="hold" nodeType="afterEffect">
                                  <p:stCondLst>
                                    <p:cond delay="0"/>
                                  </p:stCondLst>
                                  <p:childTnLst>
                                    <p:set>
                                      <p:cBhvr>
                                        <p:cTn id="24" dur="1" fill="hold">
                                          <p:stCondLst>
                                            <p:cond delay="0"/>
                                          </p:stCondLst>
                                        </p:cTn>
                                        <p:tgtEl>
                                          <p:spTgt spid="57"/>
                                        </p:tgtEl>
                                        <p:attrNameLst>
                                          <p:attrName>style.visibility</p:attrName>
                                        </p:attrNameLst>
                                      </p:cBhvr>
                                      <p:to>
                                        <p:strVal val="visible"/>
                                      </p:to>
                                    </p:set>
                                    <p:anim calcmode="lin" valueType="num">
                                      <p:cBhvr>
                                        <p:cTn id="25" dur="500" fill="hold"/>
                                        <p:tgtEl>
                                          <p:spTgt spid="57"/>
                                        </p:tgtEl>
                                        <p:attrNameLst>
                                          <p:attrName>ppt_x</p:attrName>
                                        </p:attrNameLst>
                                      </p:cBhvr>
                                      <p:tavLst>
                                        <p:tav tm="0">
                                          <p:val>
                                            <p:strVal val="#ppt_x-#ppt_w/2"/>
                                          </p:val>
                                        </p:tav>
                                        <p:tav tm="100000">
                                          <p:val>
                                            <p:strVal val="#ppt_x"/>
                                          </p:val>
                                        </p:tav>
                                      </p:tavLst>
                                    </p:anim>
                                    <p:anim calcmode="lin" valueType="num">
                                      <p:cBhvr>
                                        <p:cTn id="26" dur="500" fill="hold"/>
                                        <p:tgtEl>
                                          <p:spTgt spid="57"/>
                                        </p:tgtEl>
                                        <p:attrNameLst>
                                          <p:attrName>ppt_y</p:attrName>
                                        </p:attrNameLst>
                                      </p:cBhvr>
                                      <p:tavLst>
                                        <p:tav tm="0">
                                          <p:val>
                                            <p:strVal val="#ppt_y"/>
                                          </p:val>
                                        </p:tav>
                                        <p:tav tm="100000">
                                          <p:val>
                                            <p:strVal val="#ppt_y"/>
                                          </p:val>
                                        </p:tav>
                                      </p:tavLst>
                                    </p:anim>
                                    <p:anim calcmode="lin" valueType="num">
                                      <p:cBhvr>
                                        <p:cTn id="27" dur="500" fill="hold"/>
                                        <p:tgtEl>
                                          <p:spTgt spid="57"/>
                                        </p:tgtEl>
                                        <p:attrNameLst>
                                          <p:attrName>ppt_w</p:attrName>
                                        </p:attrNameLst>
                                      </p:cBhvr>
                                      <p:tavLst>
                                        <p:tav tm="0">
                                          <p:val>
                                            <p:fltVal val="0"/>
                                          </p:val>
                                        </p:tav>
                                        <p:tav tm="100000">
                                          <p:val>
                                            <p:strVal val="#ppt_w"/>
                                          </p:val>
                                        </p:tav>
                                      </p:tavLst>
                                    </p:anim>
                                    <p:anim calcmode="lin" valueType="num">
                                      <p:cBhvr>
                                        <p:cTn id="28" dur="500" fill="hold"/>
                                        <p:tgtEl>
                                          <p:spTgt spid="57"/>
                                        </p:tgtEl>
                                        <p:attrNameLst>
                                          <p:attrName>ppt_h</p:attrName>
                                        </p:attrNameLst>
                                      </p:cBhvr>
                                      <p:tavLst>
                                        <p:tav tm="0">
                                          <p:val>
                                            <p:strVal val="#ppt_h"/>
                                          </p:val>
                                        </p:tav>
                                        <p:tav tm="100000">
                                          <p:val>
                                            <p:strVal val="#ppt_h"/>
                                          </p:val>
                                        </p:tav>
                                      </p:tavLst>
                                    </p:anim>
                                  </p:childTnLst>
                                </p:cTn>
                              </p:par>
                            </p:childTnLst>
                          </p:cTn>
                        </p:par>
                        <p:par>
                          <p:cTn id="29" fill="hold">
                            <p:stCondLst>
                              <p:cond delay="2000"/>
                            </p:stCondLst>
                            <p:childTnLst>
                              <p:par>
                                <p:cTn id="30" presetID="17" presetClass="entr" presetSubtype="8" fill="hold" nodeType="afterEffect">
                                  <p:stCondLst>
                                    <p:cond delay="0"/>
                                  </p:stCondLst>
                                  <p:childTnLst>
                                    <p:set>
                                      <p:cBhvr>
                                        <p:cTn id="31" dur="1" fill="hold">
                                          <p:stCondLst>
                                            <p:cond delay="0"/>
                                          </p:stCondLst>
                                        </p:cTn>
                                        <p:tgtEl>
                                          <p:spTgt spid="58"/>
                                        </p:tgtEl>
                                        <p:attrNameLst>
                                          <p:attrName>style.visibility</p:attrName>
                                        </p:attrNameLst>
                                      </p:cBhvr>
                                      <p:to>
                                        <p:strVal val="visible"/>
                                      </p:to>
                                    </p:set>
                                    <p:anim calcmode="lin" valueType="num">
                                      <p:cBhvr>
                                        <p:cTn id="32" dur="500" fill="hold"/>
                                        <p:tgtEl>
                                          <p:spTgt spid="58"/>
                                        </p:tgtEl>
                                        <p:attrNameLst>
                                          <p:attrName>ppt_x</p:attrName>
                                        </p:attrNameLst>
                                      </p:cBhvr>
                                      <p:tavLst>
                                        <p:tav tm="0">
                                          <p:val>
                                            <p:strVal val="#ppt_x-#ppt_w/2"/>
                                          </p:val>
                                        </p:tav>
                                        <p:tav tm="100000">
                                          <p:val>
                                            <p:strVal val="#ppt_x"/>
                                          </p:val>
                                        </p:tav>
                                      </p:tavLst>
                                    </p:anim>
                                    <p:anim calcmode="lin" valueType="num">
                                      <p:cBhvr>
                                        <p:cTn id="33" dur="500" fill="hold"/>
                                        <p:tgtEl>
                                          <p:spTgt spid="58"/>
                                        </p:tgtEl>
                                        <p:attrNameLst>
                                          <p:attrName>ppt_y</p:attrName>
                                        </p:attrNameLst>
                                      </p:cBhvr>
                                      <p:tavLst>
                                        <p:tav tm="0">
                                          <p:val>
                                            <p:strVal val="#ppt_y"/>
                                          </p:val>
                                        </p:tav>
                                        <p:tav tm="100000">
                                          <p:val>
                                            <p:strVal val="#ppt_y"/>
                                          </p:val>
                                        </p:tav>
                                      </p:tavLst>
                                    </p:anim>
                                    <p:anim calcmode="lin" valueType="num">
                                      <p:cBhvr>
                                        <p:cTn id="34" dur="500" fill="hold"/>
                                        <p:tgtEl>
                                          <p:spTgt spid="58"/>
                                        </p:tgtEl>
                                        <p:attrNameLst>
                                          <p:attrName>ppt_w</p:attrName>
                                        </p:attrNameLst>
                                      </p:cBhvr>
                                      <p:tavLst>
                                        <p:tav tm="0">
                                          <p:val>
                                            <p:fltVal val="0"/>
                                          </p:val>
                                        </p:tav>
                                        <p:tav tm="100000">
                                          <p:val>
                                            <p:strVal val="#ppt_w"/>
                                          </p:val>
                                        </p:tav>
                                      </p:tavLst>
                                    </p:anim>
                                    <p:anim calcmode="lin" valueType="num">
                                      <p:cBhvr>
                                        <p:cTn id="35" dur="500" fill="hold"/>
                                        <p:tgtEl>
                                          <p:spTgt spid="58"/>
                                        </p:tgtEl>
                                        <p:attrNameLst>
                                          <p:attrName>ppt_h</p:attrName>
                                        </p:attrNameLst>
                                      </p:cBhvr>
                                      <p:tavLst>
                                        <p:tav tm="0">
                                          <p:val>
                                            <p:strVal val="#ppt_h"/>
                                          </p:val>
                                        </p:tav>
                                        <p:tav tm="100000">
                                          <p:val>
                                            <p:strVal val="#ppt_h"/>
                                          </p:val>
                                        </p:tav>
                                      </p:tavLst>
                                    </p:anim>
                                  </p:childTnLst>
                                </p:cTn>
                              </p:par>
                            </p:childTnLst>
                          </p:cTn>
                        </p:par>
                        <p:par>
                          <p:cTn id="36" fill="hold">
                            <p:stCondLst>
                              <p:cond delay="2500"/>
                            </p:stCondLst>
                            <p:childTnLst>
                              <p:par>
                                <p:cTn id="37" presetID="17" presetClass="entr" presetSubtype="8" fill="hold" nodeType="afterEffect">
                                  <p:stCondLst>
                                    <p:cond delay="0"/>
                                  </p:stCondLst>
                                  <p:childTnLst>
                                    <p:set>
                                      <p:cBhvr>
                                        <p:cTn id="38" dur="1" fill="hold">
                                          <p:stCondLst>
                                            <p:cond delay="0"/>
                                          </p:stCondLst>
                                        </p:cTn>
                                        <p:tgtEl>
                                          <p:spTgt spid="59"/>
                                        </p:tgtEl>
                                        <p:attrNameLst>
                                          <p:attrName>style.visibility</p:attrName>
                                        </p:attrNameLst>
                                      </p:cBhvr>
                                      <p:to>
                                        <p:strVal val="visible"/>
                                      </p:to>
                                    </p:set>
                                    <p:anim calcmode="lin" valueType="num">
                                      <p:cBhvr>
                                        <p:cTn id="39" dur="500" fill="hold"/>
                                        <p:tgtEl>
                                          <p:spTgt spid="59"/>
                                        </p:tgtEl>
                                        <p:attrNameLst>
                                          <p:attrName>ppt_x</p:attrName>
                                        </p:attrNameLst>
                                      </p:cBhvr>
                                      <p:tavLst>
                                        <p:tav tm="0">
                                          <p:val>
                                            <p:strVal val="#ppt_x-#ppt_w/2"/>
                                          </p:val>
                                        </p:tav>
                                        <p:tav tm="100000">
                                          <p:val>
                                            <p:strVal val="#ppt_x"/>
                                          </p:val>
                                        </p:tav>
                                      </p:tavLst>
                                    </p:anim>
                                    <p:anim calcmode="lin" valueType="num">
                                      <p:cBhvr>
                                        <p:cTn id="40" dur="500" fill="hold"/>
                                        <p:tgtEl>
                                          <p:spTgt spid="59"/>
                                        </p:tgtEl>
                                        <p:attrNameLst>
                                          <p:attrName>ppt_y</p:attrName>
                                        </p:attrNameLst>
                                      </p:cBhvr>
                                      <p:tavLst>
                                        <p:tav tm="0">
                                          <p:val>
                                            <p:strVal val="#ppt_y"/>
                                          </p:val>
                                        </p:tav>
                                        <p:tav tm="100000">
                                          <p:val>
                                            <p:strVal val="#ppt_y"/>
                                          </p:val>
                                        </p:tav>
                                      </p:tavLst>
                                    </p:anim>
                                    <p:anim calcmode="lin" valueType="num">
                                      <p:cBhvr>
                                        <p:cTn id="41" dur="500" fill="hold"/>
                                        <p:tgtEl>
                                          <p:spTgt spid="59"/>
                                        </p:tgtEl>
                                        <p:attrNameLst>
                                          <p:attrName>ppt_w</p:attrName>
                                        </p:attrNameLst>
                                      </p:cBhvr>
                                      <p:tavLst>
                                        <p:tav tm="0">
                                          <p:val>
                                            <p:fltVal val="0"/>
                                          </p:val>
                                        </p:tav>
                                        <p:tav tm="100000">
                                          <p:val>
                                            <p:strVal val="#ppt_w"/>
                                          </p:val>
                                        </p:tav>
                                      </p:tavLst>
                                    </p:anim>
                                    <p:anim calcmode="lin" valueType="num">
                                      <p:cBhvr>
                                        <p:cTn id="42" dur="500" fill="hold"/>
                                        <p:tgtEl>
                                          <p:spTgt spid="59"/>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千图PPT彼岸天：ID 8661124库_组合 1"/>
          <p:cNvGrpSpPr/>
          <p:nvPr>
            <p:custDataLst>
              <p:tags r:id="rId1"/>
            </p:custDataLst>
          </p:nvPr>
        </p:nvGrpSpPr>
        <p:grpSpPr>
          <a:xfrm>
            <a:off x="1500617" y="1136260"/>
            <a:ext cx="3753329" cy="1686765"/>
            <a:chOff x="1500617" y="1136260"/>
            <a:chExt cx="3753329" cy="1686765"/>
          </a:xfrm>
        </p:grpSpPr>
        <p:sp>
          <p:nvSpPr>
            <p:cNvPr id="4" name="Oval 3"/>
            <p:cNvSpPr/>
            <p:nvPr/>
          </p:nvSpPr>
          <p:spPr>
            <a:xfrm>
              <a:off x="4190736" y="1763629"/>
              <a:ext cx="936171" cy="936171"/>
            </a:xfrm>
            <a:prstGeom prst="ellipse">
              <a:avLst/>
            </a:prstGeom>
            <a:solidFill>
              <a:schemeClr val="accent1"/>
            </a:solidFill>
            <a:ln w="762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8" name="Arc 18"/>
            <p:cNvSpPr/>
            <p:nvPr/>
          </p:nvSpPr>
          <p:spPr>
            <a:xfrm rot="16200000">
              <a:off x="4063691" y="1632770"/>
              <a:ext cx="1190255" cy="1190255"/>
            </a:xfrm>
            <a:prstGeom prst="arc">
              <a:avLst>
                <a:gd name="adj1" fmla="val 16041187"/>
                <a:gd name="adj2" fmla="val 426928"/>
              </a:avLst>
            </a:prstGeom>
            <a:ln w="6350">
              <a:solidFill>
                <a:schemeClr val="tx2"/>
              </a:solidFill>
              <a:headEnd type="oval"/>
              <a:tailEnd type="oval"/>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19" name="Oval 19"/>
            <p:cNvSpPr/>
            <p:nvPr/>
          </p:nvSpPr>
          <p:spPr>
            <a:xfrm>
              <a:off x="4127215" y="1763628"/>
              <a:ext cx="138223" cy="138223"/>
            </a:xfrm>
            <a:prstGeom prst="ellipse">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cxnSp>
          <p:nvCxnSpPr>
            <p:cNvPr id="25" name="Straight Connector 25"/>
            <p:cNvCxnSpPr/>
            <p:nvPr/>
          </p:nvCxnSpPr>
          <p:spPr>
            <a:xfrm rot="16200000" flipV="1">
              <a:off x="3970487" y="1597357"/>
              <a:ext cx="179738" cy="152802"/>
            </a:xfrm>
            <a:prstGeom prst="line">
              <a:avLst/>
            </a:prstGeom>
            <a:ln>
              <a:solidFill>
                <a:schemeClr val="tx2"/>
              </a:solidFill>
              <a:tailEnd type="oval"/>
            </a:ln>
          </p:spPr>
          <p:style>
            <a:lnRef idx="1">
              <a:schemeClr val="accent1"/>
            </a:lnRef>
            <a:fillRef idx="0">
              <a:schemeClr val="accent1"/>
            </a:fillRef>
            <a:effectRef idx="0">
              <a:schemeClr val="accent1"/>
            </a:effectRef>
            <a:fontRef idx="minor">
              <a:schemeClr val="tx1"/>
            </a:fontRef>
          </p:style>
        </p:cxnSp>
        <p:grpSp>
          <p:nvGrpSpPr>
            <p:cNvPr id="28" name="Group 29"/>
            <p:cNvGrpSpPr/>
            <p:nvPr/>
          </p:nvGrpSpPr>
          <p:grpSpPr>
            <a:xfrm>
              <a:off x="1500617" y="1136260"/>
              <a:ext cx="2291048" cy="1223412"/>
              <a:chOff x="1500617" y="1136260"/>
              <a:chExt cx="2291048" cy="1223412"/>
            </a:xfrm>
          </p:grpSpPr>
          <p:sp>
            <p:nvSpPr>
              <p:cNvPr id="41" name="TextBox 28"/>
              <p:cNvSpPr txBox="1"/>
              <p:nvPr/>
            </p:nvSpPr>
            <p:spPr>
              <a:xfrm>
                <a:off x="1500617" y="1736424"/>
                <a:ext cx="2291048" cy="623248"/>
              </a:xfrm>
              <a:prstGeom prst="rect">
                <a:avLst/>
              </a:prstGeom>
              <a:noFill/>
            </p:spPr>
            <p:txBody>
              <a:bodyPr wrap="square" lIns="0" tIns="0" rIns="0" bIns="0" anchor="ctr" anchorCtr="0">
                <a:normAutofit lnSpcReduction="10000"/>
              </a:bodyPr>
              <a:lstStyle/>
              <a:p>
                <a:pPr>
                  <a:lnSpc>
                    <a:spcPct val="120000"/>
                  </a:lnSpc>
                </a:pPr>
                <a:r>
                  <a:rPr lang="zh-CN" altLang="en-US" sz="900" dirty="0" smtClean="0">
                    <a:solidFill>
                      <a:sysClr val="windowText" lastClr="000000"/>
                    </a:solidFill>
                  </a:rPr>
                  <a:t>点击此处更换文本点击此处更换文本点击此处更换文本点击此处更换文本点击此处更换文本点击此处更换文本点击此处更换文本点击此处更换文本</a:t>
                </a:r>
                <a:endParaRPr sz="900" dirty="0">
                  <a:solidFill>
                    <a:sysClr val="windowText" lastClr="000000"/>
                  </a:solidFill>
                </a:endParaRPr>
              </a:p>
            </p:txBody>
          </p:sp>
          <p:sp>
            <p:nvSpPr>
              <p:cNvPr id="42" name="Rectangle 33"/>
              <p:cNvSpPr/>
              <p:nvPr/>
            </p:nvSpPr>
            <p:spPr>
              <a:xfrm>
                <a:off x="1500617" y="1136260"/>
                <a:ext cx="2291048" cy="600164"/>
              </a:xfrm>
              <a:prstGeom prst="rect">
                <a:avLst/>
              </a:prstGeom>
            </p:spPr>
            <p:txBody>
              <a:bodyPr wrap="square" lIns="0" tIns="0" rIns="0" bIns="0" anchor="ctr" anchorCtr="0">
                <a:normAutofit fontScale="92500"/>
              </a:bodyPr>
              <a:lstStyle/>
              <a:p>
                <a:r>
                  <a:rPr lang="en-US" altLang="zh-CN" sz="2600" b="1" dirty="0">
                    <a:solidFill>
                      <a:schemeClr val="accent1">
                        <a:lumMod val="100000"/>
                      </a:schemeClr>
                    </a:solidFill>
                  </a:rPr>
                  <a:t>01</a:t>
                </a:r>
                <a:r>
                  <a:rPr lang="zh-CN" altLang="en-US" sz="2600" b="1" dirty="0">
                    <a:solidFill>
                      <a:schemeClr val="accent1">
                        <a:lumMod val="100000"/>
                      </a:schemeClr>
                    </a:solidFill>
                  </a:rPr>
                  <a:t>输入标题文本</a:t>
                </a:r>
              </a:p>
            </p:txBody>
          </p:sp>
        </p:grpSp>
      </p:grpSp>
      <p:grpSp>
        <p:nvGrpSpPr>
          <p:cNvPr id="46" name="千图PPT彼岸天：ID 8661124库_组合 45"/>
          <p:cNvGrpSpPr/>
          <p:nvPr>
            <p:custDataLst>
              <p:tags r:id="rId2"/>
            </p:custDataLst>
          </p:nvPr>
        </p:nvGrpSpPr>
        <p:grpSpPr>
          <a:xfrm>
            <a:off x="4446169" y="2019062"/>
            <a:ext cx="3161440" cy="3040912"/>
            <a:chOff x="4446169" y="2019062"/>
            <a:chExt cx="3161440" cy="3040912"/>
          </a:xfrm>
        </p:grpSpPr>
        <p:cxnSp>
          <p:nvCxnSpPr>
            <p:cNvPr id="8" name="Straight Connector 7"/>
            <p:cNvCxnSpPr>
              <a:stCxn id="4" idx="6"/>
              <a:endCxn id="5" idx="2"/>
            </p:cNvCxnSpPr>
            <p:nvPr/>
          </p:nvCxnSpPr>
          <p:spPr>
            <a:xfrm flipV="1">
              <a:off x="5126907" y="2231714"/>
              <a:ext cx="1799967" cy="1"/>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a:stCxn id="5" idx="4"/>
              <a:endCxn id="7" idx="0"/>
            </p:cNvCxnSpPr>
            <p:nvPr/>
          </p:nvCxnSpPr>
          <p:spPr>
            <a:xfrm flipH="1">
              <a:off x="7394959" y="2699799"/>
              <a:ext cx="1" cy="1679439"/>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a:stCxn id="4" idx="4"/>
              <a:endCxn id="6" idx="0"/>
            </p:cNvCxnSpPr>
            <p:nvPr/>
          </p:nvCxnSpPr>
          <p:spPr>
            <a:xfrm flipH="1">
              <a:off x="4658821" y="2699800"/>
              <a:ext cx="1" cy="1679438"/>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a:stCxn id="6" idx="6"/>
              <a:endCxn id="7" idx="2"/>
            </p:cNvCxnSpPr>
            <p:nvPr/>
          </p:nvCxnSpPr>
          <p:spPr>
            <a:xfrm>
              <a:off x="5126906" y="4847324"/>
              <a:ext cx="1799967"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Oval 11"/>
            <p:cNvSpPr/>
            <p:nvPr/>
          </p:nvSpPr>
          <p:spPr>
            <a:xfrm>
              <a:off x="5814238" y="2019062"/>
              <a:ext cx="425302" cy="425302"/>
            </a:xfrm>
            <a:prstGeom prst="ellipse">
              <a:avLst/>
            </a:prstGeom>
            <a:solidFill>
              <a:schemeClr val="accent1"/>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r>
                <a:rPr lang="en-US" sz="900" b="1">
                  <a:solidFill>
                    <a:schemeClr val="bg1"/>
                  </a:solidFill>
                </a:rPr>
                <a:t>1</a:t>
              </a:r>
            </a:p>
          </p:txBody>
        </p:sp>
        <p:sp>
          <p:nvSpPr>
            <p:cNvPr id="13" name="Oval 12"/>
            <p:cNvSpPr/>
            <p:nvPr/>
          </p:nvSpPr>
          <p:spPr>
            <a:xfrm>
              <a:off x="5814238" y="4634672"/>
              <a:ext cx="425302" cy="425302"/>
            </a:xfrm>
            <a:prstGeom prst="ellipse">
              <a:avLst/>
            </a:prstGeom>
            <a:solidFill>
              <a:schemeClr val="accent3"/>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r>
                <a:rPr lang="en-US" sz="900" b="1">
                  <a:solidFill>
                    <a:schemeClr val="bg1"/>
                  </a:solidFill>
                </a:rPr>
                <a:t>3</a:t>
              </a:r>
            </a:p>
          </p:txBody>
        </p:sp>
        <p:sp>
          <p:nvSpPr>
            <p:cNvPr id="14" name="Oval 13"/>
            <p:cNvSpPr/>
            <p:nvPr/>
          </p:nvSpPr>
          <p:spPr>
            <a:xfrm>
              <a:off x="7182307" y="3326867"/>
              <a:ext cx="425302" cy="425302"/>
            </a:xfrm>
            <a:prstGeom prst="ellipse">
              <a:avLst/>
            </a:prstGeom>
            <a:solidFill>
              <a:schemeClr val="accent2"/>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r>
                <a:rPr lang="en-US" sz="900" b="1">
                  <a:solidFill>
                    <a:schemeClr val="bg1"/>
                  </a:solidFill>
                </a:rPr>
                <a:t>2</a:t>
              </a:r>
            </a:p>
          </p:txBody>
        </p:sp>
        <p:sp>
          <p:nvSpPr>
            <p:cNvPr id="15" name="Oval 14"/>
            <p:cNvSpPr/>
            <p:nvPr/>
          </p:nvSpPr>
          <p:spPr>
            <a:xfrm>
              <a:off x="4446169" y="3326867"/>
              <a:ext cx="425302" cy="425302"/>
            </a:xfrm>
            <a:prstGeom prst="ellipse">
              <a:avLst/>
            </a:prstGeom>
            <a:solidFill>
              <a:schemeClr val="accent4"/>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r>
                <a:rPr lang="en-US" sz="900" b="1">
                  <a:solidFill>
                    <a:schemeClr val="bg1"/>
                  </a:solidFill>
                </a:rPr>
                <a:t>4</a:t>
              </a:r>
            </a:p>
          </p:txBody>
        </p:sp>
        <p:grpSp>
          <p:nvGrpSpPr>
            <p:cNvPr id="29" name="Group 41"/>
            <p:cNvGrpSpPr/>
            <p:nvPr/>
          </p:nvGrpSpPr>
          <p:grpSpPr>
            <a:xfrm>
              <a:off x="4917286" y="2909656"/>
              <a:ext cx="2265021" cy="923331"/>
              <a:chOff x="4917286" y="2909656"/>
              <a:chExt cx="2265021" cy="923331"/>
            </a:xfrm>
          </p:grpSpPr>
          <p:sp>
            <p:nvSpPr>
              <p:cNvPr id="39" name="TextBox 15"/>
              <p:cNvSpPr txBox="1"/>
              <p:nvPr/>
            </p:nvSpPr>
            <p:spPr>
              <a:xfrm>
                <a:off x="4917286" y="3348239"/>
                <a:ext cx="2265021" cy="484748"/>
              </a:xfrm>
              <a:prstGeom prst="rect">
                <a:avLst/>
              </a:prstGeom>
              <a:noFill/>
            </p:spPr>
            <p:txBody>
              <a:bodyPr wrap="square" lIns="0" tIns="0" rIns="0" bIns="0" anchor="ctr" anchorCtr="1">
                <a:normAutofit/>
              </a:bodyPr>
              <a:lstStyle/>
              <a:p>
                <a:pPr algn="ctr">
                  <a:lnSpc>
                    <a:spcPct val="120000"/>
                  </a:lnSpc>
                </a:pPr>
                <a:r>
                  <a:rPr lang="zh-CN" altLang="en-US" sz="1050" dirty="0" smtClean="0">
                    <a:solidFill>
                      <a:sysClr val="windowText" lastClr="000000"/>
                    </a:solidFill>
                  </a:rPr>
                  <a:t>点击此处更换文本点击此处更换文本点击此处更换文本点击此处更换文本</a:t>
                </a:r>
                <a:endParaRPr sz="1050" dirty="0">
                  <a:solidFill>
                    <a:sysClr val="windowText" lastClr="000000"/>
                  </a:solidFill>
                </a:endParaRPr>
              </a:p>
            </p:txBody>
          </p:sp>
          <p:sp>
            <p:nvSpPr>
              <p:cNvPr id="40" name="Rectangle 1"/>
              <p:cNvSpPr/>
              <p:nvPr/>
            </p:nvSpPr>
            <p:spPr>
              <a:xfrm>
                <a:off x="4917286" y="2909656"/>
                <a:ext cx="2265021" cy="369332"/>
              </a:xfrm>
              <a:prstGeom prst="rect">
                <a:avLst/>
              </a:prstGeom>
            </p:spPr>
            <p:txBody>
              <a:bodyPr wrap="none" lIns="0" tIns="0" rIns="0" bIns="0" anchor="ctr" anchorCtr="1">
                <a:normAutofit/>
              </a:bodyPr>
              <a:lstStyle/>
              <a:p>
                <a:pPr algn="ctr"/>
                <a:r>
                  <a:rPr lang="zh-CN" altLang="en-US" sz="1600" b="1" dirty="0">
                    <a:solidFill>
                      <a:schemeClr val="tx1">
                        <a:lumMod val="65000"/>
                        <a:lumOff val="35000"/>
                      </a:schemeClr>
                    </a:solidFill>
                  </a:rPr>
                  <a:t>输入标题文本 </a:t>
                </a:r>
              </a:p>
            </p:txBody>
          </p:sp>
        </p:grpSp>
      </p:grpSp>
      <p:grpSp>
        <p:nvGrpSpPr>
          <p:cNvPr id="43" name="千图PPT彼岸天：ID 8661124库_组合 42"/>
          <p:cNvGrpSpPr/>
          <p:nvPr>
            <p:custDataLst>
              <p:tags r:id="rId3"/>
            </p:custDataLst>
          </p:nvPr>
        </p:nvGrpSpPr>
        <p:grpSpPr>
          <a:xfrm>
            <a:off x="6799832" y="1206984"/>
            <a:ext cx="3719854" cy="1614339"/>
            <a:chOff x="6799832" y="1206984"/>
            <a:chExt cx="3719854" cy="1614339"/>
          </a:xfrm>
        </p:grpSpPr>
        <p:sp>
          <p:nvSpPr>
            <p:cNvPr id="5" name="Oval 4"/>
            <p:cNvSpPr/>
            <p:nvPr/>
          </p:nvSpPr>
          <p:spPr>
            <a:xfrm>
              <a:off x="6926874" y="1763628"/>
              <a:ext cx="936171" cy="936171"/>
            </a:xfrm>
            <a:prstGeom prst="ellipse">
              <a:avLst/>
            </a:prstGeom>
            <a:solidFill>
              <a:schemeClr val="accent2"/>
            </a:solidFill>
            <a:ln w="762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6" name="Arc 16"/>
            <p:cNvSpPr/>
            <p:nvPr/>
          </p:nvSpPr>
          <p:spPr>
            <a:xfrm>
              <a:off x="6799832" y="1631068"/>
              <a:ext cx="1190255" cy="1190255"/>
            </a:xfrm>
            <a:prstGeom prst="arc">
              <a:avLst>
                <a:gd name="adj1" fmla="val 16200000"/>
                <a:gd name="adj2" fmla="val 426928"/>
              </a:avLst>
            </a:prstGeom>
            <a:ln w="6350">
              <a:solidFill>
                <a:schemeClr val="tx2"/>
              </a:solidFill>
              <a:headEnd type="oval"/>
              <a:tailEnd type="oval"/>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17" name="Oval 17"/>
            <p:cNvSpPr/>
            <p:nvPr/>
          </p:nvSpPr>
          <p:spPr>
            <a:xfrm>
              <a:off x="7788343" y="1763628"/>
              <a:ext cx="138223" cy="138223"/>
            </a:xfrm>
            <a:prstGeom prst="ellipse">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cxnSp>
          <p:nvCxnSpPr>
            <p:cNvPr id="24" name="Straight Connector 24"/>
            <p:cNvCxnSpPr/>
            <p:nvPr/>
          </p:nvCxnSpPr>
          <p:spPr>
            <a:xfrm flipV="1">
              <a:off x="7900218" y="1644423"/>
              <a:ext cx="179738" cy="152802"/>
            </a:xfrm>
            <a:prstGeom prst="line">
              <a:avLst/>
            </a:prstGeom>
            <a:ln>
              <a:solidFill>
                <a:schemeClr val="tx2"/>
              </a:solidFill>
              <a:tailEnd type="oval"/>
            </a:ln>
          </p:spPr>
          <p:style>
            <a:lnRef idx="1">
              <a:schemeClr val="accent1"/>
            </a:lnRef>
            <a:fillRef idx="0">
              <a:schemeClr val="accent1"/>
            </a:fillRef>
            <a:effectRef idx="0">
              <a:schemeClr val="accent1"/>
            </a:effectRef>
            <a:fontRef idx="minor">
              <a:schemeClr val="tx1"/>
            </a:fontRef>
          </p:style>
        </p:cxnSp>
        <p:grpSp>
          <p:nvGrpSpPr>
            <p:cNvPr id="30" name="Group 30"/>
            <p:cNvGrpSpPr/>
            <p:nvPr/>
          </p:nvGrpSpPr>
          <p:grpSpPr>
            <a:xfrm>
              <a:off x="8228638" y="1206984"/>
              <a:ext cx="2291048" cy="1152688"/>
              <a:chOff x="8228638" y="1206984"/>
              <a:chExt cx="2291048" cy="1152688"/>
            </a:xfrm>
          </p:grpSpPr>
          <p:sp>
            <p:nvSpPr>
              <p:cNvPr id="37" name="TextBox 34"/>
              <p:cNvSpPr txBox="1"/>
              <p:nvPr/>
            </p:nvSpPr>
            <p:spPr>
              <a:xfrm>
                <a:off x="8228638" y="1736424"/>
                <a:ext cx="2291048" cy="623248"/>
              </a:xfrm>
              <a:prstGeom prst="rect">
                <a:avLst/>
              </a:prstGeom>
              <a:noFill/>
            </p:spPr>
            <p:txBody>
              <a:bodyPr wrap="square" lIns="0" tIns="0" rIns="0" bIns="0" anchor="ctr" anchorCtr="0">
                <a:normAutofit lnSpcReduction="10000"/>
              </a:bodyPr>
              <a:lstStyle/>
              <a:p>
                <a:pPr algn="r">
                  <a:lnSpc>
                    <a:spcPct val="120000"/>
                  </a:lnSpc>
                </a:pPr>
                <a:r>
                  <a:rPr lang="zh-CN" altLang="en-US" sz="900" dirty="0" smtClean="0">
                    <a:solidFill>
                      <a:sysClr val="windowText" lastClr="000000"/>
                    </a:solidFill>
                  </a:rPr>
                  <a:t>点击此处更换文本点击此处更换文本点击此处更换文本点击此处更换文本点击此处更换文本点击此处更换文本点击此处更换文本点击此处更换文本</a:t>
                </a:r>
                <a:endParaRPr sz="900" dirty="0">
                  <a:solidFill>
                    <a:sysClr val="windowText" lastClr="000000"/>
                  </a:solidFill>
                </a:endParaRPr>
              </a:p>
            </p:txBody>
          </p:sp>
          <p:sp>
            <p:nvSpPr>
              <p:cNvPr id="38" name="Rectangle 35"/>
              <p:cNvSpPr/>
              <p:nvPr/>
            </p:nvSpPr>
            <p:spPr>
              <a:xfrm>
                <a:off x="8228638" y="1206984"/>
                <a:ext cx="2291048" cy="529440"/>
              </a:xfrm>
              <a:prstGeom prst="rect">
                <a:avLst/>
              </a:prstGeom>
            </p:spPr>
            <p:txBody>
              <a:bodyPr wrap="none" lIns="0" tIns="0" rIns="0" bIns="0" anchor="ctr" anchorCtr="0">
                <a:normAutofit/>
              </a:bodyPr>
              <a:lstStyle/>
              <a:p>
                <a:pPr algn="r"/>
                <a:r>
                  <a:rPr lang="zh-CN" altLang="en-US" sz="2400" b="1" dirty="0">
                    <a:solidFill>
                      <a:schemeClr val="accent2">
                        <a:lumMod val="100000"/>
                      </a:schemeClr>
                    </a:solidFill>
                  </a:rPr>
                  <a:t>输入标题文本 </a:t>
                </a:r>
                <a:r>
                  <a:rPr lang="en-US" altLang="zh-CN" sz="2400" b="1" dirty="0">
                    <a:solidFill>
                      <a:schemeClr val="accent2">
                        <a:lumMod val="100000"/>
                      </a:schemeClr>
                    </a:solidFill>
                  </a:rPr>
                  <a:t>02 </a:t>
                </a:r>
              </a:p>
            </p:txBody>
          </p:sp>
        </p:grpSp>
      </p:grpSp>
      <p:grpSp>
        <p:nvGrpSpPr>
          <p:cNvPr id="45" name="千图PPT彼岸天：ID 8661124库_组合 44"/>
          <p:cNvGrpSpPr/>
          <p:nvPr>
            <p:custDataLst>
              <p:tags r:id="rId4"/>
            </p:custDataLst>
          </p:nvPr>
        </p:nvGrpSpPr>
        <p:grpSpPr>
          <a:xfrm>
            <a:off x="1500617" y="4252195"/>
            <a:ext cx="3749994" cy="1428232"/>
            <a:chOff x="1500617" y="4252195"/>
            <a:chExt cx="3749994" cy="1428232"/>
          </a:xfrm>
        </p:grpSpPr>
        <p:sp>
          <p:nvSpPr>
            <p:cNvPr id="6" name="Oval 5"/>
            <p:cNvSpPr/>
            <p:nvPr/>
          </p:nvSpPr>
          <p:spPr>
            <a:xfrm>
              <a:off x="4190735" y="4379238"/>
              <a:ext cx="936171" cy="936171"/>
            </a:xfrm>
            <a:prstGeom prst="ellipse">
              <a:avLst/>
            </a:prstGeom>
            <a:solidFill>
              <a:schemeClr val="accent4"/>
            </a:solidFill>
            <a:ln w="762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2" name="Arc 22"/>
            <p:cNvSpPr/>
            <p:nvPr/>
          </p:nvSpPr>
          <p:spPr>
            <a:xfrm flipH="1" flipV="1">
              <a:off x="4060356" y="4252195"/>
              <a:ext cx="1190255" cy="1190255"/>
            </a:xfrm>
            <a:prstGeom prst="arc">
              <a:avLst>
                <a:gd name="adj1" fmla="val 16003478"/>
                <a:gd name="adj2" fmla="val 206120"/>
              </a:avLst>
            </a:prstGeom>
            <a:ln w="6350">
              <a:solidFill>
                <a:schemeClr val="tx2"/>
              </a:solidFill>
              <a:headEnd type="oval"/>
              <a:tailEnd type="oval"/>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23" name="Oval 23"/>
            <p:cNvSpPr/>
            <p:nvPr/>
          </p:nvSpPr>
          <p:spPr>
            <a:xfrm>
              <a:off x="4131592" y="5192861"/>
              <a:ext cx="138223" cy="138223"/>
            </a:xfrm>
            <a:prstGeom prst="ellipse">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cxnSp>
          <p:nvCxnSpPr>
            <p:cNvPr id="26" name="Straight Connector 26"/>
            <p:cNvCxnSpPr/>
            <p:nvPr/>
          </p:nvCxnSpPr>
          <p:spPr>
            <a:xfrm rot="5400000">
              <a:off x="3970487" y="5331863"/>
              <a:ext cx="179738" cy="152802"/>
            </a:xfrm>
            <a:prstGeom prst="line">
              <a:avLst/>
            </a:prstGeom>
            <a:ln>
              <a:solidFill>
                <a:schemeClr val="tx2"/>
              </a:solidFill>
              <a:tailEnd type="oval"/>
            </a:ln>
          </p:spPr>
          <p:style>
            <a:lnRef idx="1">
              <a:schemeClr val="accent1"/>
            </a:lnRef>
            <a:fillRef idx="0">
              <a:schemeClr val="accent1"/>
            </a:fillRef>
            <a:effectRef idx="0">
              <a:schemeClr val="accent1"/>
            </a:effectRef>
            <a:fontRef idx="minor">
              <a:schemeClr val="tx1"/>
            </a:fontRef>
          </p:style>
        </p:cxnSp>
        <p:grpSp>
          <p:nvGrpSpPr>
            <p:cNvPr id="31" name="Group 40"/>
            <p:cNvGrpSpPr/>
            <p:nvPr/>
          </p:nvGrpSpPr>
          <p:grpSpPr>
            <a:xfrm>
              <a:off x="1500617" y="4527739"/>
              <a:ext cx="2291048" cy="1152688"/>
              <a:chOff x="1500617" y="4527739"/>
              <a:chExt cx="2291048" cy="1152688"/>
            </a:xfrm>
          </p:grpSpPr>
          <p:sp>
            <p:nvSpPr>
              <p:cNvPr id="35" name="TextBox 36"/>
              <p:cNvSpPr txBox="1"/>
              <p:nvPr/>
            </p:nvSpPr>
            <p:spPr>
              <a:xfrm>
                <a:off x="1500617" y="5057179"/>
                <a:ext cx="2291048" cy="623248"/>
              </a:xfrm>
              <a:prstGeom prst="rect">
                <a:avLst/>
              </a:prstGeom>
              <a:noFill/>
            </p:spPr>
            <p:txBody>
              <a:bodyPr wrap="square" lIns="0" tIns="0" rIns="0" bIns="0" anchor="ctr" anchorCtr="0">
                <a:normAutofit lnSpcReduction="10000"/>
              </a:bodyPr>
              <a:lstStyle/>
              <a:p>
                <a:pPr>
                  <a:lnSpc>
                    <a:spcPct val="120000"/>
                  </a:lnSpc>
                </a:pPr>
                <a:r>
                  <a:rPr lang="zh-CN" altLang="en-US" sz="900" dirty="0" smtClean="0">
                    <a:solidFill>
                      <a:sysClr val="windowText" lastClr="000000"/>
                    </a:solidFill>
                  </a:rPr>
                  <a:t>点击此处更换文本点击此处更换文本点击此处更换文本点击此处更换文本点击此处更换文本点击此处更换文本点击此处更换文本点击此处更换文本</a:t>
                </a:r>
                <a:endParaRPr sz="900" dirty="0">
                  <a:solidFill>
                    <a:sysClr val="windowText" lastClr="000000"/>
                  </a:solidFill>
                </a:endParaRPr>
              </a:p>
            </p:txBody>
          </p:sp>
          <p:sp>
            <p:nvSpPr>
              <p:cNvPr id="36" name="Rectangle 37"/>
              <p:cNvSpPr/>
              <p:nvPr/>
            </p:nvSpPr>
            <p:spPr>
              <a:xfrm>
                <a:off x="1500617" y="4527739"/>
                <a:ext cx="2291048" cy="529440"/>
              </a:xfrm>
              <a:prstGeom prst="rect">
                <a:avLst/>
              </a:prstGeom>
            </p:spPr>
            <p:txBody>
              <a:bodyPr wrap="square" lIns="0" tIns="0" rIns="0" bIns="0" anchor="ctr" anchorCtr="0">
                <a:normAutofit fontScale="92500"/>
              </a:bodyPr>
              <a:lstStyle/>
              <a:p>
                <a:r>
                  <a:rPr lang="en-US" altLang="zh-CN" sz="2600" b="1" dirty="0">
                    <a:solidFill>
                      <a:schemeClr val="accent4">
                        <a:lumMod val="100000"/>
                      </a:schemeClr>
                    </a:solidFill>
                  </a:rPr>
                  <a:t>04 </a:t>
                </a:r>
                <a:r>
                  <a:rPr lang="zh-CN" altLang="en-US" sz="2600" b="1" dirty="0">
                    <a:solidFill>
                      <a:schemeClr val="accent4">
                        <a:lumMod val="100000"/>
                      </a:schemeClr>
                    </a:solidFill>
                  </a:rPr>
                  <a:t>输入标题文本</a:t>
                </a:r>
              </a:p>
            </p:txBody>
          </p:sp>
        </p:grpSp>
      </p:grpSp>
      <p:grpSp>
        <p:nvGrpSpPr>
          <p:cNvPr id="44" name="千图PPT彼岸天：ID 8661124库_组合 43"/>
          <p:cNvGrpSpPr/>
          <p:nvPr>
            <p:custDataLst>
              <p:tags r:id="rId5"/>
            </p:custDataLst>
          </p:nvPr>
        </p:nvGrpSpPr>
        <p:grpSpPr>
          <a:xfrm>
            <a:off x="6799832" y="4252196"/>
            <a:ext cx="3719854" cy="1428231"/>
            <a:chOff x="6799832" y="4252196"/>
            <a:chExt cx="3719854" cy="1428231"/>
          </a:xfrm>
        </p:grpSpPr>
        <p:sp>
          <p:nvSpPr>
            <p:cNvPr id="7" name="Oval 6"/>
            <p:cNvSpPr/>
            <p:nvPr/>
          </p:nvSpPr>
          <p:spPr>
            <a:xfrm>
              <a:off x="6926873" y="4379238"/>
              <a:ext cx="936171" cy="936171"/>
            </a:xfrm>
            <a:prstGeom prst="ellipse">
              <a:avLst/>
            </a:prstGeom>
            <a:solidFill>
              <a:schemeClr val="accent3"/>
            </a:solidFill>
            <a:ln w="762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0" name="Arc 20"/>
            <p:cNvSpPr/>
            <p:nvPr/>
          </p:nvSpPr>
          <p:spPr>
            <a:xfrm flipV="1">
              <a:off x="6799832" y="4252196"/>
              <a:ext cx="1190255" cy="1190255"/>
            </a:xfrm>
            <a:prstGeom prst="arc">
              <a:avLst>
                <a:gd name="adj1" fmla="val 16003478"/>
                <a:gd name="adj2" fmla="val 426928"/>
              </a:avLst>
            </a:prstGeom>
            <a:ln w="6350">
              <a:solidFill>
                <a:schemeClr val="tx2"/>
              </a:solidFill>
              <a:headEnd type="oval"/>
              <a:tailEnd type="oval"/>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21" name="Oval 21"/>
            <p:cNvSpPr/>
            <p:nvPr/>
          </p:nvSpPr>
          <p:spPr>
            <a:xfrm>
              <a:off x="7778640" y="5192862"/>
              <a:ext cx="138223" cy="138223"/>
            </a:xfrm>
            <a:prstGeom prst="ellipse">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cxnSp>
          <p:nvCxnSpPr>
            <p:cNvPr id="27" name="Straight Connector 27"/>
            <p:cNvCxnSpPr/>
            <p:nvPr/>
          </p:nvCxnSpPr>
          <p:spPr>
            <a:xfrm>
              <a:off x="7900218" y="5307974"/>
              <a:ext cx="179738" cy="152802"/>
            </a:xfrm>
            <a:prstGeom prst="line">
              <a:avLst/>
            </a:prstGeom>
            <a:ln>
              <a:solidFill>
                <a:schemeClr val="tx2"/>
              </a:solidFill>
              <a:tailEnd type="oval"/>
            </a:ln>
          </p:spPr>
          <p:style>
            <a:lnRef idx="1">
              <a:schemeClr val="accent1"/>
            </a:lnRef>
            <a:fillRef idx="0">
              <a:schemeClr val="accent1"/>
            </a:fillRef>
            <a:effectRef idx="0">
              <a:schemeClr val="accent1"/>
            </a:effectRef>
            <a:fontRef idx="minor">
              <a:schemeClr val="tx1"/>
            </a:fontRef>
          </p:style>
        </p:cxnSp>
        <p:grpSp>
          <p:nvGrpSpPr>
            <p:cNvPr id="32" name="Group 31"/>
            <p:cNvGrpSpPr/>
            <p:nvPr/>
          </p:nvGrpSpPr>
          <p:grpSpPr>
            <a:xfrm>
              <a:off x="8228638" y="4527739"/>
              <a:ext cx="2291048" cy="1152688"/>
              <a:chOff x="8228638" y="4527739"/>
              <a:chExt cx="2291048" cy="1152688"/>
            </a:xfrm>
          </p:grpSpPr>
          <p:sp>
            <p:nvSpPr>
              <p:cNvPr id="33" name="TextBox 38"/>
              <p:cNvSpPr txBox="1"/>
              <p:nvPr/>
            </p:nvSpPr>
            <p:spPr>
              <a:xfrm>
                <a:off x="8228638" y="5057179"/>
                <a:ext cx="2291048" cy="623248"/>
              </a:xfrm>
              <a:prstGeom prst="rect">
                <a:avLst/>
              </a:prstGeom>
              <a:noFill/>
            </p:spPr>
            <p:txBody>
              <a:bodyPr wrap="square" lIns="0" tIns="0" rIns="0" bIns="0" anchor="ctr" anchorCtr="0">
                <a:normAutofit lnSpcReduction="10000"/>
              </a:bodyPr>
              <a:lstStyle/>
              <a:p>
                <a:pPr algn="r">
                  <a:lnSpc>
                    <a:spcPct val="120000"/>
                  </a:lnSpc>
                </a:pPr>
                <a:r>
                  <a:rPr lang="zh-CN" altLang="en-US" sz="900" dirty="0" smtClean="0">
                    <a:solidFill>
                      <a:sysClr val="windowText" lastClr="000000"/>
                    </a:solidFill>
                  </a:rPr>
                  <a:t>点击此处更换文本点击此处更换文本点击此处更换文本点击此处更换文本点击此处更换文本点击此处更换文本点击此处更换文本点击此处更换文本</a:t>
                </a:r>
                <a:endParaRPr sz="900" dirty="0">
                  <a:solidFill>
                    <a:sysClr val="windowText" lastClr="000000"/>
                  </a:solidFill>
                </a:endParaRPr>
              </a:p>
            </p:txBody>
          </p:sp>
          <p:sp>
            <p:nvSpPr>
              <p:cNvPr id="34" name="Rectangle 39"/>
              <p:cNvSpPr/>
              <p:nvPr/>
            </p:nvSpPr>
            <p:spPr>
              <a:xfrm>
                <a:off x="8228638" y="4527739"/>
                <a:ext cx="2291048" cy="529440"/>
              </a:xfrm>
              <a:prstGeom prst="rect">
                <a:avLst/>
              </a:prstGeom>
            </p:spPr>
            <p:txBody>
              <a:bodyPr wrap="none" lIns="0" tIns="0" rIns="0" bIns="0" anchor="ctr" anchorCtr="0">
                <a:normAutofit/>
              </a:bodyPr>
              <a:lstStyle/>
              <a:p>
                <a:pPr algn="r"/>
                <a:r>
                  <a:rPr lang="zh-CN" altLang="en-US" sz="2400" b="1" dirty="0">
                    <a:solidFill>
                      <a:schemeClr val="accent3">
                        <a:lumMod val="100000"/>
                      </a:schemeClr>
                    </a:solidFill>
                  </a:rPr>
                  <a:t>输入标题文本 </a:t>
                </a:r>
                <a:r>
                  <a:rPr lang="en-US" altLang="zh-CN" sz="2400" b="1" dirty="0">
                    <a:solidFill>
                      <a:schemeClr val="accent3">
                        <a:lumMod val="100000"/>
                      </a:schemeClr>
                    </a:solidFill>
                  </a:rPr>
                  <a:t>03 </a:t>
                </a:r>
              </a:p>
            </p:txBody>
          </p:sp>
        </p:grpSp>
      </p:grpSp>
      <p:sp>
        <p:nvSpPr>
          <p:cNvPr id="3" name="矩形 2"/>
          <p:cNvSpPr/>
          <p:nvPr userDrawn="1"/>
        </p:nvSpPr>
        <p:spPr>
          <a:xfrm>
            <a:off x="3814780" y="650997"/>
            <a:ext cx="4164729" cy="700320"/>
          </a:xfrm>
          <a:prstGeom prst="rect">
            <a:avLst/>
          </a:prstGeom>
        </p:spPr>
        <p:txBody>
          <a:bodyPr wrap="square" lIns="0" tIns="0" rIns="0" bIns="0">
            <a:spAutoFit/>
          </a:bodyPr>
          <a:lstStyle/>
          <a:p>
            <a:r>
              <a:rPr lang="zh-CN" altLang="en-US" sz="4550" b="1" dirty="0">
                <a:solidFill>
                  <a:schemeClr val="tx1"/>
                </a:solidFill>
                <a:latin typeface="汉仪乐喵体简" panose="00020600040101010101" pitchFamily="18" charset="-122"/>
                <a:ea typeface="汉仪乐喵体简" panose="00020600040101010101" pitchFamily="18" charset="-122"/>
                <a:cs typeface="+mn-ea"/>
                <a:sym typeface="+mn-lt"/>
              </a:rPr>
              <a:t>请输入您的标题</a:t>
            </a: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switch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p:cTn id="7" dur="500" fill="hold"/>
                                        <p:tgtEl>
                                          <p:spTgt spid="46"/>
                                        </p:tgtEl>
                                        <p:attrNameLst>
                                          <p:attrName>ppt_w</p:attrName>
                                        </p:attrNameLst>
                                      </p:cBhvr>
                                      <p:tavLst>
                                        <p:tav tm="0">
                                          <p:val>
                                            <p:fltVal val="0"/>
                                          </p:val>
                                        </p:tav>
                                        <p:tav tm="100000">
                                          <p:val>
                                            <p:strVal val="#ppt_w"/>
                                          </p:val>
                                        </p:tav>
                                      </p:tavLst>
                                    </p:anim>
                                    <p:anim calcmode="lin" valueType="num">
                                      <p:cBhvr>
                                        <p:cTn id="8" dur="500" fill="hold"/>
                                        <p:tgtEl>
                                          <p:spTgt spid="46"/>
                                        </p:tgtEl>
                                        <p:attrNameLst>
                                          <p:attrName>ppt_h</p:attrName>
                                        </p:attrNameLst>
                                      </p:cBhvr>
                                      <p:tavLst>
                                        <p:tav tm="0">
                                          <p:val>
                                            <p:fltVal val="0"/>
                                          </p:val>
                                        </p:tav>
                                        <p:tav tm="100000">
                                          <p:val>
                                            <p:strVal val="#ppt_h"/>
                                          </p:val>
                                        </p:tav>
                                      </p:tavLst>
                                    </p:anim>
                                    <p:anim calcmode="lin" valueType="num">
                                      <p:cBhvr>
                                        <p:cTn id="9" dur="500" fill="hold"/>
                                        <p:tgtEl>
                                          <p:spTgt spid="46"/>
                                        </p:tgtEl>
                                      </p:cBhvr>
                                      <p:tavLst>
                                        <p:tav tm="0">
                                          <p:val>
                                            <p:fltVal val="360"/>
                                          </p:val>
                                        </p:tav>
                                        <p:tav tm="100000">
                                          <p:val>
                                            <p:fltVal val="0"/>
                                          </p:val>
                                        </p:tav>
                                      </p:tavLst>
                                    </p:anim>
                                    <p:animEffect transition="in" filter="fade">
                                      <p:cBhvr>
                                        <p:cTn id="10" dur="500"/>
                                        <p:tgtEl>
                                          <p:spTgt spid="46"/>
                                        </p:tgtEl>
                                      </p:cBhvr>
                                    </p:animEffect>
                                  </p:childTnLst>
                                </p:cTn>
                              </p:par>
                            </p:childTnLst>
                          </p:cTn>
                        </p:par>
                        <p:par>
                          <p:cTn id="11" fill="hold">
                            <p:stCondLst>
                              <p:cond delay="500"/>
                            </p:stCondLst>
                            <p:childTnLst>
                              <p:par>
                                <p:cTn id="12" presetID="53" presetClass="entr" presetSubtype="528"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p:cTn id="14" dur="500" fill="hold"/>
                                        <p:tgtEl>
                                          <p:spTgt spid="2"/>
                                        </p:tgtEl>
                                        <p:attrNameLst>
                                          <p:attrName>ppt_w</p:attrName>
                                        </p:attrNameLst>
                                      </p:cBhvr>
                                      <p:tavLst>
                                        <p:tav tm="0">
                                          <p:val>
                                            <p:fltVal val="0"/>
                                          </p:val>
                                        </p:tav>
                                        <p:tav tm="100000">
                                          <p:val>
                                            <p:strVal val="#ppt_w"/>
                                          </p:val>
                                        </p:tav>
                                      </p:tavLst>
                                    </p:anim>
                                    <p:anim calcmode="lin" valueType="num">
                                      <p:cBhvr>
                                        <p:cTn id="15" dur="500" fill="hold"/>
                                        <p:tgtEl>
                                          <p:spTgt spid="2"/>
                                        </p:tgtEl>
                                        <p:attrNameLst>
                                          <p:attrName>ppt_h</p:attrName>
                                        </p:attrNameLst>
                                      </p:cBhvr>
                                      <p:tavLst>
                                        <p:tav tm="0">
                                          <p:val>
                                            <p:fltVal val="0"/>
                                          </p:val>
                                        </p:tav>
                                        <p:tav tm="100000">
                                          <p:val>
                                            <p:strVal val="#ppt_h"/>
                                          </p:val>
                                        </p:tav>
                                      </p:tavLst>
                                    </p:anim>
                                    <p:animEffect transition="in" filter="fade">
                                      <p:cBhvr>
                                        <p:cTn id="16" dur="500"/>
                                        <p:tgtEl>
                                          <p:spTgt spid="2"/>
                                        </p:tgtEl>
                                      </p:cBhvr>
                                    </p:animEffect>
                                    <p:anim calcmode="lin" valueType="num">
                                      <p:cBhvr>
                                        <p:cTn id="17" dur="500" fill="hold"/>
                                        <p:tgtEl>
                                          <p:spTgt spid="2"/>
                                        </p:tgtEl>
                                        <p:attrNameLst>
                                          <p:attrName>ppt_x</p:attrName>
                                        </p:attrNameLst>
                                      </p:cBhvr>
                                      <p:tavLst>
                                        <p:tav tm="0">
                                          <p:val>
                                            <p:fltVal val="0.5"/>
                                          </p:val>
                                        </p:tav>
                                        <p:tav tm="100000">
                                          <p:val>
                                            <p:strVal val="#ppt_x"/>
                                          </p:val>
                                        </p:tav>
                                      </p:tavLst>
                                    </p:anim>
                                    <p:anim calcmode="lin" valueType="num">
                                      <p:cBhvr>
                                        <p:cTn id="18" dur="500" fill="hold"/>
                                        <p:tgtEl>
                                          <p:spTgt spid="2"/>
                                        </p:tgtEl>
                                        <p:attrNameLst>
                                          <p:attrName>ppt_y</p:attrName>
                                        </p:attrNameLst>
                                      </p:cBhvr>
                                      <p:tavLst>
                                        <p:tav tm="0">
                                          <p:val>
                                            <p:fltVal val="0.5"/>
                                          </p:val>
                                        </p:tav>
                                        <p:tav tm="100000">
                                          <p:val>
                                            <p:strVal val="#ppt_y"/>
                                          </p:val>
                                        </p:tav>
                                      </p:tavLst>
                                    </p:anim>
                                  </p:childTnLst>
                                </p:cTn>
                              </p:par>
                            </p:childTnLst>
                          </p:cTn>
                        </p:par>
                        <p:par>
                          <p:cTn id="19" fill="hold">
                            <p:stCondLst>
                              <p:cond delay="1000"/>
                            </p:stCondLst>
                            <p:childTnLst>
                              <p:par>
                                <p:cTn id="20" presetID="53" presetClass="entr" presetSubtype="528" fill="hold" nodeType="afterEffect">
                                  <p:stCondLst>
                                    <p:cond delay="0"/>
                                  </p:stCondLst>
                                  <p:childTnLst>
                                    <p:set>
                                      <p:cBhvr>
                                        <p:cTn id="21" dur="1" fill="hold">
                                          <p:stCondLst>
                                            <p:cond delay="0"/>
                                          </p:stCondLst>
                                        </p:cTn>
                                        <p:tgtEl>
                                          <p:spTgt spid="43"/>
                                        </p:tgtEl>
                                        <p:attrNameLst>
                                          <p:attrName>style.visibility</p:attrName>
                                        </p:attrNameLst>
                                      </p:cBhvr>
                                      <p:to>
                                        <p:strVal val="visible"/>
                                      </p:to>
                                    </p:set>
                                    <p:anim calcmode="lin" valueType="num">
                                      <p:cBhvr>
                                        <p:cTn id="22" dur="500" fill="hold"/>
                                        <p:tgtEl>
                                          <p:spTgt spid="43"/>
                                        </p:tgtEl>
                                        <p:attrNameLst>
                                          <p:attrName>ppt_w</p:attrName>
                                        </p:attrNameLst>
                                      </p:cBhvr>
                                      <p:tavLst>
                                        <p:tav tm="0">
                                          <p:val>
                                            <p:fltVal val="0"/>
                                          </p:val>
                                        </p:tav>
                                        <p:tav tm="100000">
                                          <p:val>
                                            <p:strVal val="#ppt_w"/>
                                          </p:val>
                                        </p:tav>
                                      </p:tavLst>
                                    </p:anim>
                                    <p:anim calcmode="lin" valueType="num">
                                      <p:cBhvr>
                                        <p:cTn id="23" dur="500" fill="hold"/>
                                        <p:tgtEl>
                                          <p:spTgt spid="43"/>
                                        </p:tgtEl>
                                        <p:attrNameLst>
                                          <p:attrName>ppt_h</p:attrName>
                                        </p:attrNameLst>
                                      </p:cBhvr>
                                      <p:tavLst>
                                        <p:tav tm="0">
                                          <p:val>
                                            <p:fltVal val="0"/>
                                          </p:val>
                                        </p:tav>
                                        <p:tav tm="100000">
                                          <p:val>
                                            <p:strVal val="#ppt_h"/>
                                          </p:val>
                                        </p:tav>
                                      </p:tavLst>
                                    </p:anim>
                                    <p:animEffect transition="in" filter="fade">
                                      <p:cBhvr>
                                        <p:cTn id="24" dur="500"/>
                                        <p:tgtEl>
                                          <p:spTgt spid="43"/>
                                        </p:tgtEl>
                                      </p:cBhvr>
                                    </p:animEffect>
                                    <p:anim calcmode="lin" valueType="num">
                                      <p:cBhvr>
                                        <p:cTn id="25" dur="500" fill="hold"/>
                                        <p:tgtEl>
                                          <p:spTgt spid="43"/>
                                        </p:tgtEl>
                                        <p:attrNameLst>
                                          <p:attrName>ppt_x</p:attrName>
                                        </p:attrNameLst>
                                      </p:cBhvr>
                                      <p:tavLst>
                                        <p:tav tm="0">
                                          <p:val>
                                            <p:fltVal val="0.5"/>
                                          </p:val>
                                        </p:tav>
                                        <p:tav tm="100000">
                                          <p:val>
                                            <p:strVal val="#ppt_x"/>
                                          </p:val>
                                        </p:tav>
                                      </p:tavLst>
                                    </p:anim>
                                    <p:anim calcmode="lin" valueType="num">
                                      <p:cBhvr>
                                        <p:cTn id="26" dur="500" fill="hold"/>
                                        <p:tgtEl>
                                          <p:spTgt spid="43"/>
                                        </p:tgtEl>
                                        <p:attrNameLst>
                                          <p:attrName>ppt_y</p:attrName>
                                        </p:attrNameLst>
                                      </p:cBhvr>
                                      <p:tavLst>
                                        <p:tav tm="0">
                                          <p:val>
                                            <p:fltVal val="0.5"/>
                                          </p:val>
                                        </p:tav>
                                        <p:tav tm="100000">
                                          <p:val>
                                            <p:strVal val="#ppt_y"/>
                                          </p:val>
                                        </p:tav>
                                      </p:tavLst>
                                    </p:anim>
                                  </p:childTnLst>
                                </p:cTn>
                              </p:par>
                            </p:childTnLst>
                          </p:cTn>
                        </p:par>
                        <p:par>
                          <p:cTn id="27" fill="hold">
                            <p:stCondLst>
                              <p:cond delay="1500"/>
                            </p:stCondLst>
                            <p:childTnLst>
                              <p:par>
                                <p:cTn id="28" presetID="53" presetClass="entr" presetSubtype="528" fill="hold" nodeType="afterEffect">
                                  <p:stCondLst>
                                    <p:cond delay="0"/>
                                  </p:stCondLst>
                                  <p:childTnLst>
                                    <p:set>
                                      <p:cBhvr>
                                        <p:cTn id="29" dur="1" fill="hold">
                                          <p:stCondLst>
                                            <p:cond delay="0"/>
                                          </p:stCondLst>
                                        </p:cTn>
                                        <p:tgtEl>
                                          <p:spTgt spid="44"/>
                                        </p:tgtEl>
                                        <p:attrNameLst>
                                          <p:attrName>style.visibility</p:attrName>
                                        </p:attrNameLst>
                                      </p:cBhvr>
                                      <p:to>
                                        <p:strVal val="visible"/>
                                      </p:to>
                                    </p:set>
                                    <p:anim calcmode="lin" valueType="num">
                                      <p:cBhvr>
                                        <p:cTn id="30" dur="500" fill="hold"/>
                                        <p:tgtEl>
                                          <p:spTgt spid="44"/>
                                        </p:tgtEl>
                                        <p:attrNameLst>
                                          <p:attrName>ppt_w</p:attrName>
                                        </p:attrNameLst>
                                      </p:cBhvr>
                                      <p:tavLst>
                                        <p:tav tm="0">
                                          <p:val>
                                            <p:fltVal val="0"/>
                                          </p:val>
                                        </p:tav>
                                        <p:tav tm="100000">
                                          <p:val>
                                            <p:strVal val="#ppt_w"/>
                                          </p:val>
                                        </p:tav>
                                      </p:tavLst>
                                    </p:anim>
                                    <p:anim calcmode="lin" valueType="num">
                                      <p:cBhvr>
                                        <p:cTn id="31" dur="500" fill="hold"/>
                                        <p:tgtEl>
                                          <p:spTgt spid="44"/>
                                        </p:tgtEl>
                                        <p:attrNameLst>
                                          <p:attrName>ppt_h</p:attrName>
                                        </p:attrNameLst>
                                      </p:cBhvr>
                                      <p:tavLst>
                                        <p:tav tm="0">
                                          <p:val>
                                            <p:fltVal val="0"/>
                                          </p:val>
                                        </p:tav>
                                        <p:tav tm="100000">
                                          <p:val>
                                            <p:strVal val="#ppt_h"/>
                                          </p:val>
                                        </p:tav>
                                      </p:tavLst>
                                    </p:anim>
                                    <p:animEffect transition="in" filter="fade">
                                      <p:cBhvr>
                                        <p:cTn id="32" dur="500"/>
                                        <p:tgtEl>
                                          <p:spTgt spid="44"/>
                                        </p:tgtEl>
                                      </p:cBhvr>
                                    </p:animEffect>
                                    <p:anim calcmode="lin" valueType="num">
                                      <p:cBhvr>
                                        <p:cTn id="33" dur="500" fill="hold"/>
                                        <p:tgtEl>
                                          <p:spTgt spid="44"/>
                                        </p:tgtEl>
                                        <p:attrNameLst>
                                          <p:attrName>ppt_x</p:attrName>
                                        </p:attrNameLst>
                                      </p:cBhvr>
                                      <p:tavLst>
                                        <p:tav tm="0">
                                          <p:val>
                                            <p:fltVal val="0.5"/>
                                          </p:val>
                                        </p:tav>
                                        <p:tav tm="100000">
                                          <p:val>
                                            <p:strVal val="#ppt_x"/>
                                          </p:val>
                                        </p:tav>
                                      </p:tavLst>
                                    </p:anim>
                                    <p:anim calcmode="lin" valueType="num">
                                      <p:cBhvr>
                                        <p:cTn id="34" dur="500" fill="hold"/>
                                        <p:tgtEl>
                                          <p:spTgt spid="44"/>
                                        </p:tgtEl>
                                        <p:attrNameLst>
                                          <p:attrName>ppt_y</p:attrName>
                                        </p:attrNameLst>
                                      </p:cBhvr>
                                      <p:tavLst>
                                        <p:tav tm="0">
                                          <p:val>
                                            <p:fltVal val="0.5"/>
                                          </p:val>
                                        </p:tav>
                                        <p:tav tm="100000">
                                          <p:val>
                                            <p:strVal val="#ppt_y"/>
                                          </p:val>
                                        </p:tav>
                                      </p:tavLst>
                                    </p:anim>
                                  </p:childTnLst>
                                </p:cTn>
                              </p:par>
                            </p:childTnLst>
                          </p:cTn>
                        </p:par>
                        <p:par>
                          <p:cTn id="35" fill="hold">
                            <p:stCondLst>
                              <p:cond delay="2000"/>
                            </p:stCondLst>
                            <p:childTnLst>
                              <p:par>
                                <p:cTn id="36" presetID="53" presetClass="entr" presetSubtype="528" fill="hold" nodeType="afterEffect">
                                  <p:stCondLst>
                                    <p:cond delay="0"/>
                                  </p:stCondLst>
                                  <p:childTnLst>
                                    <p:set>
                                      <p:cBhvr>
                                        <p:cTn id="37" dur="1" fill="hold">
                                          <p:stCondLst>
                                            <p:cond delay="0"/>
                                          </p:stCondLst>
                                        </p:cTn>
                                        <p:tgtEl>
                                          <p:spTgt spid="45"/>
                                        </p:tgtEl>
                                        <p:attrNameLst>
                                          <p:attrName>style.visibility</p:attrName>
                                        </p:attrNameLst>
                                      </p:cBhvr>
                                      <p:to>
                                        <p:strVal val="visible"/>
                                      </p:to>
                                    </p:set>
                                    <p:anim calcmode="lin" valueType="num">
                                      <p:cBhvr>
                                        <p:cTn id="38" dur="500" fill="hold"/>
                                        <p:tgtEl>
                                          <p:spTgt spid="45"/>
                                        </p:tgtEl>
                                        <p:attrNameLst>
                                          <p:attrName>ppt_w</p:attrName>
                                        </p:attrNameLst>
                                      </p:cBhvr>
                                      <p:tavLst>
                                        <p:tav tm="0">
                                          <p:val>
                                            <p:fltVal val="0"/>
                                          </p:val>
                                        </p:tav>
                                        <p:tav tm="100000">
                                          <p:val>
                                            <p:strVal val="#ppt_w"/>
                                          </p:val>
                                        </p:tav>
                                      </p:tavLst>
                                    </p:anim>
                                    <p:anim calcmode="lin" valueType="num">
                                      <p:cBhvr>
                                        <p:cTn id="39" dur="500" fill="hold"/>
                                        <p:tgtEl>
                                          <p:spTgt spid="45"/>
                                        </p:tgtEl>
                                        <p:attrNameLst>
                                          <p:attrName>ppt_h</p:attrName>
                                        </p:attrNameLst>
                                      </p:cBhvr>
                                      <p:tavLst>
                                        <p:tav tm="0">
                                          <p:val>
                                            <p:fltVal val="0"/>
                                          </p:val>
                                        </p:tav>
                                        <p:tav tm="100000">
                                          <p:val>
                                            <p:strVal val="#ppt_h"/>
                                          </p:val>
                                        </p:tav>
                                      </p:tavLst>
                                    </p:anim>
                                    <p:animEffect transition="in" filter="fade">
                                      <p:cBhvr>
                                        <p:cTn id="40" dur="500"/>
                                        <p:tgtEl>
                                          <p:spTgt spid="45"/>
                                        </p:tgtEl>
                                      </p:cBhvr>
                                    </p:animEffect>
                                    <p:anim calcmode="lin" valueType="num">
                                      <p:cBhvr>
                                        <p:cTn id="41" dur="500" fill="hold"/>
                                        <p:tgtEl>
                                          <p:spTgt spid="45"/>
                                        </p:tgtEl>
                                        <p:attrNameLst>
                                          <p:attrName>ppt_x</p:attrName>
                                        </p:attrNameLst>
                                      </p:cBhvr>
                                      <p:tavLst>
                                        <p:tav tm="0">
                                          <p:val>
                                            <p:fltVal val="0.5"/>
                                          </p:val>
                                        </p:tav>
                                        <p:tav tm="100000">
                                          <p:val>
                                            <p:strVal val="#ppt_x"/>
                                          </p:val>
                                        </p:tav>
                                      </p:tavLst>
                                    </p:anim>
                                    <p:anim calcmode="lin" valueType="num">
                                      <p:cBhvr>
                                        <p:cTn id="42" dur="500" fill="hold"/>
                                        <p:tgtEl>
                                          <p:spTgt spid="45"/>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千图PPT彼岸天：ID 8661124库_组合 1"/>
          <p:cNvGrpSpPr>
            <a:grpSpLocks noChangeAspect="1"/>
          </p:cNvGrpSpPr>
          <p:nvPr>
            <p:custDataLst>
              <p:tags r:id="rId1"/>
            </p:custDataLst>
          </p:nvPr>
        </p:nvGrpSpPr>
        <p:grpSpPr bwMode="auto">
          <a:xfrm>
            <a:off x="1118671" y="1761728"/>
            <a:ext cx="3244882" cy="3446638"/>
            <a:chOff x="2469" y="1167"/>
            <a:chExt cx="2509" cy="2665"/>
          </a:xfrm>
        </p:grpSpPr>
        <p:sp>
          <p:nvSpPr>
            <p:cNvPr id="26" name="Freeform: Shape 2"/>
            <p:cNvSpPr/>
            <p:nvPr/>
          </p:nvSpPr>
          <p:spPr bwMode="auto">
            <a:xfrm>
              <a:off x="4196" y="2445"/>
              <a:ext cx="720" cy="330"/>
            </a:xfrm>
            <a:custGeom>
              <a:avLst/>
              <a:gdLst>
                <a:gd name="T0" fmla="*/ 720 w 720"/>
                <a:gd name="T1" fmla="*/ 0 h 330"/>
                <a:gd name="T2" fmla="*/ 430 w 720"/>
                <a:gd name="T3" fmla="*/ 117 h 330"/>
                <a:gd name="T4" fmla="*/ 189 w 720"/>
                <a:gd name="T5" fmla="*/ 295 h 330"/>
                <a:gd name="T6" fmla="*/ 87 w 720"/>
                <a:gd name="T7" fmla="*/ 148 h 330"/>
                <a:gd name="T8" fmla="*/ 0 w 720"/>
                <a:gd name="T9" fmla="*/ 233 h 330"/>
                <a:gd name="T10" fmla="*/ 160 w 720"/>
                <a:gd name="T11" fmla="*/ 330 h 330"/>
                <a:gd name="T12" fmla="*/ 297 w 720"/>
                <a:gd name="T13" fmla="*/ 319 h 330"/>
                <a:gd name="T14" fmla="*/ 720 w 720"/>
                <a:gd name="T15" fmla="*/ 0 h 3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0" h="330">
                  <a:moveTo>
                    <a:pt x="720" y="0"/>
                  </a:moveTo>
                  <a:lnTo>
                    <a:pt x="430" y="117"/>
                  </a:lnTo>
                  <a:lnTo>
                    <a:pt x="189" y="295"/>
                  </a:lnTo>
                  <a:lnTo>
                    <a:pt x="87" y="148"/>
                  </a:lnTo>
                  <a:lnTo>
                    <a:pt x="0" y="233"/>
                  </a:lnTo>
                  <a:lnTo>
                    <a:pt x="160" y="330"/>
                  </a:lnTo>
                  <a:lnTo>
                    <a:pt x="297" y="319"/>
                  </a:lnTo>
                  <a:lnTo>
                    <a:pt x="720" y="0"/>
                  </a:lnTo>
                  <a:close/>
                </a:path>
              </a:pathLst>
            </a:custGeom>
            <a:solidFill>
              <a:srgbClr val="325A6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7" name="Freeform: Shape 3"/>
            <p:cNvSpPr/>
            <p:nvPr/>
          </p:nvSpPr>
          <p:spPr bwMode="auto">
            <a:xfrm>
              <a:off x="3166" y="1375"/>
              <a:ext cx="557" cy="377"/>
            </a:xfrm>
            <a:custGeom>
              <a:avLst/>
              <a:gdLst>
                <a:gd name="T0" fmla="*/ 0 w 557"/>
                <a:gd name="T1" fmla="*/ 0 h 377"/>
                <a:gd name="T2" fmla="*/ 0 w 557"/>
                <a:gd name="T3" fmla="*/ 87 h 377"/>
                <a:gd name="T4" fmla="*/ 384 w 557"/>
                <a:gd name="T5" fmla="*/ 259 h 377"/>
                <a:gd name="T6" fmla="*/ 404 w 557"/>
                <a:gd name="T7" fmla="*/ 377 h 377"/>
                <a:gd name="T8" fmla="*/ 557 w 557"/>
                <a:gd name="T9" fmla="*/ 306 h 377"/>
                <a:gd name="T10" fmla="*/ 556 w 557"/>
                <a:gd name="T11" fmla="*/ 235 h 377"/>
                <a:gd name="T12" fmla="*/ 0 w 557"/>
                <a:gd name="T13" fmla="*/ 0 h 377"/>
              </a:gdLst>
              <a:ahLst/>
              <a:cxnLst>
                <a:cxn ang="0">
                  <a:pos x="T0" y="T1"/>
                </a:cxn>
                <a:cxn ang="0">
                  <a:pos x="T2" y="T3"/>
                </a:cxn>
                <a:cxn ang="0">
                  <a:pos x="T4" y="T5"/>
                </a:cxn>
                <a:cxn ang="0">
                  <a:pos x="T6" y="T7"/>
                </a:cxn>
                <a:cxn ang="0">
                  <a:pos x="T8" y="T9"/>
                </a:cxn>
                <a:cxn ang="0">
                  <a:pos x="T10" y="T11"/>
                </a:cxn>
                <a:cxn ang="0">
                  <a:pos x="T12" y="T13"/>
                </a:cxn>
              </a:cxnLst>
              <a:rect l="0" t="0" r="r" b="b"/>
              <a:pathLst>
                <a:path w="557" h="377">
                  <a:moveTo>
                    <a:pt x="0" y="0"/>
                  </a:moveTo>
                  <a:lnTo>
                    <a:pt x="0" y="87"/>
                  </a:lnTo>
                  <a:lnTo>
                    <a:pt x="384" y="259"/>
                  </a:lnTo>
                  <a:lnTo>
                    <a:pt x="404" y="377"/>
                  </a:lnTo>
                  <a:lnTo>
                    <a:pt x="557" y="306"/>
                  </a:lnTo>
                  <a:lnTo>
                    <a:pt x="556" y="235"/>
                  </a:lnTo>
                  <a:lnTo>
                    <a:pt x="0" y="0"/>
                  </a:lnTo>
                  <a:close/>
                </a:path>
              </a:pathLst>
            </a:custGeom>
            <a:solidFill>
              <a:schemeClr val="accent2">
                <a:lumMod val="7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8" name="Freeform: Shape 4"/>
            <p:cNvSpPr/>
            <p:nvPr/>
          </p:nvSpPr>
          <p:spPr bwMode="auto">
            <a:xfrm>
              <a:off x="3065" y="2649"/>
              <a:ext cx="212" cy="784"/>
            </a:xfrm>
            <a:custGeom>
              <a:avLst/>
              <a:gdLst>
                <a:gd name="T0" fmla="*/ 24 w 212"/>
                <a:gd name="T1" fmla="*/ 784 h 784"/>
                <a:gd name="T2" fmla="*/ 212 w 212"/>
                <a:gd name="T3" fmla="*/ 685 h 784"/>
                <a:gd name="T4" fmla="*/ 170 w 212"/>
                <a:gd name="T5" fmla="*/ 0 h 784"/>
                <a:gd name="T6" fmla="*/ 0 w 212"/>
                <a:gd name="T7" fmla="*/ 97 h 784"/>
                <a:gd name="T8" fmla="*/ 24 w 212"/>
                <a:gd name="T9" fmla="*/ 784 h 784"/>
              </a:gdLst>
              <a:ahLst/>
              <a:cxnLst>
                <a:cxn ang="0">
                  <a:pos x="T0" y="T1"/>
                </a:cxn>
                <a:cxn ang="0">
                  <a:pos x="T2" y="T3"/>
                </a:cxn>
                <a:cxn ang="0">
                  <a:pos x="T4" y="T5"/>
                </a:cxn>
                <a:cxn ang="0">
                  <a:pos x="T6" y="T7"/>
                </a:cxn>
                <a:cxn ang="0">
                  <a:pos x="T8" y="T9"/>
                </a:cxn>
              </a:cxnLst>
              <a:rect l="0" t="0" r="r" b="b"/>
              <a:pathLst>
                <a:path w="212" h="784">
                  <a:moveTo>
                    <a:pt x="24" y="784"/>
                  </a:moveTo>
                  <a:lnTo>
                    <a:pt x="212" y="685"/>
                  </a:lnTo>
                  <a:lnTo>
                    <a:pt x="170" y="0"/>
                  </a:lnTo>
                  <a:lnTo>
                    <a:pt x="0" y="97"/>
                  </a:lnTo>
                  <a:lnTo>
                    <a:pt x="24" y="784"/>
                  </a:ln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9" name="Freeform: Shape 5"/>
            <p:cNvSpPr/>
            <p:nvPr/>
          </p:nvSpPr>
          <p:spPr bwMode="auto">
            <a:xfrm>
              <a:off x="3017" y="1634"/>
              <a:ext cx="638" cy="1033"/>
            </a:xfrm>
            <a:custGeom>
              <a:avLst/>
              <a:gdLst>
                <a:gd name="T0" fmla="*/ 35 w 638"/>
                <a:gd name="T1" fmla="*/ 1033 h 1033"/>
                <a:gd name="T2" fmla="*/ 164 w 638"/>
                <a:gd name="T3" fmla="*/ 973 h 1033"/>
                <a:gd name="T4" fmla="*/ 150 w 638"/>
                <a:gd name="T5" fmla="*/ 366 h 1033"/>
                <a:gd name="T6" fmla="*/ 638 w 638"/>
                <a:gd name="T7" fmla="*/ 85 h 1033"/>
                <a:gd name="T8" fmla="*/ 638 w 638"/>
                <a:gd name="T9" fmla="*/ 0 h 1033"/>
                <a:gd name="T10" fmla="*/ 0 w 638"/>
                <a:gd name="T11" fmla="*/ 268 h 1033"/>
                <a:gd name="T12" fmla="*/ 35 w 638"/>
                <a:gd name="T13" fmla="*/ 1033 h 1033"/>
              </a:gdLst>
              <a:ahLst/>
              <a:cxnLst>
                <a:cxn ang="0">
                  <a:pos x="T0" y="T1"/>
                </a:cxn>
                <a:cxn ang="0">
                  <a:pos x="T2" y="T3"/>
                </a:cxn>
                <a:cxn ang="0">
                  <a:pos x="T4" y="T5"/>
                </a:cxn>
                <a:cxn ang="0">
                  <a:pos x="T6" y="T7"/>
                </a:cxn>
                <a:cxn ang="0">
                  <a:pos x="T8" y="T9"/>
                </a:cxn>
                <a:cxn ang="0">
                  <a:pos x="T10" y="T11"/>
                </a:cxn>
                <a:cxn ang="0">
                  <a:pos x="T12" y="T13"/>
                </a:cxn>
              </a:cxnLst>
              <a:rect l="0" t="0" r="r" b="b"/>
              <a:pathLst>
                <a:path w="638" h="1033">
                  <a:moveTo>
                    <a:pt x="35" y="1033"/>
                  </a:moveTo>
                  <a:lnTo>
                    <a:pt x="164" y="973"/>
                  </a:lnTo>
                  <a:lnTo>
                    <a:pt x="150" y="366"/>
                  </a:lnTo>
                  <a:lnTo>
                    <a:pt x="638" y="85"/>
                  </a:lnTo>
                  <a:lnTo>
                    <a:pt x="638" y="0"/>
                  </a:lnTo>
                  <a:lnTo>
                    <a:pt x="0" y="268"/>
                  </a:lnTo>
                  <a:lnTo>
                    <a:pt x="35" y="1033"/>
                  </a:lnTo>
                  <a:close/>
                </a:path>
              </a:pathLst>
            </a:custGeom>
            <a:solidFill>
              <a:schemeClr val="accent4">
                <a:lumMod val="5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0" name="Freeform: Shape 6"/>
            <p:cNvSpPr/>
            <p:nvPr/>
          </p:nvSpPr>
          <p:spPr bwMode="auto">
            <a:xfrm>
              <a:off x="4327" y="2740"/>
              <a:ext cx="95" cy="693"/>
            </a:xfrm>
            <a:custGeom>
              <a:avLst/>
              <a:gdLst>
                <a:gd name="T0" fmla="*/ 58 w 95"/>
                <a:gd name="T1" fmla="*/ 0 h 693"/>
                <a:gd name="T2" fmla="*/ 0 w 95"/>
                <a:gd name="T3" fmla="*/ 275 h 693"/>
                <a:gd name="T4" fmla="*/ 29 w 95"/>
                <a:gd name="T5" fmla="*/ 693 h 693"/>
                <a:gd name="T6" fmla="*/ 95 w 95"/>
                <a:gd name="T7" fmla="*/ 275 h 693"/>
                <a:gd name="T8" fmla="*/ 58 w 95"/>
                <a:gd name="T9" fmla="*/ 0 h 693"/>
              </a:gdLst>
              <a:ahLst/>
              <a:cxnLst>
                <a:cxn ang="0">
                  <a:pos x="T0" y="T1"/>
                </a:cxn>
                <a:cxn ang="0">
                  <a:pos x="T2" y="T3"/>
                </a:cxn>
                <a:cxn ang="0">
                  <a:pos x="T4" y="T5"/>
                </a:cxn>
                <a:cxn ang="0">
                  <a:pos x="T6" y="T7"/>
                </a:cxn>
                <a:cxn ang="0">
                  <a:pos x="T8" y="T9"/>
                </a:cxn>
              </a:cxnLst>
              <a:rect l="0" t="0" r="r" b="b"/>
              <a:pathLst>
                <a:path w="95" h="693">
                  <a:moveTo>
                    <a:pt x="58" y="0"/>
                  </a:moveTo>
                  <a:lnTo>
                    <a:pt x="0" y="275"/>
                  </a:lnTo>
                  <a:lnTo>
                    <a:pt x="29" y="693"/>
                  </a:lnTo>
                  <a:lnTo>
                    <a:pt x="95" y="275"/>
                  </a:lnTo>
                  <a:lnTo>
                    <a:pt x="58" y="0"/>
                  </a:lnTo>
                  <a:close/>
                </a:path>
              </a:pathLst>
            </a:custGeom>
            <a:solidFill>
              <a:srgbClr val="B81F3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1" name="Freeform: Shape 7"/>
            <p:cNvSpPr/>
            <p:nvPr/>
          </p:nvSpPr>
          <p:spPr bwMode="auto">
            <a:xfrm>
              <a:off x="4117" y="2638"/>
              <a:ext cx="279" cy="795"/>
            </a:xfrm>
            <a:custGeom>
              <a:avLst/>
              <a:gdLst>
                <a:gd name="T0" fmla="*/ 279 w 279"/>
                <a:gd name="T1" fmla="*/ 102 h 795"/>
                <a:gd name="T2" fmla="*/ 82 w 279"/>
                <a:gd name="T3" fmla="*/ 0 h 795"/>
                <a:gd name="T4" fmla="*/ 0 w 279"/>
                <a:gd name="T5" fmla="*/ 29 h 795"/>
                <a:gd name="T6" fmla="*/ 24 w 279"/>
                <a:gd name="T7" fmla="*/ 151 h 795"/>
                <a:gd name="T8" fmla="*/ 113 w 279"/>
                <a:gd name="T9" fmla="*/ 199 h 795"/>
                <a:gd name="T10" fmla="*/ 199 w 279"/>
                <a:gd name="T11" fmla="*/ 769 h 795"/>
                <a:gd name="T12" fmla="*/ 250 w 279"/>
                <a:gd name="T13" fmla="*/ 795 h 795"/>
                <a:gd name="T14" fmla="*/ 279 w 279"/>
                <a:gd name="T15" fmla="*/ 102 h 79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9" h="795">
                  <a:moveTo>
                    <a:pt x="279" y="102"/>
                  </a:moveTo>
                  <a:lnTo>
                    <a:pt x="82" y="0"/>
                  </a:lnTo>
                  <a:lnTo>
                    <a:pt x="0" y="29"/>
                  </a:lnTo>
                  <a:lnTo>
                    <a:pt x="24" y="151"/>
                  </a:lnTo>
                  <a:lnTo>
                    <a:pt x="113" y="199"/>
                  </a:lnTo>
                  <a:lnTo>
                    <a:pt x="199" y="769"/>
                  </a:lnTo>
                  <a:lnTo>
                    <a:pt x="250" y="795"/>
                  </a:lnTo>
                  <a:lnTo>
                    <a:pt x="279" y="102"/>
                  </a:lnTo>
                  <a:close/>
                </a:path>
              </a:pathLst>
            </a:custGeom>
            <a:solidFill>
              <a:schemeClr val="accent6">
                <a:lumMod val="7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2" name="Freeform: Shape 8"/>
            <p:cNvSpPr/>
            <p:nvPr/>
          </p:nvSpPr>
          <p:spPr bwMode="auto">
            <a:xfrm>
              <a:off x="3718" y="1375"/>
              <a:ext cx="562" cy="361"/>
            </a:xfrm>
            <a:custGeom>
              <a:avLst/>
              <a:gdLst>
                <a:gd name="T0" fmla="*/ 4 w 562"/>
                <a:gd name="T1" fmla="*/ 235 h 361"/>
                <a:gd name="T2" fmla="*/ 562 w 562"/>
                <a:gd name="T3" fmla="*/ 0 h 361"/>
                <a:gd name="T4" fmla="*/ 562 w 562"/>
                <a:gd name="T5" fmla="*/ 66 h 361"/>
                <a:gd name="T6" fmla="*/ 111 w 562"/>
                <a:gd name="T7" fmla="*/ 259 h 361"/>
                <a:gd name="T8" fmla="*/ 115 w 562"/>
                <a:gd name="T9" fmla="*/ 361 h 361"/>
                <a:gd name="T10" fmla="*/ 0 w 562"/>
                <a:gd name="T11" fmla="*/ 335 h 361"/>
                <a:gd name="T12" fmla="*/ 4 w 562"/>
                <a:gd name="T13" fmla="*/ 235 h 361"/>
              </a:gdLst>
              <a:ahLst/>
              <a:cxnLst>
                <a:cxn ang="0">
                  <a:pos x="T0" y="T1"/>
                </a:cxn>
                <a:cxn ang="0">
                  <a:pos x="T2" y="T3"/>
                </a:cxn>
                <a:cxn ang="0">
                  <a:pos x="T4" y="T5"/>
                </a:cxn>
                <a:cxn ang="0">
                  <a:pos x="T6" y="T7"/>
                </a:cxn>
                <a:cxn ang="0">
                  <a:pos x="T8" y="T9"/>
                </a:cxn>
                <a:cxn ang="0">
                  <a:pos x="T10" y="T11"/>
                </a:cxn>
                <a:cxn ang="0">
                  <a:pos x="T12" y="T13"/>
                </a:cxn>
              </a:cxnLst>
              <a:rect l="0" t="0" r="r" b="b"/>
              <a:pathLst>
                <a:path w="562" h="361">
                  <a:moveTo>
                    <a:pt x="4" y="235"/>
                  </a:moveTo>
                  <a:lnTo>
                    <a:pt x="562" y="0"/>
                  </a:lnTo>
                  <a:lnTo>
                    <a:pt x="562" y="66"/>
                  </a:lnTo>
                  <a:lnTo>
                    <a:pt x="111" y="259"/>
                  </a:lnTo>
                  <a:lnTo>
                    <a:pt x="115" y="361"/>
                  </a:lnTo>
                  <a:lnTo>
                    <a:pt x="0" y="335"/>
                  </a:lnTo>
                  <a:lnTo>
                    <a:pt x="4" y="235"/>
                  </a:lnTo>
                  <a:close/>
                </a:path>
              </a:pathLst>
            </a:custGeom>
            <a:solidFill>
              <a:schemeClr val="accent2">
                <a:lumMod val="7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3" name="Freeform: Shape 9"/>
            <p:cNvSpPr/>
            <p:nvPr/>
          </p:nvSpPr>
          <p:spPr bwMode="auto">
            <a:xfrm>
              <a:off x="3116" y="2689"/>
              <a:ext cx="1211" cy="427"/>
            </a:xfrm>
            <a:custGeom>
              <a:avLst/>
              <a:gdLst>
                <a:gd name="T0" fmla="*/ 0 w 1211"/>
                <a:gd name="T1" fmla="*/ 86 h 427"/>
                <a:gd name="T2" fmla="*/ 148 w 1211"/>
                <a:gd name="T3" fmla="*/ 0 h 427"/>
                <a:gd name="T4" fmla="*/ 1131 w 1211"/>
                <a:gd name="T5" fmla="*/ 44 h 427"/>
                <a:gd name="T6" fmla="*/ 1211 w 1211"/>
                <a:gd name="T7" fmla="*/ 86 h 427"/>
                <a:gd name="T8" fmla="*/ 607 w 1211"/>
                <a:gd name="T9" fmla="*/ 427 h 427"/>
                <a:gd name="T10" fmla="*/ 0 w 1211"/>
                <a:gd name="T11" fmla="*/ 86 h 427"/>
              </a:gdLst>
              <a:ahLst/>
              <a:cxnLst>
                <a:cxn ang="0">
                  <a:pos x="T0" y="T1"/>
                </a:cxn>
                <a:cxn ang="0">
                  <a:pos x="T2" y="T3"/>
                </a:cxn>
                <a:cxn ang="0">
                  <a:pos x="T4" y="T5"/>
                </a:cxn>
                <a:cxn ang="0">
                  <a:pos x="T6" y="T7"/>
                </a:cxn>
                <a:cxn ang="0">
                  <a:pos x="T8" y="T9"/>
                </a:cxn>
                <a:cxn ang="0">
                  <a:pos x="T10" y="T11"/>
                </a:cxn>
              </a:cxnLst>
              <a:rect l="0" t="0" r="r" b="b"/>
              <a:pathLst>
                <a:path w="1211" h="427">
                  <a:moveTo>
                    <a:pt x="0" y="86"/>
                  </a:moveTo>
                  <a:lnTo>
                    <a:pt x="148" y="0"/>
                  </a:lnTo>
                  <a:lnTo>
                    <a:pt x="1131" y="44"/>
                  </a:lnTo>
                  <a:lnTo>
                    <a:pt x="1211" y="86"/>
                  </a:lnTo>
                  <a:lnTo>
                    <a:pt x="607" y="427"/>
                  </a:lnTo>
                  <a:lnTo>
                    <a:pt x="0" y="86"/>
                  </a:lnTo>
                  <a:close/>
                </a:path>
              </a:pathLst>
            </a:custGeom>
            <a:solidFill>
              <a:schemeClr val="accent3">
                <a:lumMod val="5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4" name="Freeform: Shape 10"/>
            <p:cNvSpPr/>
            <p:nvPr/>
          </p:nvSpPr>
          <p:spPr bwMode="auto">
            <a:xfrm>
              <a:off x="4258" y="2328"/>
              <a:ext cx="658" cy="412"/>
            </a:xfrm>
            <a:custGeom>
              <a:avLst/>
              <a:gdLst>
                <a:gd name="T0" fmla="*/ 658 w 658"/>
                <a:gd name="T1" fmla="*/ 117 h 412"/>
                <a:gd name="T2" fmla="*/ 445 w 658"/>
                <a:gd name="T3" fmla="*/ 0 h 412"/>
                <a:gd name="T4" fmla="*/ 0 w 658"/>
                <a:gd name="T5" fmla="*/ 175 h 412"/>
                <a:gd name="T6" fmla="*/ 58 w 658"/>
                <a:gd name="T7" fmla="*/ 378 h 412"/>
                <a:gd name="T8" fmla="*/ 127 w 658"/>
                <a:gd name="T9" fmla="*/ 412 h 412"/>
                <a:gd name="T10" fmla="*/ 658 w 658"/>
                <a:gd name="T11" fmla="*/ 117 h 412"/>
              </a:gdLst>
              <a:ahLst/>
              <a:cxnLst>
                <a:cxn ang="0">
                  <a:pos x="T0" y="T1"/>
                </a:cxn>
                <a:cxn ang="0">
                  <a:pos x="T2" y="T3"/>
                </a:cxn>
                <a:cxn ang="0">
                  <a:pos x="T4" y="T5"/>
                </a:cxn>
                <a:cxn ang="0">
                  <a:pos x="T6" y="T7"/>
                </a:cxn>
                <a:cxn ang="0">
                  <a:pos x="T8" y="T9"/>
                </a:cxn>
                <a:cxn ang="0">
                  <a:pos x="T10" y="T11"/>
                </a:cxn>
              </a:cxnLst>
              <a:rect l="0" t="0" r="r" b="b"/>
              <a:pathLst>
                <a:path w="658" h="412">
                  <a:moveTo>
                    <a:pt x="658" y="117"/>
                  </a:moveTo>
                  <a:lnTo>
                    <a:pt x="445" y="0"/>
                  </a:lnTo>
                  <a:lnTo>
                    <a:pt x="0" y="175"/>
                  </a:lnTo>
                  <a:lnTo>
                    <a:pt x="58" y="378"/>
                  </a:lnTo>
                  <a:lnTo>
                    <a:pt x="127" y="412"/>
                  </a:lnTo>
                  <a:lnTo>
                    <a:pt x="658" y="117"/>
                  </a:lnTo>
                  <a:close/>
                </a:path>
              </a:pathLst>
            </a:custGeom>
            <a:solidFill>
              <a:schemeClr val="accent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5" name="Freeform: Shape 11"/>
            <p:cNvSpPr/>
            <p:nvPr/>
          </p:nvSpPr>
          <p:spPr bwMode="auto">
            <a:xfrm>
              <a:off x="2547" y="2330"/>
              <a:ext cx="598" cy="410"/>
            </a:xfrm>
            <a:custGeom>
              <a:avLst/>
              <a:gdLst>
                <a:gd name="T0" fmla="*/ 0 w 598"/>
                <a:gd name="T1" fmla="*/ 109 h 410"/>
                <a:gd name="T2" fmla="*/ 204 w 598"/>
                <a:gd name="T3" fmla="*/ 0 h 410"/>
                <a:gd name="T4" fmla="*/ 525 w 598"/>
                <a:gd name="T5" fmla="*/ 331 h 410"/>
                <a:gd name="T6" fmla="*/ 598 w 598"/>
                <a:gd name="T7" fmla="*/ 297 h 410"/>
                <a:gd name="T8" fmla="*/ 598 w 598"/>
                <a:gd name="T9" fmla="*/ 371 h 410"/>
                <a:gd name="T10" fmla="*/ 530 w 598"/>
                <a:gd name="T11" fmla="*/ 410 h 410"/>
                <a:gd name="T12" fmla="*/ 0 w 598"/>
                <a:gd name="T13" fmla="*/ 109 h 410"/>
              </a:gdLst>
              <a:ahLst/>
              <a:cxnLst>
                <a:cxn ang="0">
                  <a:pos x="T0" y="T1"/>
                </a:cxn>
                <a:cxn ang="0">
                  <a:pos x="T2" y="T3"/>
                </a:cxn>
                <a:cxn ang="0">
                  <a:pos x="T4" y="T5"/>
                </a:cxn>
                <a:cxn ang="0">
                  <a:pos x="T6" y="T7"/>
                </a:cxn>
                <a:cxn ang="0">
                  <a:pos x="T8" y="T9"/>
                </a:cxn>
                <a:cxn ang="0">
                  <a:pos x="T10" y="T11"/>
                </a:cxn>
                <a:cxn ang="0">
                  <a:pos x="T12" y="T13"/>
                </a:cxn>
              </a:cxnLst>
              <a:rect l="0" t="0" r="r" b="b"/>
              <a:pathLst>
                <a:path w="598" h="410">
                  <a:moveTo>
                    <a:pt x="0" y="109"/>
                  </a:moveTo>
                  <a:lnTo>
                    <a:pt x="204" y="0"/>
                  </a:lnTo>
                  <a:lnTo>
                    <a:pt x="525" y="331"/>
                  </a:lnTo>
                  <a:lnTo>
                    <a:pt x="598" y="297"/>
                  </a:lnTo>
                  <a:lnTo>
                    <a:pt x="598" y="371"/>
                  </a:lnTo>
                  <a:lnTo>
                    <a:pt x="530" y="410"/>
                  </a:lnTo>
                  <a:lnTo>
                    <a:pt x="0" y="109"/>
                  </a:ln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6" name="Freeform: Shape 12"/>
            <p:cNvSpPr/>
            <p:nvPr/>
          </p:nvSpPr>
          <p:spPr bwMode="auto">
            <a:xfrm>
              <a:off x="2547" y="2441"/>
              <a:ext cx="554" cy="988"/>
            </a:xfrm>
            <a:custGeom>
              <a:avLst/>
              <a:gdLst>
                <a:gd name="T0" fmla="*/ 45 w 554"/>
                <a:gd name="T1" fmla="*/ 669 h 988"/>
                <a:gd name="T2" fmla="*/ 554 w 554"/>
                <a:gd name="T3" fmla="*/ 988 h 988"/>
                <a:gd name="T4" fmla="*/ 530 w 554"/>
                <a:gd name="T5" fmla="*/ 301 h 988"/>
                <a:gd name="T6" fmla="*/ 0 w 554"/>
                <a:gd name="T7" fmla="*/ 0 h 988"/>
                <a:gd name="T8" fmla="*/ 45 w 554"/>
                <a:gd name="T9" fmla="*/ 669 h 988"/>
              </a:gdLst>
              <a:ahLst/>
              <a:cxnLst>
                <a:cxn ang="0">
                  <a:pos x="T0" y="T1"/>
                </a:cxn>
                <a:cxn ang="0">
                  <a:pos x="T2" y="T3"/>
                </a:cxn>
                <a:cxn ang="0">
                  <a:pos x="T4" y="T5"/>
                </a:cxn>
                <a:cxn ang="0">
                  <a:pos x="T6" y="T7"/>
                </a:cxn>
                <a:cxn ang="0">
                  <a:pos x="T8" y="T9"/>
                </a:cxn>
              </a:cxnLst>
              <a:rect l="0" t="0" r="r" b="b"/>
              <a:pathLst>
                <a:path w="554" h="988">
                  <a:moveTo>
                    <a:pt x="45" y="669"/>
                  </a:moveTo>
                  <a:lnTo>
                    <a:pt x="554" y="988"/>
                  </a:lnTo>
                  <a:lnTo>
                    <a:pt x="530" y="301"/>
                  </a:lnTo>
                  <a:lnTo>
                    <a:pt x="0" y="0"/>
                  </a:lnTo>
                  <a:lnTo>
                    <a:pt x="45" y="669"/>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7" name="Freeform: Shape 13"/>
            <p:cNvSpPr/>
            <p:nvPr/>
          </p:nvSpPr>
          <p:spPr bwMode="auto">
            <a:xfrm>
              <a:off x="2474" y="1630"/>
              <a:ext cx="591" cy="1028"/>
            </a:xfrm>
            <a:custGeom>
              <a:avLst/>
              <a:gdLst>
                <a:gd name="T0" fmla="*/ 53 w 591"/>
                <a:gd name="T1" fmla="*/ 731 h 1028"/>
                <a:gd name="T2" fmla="*/ 591 w 591"/>
                <a:gd name="T3" fmla="*/ 1028 h 1028"/>
                <a:gd name="T4" fmla="*/ 556 w 591"/>
                <a:gd name="T5" fmla="*/ 263 h 1028"/>
                <a:gd name="T6" fmla="*/ 0 w 591"/>
                <a:gd name="T7" fmla="*/ 0 h 1028"/>
                <a:gd name="T8" fmla="*/ 53 w 591"/>
                <a:gd name="T9" fmla="*/ 731 h 1028"/>
              </a:gdLst>
              <a:ahLst/>
              <a:cxnLst>
                <a:cxn ang="0">
                  <a:pos x="T0" y="T1"/>
                </a:cxn>
                <a:cxn ang="0">
                  <a:pos x="T2" y="T3"/>
                </a:cxn>
                <a:cxn ang="0">
                  <a:pos x="T4" y="T5"/>
                </a:cxn>
                <a:cxn ang="0">
                  <a:pos x="T6" y="T7"/>
                </a:cxn>
                <a:cxn ang="0">
                  <a:pos x="T8" y="T9"/>
                </a:cxn>
              </a:cxnLst>
              <a:rect l="0" t="0" r="r" b="b"/>
              <a:pathLst>
                <a:path w="591" h="1028">
                  <a:moveTo>
                    <a:pt x="53" y="731"/>
                  </a:moveTo>
                  <a:lnTo>
                    <a:pt x="591" y="1028"/>
                  </a:lnTo>
                  <a:lnTo>
                    <a:pt x="556" y="263"/>
                  </a:lnTo>
                  <a:lnTo>
                    <a:pt x="0" y="0"/>
                  </a:lnTo>
                  <a:lnTo>
                    <a:pt x="53" y="731"/>
                  </a:lnTo>
                  <a:close/>
                </a:path>
              </a:pathLst>
            </a:custGeom>
            <a:solidFill>
              <a:schemeClr val="accent4">
                <a:lumMod val="7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8" name="Freeform: Shape 14"/>
            <p:cNvSpPr/>
            <p:nvPr/>
          </p:nvSpPr>
          <p:spPr bwMode="auto">
            <a:xfrm>
              <a:off x="3787" y="1639"/>
              <a:ext cx="635" cy="1028"/>
            </a:xfrm>
            <a:custGeom>
              <a:avLst/>
              <a:gdLst>
                <a:gd name="T0" fmla="*/ 0 w 635"/>
                <a:gd name="T1" fmla="*/ 0 h 1028"/>
                <a:gd name="T2" fmla="*/ 0 w 635"/>
                <a:gd name="T3" fmla="*/ 88 h 1028"/>
                <a:gd name="T4" fmla="*/ 503 w 635"/>
                <a:gd name="T5" fmla="*/ 310 h 1028"/>
                <a:gd name="T6" fmla="*/ 503 w 635"/>
                <a:gd name="T7" fmla="*/ 988 h 1028"/>
                <a:gd name="T8" fmla="*/ 598 w 635"/>
                <a:gd name="T9" fmla="*/ 1028 h 1028"/>
                <a:gd name="T10" fmla="*/ 635 w 635"/>
                <a:gd name="T11" fmla="*/ 265 h 1028"/>
                <a:gd name="T12" fmla="*/ 0 w 635"/>
                <a:gd name="T13" fmla="*/ 0 h 1028"/>
              </a:gdLst>
              <a:ahLst/>
              <a:cxnLst>
                <a:cxn ang="0">
                  <a:pos x="T0" y="T1"/>
                </a:cxn>
                <a:cxn ang="0">
                  <a:pos x="T2" y="T3"/>
                </a:cxn>
                <a:cxn ang="0">
                  <a:pos x="T4" y="T5"/>
                </a:cxn>
                <a:cxn ang="0">
                  <a:pos x="T6" y="T7"/>
                </a:cxn>
                <a:cxn ang="0">
                  <a:pos x="T8" y="T9"/>
                </a:cxn>
                <a:cxn ang="0">
                  <a:pos x="T10" y="T11"/>
                </a:cxn>
                <a:cxn ang="0">
                  <a:pos x="T12" y="T13"/>
                </a:cxn>
              </a:cxnLst>
              <a:rect l="0" t="0" r="r" b="b"/>
              <a:pathLst>
                <a:path w="635" h="1028">
                  <a:moveTo>
                    <a:pt x="0" y="0"/>
                  </a:moveTo>
                  <a:lnTo>
                    <a:pt x="0" y="88"/>
                  </a:lnTo>
                  <a:lnTo>
                    <a:pt x="503" y="310"/>
                  </a:lnTo>
                  <a:lnTo>
                    <a:pt x="503" y="988"/>
                  </a:lnTo>
                  <a:lnTo>
                    <a:pt x="598" y="1028"/>
                  </a:lnTo>
                  <a:lnTo>
                    <a:pt x="635" y="265"/>
                  </a:lnTo>
                  <a:lnTo>
                    <a:pt x="0" y="0"/>
                  </a:lnTo>
                  <a:close/>
                </a:path>
              </a:pathLst>
            </a:custGeom>
            <a:solidFill>
              <a:schemeClr val="accent1">
                <a:lumMod val="5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9" name="Freeform: Shape 15"/>
            <p:cNvSpPr/>
            <p:nvPr/>
          </p:nvSpPr>
          <p:spPr bwMode="auto">
            <a:xfrm>
              <a:off x="3089" y="1933"/>
              <a:ext cx="634" cy="1097"/>
            </a:xfrm>
            <a:custGeom>
              <a:avLst/>
              <a:gdLst>
                <a:gd name="T0" fmla="*/ 0 w 634"/>
                <a:gd name="T1" fmla="*/ 0 h 1097"/>
                <a:gd name="T2" fmla="*/ 27 w 634"/>
                <a:gd name="T3" fmla="*/ 767 h 1097"/>
                <a:gd name="T4" fmla="*/ 634 w 634"/>
                <a:gd name="T5" fmla="*/ 1097 h 1097"/>
                <a:gd name="T6" fmla="*/ 634 w 634"/>
                <a:gd name="T7" fmla="*/ 300 h 1097"/>
                <a:gd name="T8" fmla="*/ 0 w 634"/>
                <a:gd name="T9" fmla="*/ 0 h 1097"/>
              </a:gdLst>
              <a:ahLst/>
              <a:cxnLst>
                <a:cxn ang="0">
                  <a:pos x="T0" y="T1"/>
                </a:cxn>
                <a:cxn ang="0">
                  <a:pos x="T2" y="T3"/>
                </a:cxn>
                <a:cxn ang="0">
                  <a:pos x="T4" y="T5"/>
                </a:cxn>
                <a:cxn ang="0">
                  <a:pos x="T6" y="T7"/>
                </a:cxn>
                <a:cxn ang="0">
                  <a:pos x="T8" y="T9"/>
                </a:cxn>
              </a:cxnLst>
              <a:rect l="0" t="0" r="r" b="b"/>
              <a:pathLst>
                <a:path w="634" h="1097">
                  <a:moveTo>
                    <a:pt x="0" y="0"/>
                  </a:moveTo>
                  <a:lnTo>
                    <a:pt x="27" y="767"/>
                  </a:lnTo>
                  <a:lnTo>
                    <a:pt x="634" y="1097"/>
                  </a:lnTo>
                  <a:lnTo>
                    <a:pt x="634" y="300"/>
                  </a:lnTo>
                  <a:lnTo>
                    <a:pt x="0" y="0"/>
                  </a:lnTo>
                  <a:close/>
                </a:path>
              </a:pathLst>
            </a:custGeom>
            <a:solidFill>
              <a:schemeClr val="accent5">
                <a:lumMod val="5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0" name="Freeform: Shape 16"/>
            <p:cNvSpPr/>
            <p:nvPr/>
          </p:nvSpPr>
          <p:spPr bwMode="auto">
            <a:xfrm>
              <a:off x="3116" y="2775"/>
              <a:ext cx="607" cy="1057"/>
            </a:xfrm>
            <a:custGeom>
              <a:avLst/>
              <a:gdLst>
                <a:gd name="T0" fmla="*/ 607 w 607"/>
                <a:gd name="T1" fmla="*/ 1057 h 1057"/>
                <a:gd name="T2" fmla="*/ 607 w 607"/>
                <a:gd name="T3" fmla="*/ 341 h 1057"/>
                <a:gd name="T4" fmla="*/ 0 w 607"/>
                <a:gd name="T5" fmla="*/ 0 h 1057"/>
                <a:gd name="T6" fmla="*/ 30 w 607"/>
                <a:gd name="T7" fmla="*/ 693 h 1057"/>
                <a:gd name="T8" fmla="*/ 607 w 607"/>
                <a:gd name="T9" fmla="*/ 1057 h 1057"/>
              </a:gdLst>
              <a:ahLst/>
              <a:cxnLst>
                <a:cxn ang="0">
                  <a:pos x="T0" y="T1"/>
                </a:cxn>
                <a:cxn ang="0">
                  <a:pos x="T2" y="T3"/>
                </a:cxn>
                <a:cxn ang="0">
                  <a:pos x="T4" y="T5"/>
                </a:cxn>
                <a:cxn ang="0">
                  <a:pos x="T6" y="T7"/>
                </a:cxn>
                <a:cxn ang="0">
                  <a:pos x="T8" y="T9"/>
                </a:cxn>
              </a:cxnLst>
              <a:rect l="0" t="0" r="r" b="b"/>
              <a:pathLst>
                <a:path w="607" h="1057">
                  <a:moveTo>
                    <a:pt x="607" y="1057"/>
                  </a:moveTo>
                  <a:lnTo>
                    <a:pt x="607" y="341"/>
                  </a:lnTo>
                  <a:lnTo>
                    <a:pt x="0" y="0"/>
                  </a:lnTo>
                  <a:lnTo>
                    <a:pt x="30" y="693"/>
                  </a:lnTo>
                  <a:lnTo>
                    <a:pt x="607" y="1057"/>
                  </a:lnTo>
                  <a:close/>
                </a:path>
              </a:pathLst>
            </a:custGeom>
            <a:solidFill>
              <a:schemeClr val="accent3">
                <a:lumMod val="7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1" name="Freeform: Shape 17"/>
            <p:cNvSpPr/>
            <p:nvPr/>
          </p:nvSpPr>
          <p:spPr bwMode="auto">
            <a:xfrm>
              <a:off x="3723" y="2775"/>
              <a:ext cx="604" cy="1057"/>
            </a:xfrm>
            <a:custGeom>
              <a:avLst/>
              <a:gdLst>
                <a:gd name="T0" fmla="*/ 0 w 604"/>
                <a:gd name="T1" fmla="*/ 341 h 1057"/>
                <a:gd name="T2" fmla="*/ 604 w 604"/>
                <a:gd name="T3" fmla="*/ 0 h 1057"/>
                <a:gd name="T4" fmla="*/ 580 w 604"/>
                <a:gd name="T5" fmla="*/ 693 h 1057"/>
                <a:gd name="T6" fmla="*/ 0 w 604"/>
                <a:gd name="T7" fmla="*/ 1057 h 1057"/>
                <a:gd name="T8" fmla="*/ 0 w 604"/>
                <a:gd name="T9" fmla="*/ 341 h 1057"/>
              </a:gdLst>
              <a:ahLst/>
              <a:cxnLst>
                <a:cxn ang="0">
                  <a:pos x="T0" y="T1"/>
                </a:cxn>
                <a:cxn ang="0">
                  <a:pos x="T2" y="T3"/>
                </a:cxn>
                <a:cxn ang="0">
                  <a:pos x="T4" y="T5"/>
                </a:cxn>
                <a:cxn ang="0">
                  <a:pos x="T6" y="T7"/>
                </a:cxn>
                <a:cxn ang="0">
                  <a:pos x="T8" y="T9"/>
                </a:cxn>
              </a:cxnLst>
              <a:rect l="0" t="0" r="r" b="b"/>
              <a:pathLst>
                <a:path w="604" h="1057">
                  <a:moveTo>
                    <a:pt x="0" y="341"/>
                  </a:moveTo>
                  <a:lnTo>
                    <a:pt x="604" y="0"/>
                  </a:lnTo>
                  <a:lnTo>
                    <a:pt x="580" y="693"/>
                  </a:lnTo>
                  <a:lnTo>
                    <a:pt x="0" y="1057"/>
                  </a:lnTo>
                  <a:lnTo>
                    <a:pt x="0" y="341"/>
                  </a:ln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2" name="Freeform: Shape 18"/>
            <p:cNvSpPr/>
            <p:nvPr/>
          </p:nvSpPr>
          <p:spPr bwMode="auto">
            <a:xfrm>
              <a:off x="3723" y="1933"/>
              <a:ext cx="633" cy="1097"/>
            </a:xfrm>
            <a:custGeom>
              <a:avLst/>
              <a:gdLst>
                <a:gd name="T0" fmla="*/ 0 w 633"/>
                <a:gd name="T1" fmla="*/ 300 h 1097"/>
                <a:gd name="T2" fmla="*/ 633 w 633"/>
                <a:gd name="T3" fmla="*/ 0 h 1097"/>
                <a:gd name="T4" fmla="*/ 604 w 633"/>
                <a:gd name="T5" fmla="*/ 767 h 1097"/>
                <a:gd name="T6" fmla="*/ 0 w 633"/>
                <a:gd name="T7" fmla="*/ 1097 h 1097"/>
                <a:gd name="T8" fmla="*/ 0 w 633"/>
                <a:gd name="T9" fmla="*/ 300 h 1097"/>
              </a:gdLst>
              <a:ahLst/>
              <a:cxnLst>
                <a:cxn ang="0">
                  <a:pos x="T0" y="T1"/>
                </a:cxn>
                <a:cxn ang="0">
                  <a:pos x="T2" y="T3"/>
                </a:cxn>
                <a:cxn ang="0">
                  <a:pos x="T4" y="T5"/>
                </a:cxn>
                <a:cxn ang="0">
                  <a:pos x="T6" y="T7"/>
                </a:cxn>
                <a:cxn ang="0">
                  <a:pos x="T8" y="T9"/>
                </a:cxn>
              </a:cxnLst>
              <a:rect l="0" t="0" r="r" b="b"/>
              <a:pathLst>
                <a:path w="633" h="1097">
                  <a:moveTo>
                    <a:pt x="0" y="300"/>
                  </a:moveTo>
                  <a:lnTo>
                    <a:pt x="633" y="0"/>
                  </a:lnTo>
                  <a:lnTo>
                    <a:pt x="604" y="767"/>
                  </a:lnTo>
                  <a:lnTo>
                    <a:pt x="0" y="1097"/>
                  </a:lnTo>
                  <a:lnTo>
                    <a:pt x="0" y="300"/>
                  </a:lnTo>
                  <a:close/>
                </a:path>
              </a:pathLst>
            </a:custGeom>
            <a:solidFill>
              <a:schemeClr val="accent5">
                <a:lumMod val="7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3" name="Freeform: Shape 19"/>
            <p:cNvSpPr/>
            <p:nvPr/>
          </p:nvSpPr>
          <p:spPr bwMode="auto">
            <a:xfrm>
              <a:off x="4374" y="1639"/>
              <a:ext cx="593" cy="1028"/>
            </a:xfrm>
            <a:custGeom>
              <a:avLst/>
              <a:gdLst>
                <a:gd name="T0" fmla="*/ 37 w 593"/>
                <a:gd name="T1" fmla="*/ 265 h 1028"/>
                <a:gd name="T2" fmla="*/ 0 w 593"/>
                <a:gd name="T3" fmla="*/ 1028 h 1028"/>
                <a:gd name="T4" fmla="*/ 538 w 593"/>
                <a:gd name="T5" fmla="*/ 729 h 1028"/>
                <a:gd name="T6" fmla="*/ 593 w 593"/>
                <a:gd name="T7" fmla="*/ 0 h 1028"/>
                <a:gd name="T8" fmla="*/ 37 w 593"/>
                <a:gd name="T9" fmla="*/ 265 h 1028"/>
              </a:gdLst>
              <a:ahLst/>
              <a:cxnLst>
                <a:cxn ang="0">
                  <a:pos x="T0" y="T1"/>
                </a:cxn>
                <a:cxn ang="0">
                  <a:pos x="T2" y="T3"/>
                </a:cxn>
                <a:cxn ang="0">
                  <a:pos x="T4" y="T5"/>
                </a:cxn>
                <a:cxn ang="0">
                  <a:pos x="T6" y="T7"/>
                </a:cxn>
                <a:cxn ang="0">
                  <a:pos x="T8" y="T9"/>
                </a:cxn>
              </a:cxnLst>
              <a:rect l="0" t="0" r="r" b="b"/>
              <a:pathLst>
                <a:path w="593" h="1028">
                  <a:moveTo>
                    <a:pt x="37" y="265"/>
                  </a:moveTo>
                  <a:lnTo>
                    <a:pt x="0" y="1028"/>
                  </a:lnTo>
                  <a:lnTo>
                    <a:pt x="538" y="729"/>
                  </a:lnTo>
                  <a:lnTo>
                    <a:pt x="593" y="0"/>
                  </a:lnTo>
                  <a:lnTo>
                    <a:pt x="37" y="265"/>
                  </a:ln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4" name="Freeform: Shape 20"/>
            <p:cNvSpPr/>
            <p:nvPr/>
          </p:nvSpPr>
          <p:spPr bwMode="auto">
            <a:xfrm>
              <a:off x="4356" y="2445"/>
              <a:ext cx="560" cy="988"/>
            </a:xfrm>
            <a:custGeom>
              <a:avLst/>
              <a:gdLst>
                <a:gd name="T0" fmla="*/ 0 w 560"/>
                <a:gd name="T1" fmla="*/ 988 h 988"/>
                <a:gd name="T2" fmla="*/ 29 w 560"/>
                <a:gd name="T3" fmla="*/ 295 h 988"/>
                <a:gd name="T4" fmla="*/ 560 w 560"/>
                <a:gd name="T5" fmla="*/ 0 h 988"/>
                <a:gd name="T6" fmla="*/ 511 w 560"/>
                <a:gd name="T7" fmla="*/ 665 h 988"/>
                <a:gd name="T8" fmla="*/ 0 w 560"/>
                <a:gd name="T9" fmla="*/ 988 h 988"/>
              </a:gdLst>
              <a:ahLst/>
              <a:cxnLst>
                <a:cxn ang="0">
                  <a:pos x="T0" y="T1"/>
                </a:cxn>
                <a:cxn ang="0">
                  <a:pos x="T2" y="T3"/>
                </a:cxn>
                <a:cxn ang="0">
                  <a:pos x="T4" y="T5"/>
                </a:cxn>
                <a:cxn ang="0">
                  <a:pos x="T6" y="T7"/>
                </a:cxn>
                <a:cxn ang="0">
                  <a:pos x="T8" y="T9"/>
                </a:cxn>
              </a:cxnLst>
              <a:rect l="0" t="0" r="r" b="b"/>
              <a:pathLst>
                <a:path w="560" h="988">
                  <a:moveTo>
                    <a:pt x="0" y="988"/>
                  </a:moveTo>
                  <a:lnTo>
                    <a:pt x="29" y="295"/>
                  </a:lnTo>
                  <a:lnTo>
                    <a:pt x="560" y="0"/>
                  </a:lnTo>
                  <a:lnTo>
                    <a:pt x="511" y="665"/>
                  </a:lnTo>
                  <a:lnTo>
                    <a:pt x="0" y="988"/>
                  </a:lnTo>
                  <a:close/>
                </a:path>
              </a:pathLst>
            </a:custGeom>
            <a:solidFill>
              <a:schemeClr val="accent6">
                <a:lumMod val="60000"/>
                <a:lumOff val="4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5" name="Freeform: Shape 21"/>
            <p:cNvSpPr/>
            <p:nvPr/>
          </p:nvSpPr>
          <p:spPr bwMode="auto">
            <a:xfrm>
              <a:off x="3089" y="1663"/>
              <a:ext cx="1267" cy="570"/>
            </a:xfrm>
            <a:custGeom>
              <a:avLst/>
              <a:gdLst>
                <a:gd name="T0" fmla="*/ 0 w 1267"/>
                <a:gd name="T1" fmla="*/ 270 h 570"/>
                <a:gd name="T2" fmla="*/ 634 w 1267"/>
                <a:gd name="T3" fmla="*/ 0 h 570"/>
                <a:gd name="T4" fmla="*/ 1267 w 1267"/>
                <a:gd name="T5" fmla="*/ 270 h 570"/>
                <a:gd name="T6" fmla="*/ 634 w 1267"/>
                <a:gd name="T7" fmla="*/ 570 h 570"/>
                <a:gd name="T8" fmla="*/ 0 w 1267"/>
                <a:gd name="T9" fmla="*/ 270 h 570"/>
              </a:gdLst>
              <a:ahLst/>
              <a:cxnLst>
                <a:cxn ang="0">
                  <a:pos x="T0" y="T1"/>
                </a:cxn>
                <a:cxn ang="0">
                  <a:pos x="T2" y="T3"/>
                </a:cxn>
                <a:cxn ang="0">
                  <a:pos x="T4" y="T5"/>
                </a:cxn>
                <a:cxn ang="0">
                  <a:pos x="T6" y="T7"/>
                </a:cxn>
                <a:cxn ang="0">
                  <a:pos x="T8" y="T9"/>
                </a:cxn>
              </a:cxnLst>
              <a:rect l="0" t="0" r="r" b="b"/>
              <a:pathLst>
                <a:path w="1267" h="570">
                  <a:moveTo>
                    <a:pt x="0" y="270"/>
                  </a:moveTo>
                  <a:lnTo>
                    <a:pt x="634" y="0"/>
                  </a:lnTo>
                  <a:lnTo>
                    <a:pt x="1267" y="270"/>
                  </a:lnTo>
                  <a:lnTo>
                    <a:pt x="634" y="570"/>
                  </a:lnTo>
                  <a:lnTo>
                    <a:pt x="0" y="270"/>
                  </a:lnTo>
                  <a:close/>
                </a:path>
              </a:pathLst>
            </a:custGeom>
            <a:solidFill>
              <a:schemeClr val="accent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6" name="Freeform: Shape 22"/>
            <p:cNvSpPr/>
            <p:nvPr/>
          </p:nvSpPr>
          <p:spPr bwMode="auto">
            <a:xfrm>
              <a:off x="2469" y="1399"/>
              <a:ext cx="1194" cy="503"/>
            </a:xfrm>
            <a:custGeom>
              <a:avLst/>
              <a:gdLst>
                <a:gd name="T0" fmla="*/ 0 w 1194"/>
                <a:gd name="T1" fmla="*/ 240 h 503"/>
                <a:gd name="T2" fmla="*/ 631 w 1194"/>
                <a:gd name="T3" fmla="*/ 0 h 503"/>
                <a:gd name="T4" fmla="*/ 1194 w 1194"/>
                <a:gd name="T5" fmla="*/ 235 h 503"/>
                <a:gd name="T6" fmla="*/ 556 w 1194"/>
                <a:gd name="T7" fmla="*/ 503 h 503"/>
                <a:gd name="T8" fmla="*/ 0 w 1194"/>
                <a:gd name="T9" fmla="*/ 240 h 503"/>
              </a:gdLst>
              <a:ahLst/>
              <a:cxnLst>
                <a:cxn ang="0">
                  <a:pos x="T0" y="T1"/>
                </a:cxn>
                <a:cxn ang="0">
                  <a:pos x="T2" y="T3"/>
                </a:cxn>
                <a:cxn ang="0">
                  <a:pos x="T4" y="T5"/>
                </a:cxn>
                <a:cxn ang="0">
                  <a:pos x="T6" y="T7"/>
                </a:cxn>
                <a:cxn ang="0">
                  <a:pos x="T8" y="T9"/>
                </a:cxn>
              </a:cxnLst>
              <a:rect l="0" t="0" r="r" b="b"/>
              <a:pathLst>
                <a:path w="1194" h="503">
                  <a:moveTo>
                    <a:pt x="0" y="240"/>
                  </a:moveTo>
                  <a:lnTo>
                    <a:pt x="631" y="0"/>
                  </a:lnTo>
                  <a:lnTo>
                    <a:pt x="1194" y="235"/>
                  </a:lnTo>
                  <a:lnTo>
                    <a:pt x="556" y="503"/>
                  </a:lnTo>
                  <a:lnTo>
                    <a:pt x="0" y="240"/>
                  </a:ln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7" name="Freeform: Shape 23"/>
            <p:cNvSpPr/>
            <p:nvPr/>
          </p:nvSpPr>
          <p:spPr bwMode="auto">
            <a:xfrm>
              <a:off x="3787" y="1399"/>
              <a:ext cx="1191" cy="505"/>
            </a:xfrm>
            <a:custGeom>
              <a:avLst/>
              <a:gdLst>
                <a:gd name="T0" fmla="*/ 635 w 1191"/>
                <a:gd name="T1" fmla="*/ 505 h 505"/>
                <a:gd name="T2" fmla="*/ 0 w 1191"/>
                <a:gd name="T3" fmla="*/ 240 h 505"/>
                <a:gd name="T4" fmla="*/ 564 w 1191"/>
                <a:gd name="T5" fmla="*/ 0 h 505"/>
                <a:gd name="T6" fmla="*/ 1191 w 1191"/>
                <a:gd name="T7" fmla="*/ 240 h 505"/>
                <a:gd name="T8" fmla="*/ 635 w 1191"/>
                <a:gd name="T9" fmla="*/ 505 h 505"/>
              </a:gdLst>
              <a:ahLst/>
              <a:cxnLst>
                <a:cxn ang="0">
                  <a:pos x="T0" y="T1"/>
                </a:cxn>
                <a:cxn ang="0">
                  <a:pos x="T2" y="T3"/>
                </a:cxn>
                <a:cxn ang="0">
                  <a:pos x="T4" y="T5"/>
                </a:cxn>
                <a:cxn ang="0">
                  <a:pos x="T6" y="T7"/>
                </a:cxn>
                <a:cxn ang="0">
                  <a:pos x="T8" y="T9"/>
                </a:cxn>
              </a:cxnLst>
              <a:rect l="0" t="0" r="r" b="b"/>
              <a:pathLst>
                <a:path w="1191" h="505">
                  <a:moveTo>
                    <a:pt x="635" y="505"/>
                  </a:moveTo>
                  <a:lnTo>
                    <a:pt x="0" y="240"/>
                  </a:lnTo>
                  <a:lnTo>
                    <a:pt x="564" y="0"/>
                  </a:lnTo>
                  <a:lnTo>
                    <a:pt x="1191" y="240"/>
                  </a:lnTo>
                  <a:lnTo>
                    <a:pt x="635" y="505"/>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8" name="Freeform: Shape 24"/>
            <p:cNvSpPr/>
            <p:nvPr/>
          </p:nvSpPr>
          <p:spPr bwMode="auto">
            <a:xfrm>
              <a:off x="3162" y="1167"/>
              <a:ext cx="1123" cy="445"/>
            </a:xfrm>
            <a:custGeom>
              <a:avLst/>
              <a:gdLst>
                <a:gd name="T0" fmla="*/ 560 w 1123"/>
                <a:gd name="T1" fmla="*/ 0 h 445"/>
                <a:gd name="T2" fmla="*/ 1123 w 1123"/>
                <a:gd name="T3" fmla="*/ 208 h 445"/>
                <a:gd name="T4" fmla="*/ 560 w 1123"/>
                <a:gd name="T5" fmla="*/ 445 h 445"/>
                <a:gd name="T6" fmla="*/ 0 w 1123"/>
                <a:gd name="T7" fmla="*/ 208 h 445"/>
                <a:gd name="T8" fmla="*/ 560 w 1123"/>
                <a:gd name="T9" fmla="*/ 0 h 445"/>
              </a:gdLst>
              <a:ahLst/>
              <a:cxnLst>
                <a:cxn ang="0">
                  <a:pos x="T0" y="T1"/>
                </a:cxn>
                <a:cxn ang="0">
                  <a:pos x="T2" y="T3"/>
                </a:cxn>
                <a:cxn ang="0">
                  <a:pos x="T4" y="T5"/>
                </a:cxn>
                <a:cxn ang="0">
                  <a:pos x="T6" y="T7"/>
                </a:cxn>
                <a:cxn ang="0">
                  <a:pos x="T8" y="T9"/>
                </a:cxn>
              </a:cxnLst>
              <a:rect l="0" t="0" r="r" b="b"/>
              <a:pathLst>
                <a:path w="1123" h="445">
                  <a:moveTo>
                    <a:pt x="560" y="0"/>
                  </a:moveTo>
                  <a:lnTo>
                    <a:pt x="1123" y="208"/>
                  </a:lnTo>
                  <a:lnTo>
                    <a:pt x="560" y="445"/>
                  </a:lnTo>
                  <a:lnTo>
                    <a:pt x="0" y="208"/>
                  </a:lnTo>
                  <a:lnTo>
                    <a:pt x="560" y="0"/>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grpSp>
      <p:grpSp>
        <p:nvGrpSpPr>
          <p:cNvPr id="5" name="千图PPT彼岸天：ID 8661124库_组合 26"/>
          <p:cNvGrpSpPr/>
          <p:nvPr>
            <p:custDataLst>
              <p:tags r:id="rId2"/>
            </p:custDataLst>
          </p:nvPr>
        </p:nvGrpSpPr>
        <p:grpSpPr>
          <a:xfrm>
            <a:off x="8301505" y="2337246"/>
            <a:ext cx="3171358" cy="836112"/>
            <a:chOff x="5370957" y="1569256"/>
            <a:chExt cx="3171358" cy="836112"/>
          </a:xfrm>
        </p:grpSpPr>
        <p:grpSp>
          <p:nvGrpSpPr>
            <p:cNvPr id="22" name="Group 37"/>
            <p:cNvGrpSpPr/>
            <p:nvPr/>
          </p:nvGrpSpPr>
          <p:grpSpPr>
            <a:xfrm>
              <a:off x="5900219" y="1569256"/>
              <a:ext cx="2642096" cy="836112"/>
              <a:chOff x="2591258" y="2102656"/>
              <a:chExt cx="2642096" cy="836112"/>
            </a:xfrm>
          </p:grpSpPr>
          <p:sp>
            <p:nvSpPr>
              <p:cNvPr id="24" name="Rectangle 39"/>
              <p:cNvSpPr/>
              <p:nvPr/>
            </p:nvSpPr>
            <p:spPr bwMode="auto">
              <a:xfrm>
                <a:off x="2591258" y="2381369"/>
                <a:ext cx="2642096" cy="557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288000" anchor="t" anchorCtr="0">
                <a:normAutofit/>
              </a:bodyPr>
              <a:lstStyle/>
              <a:p>
                <a:pPr eaLnBrk="1" hangingPunct="1">
                  <a:lnSpc>
                    <a:spcPct val="120000"/>
                  </a:lnSpc>
                  <a:spcBef>
                    <a:spcPct val="0"/>
                  </a:spcBef>
                  <a:buFontTx/>
                  <a:buNone/>
                </a:pPr>
                <a:r>
                  <a:rPr lang="zh-CN" altLang="en-US" sz="1000" dirty="0" smtClean="0"/>
                  <a:t>点击此处更换文本点击此处更换文本点击此处更换文本点击此处更换文本</a:t>
                </a:r>
                <a:endParaRPr sz="1000" dirty="0"/>
              </a:p>
            </p:txBody>
          </p:sp>
          <p:sp>
            <p:nvSpPr>
              <p:cNvPr id="25" name="TextBox 40"/>
              <p:cNvSpPr txBox="1"/>
              <p:nvPr/>
            </p:nvSpPr>
            <p:spPr bwMode="auto">
              <a:xfrm>
                <a:off x="2591258" y="2102656"/>
                <a:ext cx="2642096" cy="278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288000">
                <a:normAutofit fontScale="85000" lnSpcReduction="20000"/>
              </a:bodyPr>
              <a:lstStyle/>
              <a:p>
                <a:pPr eaLnBrk="1" hangingPunct="1">
                  <a:spcBef>
                    <a:spcPct val="0"/>
                  </a:spcBef>
                  <a:buFontTx/>
                  <a:buNone/>
                </a:pPr>
                <a:r>
                  <a:rPr lang="zh-CN" altLang="en-US" b="1" dirty="0">
                    <a:solidFill>
                      <a:schemeClr val="accent4"/>
                    </a:solidFill>
                  </a:rPr>
                  <a:t>输入标题文本</a:t>
                </a:r>
              </a:p>
            </p:txBody>
          </p:sp>
        </p:grpSp>
        <p:sp>
          <p:nvSpPr>
            <p:cNvPr id="23" name="Freeform: Shape 38"/>
            <p:cNvSpPr/>
            <p:nvPr/>
          </p:nvSpPr>
          <p:spPr>
            <a:xfrm>
              <a:off x="5370957" y="1640892"/>
              <a:ext cx="485776" cy="485776"/>
            </a:xfrm>
            <a:custGeom>
              <a:avLst/>
              <a:gdLst/>
              <a:ahLst/>
              <a:cxnLst>
                <a:cxn ang="0">
                  <a:pos x="wd2" y="hd2"/>
                </a:cxn>
                <a:cxn ang="5400000">
                  <a:pos x="wd2" y="hd2"/>
                </a:cxn>
                <a:cxn ang="10800000">
                  <a:pos x="wd2" y="hd2"/>
                </a:cxn>
                <a:cxn ang="16200000">
                  <a:pos x="wd2" y="hd2"/>
                </a:cxn>
              </a:cxnLst>
              <a:rect l="0" t="0" r="r" b="b"/>
              <a:pathLst>
                <a:path w="21600" h="21600" extrusionOk="0">
                  <a:moveTo>
                    <a:pt x="14896" y="15577"/>
                  </a:moveTo>
                  <a:cubicBezTo>
                    <a:pt x="12144" y="16865"/>
                    <a:pt x="9844" y="18851"/>
                    <a:pt x="8177" y="21278"/>
                  </a:cubicBezTo>
                  <a:cubicBezTo>
                    <a:pt x="9017" y="21487"/>
                    <a:pt x="9895" y="21600"/>
                    <a:pt x="10801" y="21600"/>
                  </a:cubicBezTo>
                  <a:cubicBezTo>
                    <a:pt x="12429" y="21600"/>
                    <a:pt x="13973" y="21237"/>
                    <a:pt x="15358" y="20591"/>
                  </a:cubicBezTo>
                  <a:cubicBezTo>
                    <a:pt x="15580" y="19502"/>
                    <a:pt x="15699" y="18376"/>
                    <a:pt x="15699" y="17222"/>
                  </a:cubicBezTo>
                  <a:cubicBezTo>
                    <a:pt x="15699" y="16807"/>
                    <a:pt x="15679" y="16394"/>
                    <a:pt x="15648" y="15985"/>
                  </a:cubicBezTo>
                  <a:cubicBezTo>
                    <a:pt x="15371" y="15896"/>
                    <a:pt x="15116" y="15757"/>
                    <a:pt x="14896" y="15577"/>
                  </a:cubicBezTo>
                  <a:close/>
                  <a:moveTo>
                    <a:pt x="18049" y="2796"/>
                  </a:moveTo>
                  <a:cubicBezTo>
                    <a:pt x="16319" y="2963"/>
                    <a:pt x="14667" y="3397"/>
                    <a:pt x="13127" y="4050"/>
                  </a:cubicBezTo>
                  <a:cubicBezTo>
                    <a:pt x="13136" y="4125"/>
                    <a:pt x="13139" y="4202"/>
                    <a:pt x="13139" y="4280"/>
                  </a:cubicBezTo>
                  <a:cubicBezTo>
                    <a:pt x="13139" y="4642"/>
                    <a:pt x="13052" y="4984"/>
                    <a:pt x="12904" y="5289"/>
                  </a:cubicBezTo>
                  <a:cubicBezTo>
                    <a:pt x="14441" y="7094"/>
                    <a:pt x="15635" y="9198"/>
                    <a:pt x="16388" y="11500"/>
                  </a:cubicBezTo>
                  <a:cubicBezTo>
                    <a:pt x="17323" y="11517"/>
                    <a:pt x="18121" y="12090"/>
                    <a:pt x="18465" y="12903"/>
                  </a:cubicBezTo>
                  <a:cubicBezTo>
                    <a:pt x="19505" y="12797"/>
                    <a:pt x="20517" y="12599"/>
                    <a:pt x="21493" y="12312"/>
                  </a:cubicBezTo>
                  <a:cubicBezTo>
                    <a:pt x="21562" y="11817"/>
                    <a:pt x="21600" y="11314"/>
                    <a:pt x="21600" y="10799"/>
                  </a:cubicBezTo>
                  <a:cubicBezTo>
                    <a:pt x="21600" y="7626"/>
                    <a:pt x="20230" y="4772"/>
                    <a:pt x="18049" y="2796"/>
                  </a:cubicBezTo>
                  <a:close/>
                  <a:moveTo>
                    <a:pt x="13739" y="14349"/>
                  </a:moveTo>
                  <a:cubicBezTo>
                    <a:pt x="11074" y="13908"/>
                    <a:pt x="8601" y="12890"/>
                    <a:pt x="6450" y="11433"/>
                  </a:cubicBezTo>
                  <a:cubicBezTo>
                    <a:pt x="6101" y="11646"/>
                    <a:pt x="5691" y="11773"/>
                    <a:pt x="5251" y="11773"/>
                  </a:cubicBezTo>
                  <a:cubicBezTo>
                    <a:pt x="5090" y="11773"/>
                    <a:pt x="4933" y="11755"/>
                    <a:pt x="4781" y="11724"/>
                  </a:cubicBezTo>
                  <a:cubicBezTo>
                    <a:pt x="3750" y="13677"/>
                    <a:pt x="3093" y="15854"/>
                    <a:pt x="2903" y="18164"/>
                  </a:cubicBezTo>
                  <a:cubicBezTo>
                    <a:pt x="3931" y="19266"/>
                    <a:pt x="5186" y="20154"/>
                    <a:pt x="6595" y="20750"/>
                  </a:cubicBezTo>
                  <a:cubicBezTo>
                    <a:pt x="8345" y="18059"/>
                    <a:pt x="10792" y="15833"/>
                    <a:pt x="13739" y="14349"/>
                  </a:cubicBezTo>
                  <a:close/>
                  <a:moveTo>
                    <a:pt x="17258" y="15906"/>
                  </a:moveTo>
                  <a:cubicBezTo>
                    <a:pt x="17290" y="16340"/>
                    <a:pt x="17306" y="16780"/>
                    <a:pt x="17306" y="17222"/>
                  </a:cubicBezTo>
                  <a:cubicBezTo>
                    <a:pt x="17306" y="18003"/>
                    <a:pt x="17256" y="18770"/>
                    <a:pt x="17163" y="19525"/>
                  </a:cubicBezTo>
                  <a:cubicBezTo>
                    <a:pt x="18993" y="18186"/>
                    <a:pt x="20389" y="16288"/>
                    <a:pt x="21091" y="14080"/>
                  </a:cubicBezTo>
                  <a:cubicBezTo>
                    <a:pt x="20259" y="14281"/>
                    <a:pt x="19403" y="14425"/>
                    <a:pt x="18531" y="14508"/>
                  </a:cubicBezTo>
                  <a:cubicBezTo>
                    <a:pt x="18326" y="15137"/>
                    <a:pt x="17860" y="15646"/>
                    <a:pt x="17258" y="15906"/>
                  </a:cubicBezTo>
                  <a:close/>
                  <a:moveTo>
                    <a:pt x="14278" y="12804"/>
                  </a:moveTo>
                  <a:cubicBezTo>
                    <a:pt x="14421" y="12507"/>
                    <a:pt x="14624" y="12244"/>
                    <a:pt x="14874" y="12035"/>
                  </a:cubicBezTo>
                  <a:cubicBezTo>
                    <a:pt x="14196" y="9947"/>
                    <a:pt x="13122" y="8037"/>
                    <a:pt x="11738" y="6396"/>
                  </a:cubicBezTo>
                  <a:cubicBezTo>
                    <a:pt x="11462" y="6512"/>
                    <a:pt x="11160" y="6577"/>
                    <a:pt x="10842" y="6577"/>
                  </a:cubicBezTo>
                  <a:cubicBezTo>
                    <a:pt x="10343" y="6577"/>
                    <a:pt x="9883" y="6417"/>
                    <a:pt x="9507" y="6147"/>
                  </a:cubicBezTo>
                  <a:cubicBezTo>
                    <a:pt x="8673" y="6781"/>
                    <a:pt x="7903" y="7490"/>
                    <a:pt x="7202" y="8265"/>
                  </a:cubicBezTo>
                  <a:cubicBezTo>
                    <a:pt x="7421" y="8615"/>
                    <a:pt x="7550" y="9030"/>
                    <a:pt x="7550" y="9475"/>
                  </a:cubicBezTo>
                  <a:cubicBezTo>
                    <a:pt x="7550" y="9715"/>
                    <a:pt x="7513" y="9946"/>
                    <a:pt x="7444" y="10163"/>
                  </a:cubicBezTo>
                  <a:cubicBezTo>
                    <a:pt x="9459" y="11510"/>
                    <a:pt x="11779" y="12433"/>
                    <a:pt x="14278" y="12804"/>
                  </a:cubicBezTo>
                  <a:close/>
                  <a:moveTo>
                    <a:pt x="10842" y="1982"/>
                  </a:moveTo>
                  <a:cubicBezTo>
                    <a:pt x="11448" y="1982"/>
                    <a:pt x="11999" y="2219"/>
                    <a:pt x="12409" y="2604"/>
                  </a:cubicBezTo>
                  <a:cubicBezTo>
                    <a:pt x="13608" y="2088"/>
                    <a:pt x="14870" y="1692"/>
                    <a:pt x="16183" y="1439"/>
                  </a:cubicBezTo>
                  <a:cubicBezTo>
                    <a:pt x="14599" y="526"/>
                    <a:pt x="12761" y="0"/>
                    <a:pt x="10801" y="0"/>
                  </a:cubicBezTo>
                  <a:cubicBezTo>
                    <a:pt x="9464" y="0"/>
                    <a:pt x="8183" y="245"/>
                    <a:pt x="7001" y="690"/>
                  </a:cubicBezTo>
                  <a:cubicBezTo>
                    <a:pt x="7940" y="1152"/>
                    <a:pt x="8833" y="1693"/>
                    <a:pt x="9674" y="2303"/>
                  </a:cubicBezTo>
                  <a:cubicBezTo>
                    <a:pt x="10018" y="2100"/>
                    <a:pt x="10415" y="1982"/>
                    <a:pt x="10842" y="1982"/>
                  </a:cubicBezTo>
                  <a:close/>
                  <a:moveTo>
                    <a:pt x="2954" y="9475"/>
                  </a:moveTo>
                  <a:cubicBezTo>
                    <a:pt x="2954" y="9153"/>
                    <a:pt x="3021" y="8844"/>
                    <a:pt x="3141" y="8566"/>
                  </a:cubicBezTo>
                  <a:cubicBezTo>
                    <a:pt x="2404" y="7757"/>
                    <a:pt x="1736" y="6884"/>
                    <a:pt x="1151" y="5952"/>
                  </a:cubicBezTo>
                  <a:cubicBezTo>
                    <a:pt x="417" y="7410"/>
                    <a:pt x="0" y="9056"/>
                    <a:pt x="0" y="10799"/>
                  </a:cubicBezTo>
                  <a:cubicBezTo>
                    <a:pt x="0" y="12819"/>
                    <a:pt x="556" y="14708"/>
                    <a:pt x="1521" y="16325"/>
                  </a:cubicBezTo>
                  <a:cubicBezTo>
                    <a:pt x="1866" y="14381"/>
                    <a:pt x="2520" y="12545"/>
                    <a:pt x="3424" y="10861"/>
                  </a:cubicBezTo>
                  <a:cubicBezTo>
                    <a:pt x="3130" y="10477"/>
                    <a:pt x="2954" y="9996"/>
                    <a:pt x="2954" y="9475"/>
                  </a:cubicBezTo>
                  <a:close/>
                  <a:moveTo>
                    <a:pt x="5251" y="7176"/>
                  </a:moveTo>
                  <a:cubicBezTo>
                    <a:pt x="5487" y="7176"/>
                    <a:pt x="5715" y="7213"/>
                    <a:pt x="5930" y="7278"/>
                  </a:cubicBezTo>
                  <a:cubicBezTo>
                    <a:pt x="6738" y="6372"/>
                    <a:pt x="7636" y="5547"/>
                    <a:pt x="8608" y="4813"/>
                  </a:cubicBezTo>
                  <a:cubicBezTo>
                    <a:pt x="8567" y="4642"/>
                    <a:pt x="8543" y="4464"/>
                    <a:pt x="8543" y="4280"/>
                  </a:cubicBezTo>
                  <a:cubicBezTo>
                    <a:pt x="8543" y="4026"/>
                    <a:pt x="8587" y="3781"/>
                    <a:pt x="8663" y="3552"/>
                  </a:cubicBezTo>
                  <a:cubicBezTo>
                    <a:pt x="7575" y="2771"/>
                    <a:pt x="6391" y="2115"/>
                    <a:pt x="5131" y="1609"/>
                  </a:cubicBezTo>
                  <a:cubicBezTo>
                    <a:pt x="3949" y="2338"/>
                    <a:pt x="2920" y="3289"/>
                    <a:pt x="2099" y="4405"/>
                  </a:cubicBezTo>
                  <a:cubicBezTo>
                    <a:pt x="2708" y="5484"/>
                    <a:pt x="3433" y="6491"/>
                    <a:pt x="4256" y="7407"/>
                  </a:cubicBezTo>
                  <a:cubicBezTo>
                    <a:pt x="4557" y="7261"/>
                    <a:pt x="4895" y="7176"/>
                    <a:pt x="5251" y="7176"/>
                  </a:cubicBezTo>
                  <a:close/>
                </a:path>
              </a:pathLst>
            </a:custGeom>
            <a:solidFill>
              <a:schemeClr val="accent4"/>
            </a:solidFill>
            <a:ln w="12700">
              <a:miter lim="400000"/>
            </a:ln>
          </p:spPr>
          <p:txBody>
            <a:bodyPr anchor="ctr"/>
            <a:lstStyle/>
            <a:p>
              <a:pPr algn="ctr"/>
              <a:endParaRPr/>
            </a:p>
          </p:txBody>
        </p:sp>
      </p:grpSp>
      <p:grpSp>
        <p:nvGrpSpPr>
          <p:cNvPr id="6" name="千图PPT彼岸天：ID 8661124库_组合 27"/>
          <p:cNvGrpSpPr/>
          <p:nvPr>
            <p:custDataLst>
              <p:tags r:id="rId3"/>
            </p:custDataLst>
          </p:nvPr>
        </p:nvGrpSpPr>
        <p:grpSpPr>
          <a:xfrm>
            <a:off x="8301393" y="3898298"/>
            <a:ext cx="3176233" cy="836112"/>
            <a:chOff x="5370845" y="2818618"/>
            <a:chExt cx="3176233" cy="836112"/>
          </a:xfrm>
        </p:grpSpPr>
        <p:grpSp>
          <p:nvGrpSpPr>
            <p:cNvPr id="18" name="Group 33"/>
            <p:cNvGrpSpPr/>
            <p:nvPr/>
          </p:nvGrpSpPr>
          <p:grpSpPr>
            <a:xfrm>
              <a:off x="5900219" y="2818618"/>
              <a:ext cx="2646859" cy="836112"/>
              <a:chOff x="2591258" y="3352018"/>
              <a:chExt cx="2646859" cy="836112"/>
            </a:xfrm>
          </p:grpSpPr>
          <p:sp>
            <p:nvSpPr>
              <p:cNvPr id="20" name="Rectangle 35"/>
              <p:cNvSpPr/>
              <p:nvPr/>
            </p:nvSpPr>
            <p:spPr bwMode="auto">
              <a:xfrm>
                <a:off x="2596021" y="3630731"/>
                <a:ext cx="2642096" cy="557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288000" anchor="t" anchorCtr="0">
                <a:normAutofit/>
              </a:bodyPr>
              <a:lstStyle/>
              <a:p>
                <a:pPr eaLnBrk="1" hangingPunct="1">
                  <a:lnSpc>
                    <a:spcPct val="120000"/>
                  </a:lnSpc>
                  <a:spcBef>
                    <a:spcPct val="0"/>
                  </a:spcBef>
                  <a:buFontTx/>
                  <a:buNone/>
                </a:pPr>
                <a:r>
                  <a:rPr lang="zh-CN" altLang="en-US" sz="1000" dirty="0" smtClean="0"/>
                  <a:t>点击此处更换文本点击此处更换文本点击此处更换文本点击此处更换文本</a:t>
                </a:r>
                <a:endParaRPr sz="1000" dirty="0"/>
              </a:p>
            </p:txBody>
          </p:sp>
          <p:sp>
            <p:nvSpPr>
              <p:cNvPr id="21" name="TextBox 36"/>
              <p:cNvSpPr txBox="1"/>
              <p:nvPr/>
            </p:nvSpPr>
            <p:spPr bwMode="auto">
              <a:xfrm>
                <a:off x="2591258" y="3352018"/>
                <a:ext cx="2642096" cy="278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288000">
                <a:normAutofit fontScale="85000" lnSpcReduction="20000"/>
              </a:bodyPr>
              <a:lstStyle/>
              <a:p>
                <a:pPr eaLnBrk="1" hangingPunct="1">
                  <a:spcBef>
                    <a:spcPct val="0"/>
                  </a:spcBef>
                  <a:buFontTx/>
                  <a:buNone/>
                </a:pPr>
                <a:r>
                  <a:rPr lang="zh-CN" altLang="en-US" b="1" dirty="0">
                    <a:solidFill>
                      <a:schemeClr val="accent5"/>
                    </a:solidFill>
                  </a:rPr>
                  <a:t>输入标题文本</a:t>
                </a:r>
              </a:p>
            </p:txBody>
          </p:sp>
        </p:grpSp>
        <p:sp>
          <p:nvSpPr>
            <p:cNvPr id="19" name="Freeform: Shape 34"/>
            <p:cNvSpPr>
              <a:spLocks noChangeAspect="1"/>
            </p:cNvSpPr>
            <p:nvPr/>
          </p:nvSpPr>
          <p:spPr bwMode="auto">
            <a:xfrm>
              <a:off x="5370845" y="2882405"/>
              <a:ext cx="486000" cy="415125"/>
            </a:xfrm>
            <a:custGeom>
              <a:avLst/>
              <a:gdLst>
                <a:gd name="T0" fmla="*/ 48 w 48"/>
                <a:gd name="T1" fmla="*/ 38 h 41"/>
                <a:gd name="T2" fmla="*/ 45 w 48"/>
                <a:gd name="T3" fmla="*/ 41 h 41"/>
                <a:gd name="T4" fmla="*/ 37 w 48"/>
                <a:gd name="T5" fmla="*/ 41 h 41"/>
                <a:gd name="T6" fmla="*/ 34 w 48"/>
                <a:gd name="T7" fmla="*/ 38 h 41"/>
                <a:gd name="T8" fmla="*/ 34 w 48"/>
                <a:gd name="T9" fmla="*/ 30 h 41"/>
                <a:gd name="T10" fmla="*/ 37 w 48"/>
                <a:gd name="T11" fmla="*/ 27 h 41"/>
                <a:gd name="T12" fmla="*/ 39 w 48"/>
                <a:gd name="T13" fmla="*/ 27 h 41"/>
                <a:gd name="T14" fmla="*/ 39 w 48"/>
                <a:gd name="T15" fmla="*/ 22 h 41"/>
                <a:gd name="T16" fmla="*/ 25 w 48"/>
                <a:gd name="T17" fmla="*/ 22 h 41"/>
                <a:gd name="T18" fmla="*/ 25 w 48"/>
                <a:gd name="T19" fmla="*/ 27 h 41"/>
                <a:gd name="T20" fmla="*/ 28 w 48"/>
                <a:gd name="T21" fmla="*/ 27 h 41"/>
                <a:gd name="T22" fmla="*/ 31 w 48"/>
                <a:gd name="T23" fmla="*/ 30 h 41"/>
                <a:gd name="T24" fmla="*/ 31 w 48"/>
                <a:gd name="T25" fmla="*/ 38 h 41"/>
                <a:gd name="T26" fmla="*/ 28 w 48"/>
                <a:gd name="T27" fmla="*/ 41 h 41"/>
                <a:gd name="T28" fmla="*/ 19 w 48"/>
                <a:gd name="T29" fmla="*/ 41 h 41"/>
                <a:gd name="T30" fmla="*/ 17 w 48"/>
                <a:gd name="T31" fmla="*/ 38 h 41"/>
                <a:gd name="T32" fmla="*/ 17 w 48"/>
                <a:gd name="T33" fmla="*/ 30 h 41"/>
                <a:gd name="T34" fmla="*/ 19 w 48"/>
                <a:gd name="T35" fmla="*/ 27 h 41"/>
                <a:gd name="T36" fmla="*/ 22 w 48"/>
                <a:gd name="T37" fmla="*/ 27 h 41"/>
                <a:gd name="T38" fmla="*/ 22 w 48"/>
                <a:gd name="T39" fmla="*/ 22 h 41"/>
                <a:gd name="T40" fmla="*/ 8 w 48"/>
                <a:gd name="T41" fmla="*/ 22 h 41"/>
                <a:gd name="T42" fmla="*/ 8 w 48"/>
                <a:gd name="T43" fmla="*/ 27 h 41"/>
                <a:gd name="T44" fmla="*/ 11 w 48"/>
                <a:gd name="T45" fmla="*/ 27 h 41"/>
                <a:gd name="T46" fmla="*/ 13 w 48"/>
                <a:gd name="T47" fmla="*/ 30 h 41"/>
                <a:gd name="T48" fmla="*/ 13 w 48"/>
                <a:gd name="T49" fmla="*/ 38 h 41"/>
                <a:gd name="T50" fmla="*/ 11 w 48"/>
                <a:gd name="T51" fmla="*/ 41 h 41"/>
                <a:gd name="T52" fmla="*/ 2 w 48"/>
                <a:gd name="T53" fmla="*/ 41 h 41"/>
                <a:gd name="T54" fmla="*/ 0 w 48"/>
                <a:gd name="T55" fmla="*/ 38 h 41"/>
                <a:gd name="T56" fmla="*/ 0 w 48"/>
                <a:gd name="T57" fmla="*/ 30 h 41"/>
                <a:gd name="T58" fmla="*/ 2 w 48"/>
                <a:gd name="T59" fmla="*/ 27 h 41"/>
                <a:gd name="T60" fmla="*/ 5 w 48"/>
                <a:gd name="T61" fmla="*/ 27 h 41"/>
                <a:gd name="T62" fmla="*/ 5 w 48"/>
                <a:gd name="T63" fmla="*/ 22 h 41"/>
                <a:gd name="T64" fmla="*/ 8 w 48"/>
                <a:gd name="T65" fmla="*/ 19 h 41"/>
                <a:gd name="T66" fmla="*/ 22 w 48"/>
                <a:gd name="T67" fmla="*/ 19 h 41"/>
                <a:gd name="T68" fmla="*/ 22 w 48"/>
                <a:gd name="T69" fmla="*/ 13 h 41"/>
                <a:gd name="T70" fmla="*/ 19 w 48"/>
                <a:gd name="T71" fmla="*/ 13 h 41"/>
                <a:gd name="T72" fmla="*/ 17 w 48"/>
                <a:gd name="T73" fmla="*/ 11 h 41"/>
                <a:gd name="T74" fmla="*/ 17 w 48"/>
                <a:gd name="T75" fmla="*/ 2 h 41"/>
                <a:gd name="T76" fmla="*/ 19 w 48"/>
                <a:gd name="T77" fmla="*/ 0 h 41"/>
                <a:gd name="T78" fmla="*/ 28 w 48"/>
                <a:gd name="T79" fmla="*/ 0 h 41"/>
                <a:gd name="T80" fmla="*/ 31 w 48"/>
                <a:gd name="T81" fmla="*/ 2 h 41"/>
                <a:gd name="T82" fmla="*/ 31 w 48"/>
                <a:gd name="T83" fmla="*/ 11 h 41"/>
                <a:gd name="T84" fmla="*/ 28 w 48"/>
                <a:gd name="T85" fmla="*/ 13 h 41"/>
                <a:gd name="T86" fmla="*/ 25 w 48"/>
                <a:gd name="T87" fmla="*/ 13 h 41"/>
                <a:gd name="T88" fmla="*/ 25 w 48"/>
                <a:gd name="T89" fmla="*/ 19 h 41"/>
                <a:gd name="T90" fmla="*/ 39 w 48"/>
                <a:gd name="T91" fmla="*/ 19 h 41"/>
                <a:gd name="T92" fmla="*/ 43 w 48"/>
                <a:gd name="T93" fmla="*/ 22 h 41"/>
                <a:gd name="T94" fmla="*/ 43 w 48"/>
                <a:gd name="T95" fmla="*/ 27 h 41"/>
                <a:gd name="T96" fmla="*/ 45 w 48"/>
                <a:gd name="T97" fmla="*/ 27 h 41"/>
                <a:gd name="T98" fmla="*/ 48 w 48"/>
                <a:gd name="T99" fmla="*/ 30 h 41"/>
                <a:gd name="T100" fmla="*/ 48 w 48"/>
                <a:gd name="T101" fmla="*/ 38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8" h="41">
                  <a:moveTo>
                    <a:pt x="48" y="38"/>
                  </a:moveTo>
                  <a:cubicBezTo>
                    <a:pt x="48" y="40"/>
                    <a:pt x="47" y="41"/>
                    <a:pt x="45" y="41"/>
                  </a:cubicBezTo>
                  <a:cubicBezTo>
                    <a:pt x="37" y="41"/>
                    <a:pt x="37" y="41"/>
                    <a:pt x="37" y="41"/>
                  </a:cubicBezTo>
                  <a:cubicBezTo>
                    <a:pt x="35" y="41"/>
                    <a:pt x="34" y="40"/>
                    <a:pt x="34" y="38"/>
                  </a:cubicBezTo>
                  <a:cubicBezTo>
                    <a:pt x="34" y="30"/>
                    <a:pt x="34" y="30"/>
                    <a:pt x="34" y="30"/>
                  </a:cubicBezTo>
                  <a:cubicBezTo>
                    <a:pt x="34" y="28"/>
                    <a:pt x="35" y="27"/>
                    <a:pt x="37" y="27"/>
                  </a:cubicBezTo>
                  <a:cubicBezTo>
                    <a:pt x="39" y="27"/>
                    <a:pt x="39" y="27"/>
                    <a:pt x="39" y="27"/>
                  </a:cubicBezTo>
                  <a:cubicBezTo>
                    <a:pt x="39" y="22"/>
                    <a:pt x="39" y="22"/>
                    <a:pt x="39" y="22"/>
                  </a:cubicBezTo>
                  <a:cubicBezTo>
                    <a:pt x="25" y="22"/>
                    <a:pt x="25" y="22"/>
                    <a:pt x="25" y="22"/>
                  </a:cubicBezTo>
                  <a:cubicBezTo>
                    <a:pt x="25" y="27"/>
                    <a:pt x="25" y="27"/>
                    <a:pt x="25" y="27"/>
                  </a:cubicBezTo>
                  <a:cubicBezTo>
                    <a:pt x="28" y="27"/>
                    <a:pt x="28" y="27"/>
                    <a:pt x="28" y="27"/>
                  </a:cubicBezTo>
                  <a:cubicBezTo>
                    <a:pt x="29" y="27"/>
                    <a:pt x="31" y="28"/>
                    <a:pt x="31" y="30"/>
                  </a:cubicBezTo>
                  <a:cubicBezTo>
                    <a:pt x="31" y="38"/>
                    <a:pt x="31" y="38"/>
                    <a:pt x="31" y="38"/>
                  </a:cubicBezTo>
                  <a:cubicBezTo>
                    <a:pt x="31" y="40"/>
                    <a:pt x="29" y="41"/>
                    <a:pt x="28" y="41"/>
                  </a:cubicBezTo>
                  <a:cubicBezTo>
                    <a:pt x="19" y="41"/>
                    <a:pt x="19" y="41"/>
                    <a:pt x="19" y="41"/>
                  </a:cubicBezTo>
                  <a:cubicBezTo>
                    <a:pt x="18" y="41"/>
                    <a:pt x="17" y="40"/>
                    <a:pt x="17" y="38"/>
                  </a:cubicBezTo>
                  <a:cubicBezTo>
                    <a:pt x="17" y="30"/>
                    <a:pt x="17" y="30"/>
                    <a:pt x="17" y="30"/>
                  </a:cubicBezTo>
                  <a:cubicBezTo>
                    <a:pt x="17" y="28"/>
                    <a:pt x="18" y="27"/>
                    <a:pt x="19" y="27"/>
                  </a:cubicBezTo>
                  <a:cubicBezTo>
                    <a:pt x="22" y="27"/>
                    <a:pt x="22" y="27"/>
                    <a:pt x="22" y="27"/>
                  </a:cubicBezTo>
                  <a:cubicBezTo>
                    <a:pt x="22" y="22"/>
                    <a:pt x="22" y="22"/>
                    <a:pt x="22" y="22"/>
                  </a:cubicBezTo>
                  <a:cubicBezTo>
                    <a:pt x="8" y="22"/>
                    <a:pt x="8" y="22"/>
                    <a:pt x="8" y="22"/>
                  </a:cubicBezTo>
                  <a:cubicBezTo>
                    <a:pt x="8" y="27"/>
                    <a:pt x="8" y="27"/>
                    <a:pt x="8" y="27"/>
                  </a:cubicBezTo>
                  <a:cubicBezTo>
                    <a:pt x="11" y="27"/>
                    <a:pt x="11" y="27"/>
                    <a:pt x="11" y="27"/>
                  </a:cubicBezTo>
                  <a:cubicBezTo>
                    <a:pt x="12" y="27"/>
                    <a:pt x="13" y="28"/>
                    <a:pt x="13" y="30"/>
                  </a:cubicBezTo>
                  <a:cubicBezTo>
                    <a:pt x="13" y="38"/>
                    <a:pt x="13" y="38"/>
                    <a:pt x="13" y="38"/>
                  </a:cubicBezTo>
                  <a:cubicBezTo>
                    <a:pt x="13" y="40"/>
                    <a:pt x="12" y="41"/>
                    <a:pt x="11" y="41"/>
                  </a:cubicBezTo>
                  <a:cubicBezTo>
                    <a:pt x="2" y="41"/>
                    <a:pt x="2" y="41"/>
                    <a:pt x="2" y="41"/>
                  </a:cubicBezTo>
                  <a:cubicBezTo>
                    <a:pt x="1" y="41"/>
                    <a:pt x="0" y="40"/>
                    <a:pt x="0" y="38"/>
                  </a:cubicBezTo>
                  <a:cubicBezTo>
                    <a:pt x="0" y="30"/>
                    <a:pt x="0" y="30"/>
                    <a:pt x="0" y="30"/>
                  </a:cubicBezTo>
                  <a:cubicBezTo>
                    <a:pt x="0" y="28"/>
                    <a:pt x="1" y="27"/>
                    <a:pt x="2" y="27"/>
                  </a:cubicBezTo>
                  <a:cubicBezTo>
                    <a:pt x="5" y="27"/>
                    <a:pt x="5" y="27"/>
                    <a:pt x="5" y="27"/>
                  </a:cubicBezTo>
                  <a:cubicBezTo>
                    <a:pt x="5" y="22"/>
                    <a:pt x="5" y="22"/>
                    <a:pt x="5" y="22"/>
                  </a:cubicBezTo>
                  <a:cubicBezTo>
                    <a:pt x="5" y="20"/>
                    <a:pt x="6" y="19"/>
                    <a:pt x="8" y="19"/>
                  </a:cubicBezTo>
                  <a:cubicBezTo>
                    <a:pt x="22" y="19"/>
                    <a:pt x="22" y="19"/>
                    <a:pt x="22" y="19"/>
                  </a:cubicBezTo>
                  <a:cubicBezTo>
                    <a:pt x="22" y="13"/>
                    <a:pt x="22" y="13"/>
                    <a:pt x="22" y="13"/>
                  </a:cubicBezTo>
                  <a:cubicBezTo>
                    <a:pt x="19" y="13"/>
                    <a:pt x="19" y="13"/>
                    <a:pt x="19" y="13"/>
                  </a:cubicBezTo>
                  <a:cubicBezTo>
                    <a:pt x="18" y="13"/>
                    <a:pt x="17" y="12"/>
                    <a:pt x="17" y="11"/>
                  </a:cubicBezTo>
                  <a:cubicBezTo>
                    <a:pt x="17" y="2"/>
                    <a:pt x="17" y="2"/>
                    <a:pt x="17" y="2"/>
                  </a:cubicBezTo>
                  <a:cubicBezTo>
                    <a:pt x="17" y="1"/>
                    <a:pt x="18" y="0"/>
                    <a:pt x="19" y="0"/>
                  </a:cubicBezTo>
                  <a:cubicBezTo>
                    <a:pt x="28" y="0"/>
                    <a:pt x="28" y="0"/>
                    <a:pt x="28" y="0"/>
                  </a:cubicBezTo>
                  <a:cubicBezTo>
                    <a:pt x="29" y="0"/>
                    <a:pt x="31" y="1"/>
                    <a:pt x="31" y="2"/>
                  </a:cubicBezTo>
                  <a:cubicBezTo>
                    <a:pt x="31" y="11"/>
                    <a:pt x="31" y="11"/>
                    <a:pt x="31" y="11"/>
                  </a:cubicBezTo>
                  <a:cubicBezTo>
                    <a:pt x="31" y="12"/>
                    <a:pt x="29" y="13"/>
                    <a:pt x="28" y="13"/>
                  </a:cubicBezTo>
                  <a:cubicBezTo>
                    <a:pt x="25" y="13"/>
                    <a:pt x="25" y="13"/>
                    <a:pt x="25" y="13"/>
                  </a:cubicBezTo>
                  <a:cubicBezTo>
                    <a:pt x="25" y="19"/>
                    <a:pt x="25" y="19"/>
                    <a:pt x="25" y="19"/>
                  </a:cubicBezTo>
                  <a:cubicBezTo>
                    <a:pt x="39" y="19"/>
                    <a:pt x="39" y="19"/>
                    <a:pt x="39" y="19"/>
                  </a:cubicBezTo>
                  <a:cubicBezTo>
                    <a:pt x="41" y="19"/>
                    <a:pt x="43" y="20"/>
                    <a:pt x="43" y="22"/>
                  </a:cubicBezTo>
                  <a:cubicBezTo>
                    <a:pt x="43" y="27"/>
                    <a:pt x="43" y="27"/>
                    <a:pt x="43" y="27"/>
                  </a:cubicBezTo>
                  <a:cubicBezTo>
                    <a:pt x="45" y="27"/>
                    <a:pt x="45" y="27"/>
                    <a:pt x="45" y="27"/>
                  </a:cubicBezTo>
                  <a:cubicBezTo>
                    <a:pt x="47" y="27"/>
                    <a:pt x="48" y="28"/>
                    <a:pt x="48" y="30"/>
                  </a:cubicBezTo>
                  <a:lnTo>
                    <a:pt x="48" y="38"/>
                  </a:lnTo>
                  <a:close/>
                </a:path>
              </a:pathLst>
            </a:custGeom>
            <a:solidFill>
              <a:schemeClr val="accent5"/>
            </a:solidFill>
            <a:ln>
              <a:noFill/>
            </a:ln>
          </p:spPr>
          <p:txBody>
            <a:bodyPr anchor="ctr"/>
            <a:lstStyle/>
            <a:p>
              <a:pPr algn="ctr"/>
              <a:endParaRPr/>
            </a:p>
          </p:txBody>
        </p:sp>
      </p:grpSp>
      <p:grpSp>
        <p:nvGrpSpPr>
          <p:cNvPr id="7" name="千图PPT彼岸天：ID 8661124库_组合 42"/>
          <p:cNvGrpSpPr/>
          <p:nvPr>
            <p:custDataLst>
              <p:tags r:id="rId4"/>
            </p:custDataLst>
          </p:nvPr>
        </p:nvGrpSpPr>
        <p:grpSpPr>
          <a:xfrm>
            <a:off x="5069547" y="3898298"/>
            <a:ext cx="3191274" cy="836112"/>
            <a:chOff x="1136229" y="2818618"/>
            <a:chExt cx="3191274" cy="836112"/>
          </a:xfrm>
        </p:grpSpPr>
        <p:grpSp>
          <p:nvGrpSpPr>
            <p:cNvPr id="14" name="Group 53"/>
            <p:cNvGrpSpPr/>
            <p:nvPr/>
          </p:nvGrpSpPr>
          <p:grpSpPr>
            <a:xfrm>
              <a:off x="1680644" y="2818618"/>
              <a:ext cx="2646859" cy="836112"/>
              <a:chOff x="2591258" y="3352018"/>
              <a:chExt cx="2646859" cy="836112"/>
            </a:xfrm>
          </p:grpSpPr>
          <p:sp>
            <p:nvSpPr>
              <p:cNvPr id="16" name="Rectangle 55"/>
              <p:cNvSpPr/>
              <p:nvPr/>
            </p:nvSpPr>
            <p:spPr bwMode="auto">
              <a:xfrm>
                <a:off x="2596021" y="3630731"/>
                <a:ext cx="2642096" cy="557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288000" anchor="t" anchorCtr="0">
                <a:normAutofit/>
              </a:bodyPr>
              <a:lstStyle/>
              <a:p>
                <a:pPr eaLnBrk="1" hangingPunct="1">
                  <a:lnSpc>
                    <a:spcPct val="120000"/>
                  </a:lnSpc>
                  <a:spcBef>
                    <a:spcPct val="0"/>
                  </a:spcBef>
                  <a:buFontTx/>
                  <a:buNone/>
                </a:pPr>
                <a:r>
                  <a:rPr lang="zh-CN" altLang="en-US" sz="1000" dirty="0" smtClean="0"/>
                  <a:t>点击此处更换文本点击此处更换文本点击此处更换文本点击此处更换文本</a:t>
                </a:r>
                <a:endParaRPr sz="1000" dirty="0"/>
              </a:p>
            </p:txBody>
          </p:sp>
          <p:sp>
            <p:nvSpPr>
              <p:cNvPr id="17" name="TextBox 56"/>
              <p:cNvSpPr txBox="1"/>
              <p:nvPr/>
            </p:nvSpPr>
            <p:spPr bwMode="auto">
              <a:xfrm>
                <a:off x="2591258" y="3352018"/>
                <a:ext cx="2642096" cy="278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288000">
                <a:normAutofit fontScale="85000" lnSpcReduction="20000"/>
              </a:bodyPr>
              <a:lstStyle/>
              <a:p>
                <a:pPr eaLnBrk="1" hangingPunct="1">
                  <a:spcBef>
                    <a:spcPct val="0"/>
                  </a:spcBef>
                  <a:buFontTx/>
                  <a:buNone/>
                </a:pPr>
                <a:r>
                  <a:rPr lang="zh-CN" altLang="en-US" b="1" dirty="0">
                    <a:solidFill>
                      <a:schemeClr val="accent2"/>
                    </a:solidFill>
                  </a:rPr>
                  <a:t>输入标题文本</a:t>
                </a:r>
              </a:p>
            </p:txBody>
          </p:sp>
        </p:grpSp>
        <p:sp>
          <p:nvSpPr>
            <p:cNvPr id="15" name="Freeform: Shape 54"/>
            <p:cNvSpPr/>
            <p:nvPr/>
          </p:nvSpPr>
          <p:spPr bwMode="auto">
            <a:xfrm>
              <a:off x="1136229" y="2882406"/>
              <a:ext cx="508494" cy="508494"/>
            </a:xfrm>
            <a:custGeom>
              <a:avLst/>
              <a:gdLst>
                <a:gd name="T0" fmla="*/ 116 w 232"/>
                <a:gd name="T1" fmla="*/ 0 h 232"/>
                <a:gd name="T2" fmla="*/ 0 w 232"/>
                <a:gd name="T3" fmla="*/ 116 h 232"/>
                <a:gd name="T4" fmla="*/ 116 w 232"/>
                <a:gd name="T5" fmla="*/ 232 h 232"/>
                <a:gd name="T6" fmla="*/ 232 w 232"/>
                <a:gd name="T7" fmla="*/ 116 h 232"/>
                <a:gd name="T8" fmla="*/ 116 w 232"/>
                <a:gd name="T9" fmla="*/ 0 h 232"/>
                <a:gd name="T10" fmla="*/ 129 w 232"/>
                <a:gd name="T11" fmla="*/ 208 h 232"/>
                <a:gd name="T12" fmla="*/ 129 w 232"/>
                <a:gd name="T13" fmla="*/ 190 h 232"/>
                <a:gd name="T14" fmla="*/ 117 w 232"/>
                <a:gd name="T15" fmla="*/ 178 h 232"/>
                <a:gd name="T16" fmla="*/ 105 w 232"/>
                <a:gd name="T17" fmla="*/ 190 h 232"/>
                <a:gd name="T18" fmla="*/ 105 w 232"/>
                <a:gd name="T19" fmla="*/ 208 h 232"/>
                <a:gd name="T20" fmla="*/ 25 w 232"/>
                <a:gd name="T21" fmla="*/ 129 h 232"/>
                <a:gd name="T22" fmla="*/ 42 w 232"/>
                <a:gd name="T23" fmla="*/ 129 h 232"/>
                <a:gd name="T24" fmla="*/ 53 w 232"/>
                <a:gd name="T25" fmla="*/ 117 h 232"/>
                <a:gd name="T26" fmla="*/ 42 w 232"/>
                <a:gd name="T27" fmla="*/ 105 h 232"/>
                <a:gd name="T28" fmla="*/ 24 w 232"/>
                <a:gd name="T29" fmla="*/ 105 h 232"/>
                <a:gd name="T30" fmla="*/ 104 w 232"/>
                <a:gd name="T31" fmla="*/ 25 h 232"/>
                <a:gd name="T32" fmla="*/ 104 w 232"/>
                <a:gd name="T33" fmla="*/ 41 h 232"/>
                <a:gd name="T34" fmla="*/ 116 w 232"/>
                <a:gd name="T35" fmla="*/ 53 h 232"/>
                <a:gd name="T36" fmla="*/ 128 w 232"/>
                <a:gd name="T37" fmla="*/ 41 h 232"/>
                <a:gd name="T38" fmla="*/ 128 w 232"/>
                <a:gd name="T39" fmla="*/ 25 h 232"/>
                <a:gd name="T40" fmla="*/ 208 w 232"/>
                <a:gd name="T41" fmla="*/ 104 h 232"/>
                <a:gd name="T42" fmla="*/ 190 w 232"/>
                <a:gd name="T43" fmla="*/ 104 h 232"/>
                <a:gd name="T44" fmla="*/ 179 w 232"/>
                <a:gd name="T45" fmla="*/ 116 h 232"/>
                <a:gd name="T46" fmla="*/ 190 w 232"/>
                <a:gd name="T47" fmla="*/ 128 h 232"/>
                <a:gd name="T48" fmla="*/ 208 w 232"/>
                <a:gd name="T49" fmla="*/ 128 h 232"/>
                <a:gd name="T50" fmla="*/ 129 w 232"/>
                <a:gd name="T51" fmla="*/ 208 h 232"/>
                <a:gd name="T52" fmla="*/ 124 w 232"/>
                <a:gd name="T53" fmla="*/ 94 h 232"/>
                <a:gd name="T54" fmla="*/ 70 w 232"/>
                <a:gd name="T55" fmla="*/ 69 h 232"/>
                <a:gd name="T56" fmla="*/ 94 w 232"/>
                <a:gd name="T57" fmla="*/ 124 h 232"/>
                <a:gd name="T58" fmla="*/ 109 w 232"/>
                <a:gd name="T59" fmla="*/ 138 h 232"/>
                <a:gd name="T60" fmla="*/ 163 w 232"/>
                <a:gd name="T61" fmla="*/ 163 h 232"/>
                <a:gd name="T62" fmla="*/ 138 w 232"/>
                <a:gd name="T63" fmla="*/ 108 h 232"/>
                <a:gd name="T64" fmla="*/ 124 w 232"/>
                <a:gd name="T65" fmla="*/ 94 h 232"/>
                <a:gd name="T66" fmla="*/ 123 w 232"/>
                <a:gd name="T67" fmla="*/ 123 h 232"/>
                <a:gd name="T68" fmla="*/ 110 w 232"/>
                <a:gd name="T69" fmla="*/ 123 h 232"/>
                <a:gd name="T70" fmla="*/ 110 w 232"/>
                <a:gd name="T71" fmla="*/ 109 h 232"/>
                <a:gd name="T72" fmla="*/ 123 w 232"/>
                <a:gd name="T73" fmla="*/ 109 h 232"/>
                <a:gd name="T74" fmla="*/ 123 w 232"/>
                <a:gd name="T75" fmla="*/ 123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32" h="232">
                  <a:moveTo>
                    <a:pt x="116" y="0"/>
                  </a:moveTo>
                  <a:cubicBezTo>
                    <a:pt x="52" y="0"/>
                    <a:pt x="0" y="52"/>
                    <a:pt x="0" y="116"/>
                  </a:cubicBezTo>
                  <a:cubicBezTo>
                    <a:pt x="0" y="180"/>
                    <a:pt x="52" y="232"/>
                    <a:pt x="116" y="232"/>
                  </a:cubicBezTo>
                  <a:cubicBezTo>
                    <a:pt x="180" y="232"/>
                    <a:pt x="232" y="180"/>
                    <a:pt x="232" y="116"/>
                  </a:cubicBezTo>
                  <a:cubicBezTo>
                    <a:pt x="232" y="52"/>
                    <a:pt x="180" y="0"/>
                    <a:pt x="116" y="0"/>
                  </a:cubicBezTo>
                  <a:close/>
                  <a:moveTo>
                    <a:pt x="129" y="208"/>
                  </a:moveTo>
                  <a:cubicBezTo>
                    <a:pt x="129" y="190"/>
                    <a:pt x="129" y="190"/>
                    <a:pt x="129" y="190"/>
                  </a:cubicBezTo>
                  <a:cubicBezTo>
                    <a:pt x="129" y="183"/>
                    <a:pt x="123" y="178"/>
                    <a:pt x="117" y="178"/>
                  </a:cubicBezTo>
                  <a:cubicBezTo>
                    <a:pt x="110" y="178"/>
                    <a:pt x="105" y="183"/>
                    <a:pt x="105" y="190"/>
                  </a:cubicBezTo>
                  <a:cubicBezTo>
                    <a:pt x="105" y="208"/>
                    <a:pt x="105" y="208"/>
                    <a:pt x="105" y="208"/>
                  </a:cubicBezTo>
                  <a:cubicBezTo>
                    <a:pt x="63" y="203"/>
                    <a:pt x="30" y="170"/>
                    <a:pt x="25" y="129"/>
                  </a:cubicBezTo>
                  <a:cubicBezTo>
                    <a:pt x="42" y="129"/>
                    <a:pt x="42" y="129"/>
                    <a:pt x="42" y="129"/>
                  </a:cubicBezTo>
                  <a:cubicBezTo>
                    <a:pt x="48" y="129"/>
                    <a:pt x="53" y="123"/>
                    <a:pt x="53" y="117"/>
                  </a:cubicBezTo>
                  <a:cubicBezTo>
                    <a:pt x="53" y="110"/>
                    <a:pt x="48" y="105"/>
                    <a:pt x="42" y="105"/>
                  </a:cubicBezTo>
                  <a:cubicBezTo>
                    <a:pt x="24" y="105"/>
                    <a:pt x="24" y="105"/>
                    <a:pt x="24" y="105"/>
                  </a:cubicBezTo>
                  <a:cubicBezTo>
                    <a:pt x="29" y="63"/>
                    <a:pt x="63" y="30"/>
                    <a:pt x="104" y="25"/>
                  </a:cubicBezTo>
                  <a:cubicBezTo>
                    <a:pt x="104" y="41"/>
                    <a:pt x="104" y="41"/>
                    <a:pt x="104" y="41"/>
                  </a:cubicBezTo>
                  <a:cubicBezTo>
                    <a:pt x="104" y="47"/>
                    <a:pt x="109" y="53"/>
                    <a:pt x="116" y="53"/>
                  </a:cubicBezTo>
                  <a:cubicBezTo>
                    <a:pt x="122" y="53"/>
                    <a:pt x="128" y="47"/>
                    <a:pt x="128" y="41"/>
                  </a:cubicBezTo>
                  <a:cubicBezTo>
                    <a:pt x="128" y="25"/>
                    <a:pt x="128" y="25"/>
                    <a:pt x="128" y="25"/>
                  </a:cubicBezTo>
                  <a:cubicBezTo>
                    <a:pt x="169" y="30"/>
                    <a:pt x="202" y="63"/>
                    <a:pt x="208" y="104"/>
                  </a:cubicBezTo>
                  <a:cubicBezTo>
                    <a:pt x="190" y="104"/>
                    <a:pt x="190" y="104"/>
                    <a:pt x="190" y="104"/>
                  </a:cubicBezTo>
                  <a:cubicBezTo>
                    <a:pt x="184" y="104"/>
                    <a:pt x="179" y="109"/>
                    <a:pt x="179" y="116"/>
                  </a:cubicBezTo>
                  <a:cubicBezTo>
                    <a:pt x="179" y="122"/>
                    <a:pt x="184" y="128"/>
                    <a:pt x="190" y="128"/>
                  </a:cubicBezTo>
                  <a:cubicBezTo>
                    <a:pt x="208" y="128"/>
                    <a:pt x="208" y="128"/>
                    <a:pt x="208" y="128"/>
                  </a:cubicBezTo>
                  <a:cubicBezTo>
                    <a:pt x="203" y="169"/>
                    <a:pt x="170" y="202"/>
                    <a:pt x="129" y="208"/>
                  </a:cubicBezTo>
                  <a:close/>
                  <a:moveTo>
                    <a:pt x="124" y="94"/>
                  </a:moveTo>
                  <a:cubicBezTo>
                    <a:pt x="70" y="69"/>
                    <a:pt x="70" y="69"/>
                    <a:pt x="70" y="69"/>
                  </a:cubicBezTo>
                  <a:cubicBezTo>
                    <a:pt x="94" y="124"/>
                    <a:pt x="94" y="124"/>
                    <a:pt x="94" y="124"/>
                  </a:cubicBezTo>
                  <a:cubicBezTo>
                    <a:pt x="97" y="129"/>
                    <a:pt x="103" y="136"/>
                    <a:pt x="109" y="138"/>
                  </a:cubicBezTo>
                  <a:cubicBezTo>
                    <a:pt x="163" y="163"/>
                    <a:pt x="163" y="163"/>
                    <a:pt x="163" y="163"/>
                  </a:cubicBezTo>
                  <a:cubicBezTo>
                    <a:pt x="138" y="108"/>
                    <a:pt x="138" y="108"/>
                    <a:pt x="138" y="108"/>
                  </a:cubicBezTo>
                  <a:cubicBezTo>
                    <a:pt x="136" y="103"/>
                    <a:pt x="130" y="96"/>
                    <a:pt x="124" y="94"/>
                  </a:cubicBezTo>
                  <a:close/>
                  <a:moveTo>
                    <a:pt x="123" y="123"/>
                  </a:moveTo>
                  <a:cubicBezTo>
                    <a:pt x="119" y="126"/>
                    <a:pt x="113" y="126"/>
                    <a:pt x="110" y="123"/>
                  </a:cubicBezTo>
                  <a:cubicBezTo>
                    <a:pt x="106" y="119"/>
                    <a:pt x="106" y="113"/>
                    <a:pt x="110" y="109"/>
                  </a:cubicBezTo>
                  <a:cubicBezTo>
                    <a:pt x="113" y="106"/>
                    <a:pt x="119" y="106"/>
                    <a:pt x="123" y="109"/>
                  </a:cubicBezTo>
                  <a:cubicBezTo>
                    <a:pt x="127" y="113"/>
                    <a:pt x="127" y="119"/>
                    <a:pt x="123" y="123"/>
                  </a:cubicBezTo>
                  <a:close/>
                </a:path>
              </a:pathLst>
            </a:custGeom>
            <a:solidFill>
              <a:schemeClr val="accent2"/>
            </a:solidFill>
            <a:ln>
              <a:noFill/>
            </a:ln>
          </p:spPr>
          <p:txBody>
            <a:bodyPr anchor="ctr"/>
            <a:lstStyle/>
            <a:p>
              <a:pPr algn="ctr"/>
              <a:endParaRPr/>
            </a:p>
          </p:txBody>
        </p:sp>
      </p:grpSp>
      <p:grpSp>
        <p:nvGrpSpPr>
          <p:cNvPr id="2" name="千图PPT彼岸天：ID 8661124库_组合 1"/>
          <p:cNvGrpSpPr/>
          <p:nvPr>
            <p:custDataLst>
              <p:tags r:id="rId5"/>
            </p:custDataLst>
          </p:nvPr>
        </p:nvGrpSpPr>
        <p:grpSpPr>
          <a:xfrm>
            <a:off x="5069547" y="2337246"/>
            <a:ext cx="3186511" cy="836112"/>
            <a:chOff x="5069547" y="2337246"/>
            <a:chExt cx="3186511" cy="836112"/>
          </a:xfrm>
        </p:grpSpPr>
        <p:grpSp>
          <p:nvGrpSpPr>
            <p:cNvPr id="10" name="Group 49"/>
            <p:cNvGrpSpPr/>
            <p:nvPr/>
          </p:nvGrpSpPr>
          <p:grpSpPr>
            <a:xfrm>
              <a:off x="5613962" y="2337246"/>
              <a:ext cx="2642096" cy="836112"/>
              <a:chOff x="2591258" y="2102656"/>
              <a:chExt cx="2642096" cy="836112"/>
            </a:xfrm>
          </p:grpSpPr>
          <p:sp>
            <p:nvSpPr>
              <p:cNvPr id="12" name="Rectangle 51"/>
              <p:cNvSpPr/>
              <p:nvPr/>
            </p:nvSpPr>
            <p:spPr bwMode="auto">
              <a:xfrm>
                <a:off x="2591258" y="2381369"/>
                <a:ext cx="2642096" cy="557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288000" anchor="t" anchorCtr="0">
                <a:normAutofit/>
              </a:bodyPr>
              <a:lstStyle/>
              <a:p>
                <a:pPr eaLnBrk="1" hangingPunct="1">
                  <a:lnSpc>
                    <a:spcPct val="120000"/>
                  </a:lnSpc>
                  <a:spcBef>
                    <a:spcPct val="0"/>
                  </a:spcBef>
                  <a:buFontTx/>
                  <a:buNone/>
                </a:pPr>
                <a:r>
                  <a:rPr lang="zh-CN" altLang="en-US" sz="1000" dirty="0" smtClean="0"/>
                  <a:t>点击此处更换文本点击此处更换文本点击此处更换文本点击此处更换文本</a:t>
                </a:r>
                <a:endParaRPr sz="1000" dirty="0"/>
              </a:p>
            </p:txBody>
          </p:sp>
          <p:sp>
            <p:nvSpPr>
              <p:cNvPr id="13" name="TextBox 52"/>
              <p:cNvSpPr txBox="1"/>
              <p:nvPr/>
            </p:nvSpPr>
            <p:spPr bwMode="auto">
              <a:xfrm>
                <a:off x="2591258" y="2102656"/>
                <a:ext cx="2642096" cy="278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288000">
                <a:normAutofit fontScale="85000" lnSpcReduction="20000"/>
              </a:bodyPr>
              <a:lstStyle/>
              <a:p>
                <a:pPr eaLnBrk="1" hangingPunct="1">
                  <a:spcBef>
                    <a:spcPct val="0"/>
                  </a:spcBef>
                  <a:buFontTx/>
                  <a:buNone/>
                </a:pPr>
                <a:r>
                  <a:rPr lang="zh-CN" altLang="en-US" b="1" dirty="0">
                    <a:solidFill>
                      <a:schemeClr val="accent1"/>
                    </a:solidFill>
                  </a:rPr>
                  <a:t>输入标题文本</a:t>
                </a:r>
              </a:p>
            </p:txBody>
          </p:sp>
        </p:grpSp>
        <p:sp>
          <p:nvSpPr>
            <p:cNvPr id="11" name="Freeform: Shape 50"/>
            <p:cNvSpPr>
              <a:spLocks noChangeAspect="1"/>
            </p:cNvSpPr>
            <p:nvPr/>
          </p:nvSpPr>
          <p:spPr bwMode="auto">
            <a:xfrm>
              <a:off x="5069547" y="2404177"/>
              <a:ext cx="455626" cy="486000"/>
            </a:xfrm>
            <a:custGeom>
              <a:avLst/>
              <a:gdLst>
                <a:gd name="T0" fmla="*/ 41 w 45"/>
                <a:gd name="T1" fmla="*/ 48 h 48"/>
                <a:gd name="T2" fmla="*/ 0 w 45"/>
                <a:gd name="T3" fmla="*/ 44 h 48"/>
                <a:gd name="T4" fmla="*/ 3 w 45"/>
                <a:gd name="T5" fmla="*/ 7 h 48"/>
                <a:gd name="T6" fmla="*/ 7 w 45"/>
                <a:gd name="T7" fmla="*/ 4 h 48"/>
                <a:gd name="T8" fmla="*/ 13 w 45"/>
                <a:gd name="T9" fmla="*/ 0 h 48"/>
                <a:gd name="T10" fmla="*/ 17 w 45"/>
                <a:gd name="T11" fmla="*/ 7 h 48"/>
                <a:gd name="T12" fmla="*/ 27 w 45"/>
                <a:gd name="T13" fmla="*/ 4 h 48"/>
                <a:gd name="T14" fmla="*/ 33 w 45"/>
                <a:gd name="T15" fmla="*/ 0 h 48"/>
                <a:gd name="T16" fmla="*/ 38 w 45"/>
                <a:gd name="T17" fmla="*/ 7 h 48"/>
                <a:gd name="T18" fmla="*/ 45 w 45"/>
                <a:gd name="T19" fmla="*/ 10 h 48"/>
                <a:gd name="T20" fmla="*/ 11 w 45"/>
                <a:gd name="T21" fmla="*/ 25 h 48"/>
                <a:gd name="T22" fmla="*/ 3 w 45"/>
                <a:gd name="T23" fmla="*/ 17 h 48"/>
                <a:gd name="T24" fmla="*/ 11 w 45"/>
                <a:gd name="T25" fmla="*/ 25 h 48"/>
                <a:gd name="T26" fmla="*/ 11 w 45"/>
                <a:gd name="T27" fmla="*/ 26 h 48"/>
                <a:gd name="T28" fmla="*/ 3 w 45"/>
                <a:gd name="T29" fmla="*/ 35 h 48"/>
                <a:gd name="T30" fmla="*/ 11 w 45"/>
                <a:gd name="T31" fmla="*/ 44 h 48"/>
                <a:gd name="T32" fmla="*/ 3 w 45"/>
                <a:gd name="T33" fmla="*/ 37 h 48"/>
                <a:gd name="T34" fmla="*/ 11 w 45"/>
                <a:gd name="T35" fmla="*/ 44 h 48"/>
                <a:gd name="T36" fmla="*/ 13 w 45"/>
                <a:gd name="T37" fmla="*/ 3 h 48"/>
                <a:gd name="T38" fmla="*/ 10 w 45"/>
                <a:gd name="T39" fmla="*/ 4 h 48"/>
                <a:gd name="T40" fmla="*/ 11 w 45"/>
                <a:gd name="T41" fmla="*/ 13 h 48"/>
                <a:gd name="T42" fmla="*/ 14 w 45"/>
                <a:gd name="T43" fmla="*/ 12 h 48"/>
                <a:gd name="T44" fmla="*/ 21 w 45"/>
                <a:gd name="T45" fmla="*/ 25 h 48"/>
                <a:gd name="T46" fmla="*/ 13 w 45"/>
                <a:gd name="T47" fmla="*/ 17 h 48"/>
                <a:gd name="T48" fmla="*/ 21 w 45"/>
                <a:gd name="T49" fmla="*/ 25 h 48"/>
                <a:gd name="T50" fmla="*/ 21 w 45"/>
                <a:gd name="T51" fmla="*/ 26 h 48"/>
                <a:gd name="T52" fmla="*/ 13 w 45"/>
                <a:gd name="T53" fmla="*/ 35 h 48"/>
                <a:gd name="T54" fmla="*/ 21 w 45"/>
                <a:gd name="T55" fmla="*/ 44 h 48"/>
                <a:gd name="T56" fmla="*/ 13 w 45"/>
                <a:gd name="T57" fmla="*/ 37 h 48"/>
                <a:gd name="T58" fmla="*/ 21 w 45"/>
                <a:gd name="T59" fmla="*/ 44 h 48"/>
                <a:gd name="T60" fmla="*/ 32 w 45"/>
                <a:gd name="T61" fmla="*/ 17 h 48"/>
                <a:gd name="T62" fmla="*/ 23 w 45"/>
                <a:gd name="T63" fmla="*/ 25 h 48"/>
                <a:gd name="T64" fmla="*/ 32 w 45"/>
                <a:gd name="T65" fmla="*/ 35 h 48"/>
                <a:gd name="T66" fmla="*/ 23 w 45"/>
                <a:gd name="T67" fmla="*/ 26 h 48"/>
                <a:gd name="T68" fmla="*/ 32 w 45"/>
                <a:gd name="T69" fmla="*/ 35 h 48"/>
                <a:gd name="T70" fmla="*/ 32 w 45"/>
                <a:gd name="T71" fmla="*/ 37 h 48"/>
                <a:gd name="T72" fmla="*/ 23 w 45"/>
                <a:gd name="T73" fmla="*/ 44 h 48"/>
                <a:gd name="T74" fmla="*/ 34 w 45"/>
                <a:gd name="T75" fmla="*/ 4 h 48"/>
                <a:gd name="T76" fmla="*/ 32 w 45"/>
                <a:gd name="T77" fmla="*/ 3 h 48"/>
                <a:gd name="T78" fmla="*/ 31 w 45"/>
                <a:gd name="T79" fmla="*/ 12 h 48"/>
                <a:gd name="T80" fmla="*/ 33 w 45"/>
                <a:gd name="T81" fmla="*/ 13 h 48"/>
                <a:gd name="T82" fmla="*/ 34 w 45"/>
                <a:gd name="T83" fmla="*/ 4 h 48"/>
                <a:gd name="T84" fmla="*/ 41 w 45"/>
                <a:gd name="T85" fmla="*/ 17 h 48"/>
                <a:gd name="T86" fmla="*/ 33 w 45"/>
                <a:gd name="T87" fmla="*/ 25 h 48"/>
                <a:gd name="T88" fmla="*/ 41 w 45"/>
                <a:gd name="T89" fmla="*/ 35 h 48"/>
                <a:gd name="T90" fmla="*/ 33 w 45"/>
                <a:gd name="T91" fmla="*/ 26 h 48"/>
                <a:gd name="T92" fmla="*/ 41 w 45"/>
                <a:gd name="T93" fmla="*/ 35 h 48"/>
                <a:gd name="T94" fmla="*/ 41 w 45"/>
                <a:gd name="T95" fmla="*/ 37 h 48"/>
                <a:gd name="T96" fmla="*/ 33 w 45"/>
                <a:gd name="T97" fmla="*/ 4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5" h="48">
                  <a:moveTo>
                    <a:pt x="45" y="44"/>
                  </a:moveTo>
                  <a:cubicBezTo>
                    <a:pt x="45" y="46"/>
                    <a:pt x="43" y="48"/>
                    <a:pt x="41" y="48"/>
                  </a:cubicBezTo>
                  <a:cubicBezTo>
                    <a:pt x="3" y="48"/>
                    <a:pt x="3" y="48"/>
                    <a:pt x="3" y="48"/>
                  </a:cubicBezTo>
                  <a:cubicBezTo>
                    <a:pt x="1" y="48"/>
                    <a:pt x="0" y="46"/>
                    <a:pt x="0" y="44"/>
                  </a:cubicBezTo>
                  <a:cubicBezTo>
                    <a:pt x="0" y="10"/>
                    <a:pt x="0" y="10"/>
                    <a:pt x="0" y="10"/>
                  </a:cubicBezTo>
                  <a:cubicBezTo>
                    <a:pt x="0" y="8"/>
                    <a:pt x="1" y="7"/>
                    <a:pt x="3" y="7"/>
                  </a:cubicBezTo>
                  <a:cubicBezTo>
                    <a:pt x="7" y="7"/>
                    <a:pt x="7" y="7"/>
                    <a:pt x="7" y="7"/>
                  </a:cubicBezTo>
                  <a:cubicBezTo>
                    <a:pt x="7" y="4"/>
                    <a:pt x="7" y="4"/>
                    <a:pt x="7" y="4"/>
                  </a:cubicBezTo>
                  <a:cubicBezTo>
                    <a:pt x="7" y="2"/>
                    <a:pt x="9" y="0"/>
                    <a:pt x="11" y="0"/>
                  </a:cubicBezTo>
                  <a:cubicBezTo>
                    <a:pt x="13" y="0"/>
                    <a:pt x="13" y="0"/>
                    <a:pt x="13" y="0"/>
                  </a:cubicBezTo>
                  <a:cubicBezTo>
                    <a:pt x="15" y="0"/>
                    <a:pt x="17" y="2"/>
                    <a:pt x="17" y="4"/>
                  </a:cubicBezTo>
                  <a:cubicBezTo>
                    <a:pt x="17" y="7"/>
                    <a:pt x="17" y="7"/>
                    <a:pt x="17" y="7"/>
                  </a:cubicBezTo>
                  <a:cubicBezTo>
                    <a:pt x="27" y="7"/>
                    <a:pt x="27" y="7"/>
                    <a:pt x="27" y="7"/>
                  </a:cubicBezTo>
                  <a:cubicBezTo>
                    <a:pt x="27" y="4"/>
                    <a:pt x="27" y="4"/>
                    <a:pt x="27" y="4"/>
                  </a:cubicBezTo>
                  <a:cubicBezTo>
                    <a:pt x="27" y="2"/>
                    <a:pt x="29" y="0"/>
                    <a:pt x="32" y="0"/>
                  </a:cubicBezTo>
                  <a:cubicBezTo>
                    <a:pt x="33" y="0"/>
                    <a:pt x="33" y="0"/>
                    <a:pt x="33" y="0"/>
                  </a:cubicBezTo>
                  <a:cubicBezTo>
                    <a:pt x="36" y="0"/>
                    <a:pt x="38" y="2"/>
                    <a:pt x="38" y="4"/>
                  </a:cubicBezTo>
                  <a:cubicBezTo>
                    <a:pt x="38" y="7"/>
                    <a:pt x="38" y="7"/>
                    <a:pt x="38" y="7"/>
                  </a:cubicBezTo>
                  <a:cubicBezTo>
                    <a:pt x="41" y="7"/>
                    <a:pt x="41" y="7"/>
                    <a:pt x="41" y="7"/>
                  </a:cubicBezTo>
                  <a:cubicBezTo>
                    <a:pt x="43" y="7"/>
                    <a:pt x="45" y="8"/>
                    <a:pt x="45" y="10"/>
                  </a:cubicBezTo>
                  <a:lnTo>
                    <a:pt x="45" y="44"/>
                  </a:lnTo>
                  <a:close/>
                  <a:moveTo>
                    <a:pt x="11" y="25"/>
                  </a:moveTo>
                  <a:cubicBezTo>
                    <a:pt x="11" y="17"/>
                    <a:pt x="11" y="17"/>
                    <a:pt x="11" y="17"/>
                  </a:cubicBezTo>
                  <a:cubicBezTo>
                    <a:pt x="3" y="17"/>
                    <a:pt x="3" y="17"/>
                    <a:pt x="3" y="17"/>
                  </a:cubicBezTo>
                  <a:cubicBezTo>
                    <a:pt x="3" y="25"/>
                    <a:pt x="3" y="25"/>
                    <a:pt x="3" y="25"/>
                  </a:cubicBezTo>
                  <a:lnTo>
                    <a:pt x="11" y="25"/>
                  </a:lnTo>
                  <a:close/>
                  <a:moveTo>
                    <a:pt x="11" y="35"/>
                  </a:moveTo>
                  <a:cubicBezTo>
                    <a:pt x="11" y="26"/>
                    <a:pt x="11" y="26"/>
                    <a:pt x="11" y="26"/>
                  </a:cubicBezTo>
                  <a:cubicBezTo>
                    <a:pt x="3" y="26"/>
                    <a:pt x="3" y="26"/>
                    <a:pt x="3" y="26"/>
                  </a:cubicBezTo>
                  <a:cubicBezTo>
                    <a:pt x="3" y="35"/>
                    <a:pt x="3" y="35"/>
                    <a:pt x="3" y="35"/>
                  </a:cubicBezTo>
                  <a:lnTo>
                    <a:pt x="11" y="35"/>
                  </a:lnTo>
                  <a:close/>
                  <a:moveTo>
                    <a:pt x="11" y="44"/>
                  </a:moveTo>
                  <a:cubicBezTo>
                    <a:pt x="11" y="37"/>
                    <a:pt x="11" y="37"/>
                    <a:pt x="11" y="37"/>
                  </a:cubicBezTo>
                  <a:cubicBezTo>
                    <a:pt x="3" y="37"/>
                    <a:pt x="3" y="37"/>
                    <a:pt x="3" y="37"/>
                  </a:cubicBezTo>
                  <a:cubicBezTo>
                    <a:pt x="3" y="44"/>
                    <a:pt x="3" y="44"/>
                    <a:pt x="3" y="44"/>
                  </a:cubicBezTo>
                  <a:lnTo>
                    <a:pt x="11" y="44"/>
                  </a:lnTo>
                  <a:close/>
                  <a:moveTo>
                    <a:pt x="14" y="4"/>
                  </a:moveTo>
                  <a:cubicBezTo>
                    <a:pt x="14" y="4"/>
                    <a:pt x="13" y="3"/>
                    <a:pt x="13" y="3"/>
                  </a:cubicBezTo>
                  <a:cubicBezTo>
                    <a:pt x="11" y="3"/>
                    <a:pt x="11" y="3"/>
                    <a:pt x="11" y="3"/>
                  </a:cubicBezTo>
                  <a:cubicBezTo>
                    <a:pt x="11" y="3"/>
                    <a:pt x="10" y="4"/>
                    <a:pt x="10" y="4"/>
                  </a:cubicBezTo>
                  <a:cubicBezTo>
                    <a:pt x="10" y="12"/>
                    <a:pt x="10" y="12"/>
                    <a:pt x="10" y="12"/>
                  </a:cubicBezTo>
                  <a:cubicBezTo>
                    <a:pt x="10" y="12"/>
                    <a:pt x="11" y="13"/>
                    <a:pt x="11" y="13"/>
                  </a:cubicBezTo>
                  <a:cubicBezTo>
                    <a:pt x="13" y="13"/>
                    <a:pt x="13" y="13"/>
                    <a:pt x="13" y="13"/>
                  </a:cubicBezTo>
                  <a:cubicBezTo>
                    <a:pt x="13" y="13"/>
                    <a:pt x="14" y="12"/>
                    <a:pt x="14" y="12"/>
                  </a:cubicBezTo>
                  <a:lnTo>
                    <a:pt x="14" y="4"/>
                  </a:lnTo>
                  <a:close/>
                  <a:moveTo>
                    <a:pt x="21" y="25"/>
                  </a:moveTo>
                  <a:cubicBezTo>
                    <a:pt x="21" y="17"/>
                    <a:pt x="21" y="17"/>
                    <a:pt x="21" y="17"/>
                  </a:cubicBezTo>
                  <a:cubicBezTo>
                    <a:pt x="13" y="17"/>
                    <a:pt x="13" y="17"/>
                    <a:pt x="13" y="17"/>
                  </a:cubicBezTo>
                  <a:cubicBezTo>
                    <a:pt x="13" y="25"/>
                    <a:pt x="13" y="25"/>
                    <a:pt x="13" y="25"/>
                  </a:cubicBezTo>
                  <a:lnTo>
                    <a:pt x="21" y="25"/>
                  </a:lnTo>
                  <a:close/>
                  <a:moveTo>
                    <a:pt x="21" y="35"/>
                  </a:moveTo>
                  <a:cubicBezTo>
                    <a:pt x="21" y="26"/>
                    <a:pt x="21" y="26"/>
                    <a:pt x="21" y="26"/>
                  </a:cubicBezTo>
                  <a:cubicBezTo>
                    <a:pt x="13" y="26"/>
                    <a:pt x="13" y="26"/>
                    <a:pt x="13" y="26"/>
                  </a:cubicBezTo>
                  <a:cubicBezTo>
                    <a:pt x="13" y="35"/>
                    <a:pt x="13" y="35"/>
                    <a:pt x="13" y="35"/>
                  </a:cubicBezTo>
                  <a:lnTo>
                    <a:pt x="21" y="35"/>
                  </a:lnTo>
                  <a:close/>
                  <a:moveTo>
                    <a:pt x="21" y="44"/>
                  </a:moveTo>
                  <a:cubicBezTo>
                    <a:pt x="21" y="37"/>
                    <a:pt x="21" y="37"/>
                    <a:pt x="21" y="37"/>
                  </a:cubicBezTo>
                  <a:cubicBezTo>
                    <a:pt x="13" y="37"/>
                    <a:pt x="13" y="37"/>
                    <a:pt x="13" y="37"/>
                  </a:cubicBezTo>
                  <a:cubicBezTo>
                    <a:pt x="13" y="44"/>
                    <a:pt x="13" y="44"/>
                    <a:pt x="13" y="44"/>
                  </a:cubicBezTo>
                  <a:lnTo>
                    <a:pt x="21" y="44"/>
                  </a:lnTo>
                  <a:close/>
                  <a:moveTo>
                    <a:pt x="32" y="25"/>
                  </a:moveTo>
                  <a:cubicBezTo>
                    <a:pt x="32" y="17"/>
                    <a:pt x="32" y="17"/>
                    <a:pt x="32" y="17"/>
                  </a:cubicBezTo>
                  <a:cubicBezTo>
                    <a:pt x="23" y="17"/>
                    <a:pt x="23" y="17"/>
                    <a:pt x="23" y="17"/>
                  </a:cubicBezTo>
                  <a:cubicBezTo>
                    <a:pt x="23" y="25"/>
                    <a:pt x="23" y="25"/>
                    <a:pt x="23" y="25"/>
                  </a:cubicBezTo>
                  <a:lnTo>
                    <a:pt x="32" y="25"/>
                  </a:lnTo>
                  <a:close/>
                  <a:moveTo>
                    <a:pt x="32" y="35"/>
                  </a:moveTo>
                  <a:cubicBezTo>
                    <a:pt x="32" y="26"/>
                    <a:pt x="32" y="26"/>
                    <a:pt x="32" y="26"/>
                  </a:cubicBezTo>
                  <a:cubicBezTo>
                    <a:pt x="23" y="26"/>
                    <a:pt x="23" y="26"/>
                    <a:pt x="23" y="26"/>
                  </a:cubicBezTo>
                  <a:cubicBezTo>
                    <a:pt x="23" y="35"/>
                    <a:pt x="23" y="35"/>
                    <a:pt x="23" y="35"/>
                  </a:cubicBezTo>
                  <a:lnTo>
                    <a:pt x="32" y="35"/>
                  </a:lnTo>
                  <a:close/>
                  <a:moveTo>
                    <a:pt x="32" y="44"/>
                  </a:moveTo>
                  <a:cubicBezTo>
                    <a:pt x="32" y="37"/>
                    <a:pt x="32" y="37"/>
                    <a:pt x="32" y="37"/>
                  </a:cubicBezTo>
                  <a:cubicBezTo>
                    <a:pt x="23" y="37"/>
                    <a:pt x="23" y="37"/>
                    <a:pt x="23" y="37"/>
                  </a:cubicBezTo>
                  <a:cubicBezTo>
                    <a:pt x="23" y="44"/>
                    <a:pt x="23" y="44"/>
                    <a:pt x="23" y="44"/>
                  </a:cubicBezTo>
                  <a:lnTo>
                    <a:pt x="32" y="44"/>
                  </a:lnTo>
                  <a:close/>
                  <a:moveTo>
                    <a:pt x="34" y="4"/>
                  </a:moveTo>
                  <a:cubicBezTo>
                    <a:pt x="34" y="4"/>
                    <a:pt x="34" y="3"/>
                    <a:pt x="33" y="3"/>
                  </a:cubicBezTo>
                  <a:cubicBezTo>
                    <a:pt x="32" y="3"/>
                    <a:pt x="32" y="3"/>
                    <a:pt x="32" y="3"/>
                  </a:cubicBezTo>
                  <a:cubicBezTo>
                    <a:pt x="31" y="3"/>
                    <a:pt x="31" y="4"/>
                    <a:pt x="31" y="4"/>
                  </a:cubicBezTo>
                  <a:cubicBezTo>
                    <a:pt x="31" y="12"/>
                    <a:pt x="31" y="12"/>
                    <a:pt x="31" y="12"/>
                  </a:cubicBezTo>
                  <a:cubicBezTo>
                    <a:pt x="31" y="12"/>
                    <a:pt x="31" y="13"/>
                    <a:pt x="32" y="13"/>
                  </a:cubicBezTo>
                  <a:cubicBezTo>
                    <a:pt x="33" y="13"/>
                    <a:pt x="33" y="13"/>
                    <a:pt x="33" y="13"/>
                  </a:cubicBezTo>
                  <a:cubicBezTo>
                    <a:pt x="34" y="13"/>
                    <a:pt x="34" y="12"/>
                    <a:pt x="34" y="12"/>
                  </a:cubicBezTo>
                  <a:lnTo>
                    <a:pt x="34" y="4"/>
                  </a:lnTo>
                  <a:close/>
                  <a:moveTo>
                    <a:pt x="41" y="25"/>
                  </a:moveTo>
                  <a:cubicBezTo>
                    <a:pt x="41" y="17"/>
                    <a:pt x="41" y="17"/>
                    <a:pt x="41" y="17"/>
                  </a:cubicBezTo>
                  <a:cubicBezTo>
                    <a:pt x="33" y="17"/>
                    <a:pt x="33" y="17"/>
                    <a:pt x="33" y="17"/>
                  </a:cubicBezTo>
                  <a:cubicBezTo>
                    <a:pt x="33" y="25"/>
                    <a:pt x="33" y="25"/>
                    <a:pt x="33" y="25"/>
                  </a:cubicBezTo>
                  <a:lnTo>
                    <a:pt x="41" y="25"/>
                  </a:lnTo>
                  <a:close/>
                  <a:moveTo>
                    <a:pt x="41" y="35"/>
                  </a:moveTo>
                  <a:cubicBezTo>
                    <a:pt x="41" y="26"/>
                    <a:pt x="41" y="26"/>
                    <a:pt x="41" y="26"/>
                  </a:cubicBezTo>
                  <a:cubicBezTo>
                    <a:pt x="33" y="26"/>
                    <a:pt x="33" y="26"/>
                    <a:pt x="33" y="26"/>
                  </a:cubicBezTo>
                  <a:cubicBezTo>
                    <a:pt x="33" y="35"/>
                    <a:pt x="33" y="35"/>
                    <a:pt x="33" y="35"/>
                  </a:cubicBezTo>
                  <a:lnTo>
                    <a:pt x="41" y="35"/>
                  </a:lnTo>
                  <a:close/>
                  <a:moveTo>
                    <a:pt x="41" y="44"/>
                  </a:moveTo>
                  <a:cubicBezTo>
                    <a:pt x="41" y="37"/>
                    <a:pt x="41" y="37"/>
                    <a:pt x="41" y="37"/>
                  </a:cubicBezTo>
                  <a:cubicBezTo>
                    <a:pt x="33" y="37"/>
                    <a:pt x="33" y="37"/>
                    <a:pt x="33" y="37"/>
                  </a:cubicBezTo>
                  <a:cubicBezTo>
                    <a:pt x="33" y="44"/>
                    <a:pt x="33" y="44"/>
                    <a:pt x="33" y="44"/>
                  </a:cubicBezTo>
                  <a:lnTo>
                    <a:pt x="41" y="44"/>
                  </a:lnTo>
                  <a:close/>
                </a:path>
              </a:pathLst>
            </a:custGeom>
            <a:solidFill>
              <a:schemeClr val="accent1"/>
            </a:solidFill>
            <a:ln>
              <a:noFill/>
            </a:ln>
          </p:spPr>
          <p:txBody>
            <a:bodyPr anchor="ctr"/>
            <a:lstStyle/>
            <a:p>
              <a:pPr algn="ctr"/>
              <a:endParaRPr/>
            </a:p>
          </p:txBody>
        </p:sp>
      </p:grpSp>
      <p:cxnSp>
        <p:nvCxnSpPr>
          <p:cNvPr id="9" name="千图PPT彼岸天：ID 8661124库_直接连接符 58"/>
          <p:cNvCxnSpPr/>
          <p:nvPr>
            <p:custDataLst>
              <p:tags r:id="rId6"/>
            </p:custDataLst>
          </p:nvPr>
        </p:nvCxnSpPr>
        <p:spPr>
          <a:xfrm>
            <a:off x="4790342" y="3537013"/>
            <a:ext cx="6682521"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 name="矩形 2"/>
          <p:cNvSpPr/>
          <p:nvPr userDrawn="1"/>
        </p:nvSpPr>
        <p:spPr>
          <a:xfrm>
            <a:off x="3814780" y="650997"/>
            <a:ext cx="4164729" cy="700320"/>
          </a:xfrm>
          <a:prstGeom prst="rect">
            <a:avLst/>
          </a:prstGeom>
        </p:spPr>
        <p:txBody>
          <a:bodyPr wrap="square" lIns="0" tIns="0" rIns="0" bIns="0">
            <a:spAutoFit/>
          </a:bodyPr>
          <a:lstStyle/>
          <a:p>
            <a:r>
              <a:rPr lang="zh-CN" altLang="en-US" sz="4550" b="1" dirty="0">
                <a:solidFill>
                  <a:schemeClr val="tx1"/>
                </a:solidFill>
                <a:latin typeface="汉仪乐喵体简" panose="00020600040101010101" pitchFamily="18" charset="-122"/>
                <a:ea typeface="汉仪乐喵体简" panose="00020600040101010101" pitchFamily="18" charset="-122"/>
                <a:cs typeface="+mn-ea"/>
                <a:sym typeface="+mn-lt"/>
              </a:rPr>
              <a:t>请输入您的标题</a:t>
            </a: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switch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3" presetClass="entr" presetSubtype="16"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childTnLst>
                                </p:cTn>
                              </p:par>
                            </p:childTnLst>
                          </p:cTn>
                        </p:par>
                        <p:par>
                          <p:cTn id="15" fill="hold">
                            <p:stCondLst>
                              <p:cond delay="1500"/>
                            </p:stCondLst>
                            <p:childTnLst>
                              <p:par>
                                <p:cTn id="16" presetID="23" presetClass="entr" presetSubtype="16" fill="hold" nodeType="after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p:cTn id="18" dur="500" fill="hold"/>
                                        <p:tgtEl>
                                          <p:spTgt spid="5"/>
                                        </p:tgtEl>
                                        <p:attrNameLst>
                                          <p:attrName>ppt_w</p:attrName>
                                        </p:attrNameLst>
                                      </p:cBhvr>
                                      <p:tavLst>
                                        <p:tav tm="0">
                                          <p:val>
                                            <p:fltVal val="0"/>
                                          </p:val>
                                        </p:tav>
                                        <p:tav tm="100000">
                                          <p:val>
                                            <p:strVal val="#ppt_w"/>
                                          </p:val>
                                        </p:tav>
                                      </p:tavLst>
                                    </p:anim>
                                    <p:anim calcmode="lin" valueType="num">
                                      <p:cBhvr>
                                        <p:cTn id="19" dur="500" fill="hold"/>
                                        <p:tgtEl>
                                          <p:spTgt spid="5"/>
                                        </p:tgtEl>
                                        <p:attrNameLst>
                                          <p:attrName>ppt_h</p:attrName>
                                        </p:attrNameLst>
                                      </p:cBhvr>
                                      <p:tavLst>
                                        <p:tav tm="0">
                                          <p:val>
                                            <p:fltVal val="0"/>
                                          </p:val>
                                        </p:tav>
                                        <p:tav tm="100000">
                                          <p:val>
                                            <p:strVal val="#ppt_h"/>
                                          </p:val>
                                        </p:tav>
                                      </p:tavLst>
                                    </p:anim>
                                  </p:childTnLst>
                                </p:cTn>
                              </p:par>
                            </p:childTnLst>
                          </p:cTn>
                        </p:par>
                        <p:par>
                          <p:cTn id="20" fill="hold">
                            <p:stCondLst>
                              <p:cond delay="2000"/>
                            </p:stCondLst>
                            <p:childTnLst>
                              <p:par>
                                <p:cTn id="21" presetID="23" presetClass="entr" presetSubtype="16" fill="hold" nodeType="after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p:cTn id="23" dur="500" fill="hold"/>
                                        <p:tgtEl>
                                          <p:spTgt spid="9"/>
                                        </p:tgtEl>
                                        <p:attrNameLst>
                                          <p:attrName>ppt_w</p:attrName>
                                        </p:attrNameLst>
                                      </p:cBhvr>
                                      <p:tavLst>
                                        <p:tav tm="0">
                                          <p:val>
                                            <p:fltVal val="0"/>
                                          </p:val>
                                        </p:tav>
                                        <p:tav tm="100000">
                                          <p:val>
                                            <p:strVal val="#ppt_w"/>
                                          </p:val>
                                        </p:tav>
                                      </p:tavLst>
                                    </p:anim>
                                    <p:anim calcmode="lin" valueType="num">
                                      <p:cBhvr>
                                        <p:cTn id="24" dur="500" fill="hold"/>
                                        <p:tgtEl>
                                          <p:spTgt spid="9"/>
                                        </p:tgtEl>
                                        <p:attrNameLst>
                                          <p:attrName>ppt_h</p:attrName>
                                        </p:attrNameLst>
                                      </p:cBhvr>
                                      <p:tavLst>
                                        <p:tav tm="0">
                                          <p:val>
                                            <p:fltVal val="0"/>
                                          </p:val>
                                        </p:tav>
                                        <p:tav tm="100000">
                                          <p:val>
                                            <p:strVal val="#ppt_h"/>
                                          </p:val>
                                        </p:tav>
                                      </p:tavLst>
                                    </p:anim>
                                  </p:childTnLst>
                                </p:cTn>
                              </p:par>
                            </p:childTnLst>
                          </p:cTn>
                        </p:par>
                        <p:par>
                          <p:cTn id="25" fill="hold">
                            <p:stCondLst>
                              <p:cond delay="2500"/>
                            </p:stCondLst>
                            <p:childTnLst>
                              <p:par>
                                <p:cTn id="26" presetID="23" presetClass="entr" presetSubtype="16" fill="hold" nodeType="after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p:cTn id="28" dur="500" fill="hold"/>
                                        <p:tgtEl>
                                          <p:spTgt spid="7"/>
                                        </p:tgtEl>
                                        <p:attrNameLst>
                                          <p:attrName>ppt_w</p:attrName>
                                        </p:attrNameLst>
                                      </p:cBhvr>
                                      <p:tavLst>
                                        <p:tav tm="0">
                                          <p:val>
                                            <p:fltVal val="0"/>
                                          </p:val>
                                        </p:tav>
                                        <p:tav tm="100000">
                                          <p:val>
                                            <p:strVal val="#ppt_w"/>
                                          </p:val>
                                        </p:tav>
                                      </p:tavLst>
                                    </p:anim>
                                    <p:anim calcmode="lin" valueType="num">
                                      <p:cBhvr>
                                        <p:cTn id="29" dur="500" fill="hold"/>
                                        <p:tgtEl>
                                          <p:spTgt spid="7"/>
                                        </p:tgtEl>
                                        <p:attrNameLst>
                                          <p:attrName>ppt_h</p:attrName>
                                        </p:attrNameLst>
                                      </p:cBhvr>
                                      <p:tavLst>
                                        <p:tav tm="0">
                                          <p:val>
                                            <p:fltVal val="0"/>
                                          </p:val>
                                        </p:tav>
                                        <p:tav tm="100000">
                                          <p:val>
                                            <p:strVal val="#ppt_h"/>
                                          </p:val>
                                        </p:tav>
                                      </p:tavLst>
                                    </p:anim>
                                  </p:childTnLst>
                                </p:cTn>
                              </p:par>
                            </p:childTnLst>
                          </p:cTn>
                        </p:par>
                        <p:par>
                          <p:cTn id="30" fill="hold">
                            <p:stCondLst>
                              <p:cond delay="3000"/>
                            </p:stCondLst>
                            <p:childTnLst>
                              <p:par>
                                <p:cTn id="31" presetID="23" presetClass="entr" presetSubtype="16" fill="hold" nodeType="afterEffect">
                                  <p:stCondLst>
                                    <p:cond delay="0"/>
                                  </p:stCondLst>
                                  <p:childTnLst>
                                    <p:set>
                                      <p:cBhvr>
                                        <p:cTn id="32" dur="1" fill="hold">
                                          <p:stCondLst>
                                            <p:cond delay="0"/>
                                          </p:stCondLst>
                                        </p:cTn>
                                        <p:tgtEl>
                                          <p:spTgt spid="6"/>
                                        </p:tgtEl>
                                        <p:attrNameLst>
                                          <p:attrName>style.visibility</p:attrName>
                                        </p:attrNameLst>
                                      </p:cBhvr>
                                      <p:to>
                                        <p:strVal val="visible"/>
                                      </p:to>
                                    </p:set>
                                    <p:anim calcmode="lin" valueType="num">
                                      <p:cBhvr>
                                        <p:cTn id="33" dur="500" fill="hold"/>
                                        <p:tgtEl>
                                          <p:spTgt spid="6"/>
                                        </p:tgtEl>
                                        <p:attrNameLst>
                                          <p:attrName>ppt_w</p:attrName>
                                        </p:attrNameLst>
                                      </p:cBhvr>
                                      <p:tavLst>
                                        <p:tav tm="0">
                                          <p:val>
                                            <p:fltVal val="0"/>
                                          </p:val>
                                        </p:tav>
                                        <p:tav tm="100000">
                                          <p:val>
                                            <p:strVal val="#ppt_w"/>
                                          </p:val>
                                        </p:tav>
                                      </p:tavLst>
                                    </p:anim>
                                    <p:anim calcmode="lin" valueType="num">
                                      <p:cBhvr>
                                        <p:cTn id="34" dur="500" fill="hold"/>
                                        <p:tgtEl>
                                          <p:spTgt spid="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1" name="千图PPT彼岸天：ID 8661124库_组合 50"/>
          <p:cNvGrpSpPr/>
          <p:nvPr>
            <p:custDataLst>
              <p:tags r:id="rId1"/>
            </p:custDataLst>
          </p:nvPr>
        </p:nvGrpSpPr>
        <p:grpSpPr>
          <a:xfrm>
            <a:off x="3827513" y="1179763"/>
            <a:ext cx="4808356" cy="4808356"/>
            <a:chOff x="3827513" y="1179763"/>
            <a:chExt cx="4808356" cy="4808356"/>
          </a:xfrm>
        </p:grpSpPr>
        <p:sp>
          <p:nvSpPr>
            <p:cNvPr id="4" name="Diamond 46"/>
            <p:cNvSpPr/>
            <p:nvPr/>
          </p:nvSpPr>
          <p:spPr>
            <a:xfrm>
              <a:off x="3827513" y="1179763"/>
              <a:ext cx="4808356" cy="4808356"/>
            </a:xfrm>
            <a:prstGeom prst="diamond">
              <a:avLst/>
            </a:prstGeom>
            <a:solidFill>
              <a:schemeClr val="accent4"/>
            </a:soli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0" name="TextBox 7"/>
            <p:cNvSpPr txBox="1"/>
            <p:nvPr/>
          </p:nvSpPr>
          <p:spPr>
            <a:xfrm rot="18900000">
              <a:off x="5531279" y="1834571"/>
              <a:ext cx="800220" cy="338554"/>
            </a:xfrm>
            <a:prstGeom prst="rect">
              <a:avLst/>
            </a:prstGeom>
            <a:noFill/>
          </p:spPr>
          <p:txBody>
            <a:bodyPr wrap="none">
              <a:normAutofit/>
            </a:bodyPr>
            <a:lstStyle/>
            <a:p>
              <a:pPr algn="ctr"/>
              <a:r>
                <a:rPr lang="zh-CN" altLang="en-US" sz="1600" b="1">
                  <a:solidFill>
                    <a:schemeClr val="bg1"/>
                  </a:solidFill>
                </a:rPr>
                <a:t>关键词</a:t>
              </a:r>
            </a:p>
          </p:txBody>
        </p:sp>
      </p:grpSp>
      <p:grpSp>
        <p:nvGrpSpPr>
          <p:cNvPr id="50" name="千图PPT彼岸天：ID 8661124库_组合 49"/>
          <p:cNvGrpSpPr/>
          <p:nvPr>
            <p:custDataLst>
              <p:tags r:id="rId2"/>
            </p:custDataLst>
          </p:nvPr>
        </p:nvGrpSpPr>
        <p:grpSpPr>
          <a:xfrm>
            <a:off x="4286456" y="2106091"/>
            <a:ext cx="3882028" cy="3882028"/>
            <a:chOff x="4286456" y="2106091"/>
            <a:chExt cx="3882028" cy="3882028"/>
          </a:xfrm>
        </p:grpSpPr>
        <p:sp>
          <p:nvSpPr>
            <p:cNvPr id="5" name="Diamond 2"/>
            <p:cNvSpPr/>
            <p:nvPr/>
          </p:nvSpPr>
          <p:spPr>
            <a:xfrm>
              <a:off x="4286456" y="2106091"/>
              <a:ext cx="3882028" cy="3882028"/>
            </a:xfrm>
            <a:prstGeom prst="diamond">
              <a:avLst/>
            </a:prstGeom>
            <a:solidFill>
              <a:schemeClr val="accent3"/>
            </a:soli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9" name="TextBox 6"/>
            <p:cNvSpPr txBox="1"/>
            <p:nvPr/>
          </p:nvSpPr>
          <p:spPr>
            <a:xfrm rot="18900000">
              <a:off x="5439420" y="2713219"/>
              <a:ext cx="800220" cy="338554"/>
            </a:xfrm>
            <a:prstGeom prst="rect">
              <a:avLst/>
            </a:prstGeom>
            <a:noFill/>
          </p:spPr>
          <p:txBody>
            <a:bodyPr wrap="none">
              <a:normAutofit/>
            </a:bodyPr>
            <a:lstStyle/>
            <a:p>
              <a:pPr algn="ctr"/>
              <a:r>
                <a:rPr lang="zh-CN" altLang="en-US" sz="1600" b="1">
                  <a:solidFill>
                    <a:schemeClr val="bg1"/>
                  </a:solidFill>
                </a:rPr>
                <a:t>关键词</a:t>
              </a:r>
            </a:p>
          </p:txBody>
        </p:sp>
      </p:grpSp>
      <p:grpSp>
        <p:nvGrpSpPr>
          <p:cNvPr id="49" name="千图PPT彼岸天：ID 8661124库_组合 48"/>
          <p:cNvGrpSpPr/>
          <p:nvPr>
            <p:custDataLst>
              <p:tags r:id="rId3"/>
            </p:custDataLst>
          </p:nvPr>
        </p:nvGrpSpPr>
        <p:grpSpPr>
          <a:xfrm>
            <a:off x="4674658" y="2882496"/>
            <a:ext cx="3105623" cy="3105623"/>
            <a:chOff x="4674658" y="2882496"/>
            <a:chExt cx="3105623" cy="3105623"/>
          </a:xfrm>
        </p:grpSpPr>
        <p:sp>
          <p:nvSpPr>
            <p:cNvPr id="6" name="Diamond 3"/>
            <p:cNvSpPr/>
            <p:nvPr/>
          </p:nvSpPr>
          <p:spPr>
            <a:xfrm>
              <a:off x="4674658" y="2882496"/>
              <a:ext cx="3105623" cy="3105623"/>
            </a:xfrm>
            <a:prstGeom prst="diamond">
              <a:avLst/>
            </a:prstGeom>
            <a:solidFill>
              <a:schemeClr val="accent2"/>
            </a:soli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8" name="TextBox 5"/>
            <p:cNvSpPr txBox="1"/>
            <p:nvPr/>
          </p:nvSpPr>
          <p:spPr>
            <a:xfrm rot="18900000">
              <a:off x="5342237" y="3633303"/>
              <a:ext cx="800220" cy="338554"/>
            </a:xfrm>
            <a:prstGeom prst="rect">
              <a:avLst/>
            </a:prstGeom>
            <a:noFill/>
          </p:spPr>
          <p:txBody>
            <a:bodyPr wrap="none">
              <a:normAutofit/>
            </a:bodyPr>
            <a:lstStyle/>
            <a:p>
              <a:pPr algn="ctr"/>
              <a:r>
                <a:rPr lang="zh-CN" altLang="en-US" sz="1600" b="1">
                  <a:solidFill>
                    <a:schemeClr val="bg1"/>
                  </a:solidFill>
                </a:rPr>
                <a:t>关键词</a:t>
              </a:r>
            </a:p>
          </p:txBody>
        </p:sp>
      </p:grpSp>
      <p:grpSp>
        <p:nvGrpSpPr>
          <p:cNvPr id="2" name="千图PPT彼岸天：ID 8661124库_组合 1"/>
          <p:cNvGrpSpPr/>
          <p:nvPr>
            <p:custDataLst>
              <p:tags r:id="rId4"/>
            </p:custDataLst>
          </p:nvPr>
        </p:nvGrpSpPr>
        <p:grpSpPr>
          <a:xfrm>
            <a:off x="5062861" y="3658901"/>
            <a:ext cx="2394812" cy="2329218"/>
            <a:chOff x="5062861" y="3658901"/>
            <a:chExt cx="2394812" cy="2329218"/>
          </a:xfrm>
        </p:grpSpPr>
        <p:sp>
          <p:nvSpPr>
            <p:cNvPr id="7" name="Diamond 4"/>
            <p:cNvSpPr/>
            <p:nvPr/>
          </p:nvSpPr>
          <p:spPr>
            <a:xfrm>
              <a:off x="5062861" y="3658901"/>
              <a:ext cx="2329217" cy="2329218"/>
            </a:xfrm>
            <a:prstGeom prst="diamond">
              <a:avLst/>
            </a:prstGeom>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11" name="Group 8"/>
            <p:cNvGrpSpPr/>
            <p:nvPr/>
          </p:nvGrpSpPr>
          <p:grpSpPr>
            <a:xfrm>
              <a:off x="6019877" y="4129306"/>
              <a:ext cx="427734" cy="536499"/>
              <a:chOff x="9985375" y="3051175"/>
              <a:chExt cx="649288" cy="814388"/>
            </a:xfrm>
            <a:solidFill>
              <a:schemeClr val="bg1"/>
            </a:solidFill>
          </p:grpSpPr>
          <p:sp>
            <p:nvSpPr>
              <p:cNvPr id="47" name="Freeform: Shape 44"/>
              <p:cNvSpPr/>
              <p:nvPr/>
            </p:nvSpPr>
            <p:spPr bwMode="auto">
              <a:xfrm>
                <a:off x="10088563" y="3051175"/>
                <a:ext cx="442913" cy="198438"/>
              </a:xfrm>
              <a:custGeom>
                <a:avLst/>
                <a:gdLst>
                  <a:gd name="T0" fmla="*/ 98 w 116"/>
                  <a:gd name="T1" fmla="*/ 52 h 52"/>
                  <a:gd name="T2" fmla="*/ 110 w 116"/>
                  <a:gd name="T3" fmla="*/ 17 h 52"/>
                  <a:gd name="T4" fmla="*/ 81 w 116"/>
                  <a:gd name="T5" fmla="*/ 22 h 52"/>
                  <a:gd name="T6" fmla="*/ 58 w 116"/>
                  <a:gd name="T7" fmla="*/ 0 h 52"/>
                  <a:gd name="T8" fmla="*/ 35 w 116"/>
                  <a:gd name="T9" fmla="*/ 22 h 52"/>
                  <a:gd name="T10" fmla="*/ 7 w 116"/>
                  <a:gd name="T11" fmla="*/ 17 h 52"/>
                  <a:gd name="T12" fmla="*/ 18 w 116"/>
                  <a:gd name="T13" fmla="*/ 52 h 52"/>
                  <a:gd name="T14" fmla="*/ 98 w 116"/>
                  <a:gd name="T15" fmla="*/ 52 h 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6" h="52">
                    <a:moveTo>
                      <a:pt x="98" y="52"/>
                    </a:moveTo>
                    <a:cubicBezTo>
                      <a:pt x="111" y="40"/>
                      <a:pt x="116" y="24"/>
                      <a:pt x="110" y="17"/>
                    </a:cubicBezTo>
                    <a:cubicBezTo>
                      <a:pt x="104" y="12"/>
                      <a:pt x="93" y="14"/>
                      <a:pt x="81" y="22"/>
                    </a:cubicBezTo>
                    <a:cubicBezTo>
                      <a:pt x="78" y="9"/>
                      <a:pt x="69" y="0"/>
                      <a:pt x="58" y="0"/>
                    </a:cubicBezTo>
                    <a:cubicBezTo>
                      <a:pt x="47" y="0"/>
                      <a:pt x="38" y="9"/>
                      <a:pt x="35" y="22"/>
                    </a:cubicBezTo>
                    <a:cubicBezTo>
                      <a:pt x="24" y="14"/>
                      <a:pt x="12" y="12"/>
                      <a:pt x="7" y="17"/>
                    </a:cubicBezTo>
                    <a:cubicBezTo>
                      <a:pt x="0" y="24"/>
                      <a:pt x="5" y="40"/>
                      <a:pt x="18" y="52"/>
                    </a:cubicBezTo>
                    <a:lnTo>
                      <a:pt x="98" y="5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8" name="Freeform: Shape 45"/>
              <p:cNvSpPr/>
              <p:nvPr/>
            </p:nvSpPr>
            <p:spPr bwMode="auto">
              <a:xfrm>
                <a:off x="9985375" y="3298825"/>
                <a:ext cx="649288" cy="566738"/>
              </a:xfrm>
              <a:custGeom>
                <a:avLst/>
                <a:gdLst>
                  <a:gd name="T0" fmla="*/ 165 w 170"/>
                  <a:gd name="T1" fmla="*/ 95 h 149"/>
                  <a:gd name="T2" fmla="*/ 165 w 170"/>
                  <a:gd name="T3" fmla="*/ 95 h 149"/>
                  <a:gd name="T4" fmla="*/ 170 w 170"/>
                  <a:gd name="T5" fmla="*/ 66 h 149"/>
                  <a:gd name="T6" fmla="*/ 132 w 170"/>
                  <a:gd name="T7" fmla="*/ 0 h 149"/>
                  <a:gd name="T8" fmla="*/ 38 w 170"/>
                  <a:gd name="T9" fmla="*/ 0 h 149"/>
                  <a:gd name="T10" fmla="*/ 0 w 170"/>
                  <a:gd name="T11" fmla="*/ 66 h 149"/>
                  <a:gd name="T12" fmla="*/ 9 w 170"/>
                  <a:gd name="T13" fmla="*/ 101 h 149"/>
                  <a:gd name="T14" fmla="*/ 12 w 170"/>
                  <a:gd name="T15" fmla="*/ 114 h 149"/>
                  <a:gd name="T16" fmla="*/ 10 w 170"/>
                  <a:gd name="T17" fmla="*/ 136 h 149"/>
                  <a:gd name="T18" fmla="*/ 43 w 170"/>
                  <a:gd name="T19" fmla="*/ 142 h 149"/>
                  <a:gd name="T20" fmla="*/ 43 w 170"/>
                  <a:gd name="T21" fmla="*/ 142 h 149"/>
                  <a:gd name="T22" fmla="*/ 61 w 170"/>
                  <a:gd name="T23" fmla="*/ 142 h 149"/>
                  <a:gd name="T24" fmla="*/ 61 w 170"/>
                  <a:gd name="T25" fmla="*/ 142 h 149"/>
                  <a:gd name="T26" fmla="*/ 85 w 170"/>
                  <a:gd name="T27" fmla="*/ 146 h 149"/>
                  <a:gd name="T28" fmla="*/ 110 w 170"/>
                  <a:gd name="T29" fmla="*/ 142 h 149"/>
                  <a:gd name="T30" fmla="*/ 110 w 170"/>
                  <a:gd name="T31" fmla="*/ 142 h 149"/>
                  <a:gd name="T32" fmla="*/ 127 w 170"/>
                  <a:gd name="T33" fmla="*/ 142 h 149"/>
                  <a:gd name="T34" fmla="*/ 160 w 170"/>
                  <a:gd name="T35" fmla="*/ 136 h 149"/>
                  <a:gd name="T36" fmla="*/ 158 w 170"/>
                  <a:gd name="T37" fmla="*/ 115 h 149"/>
                  <a:gd name="T38" fmla="*/ 158 w 170"/>
                  <a:gd name="T39" fmla="*/ 115 h 149"/>
                  <a:gd name="T40" fmla="*/ 162 w 170"/>
                  <a:gd name="T41" fmla="*/ 101 h 149"/>
                  <a:gd name="T42" fmla="*/ 165 w 170"/>
                  <a:gd name="T43" fmla="*/ 95 h 149"/>
                  <a:gd name="T44" fmla="*/ 91 w 170"/>
                  <a:gd name="T45" fmla="*/ 113 h 149"/>
                  <a:gd name="T46" fmla="*/ 79 w 170"/>
                  <a:gd name="T47" fmla="*/ 113 h 149"/>
                  <a:gd name="T48" fmla="*/ 79 w 170"/>
                  <a:gd name="T49" fmla="*/ 102 h 149"/>
                  <a:gd name="T50" fmla="*/ 58 w 170"/>
                  <a:gd name="T51" fmla="*/ 96 h 149"/>
                  <a:gd name="T52" fmla="*/ 62 w 170"/>
                  <a:gd name="T53" fmla="*/ 83 h 149"/>
                  <a:gd name="T54" fmla="*/ 81 w 170"/>
                  <a:gd name="T55" fmla="*/ 88 h 149"/>
                  <a:gd name="T56" fmla="*/ 92 w 170"/>
                  <a:gd name="T57" fmla="*/ 83 h 149"/>
                  <a:gd name="T58" fmla="*/ 80 w 170"/>
                  <a:gd name="T59" fmla="*/ 75 h 149"/>
                  <a:gd name="T60" fmla="*/ 59 w 170"/>
                  <a:gd name="T61" fmla="*/ 55 h 149"/>
                  <a:gd name="T62" fmla="*/ 80 w 170"/>
                  <a:gd name="T63" fmla="*/ 37 h 149"/>
                  <a:gd name="T64" fmla="*/ 80 w 170"/>
                  <a:gd name="T65" fmla="*/ 25 h 149"/>
                  <a:gd name="T66" fmla="*/ 92 w 170"/>
                  <a:gd name="T67" fmla="*/ 25 h 149"/>
                  <a:gd name="T68" fmla="*/ 92 w 170"/>
                  <a:gd name="T69" fmla="*/ 37 h 149"/>
                  <a:gd name="T70" fmla="*/ 109 w 170"/>
                  <a:gd name="T71" fmla="*/ 41 h 149"/>
                  <a:gd name="T72" fmla="*/ 105 w 170"/>
                  <a:gd name="T73" fmla="*/ 54 h 149"/>
                  <a:gd name="T74" fmla="*/ 89 w 170"/>
                  <a:gd name="T75" fmla="*/ 50 h 149"/>
                  <a:gd name="T76" fmla="*/ 80 w 170"/>
                  <a:gd name="T77" fmla="*/ 54 h 149"/>
                  <a:gd name="T78" fmla="*/ 92 w 170"/>
                  <a:gd name="T79" fmla="*/ 62 h 149"/>
                  <a:gd name="T80" fmla="*/ 112 w 170"/>
                  <a:gd name="T81" fmla="*/ 82 h 149"/>
                  <a:gd name="T82" fmla="*/ 91 w 170"/>
                  <a:gd name="T83" fmla="*/ 101 h 149"/>
                  <a:gd name="T84" fmla="*/ 91 w 170"/>
                  <a:gd name="T85" fmla="*/ 113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0" h="149">
                    <a:moveTo>
                      <a:pt x="165" y="95"/>
                    </a:moveTo>
                    <a:cubicBezTo>
                      <a:pt x="165" y="95"/>
                      <a:pt x="165" y="95"/>
                      <a:pt x="165" y="95"/>
                    </a:cubicBezTo>
                    <a:cubicBezTo>
                      <a:pt x="168" y="86"/>
                      <a:pt x="170" y="76"/>
                      <a:pt x="170" y="66"/>
                    </a:cubicBezTo>
                    <a:cubicBezTo>
                      <a:pt x="170" y="39"/>
                      <a:pt x="155" y="14"/>
                      <a:pt x="132" y="0"/>
                    </a:cubicBezTo>
                    <a:cubicBezTo>
                      <a:pt x="38" y="0"/>
                      <a:pt x="38" y="0"/>
                      <a:pt x="38" y="0"/>
                    </a:cubicBezTo>
                    <a:cubicBezTo>
                      <a:pt x="15" y="14"/>
                      <a:pt x="0" y="39"/>
                      <a:pt x="0" y="66"/>
                    </a:cubicBezTo>
                    <a:cubicBezTo>
                      <a:pt x="0" y="79"/>
                      <a:pt x="3" y="91"/>
                      <a:pt x="9" y="101"/>
                    </a:cubicBezTo>
                    <a:cubicBezTo>
                      <a:pt x="11" y="106"/>
                      <a:pt x="13" y="112"/>
                      <a:pt x="12" y="114"/>
                    </a:cubicBezTo>
                    <a:cubicBezTo>
                      <a:pt x="8" y="121"/>
                      <a:pt x="7" y="129"/>
                      <a:pt x="10" y="136"/>
                    </a:cubicBezTo>
                    <a:cubicBezTo>
                      <a:pt x="16" y="146"/>
                      <a:pt x="30" y="148"/>
                      <a:pt x="43" y="142"/>
                    </a:cubicBezTo>
                    <a:cubicBezTo>
                      <a:pt x="43" y="142"/>
                      <a:pt x="43" y="142"/>
                      <a:pt x="43" y="142"/>
                    </a:cubicBezTo>
                    <a:cubicBezTo>
                      <a:pt x="43" y="142"/>
                      <a:pt x="50" y="139"/>
                      <a:pt x="61" y="142"/>
                    </a:cubicBezTo>
                    <a:cubicBezTo>
                      <a:pt x="61" y="142"/>
                      <a:pt x="61" y="142"/>
                      <a:pt x="61" y="142"/>
                    </a:cubicBezTo>
                    <a:cubicBezTo>
                      <a:pt x="69" y="144"/>
                      <a:pt x="77" y="146"/>
                      <a:pt x="85" y="146"/>
                    </a:cubicBezTo>
                    <a:cubicBezTo>
                      <a:pt x="94" y="146"/>
                      <a:pt x="102" y="144"/>
                      <a:pt x="110" y="142"/>
                    </a:cubicBezTo>
                    <a:cubicBezTo>
                      <a:pt x="110" y="142"/>
                      <a:pt x="110" y="142"/>
                      <a:pt x="110" y="142"/>
                    </a:cubicBezTo>
                    <a:cubicBezTo>
                      <a:pt x="119" y="140"/>
                      <a:pt x="125" y="141"/>
                      <a:pt x="127" y="142"/>
                    </a:cubicBezTo>
                    <a:cubicBezTo>
                      <a:pt x="140" y="149"/>
                      <a:pt x="154" y="146"/>
                      <a:pt x="160" y="136"/>
                    </a:cubicBezTo>
                    <a:cubicBezTo>
                      <a:pt x="163" y="130"/>
                      <a:pt x="163" y="122"/>
                      <a:pt x="158" y="115"/>
                    </a:cubicBezTo>
                    <a:cubicBezTo>
                      <a:pt x="158" y="115"/>
                      <a:pt x="158" y="115"/>
                      <a:pt x="158" y="115"/>
                    </a:cubicBezTo>
                    <a:cubicBezTo>
                      <a:pt x="157" y="113"/>
                      <a:pt x="160" y="106"/>
                      <a:pt x="162" y="101"/>
                    </a:cubicBezTo>
                    <a:cubicBezTo>
                      <a:pt x="163" y="99"/>
                      <a:pt x="165" y="95"/>
                      <a:pt x="165" y="95"/>
                    </a:cubicBezTo>
                    <a:close/>
                    <a:moveTo>
                      <a:pt x="91" y="113"/>
                    </a:moveTo>
                    <a:cubicBezTo>
                      <a:pt x="79" y="113"/>
                      <a:pt x="79" y="113"/>
                      <a:pt x="79" y="113"/>
                    </a:cubicBezTo>
                    <a:cubicBezTo>
                      <a:pt x="79" y="102"/>
                      <a:pt x="79" y="102"/>
                      <a:pt x="79" y="102"/>
                    </a:cubicBezTo>
                    <a:cubicBezTo>
                      <a:pt x="71" y="101"/>
                      <a:pt x="63" y="99"/>
                      <a:pt x="58" y="96"/>
                    </a:cubicBezTo>
                    <a:cubicBezTo>
                      <a:pt x="62" y="83"/>
                      <a:pt x="62" y="83"/>
                      <a:pt x="62" y="83"/>
                    </a:cubicBezTo>
                    <a:cubicBezTo>
                      <a:pt x="66" y="85"/>
                      <a:pt x="75" y="88"/>
                      <a:pt x="81" y="88"/>
                    </a:cubicBezTo>
                    <a:cubicBezTo>
                      <a:pt x="87" y="88"/>
                      <a:pt x="92" y="86"/>
                      <a:pt x="92" y="83"/>
                    </a:cubicBezTo>
                    <a:cubicBezTo>
                      <a:pt x="92" y="80"/>
                      <a:pt x="90" y="78"/>
                      <a:pt x="80" y="75"/>
                    </a:cubicBezTo>
                    <a:cubicBezTo>
                      <a:pt x="65" y="70"/>
                      <a:pt x="59" y="65"/>
                      <a:pt x="59" y="55"/>
                    </a:cubicBezTo>
                    <a:cubicBezTo>
                      <a:pt x="59" y="46"/>
                      <a:pt x="67" y="39"/>
                      <a:pt x="80" y="37"/>
                    </a:cubicBezTo>
                    <a:cubicBezTo>
                      <a:pt x="80" y="25"/>
                      <a:pt x="80" y="25"/>
                      <a:pt x="80" y="25"/>
                    </a:cubicBezTo>
                    <a:cubicBezTo>
                      <a:pt x="92" y="25"/>
                      <a:pt x="92" y="25"/>
                      <a:pt x="92" y="25"/>
                    </a:cubicBezTo>
                    <a:cubicBezTo>
                      <a:pt x="92" y="37"/>
                      <a:pt x="92" y="37"/>
                      <a:pt x="92" y="37"/>
                    </a:cubicBezTo>
                    <a:cubicBezTo>
                      <a:pt x="99" y="37"/>
                      <a:pt x="106" y="39"/>
                      <a:pt x="109" y="41"/>
                    </a:cubicBezTo>
                    <a:cubicBezTo>
                      <a:pt x="105" y="54"/>
                      <a:pt x="105" y="54"/>
                      <a:pt x="105" y="54"/>
                    </a:cubicBezTo>
                    <a:cubicBezTo>
                      <a:pt x="102" y="52"/>
                      <a:pt x="96" y="50"/>
                      <a:pt x="89" y="50"/>
                    </a:cubicBezTo>
                    <a:cubicBezTo>
                      <a:pt x="84" y="50"/>
                      <a:pt x="80" y="51"/>
                      <a:pt x="80" y="54"/>
                    </a:cubicBezTo>
                    <a:cubicBezTo>
                      <a:pt x="80" y="57"/>
                      <a:pt x="81" y="59"/>
                      <a:pt x="92" y="62"/>
                    </a:cubicBezTo>
                    <a:cubicBezTo>
                      <a:pt x="107" y="67"/>
                      <a:pt x="112" y="73"/>
                      <a:pt x="112" y="82"/>
                    </a:cubicBezTo>
                    <a:cubicBezTo>
                      <a:pt x="112" y="91"/>
                      <a:pt x="105" y="99"/>
                      <a:pt x="91" y="101"/>
                    </a:cubicBezTo>
                    <a:lnTo>
                      <a:pt x="91" y="1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grpSp>
        <p:sp>
          <p:nvSpPr>
            <p:cNvPr id="12" name="TextBox 9"/>
            <p:cNvSpPr txBox="1"/>
            <p:nvPr/>
          </p:nvSpPr>
          <p:spPr>
            <a:xfrm>
              <a:off x="5821206" y="4833909"/>
              <a:ext cx="800220" cy="338554"/>
            </a:xfrm>
            <a:prstGeom prst="rect">
              <a:avLst/>
            </a:prstGeom>
            <a:noFill/>
          </p:spPr>
          <p:txBody>
            <a:bodyPr wrap="none">
              <a:normAutofit/>
            </a:bodyPr>
            <a:lstStyle/>
            <a:p>
              <a:pPr algn="ctr"/>
              <a:r>
                <a:rPr lang="zh-CN" altLang="en-US" sz="1600" b="1">
                  <a:solidFill>
                    <a:schemeClr val="bg1"/>
                  </a:solidFill>
                </a:rPr>
                <a:t>关键词</a:t>
              </a:r>
            </a:p>
          </p:txBody>
        </p:sp>
        <p:cxnSp>
          <p:nvCxnSpPr>
            <p:cNvPr id="15" name="Straight Connector 12"/>
            <p:cNvCxnSpPr/>
            <p:nvPr/>
          </p:nvCxnSpPr>
          <p:spPr>
            <a:xfrm>
              <a:off x="7188460" y="5047077"/>
              <a:ext cx="269213" cy="269213"/>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53" name="千图PPT彼岸天：ID 8661124库_组合 52"/>
          <p:cNvGrpSpPr/>
          <p:nvPr>
            <p:custDataLst>
              <p:tags r:id="rId5"/>
            </p:custDataLst>
          </p:nvPr>
        </p:nvGrpSpPr>
        <p:grpSpPr>
          <a:xfrm>
            <a:off x="7202763" y="2036348"/>
            <a:ext cx="4176036" cy="1034006"/>
            <a:chOff x="7202763" y="2036348"/>
            <a:chExt cx="4176036" cy="1034006"/>
          </a:xfrm>
        </p:grpSpPr>
        <p:cxnSp>
          <p:nvCxnSpPr>
            <p:cNvPr id="13" name="Straight Connector 10"/>
            <p:cNvCxnSpPr/>
            <p:nvPr/>
          </p:nvCxnSpPr>
          <p:spPr>
            <a:xfrm flipV="1">
              <a:off x="7202763" y="2487102"/>
              <a:ext cx="583251" cy="583252"/>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4" name="Straight Arrow Connector 11"/>
            <p:cNvCxnSpPr/>
            <p:nvPr/>
          </p:nvCxnSpPr>
          <p:spPr>
            <a:xfrm>
              <a:off x="7780942" y="2487102"/>
              <a:ext cx="674084" cy="0"/>
            </a:xfrm>
            <a:prstGeom prst="straightConnector1">
              <a:avLst/>
            </a:prstGeom>
            <a:ln w="28575">
              <a:solidFill>
                <a:schemeClr val="tx2"/>
              </a:solidFill>
              <a:tailEnd type="oval"/>
            </a:ln>
          </p:spPr>
          <p:style>
            <a:lnRef idx="1">
              <a:schemeClr val="accent1"/>
            </a:lnRef>
            <a:fillRef idx="0">
              <a:schemeClr val="accent1"/>
            </a:fillRef>
            <a:effectRef idx="0">
              <a:schemeClr val="accent1"/>
            </a:effectRef>
            <a:fontRef idx="minor">
              <a:schemeClr val="tx1"/>
            </a:fontRef>
          </p:style>
        </p:cxnSp>
        <p:sp>
          <p:nvSpPr>
            <p:cNvPr id="21" name="Freeform: Shape 18"/>
            <p:cNvSpPr/>
            <p:nvPr/>
          </p:nvSpPr>
          <p:spPr bwMode="auto">
            <a:xfrm>
              <a:off x="8579862" y="2243432"/>
              <a:ext cx="421023" cy="423809"/>
            </a:xfrm>
            <a:custGeom>
              <a:avLst/>
              <a:gdLst>
                <a:gd name="T0" fmla="*/ 76 w 151"/>
                <a:gd name="T1" fmla="*/ 0 h 152"/>
                <a:gd name="T2" fmla="*/ 9 w 151"/>
                <a:gd name="T3" fmla="*/ 142 h 152"/>
                <a:gd name="T4" fmla="*/ 0 w 151"/>
                <a:gd name="T5" fmla="*/ 152 h 152"/>
                <a:gd name="T6" fmla="*/ 151 w 151"/>
                <a:gd name="T7" fmla="*/ 38 h 152"/>
                <a:gd name="T8" fmla="*/ 57 w 151"/>
                <a:gd name="T9" fmla="*/ 142 h 152"/>
                <a:gd name="T10" fmla="*/ 28 w 151"/>
                <a:gd name="T11" fmla="*/ 123 h 152"/>
                <a:gd name="T12" fmla="*/ 57 w 151"/>
                <a:gd name="T13" fmla="*/ 142 h 152"/>
                <a:gd name="T14" fmla="*/ 19 w 151"/>
                <a:gd name="T15" fmla="*/ 104 h 152"/>
                <a:gd name="T16" fmla="*/ 66 w 151"/>
                <a:gd name="T17" fmla="*/ 95 h 152"/>
                <a:gd name="T18" fmla="*/ 66 w 151"/>
                <a:gd name="T19" fmla="*/ 85 h 152"/>
                <a:gd name="T20" fmla="*/ 19 w 151"/>
                <a:gd name="T21" fmla="*/ 76 h 152"/>
                <a:gd name="T22" fmla="*/ 66 w 151"/>
                <a:gd name="T23" fmla="*/ 85 h 152"/>
                <a:gd name="T24" fmla="*/ 19 w 151"/>
                <a:gd name="T25" fmla="*/ 66 h 152"/>
                <a:gd name="T26" fmla="*/ 66 w 151"/>
                <a:gd name="T27" fmla="*/ 57 h 152"/>
                <a:gd name="T28" fmla="*/ 66 w 151"/>
                <a:gd name="T29" fmla="*/ 47 h 152"/>
                <a:gd name="T30" fmla="*/ 19 w 151"/>
                <a:gd name="T31" fmla="*/ 38 h 152"/>
                <a:gd name="T32" fmla="*/ 66 w 151"/>
                <a:gd name="T33" fmla="*/ 47 h 152"/>
                <a:gd name="T34" fmla="*/ 19 w 151"/>
                <a:gd name="T35" fmla="*/ 29 h 152"/>
                <a:gd name="T36" fmla="*/ 66 w 151"/>
                <a:gd name="T37" fmla="*/ 19 h 152"/>
                <a:gd name="T38" fmla="*/ 113 w 151"/>
                <a:gd name="T39" fmla="*/ 133 h 152"/>
                <a:gd name="T40" fmla="*/ 95 w 151"/>
                <a:gd name="T41" fmla="*/ 114 h 152"/>
                <a:gd name="T42" fmla="*/ 113 w 151"/>
                <a:gd name="T43" fmla="*/ 133 h 152"/>
                <a:gd name="T44" fmla="*/ 95 w 151"/>
                <a:gd name="T45" fmla="*/ 104 h 152"/>
                <a:gd name="T46" fmla="*/ 113 w 151"/>
                <a:gd name="T47" fmla="*/ 85 h 152"/>
                <a:gd name="T48" fmla="*/ 113 w 151"/>
                <a:gd name="T49" fmla="*/ 76 h 152"/>
                <a:gd name="T50" fmla="*/ 95 w 151"/>
                <a:gd name="T51" fmla="*/ 57 h 152"/>
                <a:gd name="T52" fmla="*/ 113 w 151"/>
                <a:gd name="T53" fmla="*/ 76 h 152"/>
                <a:gd name="T54" fmla="*/ 123 w 151"/>
                <a:gd name="T55" fmla="*/ 133 h 152"/>
                <a:gd name="T56" fmla="*/ 142 w 151"/>
                <a:gd name="T57" fmla="*/ 114 h 152"/>
                <a:gd name="T58" fmla="*/ 142 w 151"/>
                <a:gd name="T59" fmla="*/ 104 h 152"/>
                <a:gd name="T60" fmla="*/ 123 w 151"/>
                <a:gd name="T61" fmla="*/ 85 h 152"/>
                <a:gd name="T62" fmla="*/ 142 w 151"/>
                <a:gd name="T63" fmla="*/ 104 h 152"/>
                <a:gd name="T64" fmla="*/ 123 w 151"/>
                <a:gd name="T65" fmla="*/ 76 h 152"/>
                <a:gd name="T66" fmla="*/ 142 w 151"/>
                <a:gd name="T67" fmla="*/ 57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51" h="152">
                  <a:moveTo>
                    <a:pt x="76" y="38"/>
                  </a:moveTo>
                  <a:lnTo>
                    <a:pt x="76" y="0"/>
                  </a:lnTo>
                  <a:lnTo>
                    <a:pt x="9" y="0"/>
                  </a:lnTo>
                  <a:lnTo>
                    <a:pt x="9" y="142"/>
                  </a:lnTo>
                  <a:lnTo>
                    <a:pt x="0" y="142"/>
                  </a:lnTo>
                  <a:lnTo>
                    <a:pt x="0" y="152"/>
                  </a:lnTo>
                  <a:lnTo>
                    <a:pt x="151" y="152"/>
                  </a:lnTo>
                  <a:lnTo>
                    <a:pt x="151" y="38"/>
                  </a:lnTo>
                  <a:lnTo>
                    <a:pt x="76" y="38"/>
                  </a:lnTo>
                  <a:close/>
                  <a:moveTo>
                    <a:pt x="57" y="142"/>
                  </a:moveTo>
                  <a:lnTo>
                    <a:pt x="28" y="142"/>
                  </a:lnTo>
                  <a:lnTo>
                    <a:pt x="28" y="123"/>
                  </a:lnTo>
                  <a:lnTo>
                    <a:pt x="57" y="123"/>
                  </a:lnTo>
                  <a:lnTo>
                    <a:pt x="57" y="142"/>
                  </a:lnTo>
                  <a:close/>
                  <a:moveTo>
                    <a:pt x="66" y="104"/>
                  </a:moveTo>
                  <a:lnTo>
                    <a:pt x="19" y="104"/>
                  </a:lnTo>
                  <a:lnTo>
                    <a:pt x="19" y="95"/>
                  </a:lnTo>
                  <a:lnTo>
                    <a:pt x="66" y="95"/>
                  </a:lnTo>
                  <a:lnTo>
                    <a:pt x="66" y="104"/>
                  </a:lnTo>
                  <a:close/>
                  <a:moveTo>
                    <a:pt x="66" y="85"/>
                  </a:moveTo>
                  <a:lnTo>
                    <a:pt x="19" y="85"/>
                  </a:lnTo>
                  <a:lnTo>
                    <a:pt x="19" y="76"/>
                  </a:lnTo>
                  <a:lnTo>
                    <a:pt x="66" y="76"/>
                  </a:lnTo>
                  <a:lnTo>
                    <a:pt x="66" y="85"/>
                  </a:lnTo>
                  <a:close/>
                  <a:moveTo>
                    <a:pt x="66" y="66"/>
                  </a:moveTo>
                  <a:lnTo>
                    <a:pt x="19" y="66"/>
                  </a:lnTo>
                  <a:lnTo>
                    <a:pt x="19" y="57"/>
                  </a:lnTo>
                  <a:lnTo>
                    <a:pt x="66" y="57"/>
                  </a:lnTo>
                  <a:lnTo>
                    <a:pt x="66" y="66"/>
                  </a:lnTo>
                  <a:close/>
                  <a:moveTo>
                    <a:pt x="66" y="47"/>
                  </a:moveTo>
                  <a:lnTo>
                    <a:pt x="19" y="47"/>
                  </a:lnTo>
                  <a:lnTo>
                    <a:pt x="19" y="38"/>
                  </a:lnTo>
                  <a:lnTo>
                    <a:pt x="66" y="38"/>
                  </a:lnTo>
                  <a:lnTo>
                    <a:pt x="66" y="47"/>
                  </a:lnTo>
                  <a:close/>
                  <a:moveTo>
                    <a:pt x="66" y="29"/>
                  </a:moveTo>
                  <a:lnTo>
                    <a:pt x="19" y="29"/>
                  </a:lnTo>
                  <a:lnTo>
                    <a:pt x="19" y="19"/>
                  </a:lnTo>
                  <a:lnTo>
                    <a:pt x="66" y="19"/>
                  </a:lnTo>
                  <a:lnTo>
                    <a:pt x="66" y="29"/>
                  </a:lnTo>
                  <a:close/>
                  <a:moveTo>
                    <a:pt x="113" y="133"/>
                  </a:moveTo>
                  <a:lnTo>
                    <a:pt x="95" y="133"/>
                  </a:lnTo>
                  <a:lnTo>
                    <a:pt x="95" y="114"/>
                  </a:lnTo>
                  <a:lnTo>
                    <a:pt x="113" y="114"/>
                  </a:lnTo>
                  <a:lnTo>
                    <a:pt x="113" y="133"/>
                  </a:lnTo>
                  <a:close/>
                  <a:moveTo>
                    <a:pt x="113" y="104"/>
                  </a:moveTo>
                  <a:lnTo>
                    <a:pt x="95" y="104"/>
                  </a:lnTo>
                  <a:lnTo>
                    <a:pt x="95" y="85"/>
                  </a:lnTo>
                  <a:lnTo>
                    <a:pt x="113" y="85"/>
                  </a:lnTo>
                  <a:lnTo>
                    <a:pt x="113" y="104"/>
                  </a:lnTo>
                  <a:close/>
                  <a:moveTo>
                    <a:pt x="113" y="76"/>
                  </a:moveTo>
                  <a:lnTo>
                    <a:pt x="95" y="76"/>
                  </a:lnTo>
                  <a:lnTo>
                    <a:pt x="95" y="57"/>
                  </a:lnTo>
                  <a:lnTo>
                    <a:pt x="113" y="57"/>
                  </a:lnTo>
                  <a:lnTo>
                    <a:pt x="113" y="76"/>
                  </a:lnTo>
                  <a:close/>
                  <a:moveTo>
                    <a:pt x="142" y="133"/>
                  </a:moveTo>
                  <a:lnTo>
                    <a:pt x="123" y="133"/>
                  </a:lnTo>
                  <a:lnTo>
                    <a:pt x="123" y="114"/>
                  </a:lnTo>
                  <a:lnTo>
                    <a:pt x="142" y="114"/>
                  </a:lnTo>
                  <a:lnTo>
                    <a:pt x="142" y="133"/>
                  </a:lnTo>
                  <a:close/>
                  <a:moveTo>
                    <a:pt x="142" y="104"/>
                  </a:moveTo>
                  <a:lnTo>
                    <a:pt x="123" y="104"/>
                  </a:lnTo>
                  <a:lnTo>
                    <a:pt x="123" y="85"/>
                  </a:lnTo>
                  <a:lnTo>
                    <a:pt x="142" y="85"/>
                  </a:lnTo>
                  <a:lnTo>
                    <a:pt x="142" y="104"/>
                  </a:lnTo>
                  <a:close/>
                  <a:moveTo>
                    <a:pt x="142" y="76"/>
                  </a:moveTo>
                  <a:lnTo>
                    <a:pt x="123" y="76"/>
                  </a:lnTo>
                  <a:lnTo>
                    <a:pt x="123" y="57"/>
                  </a:lnTo>
                  <a:lnTo>
                    <a:pt x="142" y="57"/>
                  </a:lnTo>
                  <a:lnTo>
                    <a:pt x="142" y="76"/>
                  </a:lnTo>
                  <a:close/>
                </a:path>
              </a:pathLst>
            </a:custGeom>
            <a:solidFill>
              <a:schemeClr val="accent3"/>
            </a:solidFill>
            <a:ln>
              <a:noFill/>
            </a:ln>
          </p:spPr>
          <p:txBody>
            <a:bodyPr anchor="ctr"/>
            <a:lstStyle/>
            <a:p>
              <a:pPr algn="ctr"/>
              <a:endParaRPr/>
            </a:p>
          </p:txBody>
        </p:sp>
        <p:sp>
          <p:nvSpPr>
            <p:cNvPr id="24" name="TextBox 21"/>
            <p:cNvSpPr txBox="1"/>
            <p:nvPr/>
          </p:nvSpPr>
          <p:spPr>
            <a:xfrm>
              <a:off x="9048729" y="2036348"/>
              <a:ext cx="1415772" cy="338554"/>
            </a:xfrm>
            <a:prstGeom prst="rect">
              <a:avLst/>
            </a:prstGeom>
            <a:noFill/>
          </p:spPr>
          <p:txBody>
            <a:bodyPr wrap="none">
              <a:normAutofit/>
            </a:bodyPr>
            <a:lstStyle/>
            <a:p>
              <a:r>
                <a:rPr lang="zh-CN" altLang="en-US" sz="1600" b="1" dirty="0"/>
                <a:t>输入标题文本</a:t>
              </a:r>
            </a:p>
          </p:txBody>
        </p:sp>
        <p:sp>
          <p:nvSpPr>
            <p:cNvPr id="25" name="TextBox 22"/>
            <p:cNvSpPr txBox="1"/>
            <p:nvPr/>
          </p:nvSpPr>
          <p:spPr>
            <a:xfrm>
              <a:off x="9048729" y="2421226"/>
              <a:ext cx="2330070" cy="600164"/>
            </a:xfrm>
            <a:prstGeom prst="rect">
              <a:avLst/>
            </a:prstGeom>
            <a:noFill/>
          </p:spPr>
          <p:txBody>
            <a:bodyPr wrap="square">
              <a:normAutofit fontScale="92500"/>
            </a:bodyPr>
            <a:lstStyle/>
            <a:p>
              <a:pPr>
                <a:lnSpc>
                  <a:spcPct val="120000"/>
                </a:lnSpc>
              </a:pPr>
              <a:r>
                <a:rPr lang="zh-CN" altLang="en-US" sz="1100" dirty="0" smtClean="0"/>
                <a:t>点击此处更换文本点击此处更换文本点击此处更换文本点击此处更换文本</a:t>
              </a:r>
              <a:endParaRPr sz="1100" dirty="0"/>
            </a:p>
          </p:txBody>
        </p:sp>
      </p:grpSp>
      <p:grpSp>
        <p:nvGrpSpPr>
          <p:cNvPr id="54" name="千图PPT彼岸天：ID 8661124库_组合 53"/>
          <p:cNvGrpSpPr/>
          <p:nvPr>
            <p:custDataLst>
              <p:tags r:id="rId6"/>
            </p:custDataLst>
          </p:nvPr>
        </p:nvGrpSpPr>
        <p:grpSpPr>
          <a:xfrm>
            <a:off x="7440127" y="4803529"/>
            <a:ext cx="3661521" cy="985043"/>
            <a:chOff x="7440127" y="4803529"/>
            <a:chExt cx="3661521" cy="985043"/>
          </a:xfrm>
        </p:grpSpPr>
        <p:cxnSp>
          <p:nvCxnSpPr>
            <p:cNvPr id="16" name="Straight Arrow Connector 13"/>
            <p:cNvCxnSpPr/>
            <p:nvPr/>
          </p:nvCxnSpPr>
          <p:spPr>
            <a:xfrm rot="10800000" flipH="1">
              <a:off x="7440127" y="5315497"/>
              <a:ext cx="641112" cy="0"/>
            </a:xfrm>
            <a:prstGeom prst="straightConnector1">
              <a:avLst/>
            </a:prstGeom>
            <a:ln w="28575">
              <a:solidFill>
                <a:schemeClr val="tx2"/>
              </a:solidFill>
              <a:tailEnd type="oval"/>
            </a:ln>
          </p:spPr>
          <p:style>
            <a:lnRef idx="1">
              <a:schemeClr val="accent1"/>
            </a:lnRef>
            <a:fillRef idx="0">
              <a:schemeClr val="accent1"/>
            </a:fillRef>
            <a:effectRef idx="0">
              <a:schemeClr val="accent1"/>
            </a:effectRef>
            <a:fontRef idx="minor">
              <a:schemeClr val="tx1"/>
            </a:fontRef>
          </p:style>
        </p:cxnSp>
        <p:sp>
          <p:nvSpPr>
            <p:cNvPr id="23" name="Freeform: Shape 20"/>
            <p:cNvSpPr/>
            <p:nvPr/>
          </p:nvSpPr>
          <p:spPr bwMode="auto">
            <a:xfrm>
              <a:off x="8247629" y="5081618"/>
              <a:ext cx="424404" cy="441494"/>
            </a:xfrm>
            <a:custGeom>
              <a:avLst/>
              <a:gdLst>
                <a:gd name="T0" fmla="*/ 121 w 123"/>
                <a:gd name="T1" fmla="*/ 42 h 128"/>
                <a:gd name="T2" fmla="*/ 86 w 123"/>
                <a:gd name="T3" fmla="*/ 34 h 128"/>
                <a:gd name="T4" fmla="*/ 86 w 123"/>
                <a:gd name="T5" fmla="*/ 24 h 128"/>
                <a:gd name="T6" fmla="*/ 38 w 123"/>
                <a:gd name="T7" fmla="*/ 24 h 128"/>
                <a:gd name="T8" fmla="*/ 37 w 123"/>
                <a:gd name="T9" fmla="*/ 34 h 128"/>
                <a:gd name="T10" fmla="*/ 3 w 123"/>
                <a:gd name="T11" fmla="*/ 42 h 128"/>
                <a:gd name="T12" fmla="*/ 0 w 123"/>
                <a:gd name="T13" fmla="*/ 56 h 128"/>
                <a:gd name="T14" fmla="*/ 6 w 123"/>
                <a:gd name="T15" fmla="*/ 91 h 128"/>
                <a:gd name="T16" fmla="*/ 15 w 123"/>
                <a:gd name="T17" fmla="*/ 119 h 128"/>
                <a:gd name="T18" fmla="*/ 27 w 123"/>
                <a:gd name="T19" fmla="*/ 119 h 128"/>
                <a:gd name="T20" fmla="*/ 36 w 123"/>
                <a:gd name="T21" fmla="*/ 91 h 128"/>
                <a:gd name="T22" fmla="*/ 42 w 123"/>
                <a:gd name="T23" fmla="*/ 90 h 128"/>
                <a:gd name="T24" fmla="*/ 54 w 123"/>
                <a:gd name="T25" fmla="*/ 128 h 128"/>
                <a:gd name="T26" fmla="*/ 70 w 123"/>
                <a:gd name="T27" fmla="*/ 128 h 128"/>
                <a:gd name="T28" fmla="*/ 82 w 123"/>
                <a:gd name="T29" fmla="*/ 90 h 128"/>
                <a:gd name="T30" fmla="*/ 88 w 123"/>
                <a:gd name="T31" fmla="*/ 91 h 128"/>
                <a:gd name="T32" fmla="*/ 97 w 123"/>
                <a:gd name="T33" fmla="*/ 119 h 128"/>
                <a:gd name="T34" fmla="*/ 109 w 123"/>
                <a:gd name="T35" fmla="*/ 119 h 128"/>
                <a:gd name="T36" fmla="*/ 118 w 123"/>
                <a:gd name="T37" fmla="*/ 91 h 128"/>
                <a:gd name="T38" fmla="*/ 123 w 123"/>
                <a:gd name="T39" fmla="*/ 56 h 128"/>
                <a:gd name="T40" fmla="*/ 18 w 123"/>
                <a:gd name="T41" fmla="*/ 86 h 128"/>
                <a:gd name="T42" fmla="*/ 15 w 123"/>
                <a:gd name="T43" fmla="*/ 113 h 128"/>
                <a:gd name="T44" fmla="*/ 12 w 123"/>
                <a:gd name="T45" fmla="*/ 86 h 128"/>
                <a:gd name="T46" fmla="*/ 6 w 123"/>
                <a:gd name="T47" fmla="*/ 56 h 128"/>
                <a:gd name="T48" fmla="*/ 9 w 123"/>
                <a:gd name="T49" fmla="*/ 42 h 128"/>
                <a:gd name="T50" fmla="*/ 33 w 123"/>
                <a:gd name="T51" fmla="*/ 42 h 128"/>
                <a:gd name="T52" fmla="*/ 34 w 123"/>
                <a:gd name="T53" fmla="*/ 52 h 128"/>
                <a:gd name="T54" fmla="*/ 35 w 123"/>
                <a:gd name="T55" fmla="*/ 83 h 128"/>
                <a:gd name="T56" fmla="*/ 30 w 123"/>
                <a:gd name="T57" fmla="*/ 110 h 128"/>
                <a:gd name="T58" fmla="*/ 24 w 123"/>
                <a:gd name="T59" fmla="*/ 110 h 128"/>
                <a:gd name="T60" fmla="*/ 58 w 123"/>
                <a:gd name="T61" fmla="*/ 83 h 128"/>
                <a:gd name="T62" fmla="*/ 54 w 123"/>
                <a:gd name="T63" fmla="*/ 120 h 128"/>
                <a:gd name="T64" fmla="*/ 50 w 123"/>
                <a:gd name="T65" fmla="*/ 84 h 128"/>
                <a:gd name="T66" fmla="*/ 42 w 123"/>
                <a:gd name="T67" fmla="*/ 56 h 128"/>
                <a:gd name="T68" fmla="*/ 42 w 123"/>
                <a:gd name="T69" fmla="*/ 44 h 128"/>
                <a:gd name="T70" fmla="*/ 46 w 123"/>
                <a:gd name="T71" fmla="*/ 24 h 128"/>
                <a:gd name="T72" fmla="*/ 78 w 123"/>
                <a:gd name="T73" fmla="*/ 24 h 128"/>
                <a:gd name="T74" fmla="*/ 82 w 123"/>
                <a:gd name="T75" fmla="*/ 44 h 128"/>
                <a:gd name="T76" fmla="*/ 82 w 123"/>
                <a:gd name="T77" fmla="*/ 76 h 128"/>
                <a:gd name="T78" fmla="*/ 74 w 123"/>
                <a:gd name="T79" fmla="*/ 116 h 128"/>
                <a:gd name="T80" fmla="*/ 66 w 123"/>
                <a:gd name="T81" fmla="*/ 116 h 128"/>
                <a:gd name="T82" fmla="*/ 58 w 123"/>
                <a:gd name="T83" fmla="*/ 83 h 128"/>
                <a:gd name="T84" fmla="*/ 100 w 123"/>
                <a:gd name="T85" fmla="*/ 110 h 128"/>
                <a:gd name="T86" fmla="*/ 94 w 123"/>
                <a:gd name="T87" fmla="*/ 110 h 128"/>
                <a:gd name="T88" fmla="*/ 88 w 123"/>
                <a:gd name="T89" fmla="*/ 83 h 128"/>
                <a:gd name="T90" fmla="*/ 90 w 123"/>
                <a:gd name="T91" fmla="*/ 52 h 128"/>
                <a:gd name="T92" fmla="*/ 91 w 123"/>
                <a:gd name="T93" fmla="*/ 42 h 128"/>
                <a:gd name="T94" fmla="*/ 115 w 123"/>
                <a:gd name="T95" fmla="*/ 42 h 128"/>
                <a:gd name="T96" fmla="*/ 118 w 123"/>
                <a:gd name="T97" fmla="*/ 56 h 128"/>
                <a:gd name="T98" fmla="*/ 112 w 123"/>
                <a:gd name="T99" fmla="*/ 86 h 128"/>
                <a:gd name="T100" fmla="*/ 109 w 123"/>
                <a:gd name="T101" fmla="*/ 113 h 128"/>
                <a:gd name="T102" fmla="*/ 106 w 123"/>
                <a:gd name="T103" fmla="*/ 8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23" h="128">
                  <a:moveTo>
                    <a:pt x="119" y="48"/>
                  </a:moveTo>
                  <a:cubicBezTo>
                    <a:pt x="120" y="46"/>
                    <a:pt x="121" y="44"/>
                    <a:pt x="121" y="42"/>
                  </a:cubicBezTo>
                  <a:cubicBezTo>
                    <a:pt x="121" y="32"/>
                    <a:pt x="112" y="24"/>
                    <a:pt x="103" y="24"/>
                  </a:cubicBezTo>
                  <a:cubicBezTo>
                    <a:pt x="95" y="24"/>
                    <a:pt x="89" y="28"/>
                    <a:pt x="86" y="34"/>
                  </a:cubicBezTo>
                  <a:cubicBezTo>
                    <a:pt x="86" y="33"/>
                    <a:pt x="85" y="32"/>
                    <a:pt x="84" y="32"/>
                  </a:cubicBezTo>
                  <a:cubicBezTo>
                    <a:pt x="85" y="29"/>
                    <a:pt x="86" y="26"/>
                    <a:pt x="86" y="24"/>
                  </a:cubicBezTo>
                  <a:cubicBezTo>
                    <a:pt x="86" y="10"/>
                    <a:pt x="75" y="0"/>
                    <a:pt x="62" y="0"/>
                  </a:cubicBezTo>
                  <a:cubicBezTo>
                    <a:pt x="49" y="0"/>
                    <a:pt x="38" y="10"/>
                    <a:pt x="38" y="24"/>
                  </a:cubicBezTo>
                  <a:cubicBezTo>
                    <a:pt x="38" y="26"/>
                    <a:pt x="38" y="29"/>
                    <a:pt x="39" y="32"/>
                  </a:cubicBezTo>
                  <a:cubicBezTo>
                    <a:pt x="38" y="32"/>
                    <a:pt x="38" y="33"/>
                    <a:pt x="37" y="34"/>
                  </a:cubicBezTo>
                  <a:cubicBezTo>
                    <a:pt x="34" y="28"/>
                    <a:pt x="28" y="24"/>
                    <a:pt x="21" y="24"/>
                  </a:cubicBezTo>
                  <a:cubicBezTo>
                    <a:pt x="11" y="24"/>
                    <a:pt x="3" y="32"/>
                    <a:pt x="3" y="42"/>
                  </a:cubicBezTo>
                  <a:cubicBezTo>
                    <a:pt x="3" y="44"/>
                    <a:pt x="3" y="46"/>
                    <a:pt x="4" y="48"/>
                  </a:cubicBezTo>
                  <a:cubicBezTo>
                    <a:pt x="2" y="50"/>
                    <a:pt x="0" y="53"/>
                    <a:pt x="0" y="56"/>
                  </a:cubicBezTo>
                  <a:cubicBezTo>
                    <a:pt x="0" y="80"/>
                    <a:pt x="0" y="80"/>
                    <a:pt x="0" y="80"/>
                  </a:cubicBezTo>
                  <a:cubicBezTo>
                    <a:pt x="0" y="85"/>
                    <a:pt x="2" y="89"/>
                    <a:pt x="6" y="91"/>
                  </a:cubicBezTo>
                  <a:cubicBezTo>
                    <a:pt x="6" y="110"/>
                    <a:pt x="6" y="110"/>
                    <a:pt x="6" y="110"/>
                  </a:cubicBezTo>
                  <a:cubicBezTo>
                    <a:pt x="6" y="115"/>
                    <a:pt x="10" y="119"/>
                    <a:pt x="15" y="119"/>
                  </a:cubicBezTo>
                  <a:cubicBezTo>
                    <a:pt x="17" y="119"/>
                    <a:pt x="19" y="118"/>
                    <a:pt x="21" y="117"/>
                  </a:cubicBezTo>
                  <a:cubicBezTo>
                    <a:pt x="22" y="118"/>
                    <a:pt x="25" y="119"/>
                    <a:pt x="27" y="119"/>
                  </a:cubicBezTo>
                  <a:cubicBezTo>
                    <a:pt x="32" y="119"/>
                    <a:pt x="36" y="115"/>
                    <a:pt x="36" y="110"/>
                  </a:cubicBezTo>
                  <a:cubicBezTo>
                    <a:pt x="36" y="91"/>
                    <a:pt x="36" y="91"/>
                    <a:pt x="36" y="91"/>
                  </a:cubicBezTo>
                  <a:cubicBezTo>
                    <a:pt x="37" y="90"/>
                    <a:pt x="38" y="89"/>
                    <a:pt x="39" y="88"/>
                  </a:cubicBezTo>
                  <a:cubicBezTo>
                    <a:pt x="40" y="88"/>
                    <a:pt x="41" y="89"/>
                    <a:pt x="42" y="90"/>
                  </a:cubicBezTo>
                  <a:cubicBezTo>
                    <a:pt x="42" y="116"/>
                    <a:pt x="42" y="116"/>
                    <a:pt x="42" y="116"/>
                  </a:cubicBezTo>
                  <a:cubicBezTo>
                    <a:pt x="42" y="122"/>
                    <a:pt x="47" y="128"/>
                    <a:pt x="54" y="128"/>
                  </a:cubicBezTo>
                  <a:cubicBezTo>
                    <a:pt x="57" y="128"/>
                    <a:pt x="60" y="127"/>
                    <a:pt x="62" y="125"/>
                  </a:cubicBezTo>
                  <a:cubicBezTo>
                    <a:pt x="64" y="127"/>
                    <a:pt x="67" y="128"/>
                    <a:pt x="70" y="128"/>
                  </a:cubicBezTo>
                  <a:cubicBezTo>
                    <a:pt x="76" y="128"/>
                    <a:pt x="82" y="122"/>
                    <a:pt x="82" y="116"/>
                  </a:cubicBezTo>
                  <a:cubicBezTo>
                    <a:pt x="82" y="90"/>
                    <a:pt x="82" y="90"/>
                    <a:pt x="82" y="90"/>
                  </a:cubicBezTo>
                  <a:cubicBezTo>
                    <a:pt x="83" y="89"/>
                    <a:pt x="84" y="88"/>
                    <a:pt x="84" y="88"/>
                  </a:cubicBezTo>
                  <a:cubicBezTo>
                    <a:pt x="85" y="89"/>
                    <a:pt x="86" y="90"/>
                    <a:pt x="88" y="91"/>
                  </a:cubicBezTo>
                  <a:cubicBezTo>
                    <a:pt x="88" y="110"/>
                    <a:pt x="88" y="110"/>
                    <a:pt x="88" y="110"/>
                  </a:cubicBezTo>
                  <a:cubicBezTo>
                    <a:pt x="88" y="115"/>
                    <a:pt x="92" y="119"/>
                    <a:pt x="97" y="119"/>
                  </a:cubicBezTo>
                  <a:cubicBezTo>
                    <a:pt x="99" y="119"/>
                    <a:pt x="101" y="118"/>
                    <a:pt x="103" y="117"/>
                  </a:cubicBezTo>
                  <a:cubicBezTo>
                    <a:pt x="104" y="118"/>
                    <a:pt x="106" y="119"/>
                    <a:pt x="109" y="119"/>
                  </a:cubicBezTo>
                  <a:cubicBezTo>
                    <a:pt x="114" y="119"/>
                    <a:pt x="118" y="115"/>
                    <a:pt x="118" y="110"/>
                  </a:cubicBezTo>
                  <a:cubicBezTo>
                    <a:pt x="118" y="91"/>
                    <a:pt x="118" y="91"/>
                    <a:pt x="118" y="91"/>
                  </a:cubicBezTo>
                  <a:cubicBezTo>
                    <a:pt x="121" y="89"/>
                    <a:pt x="123" y="85"/>
                    <a:pt x="123" y="80"/>
                  </a:cubicBezTo>
                  <a:cubicBezTo>
                    <a:pt x="123" y="56"/>
                    <a:pt x="123" y="56"/>
                    <a:pt x="123" y="56"/>
                  </a:cubicBezTo>
                  <a:cubicBezTo>
                    <a:pt x="123" y="53"/>
                    <a:pt x="122" y="50"/>
                    <a:pt x="119" y="48"/>
                  </a:cubicBezTo>
                  <a:close/>
                  <a:moveTo>
                    <a:pt x="18" y="86"/>
                  </a:moveTo>
                  <a:cubicBezTo>
                    <a:pt x="18" y="110"/>
                    <a:pt x="18" y="110"/>
                    <a:pt x="18" y="110"/>
                  </a:cubicBezTo>
                  <a:cubicBezTo>
                    <a:pt x="18" y="112"/>
                    <a:pt x="17" y="113"/>
                    <a:pt x="15" y="113"/>
                  </a:cubicBezTo>
                  <a:cubicBezTo>
                    <a:pt x="13" y="113"/>
                    <a:pt x="12" y="112"/>
                    <a:pt x="12" y="110"/>
                  </a:cubicBezTo>
                  <a:cubicBezTo>
                    <a:pt x="12" y="86"/>
                    <a:pt x="12" y="86"/>
                    <a:pt x="12" y="86"/>
                  </a:cubicBezTo>
                  <a:cubicBezTo>
                    <a:pt x="9" y="86"/>
                    <a:pt x="6" y="84"/>
                    <a:pt x="6" y="80"/>
                  </a:cubicBezTo>
                  <a:cubicBezTo>
                    <a:pt x="6" y="56"/>
                    <a:pt x="6" y="56"/>
                    <a:pt x="6" y="56"/>
                  </a:cubicBezTo>
                  <a:cubicBezTo>
                    <a:pt x="6" y="53"/>
                    <a:pt x="9" y="51"/>
                    <a:pt x="12" y="51"/>
                  </a:cubicBezTo>
                  <a:cubicBezTo>
                    <a:pt x="12" y="51"/>
                    <a:pt x="9" y="48"/>
                    <a:pt x="9" y="42"/>
                  </a:cubicBezTo>
                  <a:cubicBezTo>
                    <a:pt x="9" y="35"/>
                    <a:pt x="14" y="30"/>
                    <a:pt x="21" y="30"/>
                  </a:cubicBezTo>
                  <a:cubicBezTo>
                    <a:pt x="27" y="30"/>
                    <a:pt x="33" y="35"/>
                    <a:pt x="33" y="42"/>
                  </a:cubicBezTo>
                  <a:cubicBezTo>
                    <a:pt x="33" y="48"/>
                    <a:pt x="30" y="51"/>
                    <a:pt x="30" y="51"/>
                  </a:cubicBezTo>
                  <a:cubicBezTo>
                    <a:pt x="31" y="51"/>
                    <a:pt x="33" y="51"/>
                    <a:pt x="34" y="52"/>
                  </a:cubicBezTo>
                  <a:cubicBezTo>
                    <a:pt x="34" y="76"/>
                    <a:pt x="34" y="76"/>
                    <a:pt x="34" y="76"/>
                  </a:cubicBezTo>
                  <a:cubicBezTo>
                    <a:pt x="34" y="78"/>
                    <a:pt x="34" y="80"/>
                    <a:pt x="35" y="83"/>
                  </a:cubicBezTo>
                  <a:cubicBezTo>
                    <a:pt x="34" y="85"/>
                    <a:pt x="32" y="86"/>
                    <a:pt x="30" y="86"/>
                  </a:cubicBezTo>
                  <a:cubicBezTo>
                    <a:pt x="30" y="110"/>
                    <a:pt x="30" y="110"/>
                    <a:pt x="30" y="110"/>
                  </a:cubicBezTo>
                  <a:cubicBezTo>
                    <a:pt x="30" y="112"/>
                    <a:pt x="28" y="113"/>
                    <a:pt x="27" y="113"/>
                  </a:cubicBezTo>
                  <a:cubicBezTo>
                    <a:pt x="25" y="113"/>
                    <a:pt x="24" y="112"/>
                    <a:pt x="24" y="110"/>
                  </a:cubicBezTo>
                  <a:cubicBezTo>
                    <a:pt x="24" y="86"/>
                    <a:pt x="24" y="86"/>
                    <a:pt x="24" y="86"/>
                  </a:cubicBezTo>
                  <a:moveTo>
                    <a:pt x="58" y="83"/>
                  </a:moveTo>
                  <a:cubicBezTo>
                    <a:pt x="58" y="116"/>
                    <a:pt x="58" y="116"/>
                    <a:pt x="58" y="116"/>
                  </a:cubicBezTo>
                  <a:cubicBezTo>
                    <a:pt x="58" y="118"/>
                    <a:pt x="56" y="120"/>
                    <a:pt x="54" y="120"/>
                  </a:cubicBezTo>
                  <a:cubicBezTo>
                    <a:pt x="52" y="120"/>
                    <a:pt x="50" y="118"/>
                    <a:pt x="50" y="116"/>
                  </a:cubicBezTo>
                  <a:cubicBezTo>
                    <a:pt x="50" y="84"/>
                    <a:pt x="50" y="84"/>
                    <a:pt x="50" y="84"/>
                  </a:cubicBezTo>
                  <a:cubicBezTo>
                    <a:pt x="45" y="84"/>
                    <a:pt x="42" y="80"/>
                    <a:pt x="42" y="76"/>
                  </a:cubicBezTo>
                  <a:cubicBezTo>
                    <a:pt x="42" y="56"/>
                    <a:pt x="42" y="56"/>
                    <a:pt x="42" y="56"/>
                  </a:cubicBezTo>
                  <a:cubicBezTo>
                    <a:pt x="42" y="56"/>
                    <a:pt x="42" y="56"/>
                    <a:pt x="42" y="56"/>
                  </a:cubicBezTo>
                  <a:cubicBezTo>
                    <a:pt x="42" y="44"/>
                    <a:pt x="42" y="44"/>
                    <a:pt x="42" y="44"/>
                  </a:cubicBezTo>
                  <a:cubicBezTo>
                    <a:pt x="42" y="39"/>
                    <a:pt x="45" y="36"/>
                    <a:pt x="50" y="36"/>
                  </a:cubicBezTo>
                  <a:cubicBezTo>
                    <a:pt x="50" y="36"/>
                    <a:pt x="46" y="33"/>
                    <a:pt x="46" y="24"/>
                  </a:cubicBezTo>
                  <a:cubicBezTo>
                    <a:pt x="46" y="15"/>
                    <a:pt x="53" y="8"/>
                    <a:pt x="62" y="8"/>
                  </a:cubicBezTo>
                  <a:cubicBezTo>
                    <a:pt x="71" y="8"/>
                    <a:pt x="78" y="15"/>
                    <a:pt x="78" y="24"/>
                  </a:cubicBezTo>
                  <a:cubicBezTo>
                    <a:pt x="78" y="32"/>
                    <a:pt x="74" y="36"/>
                    <a:pt x="74" y="36"/>
                  </a:cubicBezTo>
                  <a:cubicBezTo>
                    <a:pt x="78" y="36"/>
                    <a:pt x="82" y="39"/>
                    <a:pt x="82" y="44"/>
                  </a:cubicBezTo>
                  <a:cubicBezTo>
                    <a:pt x="82" y="56"/>
                    <a:pt x="82" y="56"/>
                    <a:pt x="82" y="56"/>
                  </a:cubicBezTo>
                  <a:cubicBezTo>
                    <a:pt x="82" y="76"/>
                    <a:pt x="82" y="76"/>
                    <a:pt x="82" y="76"/>
                  </a:cubicBezTo>
                  <a:cubicBezTo>
                    <a:pt x="82" y="80"/>
                    <a:pt x="78" y="84"/>
                    <a:pt x="74" y="84"/>
                  </a:cubicBezTo>
                  <a:cubicBezTo>
                    <a:pt x="74" y="116"/>
                    <a:pt x="74" y="116"/>
                    <a:pt x="74" y="116"/>
                  </a:cubicBezTo>
                  <a:cubicBezTo>
                    <a:pt x="74" y="118"/>
                    <a:pt x="72" y="120"/>
                    <a:pt x="70" y="120"/>
                  </a:cubicBezTo>
                  <a:cubicBezTo>
                    <a:pt x="68" y="120"/>
                    <a:pt x="66" y="118"/>
                    <a:pt x="66" y="116"/>
                  </a:cubicBezTo>
                  <a:cubicBezTo>
                    <a:pt x="66" y="83"/>
                    <a:pt x="66" y="83"/>
                    <a:pt x="66" y="83"/>
                  </a:cubicBezTo>
                  <a:lnTo>
                    <a:pt x="58" y="83"/>
                  </a:lnTo>
                  <a:close/>
                  <a:moveTo>
                    <a:pt x="100" y="86"/>
                  </a:moveTo>
                  <a:cubicBezTo>
                    <a:pt x="100" y="110"/>
                    <a:pt x="100" y="110"/>
                    <a:pt x="100" y="110"/>
                  </a:cubicBezTo>
                  <a:cubicBezTo>
                    <a:pt x="100" y="112"/>
                    <a:pt x="98" y="113"/>
                    <a:pt x="97" y="113"/>
                  </a:cubicBezTo>
                  <a:cubicBezTo>
                    <a:pt x="95" y="113"/>
                    <a:pt x="94" y="112"/>
                    <a:pt x="94" y="110"/>
                  </a:cubicBezTo>
                  <a:cubicBezTo>
                    <a:pt x="94" y="86"/>
                    <a:pt x="94" y="86"/>
                    <a:pt x="94" y="86"/>
                  </a:cubicBezTo>
                  <a:cubicBezTo>
                    <a:pt x="91" y="86"/>
                    <a:pt x="89" y="85"/>
                    <a:pt x="88" y="83"/>
                  </a:cubicBezTo>
                  <a:cubicBezTo>
                    <a:pt x="89" y="80"/>
                    <a:pt x="90" y="78"/>
                    <a:pt x="90" y="76"/>
                  </a:cubicBezTo>
                  <a:cubicBezTo>
                    <a:pt x="90" y="52"/>
                    <a:pt x="90" y="52"/>
                    <a:pt x="90" y="52"/>
                  </a:cubicBezTo>
                  <a:cubicBezTo>
                    <a:pt x="91" y="51"/>
                    <a:pt x="92" y="51"/>
                    <a:pt x="94" y="51"/>
                  </a:cubicBezTo>
                  <a:cubicBezTo>
                    <a:pt x="94" y="51"/>
                    <a:pt x="91" y="48"/>
                    <a:pt x="91" y="42"/>
                  </a:cubicBezTo>
                  <a:cubicBezTo>
                    <a:pt x="91" y="35"/>
                    <a:pt x="96" y="30"/>
                    <a:pt x="103" y="30"/>
                  </a:cubicBezTo>
                  <a:cubicBezTo>
                    <a:pt x="109" y="30"/>
                    <a:pt x="115" y="35"/>
                    <a:pt x="115" y="42"/>
                  </a:cubicBezTo>
                  <a:cubicBezTo>
                    <a:pt x="115" y="48"/>
                    <a:pt x="112" y="51"/>
                    <a:pt x="112" y="51"/>
                  </a:cubicBezTo>
                  <a:cubicBezTo>
                    <a:pt x="115" y="51"/>
                    <a:pt x="118" y="53"/>
                    <a:pt x="118" y="56"/>
                  </a:cubicBezTo>
                  <a:cubicBezTo>
                    <a:pt x="118" y="80"/>
                    <a:pt x="118" y="80"/>
                    <a:pt x="118" y="80"/>
                  </a:cubicBezTo>
                  <a:cubicBezTo>
                    <a:pt x="118" y="84"/>
                    <a:pt x="115" y="86"/>
                    <a:pt x="112" y="86"/>
                  </a:cubicBezTo>
                  <a:cubicBezTo>
                    <a:pt x="112" y="110"/>
                    <a:pt x="112" y="110"/>
                    <a:pt x="112" y="110"/>
                  </a:cubicBezTo>
                  <a:cubicBezTo>
                    <a:pt x="112" y="112"/>
                    <a:pt x="110" y="113"/>
                    <a:pt x="109" y="113"/>
                  </a:cubicBezTo>
                  <a:cubicBezTo>
                    <a:pt x="107" y="113"/>
                    <a:pt x="106" y="112"/>
                    <a:pt x="106" y="110"/>
                  </a:cubicBezTo>
                  <a:cubicBezTo>
                    <a:pt x="106" y="86"/>
                    <a:pt x="106" y="86"/>
                    <a:pt x="106" y="86"/>
                  </a:cubicBezTo>
                  <a:lnTo>
                    <a:pt x="100" y="86"/>
                  </a:lnTo>
                  <a:close/>
                </a:path>
              </a:pathLst>
            </a:custGeom>
            <a:solidFill>
              <a:schemeClr val="accent1"/>
            </a:solidFill>
            <a:ln>
              <a:noFill/>
            </a:ln>
          </p:spPr>
          <p:txBody>
            <a:bodyPr anchor="ctr"/>
            <a:lstStyle/>
            <a:p>
              <a:pPr algn="ctr"/>
              <a:endParaRPr/>
            </a:p>
          </p:txBody>
        </p:sp>
        <p:sp>
          <p:nvSpPr>
            <p:cNvPr id="26" name="TextBox 23"/>
            <p:cNvSpPr txBox="1"/>
            <p:nvPr/>
          </p:nvSpPr>
          <p:spPr>
            <a:xfrm>
              <a:off x="8771578" y="4803529"/>
              <a:ext cx="1415772" cy="338554"/>
            </a:xfrm>
            <a:prstGeom prst="rect">
              <a:avLst/>
            </a:prstGeom>
            <a:noFill/>
          </p:spPr>
          <p:txBody>
            <a:bodyPr wrap="none">
              <a:normAutofit/>
            </a:bodyPr>
            <a:lstStyle/>
            <a:p>
              <a:r>
                <a:rPr lang="zh-CN" altLang="en-US" sz="1600" b="1" dirty="0"/>
                <a:t>输入标题文本</a:t>
              </a:r>
            </a:p>
          </p:txBody>
        </p:sp>
        <p:sp>
          <p:nvSpPr>
            <p:cNvPr id="27" name="TextBox 24"/>
            <p:cNvSpPr txBox="1"/>
            <p:nvPr/>
          </p:nvSpPr>
          <p:spPr>
            <a:xfrm>
              <a:off x="8771578" y="5188408"/>
              <a:ext cx="2330070" cy="600164"/>
            </a:xfrm>
            <a:prstGeom prst="rect">
              <a:avLst/>
            </a:prstGeom>
            <a:noFill/>
          </p:spPr>
          <p:txBody>
            <a:bodyPr wrap="square">
              <a:normAutofit fontScale="92500"/>
            </a:bodyPr>
            <a:lstStyle/>
            <a:p>
              <a:pPr>
                <a:lnSpc>
                  <a:spcPct val="120000"/>
                </a:lnSpc>
              </a:pPr>
              <a:r>
                <a:rPr lang="zh-CN" altLang="en-US" sz="1100" dirty="0" smtClean="0"/>
                <a:t>点击此处更换文本点击此处更换文本点击此处更换文本点击此处更换文本</a:t>
              </a:r>
              <a:endParaRPr sz="1100" dirty="0"/>
            </a:p>
          </p:txBody>
        </p:sp>
      </p:grpSp>
      <p:grpSp>
        <p:nvGrpSpPr>
          <p:cNvPr id="52" name="千图PPT彼岸天：ID 8661124库_组合 51"/>
          <p:cNvGrpSpPr/>
          <p:nvPr>
            <p:custDataLst>
              <p:tags r:id="rId7"/>
            </p:custDataLst>
          </p:nvPr>
        </p:nvGrpSpPr>
        <p:grpSpPr>
          <a:xfrm>
            <a:off x="835628" y="1794998"/>
            <a:ext cx="4081613" cy="985043"/>
            <a:chOff x="835628" y="1794998"/>
            <a:chExt cx="4081613" cy="985043"/>
          </a:xfrm>
        </p:grpSpPr>
        <p:cxnSp>
          <p:nvCxnSpPr>
            <p:cNvPr id="17" name="Straight Connector 14"/>
            <p:cNvCxnSpPr/>
            <p:nvPr/>
          </p:nvCxnSpPr>
          <p:spPr>
            <a:xfrm flipH="1" flipV="1">
              <a:off x="4523061" y="2251525"/>
              <a:ext cx="394180" cy="39418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8" name="Straight Arrow Connector 15"/>
            <p:cNvCxnSpPr/>
            <p:nvPr/>
          </p:nvCxnSpPr>
          <p:spPr>
            <a:xfrm flipH="1">
              <a:off x="4008047" y="2260806"/>
              <a:ext cx="517609" cy="0"/>
            </a:xfrm>
            <a:prstGeom prst="straightConnector1">
              <a:avLst/>
            </a:prstGeom>
            <a:ln w="28575">
              <a:solidFill>
                <a:schemeClr val="tx2"/>
              </a:solidFill>
              <a:tailEnd type="oval"/>
            </a:ln>
          </p:spPr>
          <p:style>
            <a:lnRef idx="1">
              <a:schemeClr val="accent1"/>
            </a:lnRef>
            <a:fillRef idx="0">
              <a:schemeClr val="accent1"/>
            </a:fillRef>
            <a:effectRef idx="0">
              <a:schemeClr val="accent1"/>
            </a:effectRef>
            <a:fontRef idx="minor">
              <a:schemeClr val="tx1"/>
            </a:fontRef>
          </p:style>
        </p:cxnSp>
        <p:grpSp>
          <p:nvGrpSpPr>
            <p:cNvPr id="22" name="Group 19"/>
            <p:cNvGrpSpPr/>
            <p:nvPr/>
          </p:nvGrpSpPr>
          <p:grpSpPr>
            <a:xfrm>
              <a:off x="3269399" y="2174761"/>
              <a:ext cx="591305" cy="261420"/>
              <a:chOff x="2865438" y="5287963"/>
              <a:chExt cx="754062" cy="333375"/>
            </a:xfrm>
            <a:solidFill>
              <a:schemeClr val="accent4"/>
            </a:solidFill>
          </p:grpSpPr>
          <p:sp>
            <p:nvSpPr>
              <p:cNvPr id="40" name="Freeform: Shape 37"/>
              <p:cNvSpPr/>
              <p:nvPr/>
            </p:nvSpPr>
            <p:spPr bwMode="auto">
              <a:xfrm>
                <a:off x="3173413" y="5508626"/>
                <a:ext cx="92075" cy="93663"/>
              </a:xfrm>
              <a:custGeom>
                <a:avLst/>
                <a:gdLst>
                  <a:gd name="T0" fmla="*/ 23 w 24"/>
                  <a:gd name="T1" fmla="*/ 7 h 24"/>
                  <a:gd name="T2" fmla="*/ 24 w 24"/>
                  <a:gd name="T3" fmla="*/ 3 h 24"/>
                  <a:gd name="T4" fmla="*/ 22 w 24"/>
                  <a:gd name="T5" fmla="*/ 1 h 24"/>
                  <a:gd name="T6" fmla="*/ 20 w 24"/>
                  <a:gd name="T7" fmla="*/ 0 h 24"/>
                  <a:gd name="T8" fmla="*/ 16 w 24"/>
                  <a:gd name="T9" fmla="*/ 2 h 24"/>
                  <a:gd name="T10" fmla="*/ 0 w 24"/>
                  <a:gd name="T11" fmla="*/ 22 h 24"/>
                  <a:gd name="T12" fmla="*/ 8 w 24"/>
                  <a:gd name="T13" fmla="*/ 24 h 24"/>
                  <a:gd name="T14" fmla="*/ 8 w 24"/>
                  <a:gd name="T15" fmla="*/ 24 h 24"/>
                  <a:gd name="T16" fmla="*/ 21 w 24"/>
                  <a:gd name="T17" fmla="*/ 9 h 24"/>
                  <a:gd name="T18" fmla="*/ 23 w 24"/>
                  <a:gd name="T19" fmla="*/ 7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23" y="7"/>
                    </a:moveTo>
                    <a:cubicBezTo>
                      <a:pt x="23" y="6"/>
                      <a:pt x="24" y="5"/>
                      <a:pt x="24" y="3"/>
                    </a:cubicBezTo>
                    <a:cubicBezTo>
                      <a:pt x="23" y="2"/>
                      <a:pt x="23" y="2"/>
                      <a:pt x="22" y="1"/>
                    </a:cubicBezTo>
                    <a:cubicBezTo>
                      <a:pt x="22" y="0"/>
                      <a:pt x="21" y="0"/>
                      <a:pt x="20" y="0"/>
                    </a:cubicBezTo>
                    <a:cubicBezTo>
                      <a:pt x="18" y="0"/>
                      <a:pt x="17" y="1"/>
                      <a:pt x="16" y="2"/>
                    </a:cubicBezTo>
                    <a:cubicBezTo>
                      <a:pt x="0" y="22"/>
                      <a:pt x="0" y="22"/>
                      <a:pt x="0" y="22"/>
                    </a:cubicBezTo>
                    <a:cubicBezTo>
                      <a:pt x="3" y="23"/>
                      <a:pt x="5" y="23"/>
                      <a:pt x="8" y="24"/>
                    </a:cubicBezTo>
                    <a:cubicBezTo>
                      <a:pt x="8" y="24"/>
                      <a:pt x="8" y="24"/>
                      <a:pt x="8" y="24"/>
                    </a:cubicBezTo>
                    <a:cubicBezTo>
                      <a:pt x="21" y="9"/>
                      <a:pt x="21" y="9"/>
                      <a:pt x="21" y="9"/>
                    </a:cubicBezTo>
                    <a:cubicBezTo>
                      <a:pt x="21" y="8"/>
                      <a:pt x="22" y="7"/>
                      <a:pt x="23"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1" name="Freeform: Shape 38"/>
              <p:cNvSpPr/>
              <p:nvPr/>
            </p:nvSpPr>
            <p:spPr bwMode="auto">
              <a:xfrm>
                <a:off x="3127375" y="5505451"/>
                <a:ext cx="80962" cy="80963"/>
              </a:xfrm>
              <a:custGeom>
                <a:avLst/>
                <a:gdLst>
                  <a:gd name="T0" fmla="*/ 21 w 21"/>
                  <a:gd name="T1" fmla="*/ 4 h 21"/>
                  <a:gd name="T2" fmla="*/ 19 w 21"/>
                  <a:gd name="T3" fmla="*/ 1 h 21"/>
                  <a:gd name="T4" fmla="*/ 17 w 21"/>
                  <a:gd name="T5" fmla="*/ 0 h 21"/>
                  <a:gd name="T6" fmla="*/ 13 w 21"/>
                  <a:gd name="T7" fmla="*/ 2 h 21"/>
                  <a:gd name="T8" fmla="*/ 0 w 21"/>
                  <a:gd name="T9" fmla="*/ 18 h 21"/>
                  <a:gd name="T10" fmla="*/ 8 w 21"/>
                  <a:gd name="T11" fmla="*/ 21 h 21"/>
                  <a:gd name="T12" fmla="*/ 20 w 21"/>
                  <a:gd name="T13" fmla="*/ 7 h 21"/>
                  <a:gd name="T14" fmla="*/ 21 w 21"/>
                  <a:gd name="T15" fmla="*/ 4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21">
                    <a:moveTo>
                      <a:pt x="21" y="4"/>
                    </a:moveTo>
                    <a:cubicBezTo>
                      <a:pt x="21" y="2"/>
                      <a:pt x="20" y="1"/>
                      <a:pt x="19" y="1"/>
                    </a:cubicBezTo>
                    <a:cubicBezTo>
                      <a:pt x="19" y="0"/>
                      <a:pt x="18" y="0"/>
                      <a:pt x="17" y="0"/>
                    </a:cubicBezTo>
                    <a:cubicBezTo>
                      <a:pt x="16" y="0"/>
                      <a:pt x="14" y="1"/>
                      <a:pt x="13" y="2"/>
                    </a:cubicBezTo>
                    <a:cubicBezTo>
                      <a:pt x="0" y="18"/>
                      <a:pt x="0" y="18"/>
                      <a:pt x="0" y="18"/>
                    </a:cubicBezTo>
                    <a:cubicBezTo>
                      <a:pt x="3" y="19"/>
                      <a:pt x="5" y="20"/>
                      <a:pt x="8" y="21"/>
                    </a:cubicBezTo>
                    <a:cubicBezTo>
                      <a:pt x="20" y="7"/>
                      <a:pt x="20" y="7"/>
                      <a:pt x="20" y="7"/>
                    </a:cubicBezTo>
                    <a:cubicBezTo>
                      <a:pt x="21" y="6"/>
                      <a:pt x="21" y="5"/>
                      <a:pt x="2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2" name="Freeform: Shape 39"/>
              <p:cNvSpPr/>
              <p:nvPr/>
            </p:nvSpPr>
            <p:spPr bwMode="auto">
              <a:xfrm>
                <a:off x="3219450" y="5548313"/>
                <a:ext cx="73025" cy="69850"/>
              </a:xfrm>
              <a:custGeom>
                <a:avLst/>
                <a:gdLst>
                  <a:gd name="T0" fmla="*/ 14 w 19"/>
                  <a:gd name="T1" fmla="*/ 0 h 18"/>
                  <a:gd name="T2" fmla="*/ 13 w 19"/>
                  <a:gd name="T3" fmla="*/ 0 h 18"/>
                  <a:gd name="T4" fmla="*/ 0 w 19"/>
                  <a:gd name="T5" fmla="*/ 16 h 18"/>
                  <a:gd name="T6" fmla="*/ 9 w 19"/>
                  <a:gd name="T7" fmla="*/ 18 h 18"/>
                  <a:gd name="T8" fmla="*/ 17 w 19"/>
                  <a:gd name="T9" fmla="*/ 8 h 18"/>
                  <a:gd name="T10" fmla="*/ 17 w 19"/>
                  <a:gd name="T11" fmla="*/ 7 h 18"/>
                  <a:gd name="T12" fmla="*/ 18 w 19"/>
                  <a:gd name="T13" fmla="*/ 6 h 18"/>
                  <a:gd name="T14" fmla="*/ 17 w 19"/>
                  <a:gd name="T15" fmla="*/ 1 h 18"/>
                  <a:gd name="T16" fmla="*/ 14 w 19"/>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8">
                    <a:moveTo>
                      <a:pt x="14" y="0"/>
                    </a:moveTo>
                    <a:cubicBezTo>
                      <a:pt x="14" y="0"/>
                      <a:pt x="13" y="0"/>
                      <a:pt x="13" y="0"/>
                    </a:cubicBezTo>
                    <a:cubicBezTo>
                      <a:pt x="0" y="16"/>
                      <a:pt x="0" y="16"/>
                      <a:pt x="0" y="16"/>
                    </a:cubicBezTo>
                    <a:cubicBezTo>
                      <a:pt x="3" y="16"/>
                      <a:pt x="6" y="17"/>
                      <a:pt x="9" y="18"/>
                    </a:cubicBezTo>
                    <a:cubicBezTo>
                      <a:pt x="17" y="8"/>
                      <a:pt x="17" y="8"/>
                      <a:pt x="17" y="8"/>
                    </a:cubicBezTo>
                    <a:cubicBezTo>
                      <a:pt x="17" y="7"/>
                      <a:pt x="17" y="7"/>
                      <a:pt x="17" y="7"/>
                    </a:cubicBezTo>
                    <a:cubicBezTo>
                      <a:pt x="18" y="6"/>
                      <a:pt x="18" y="6"/>
                      <a:pt x="18" y="6"/>
                    </a:cubicBezTo>
                    <a:cubicBezTo>
                      <a:pt x="19" y="5"/>
                      <a:pt x="19" y="2"/>
                      <a:pt x="17" y="1"/>
                    </a:cubicBezTo>
                    <a:cubicBezTo>
                      <a:pt x="16" y="0"/>
                      <a:pt x="15" y="0"/>
                      <a:pt x="1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3" name="Freeform: Shape 40"/>
              <p:cNvSpPr/>
              <p:nvPr/>
            </p:nvSpPr>
            <p:spPr bwMode="auto">
              <a:xfrm>
                <a:off x="3094038" y="5529263"/>
                <a:ext cx="41275" cy="38100"/>
              </a:xfrm>
              <a:custGeom>
                <a:avLst/>
                <a:gdLst>
                  <a:gd name="T0" fmla="*/ 9 w 11"/>
                  <a:gd name="T1" fmla="*/ 1 h 10"/>
                  <a:gd name="T2" fmla="*/ 6 w 11"/>
                  <a:gd name="T3" fmla="*/ 0 h 10"/>
                  <a:gd name="T4" fmla="*/ 6 w 11"/>
                  <a:gd name="T5" fmla="*/ 0 h 10"/>
                  <a:gd name="T6" fmla="*/ 0 w 11"/>
                  <a:gd name="T7" fmla="*/ 7 h 10"/>
                  <a:gd name="T8" fmla="*/ 5 w 11"/>
                  <a:gd name="T9" fmla="*/ 10 h 10"/>
                  <a:gd name="T10" fmla="*/ 10 w 11"/>
                  <a:gd name="T11" fmla="*/ 4 h 10"/>
                  <a:gd name="T12" fmla="*/ 9 w 11"/>
                  <a:gd name="T13" fmla="*/ 1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9" y="1"/>
                    </a:moveTo>
                    <a:cubicBezTo>
                      <a:pt x="8" y="0"/>
                      <a:pt x="7" y="0"/>
                      <a:pt x="6" y="0"/>
                    </a:cubicBezTo>
                    <a:cubicBezTo>
                      <a:pt x="6" y="0"/>
                      <a:pt x="6" y="0"/>
                      <a:pt x="6" y="0"/>
                    </a:cubicBezTo>
                    <a:cubicBezTo>
                      <a:pt x="0" y="7"/>
                      <a:pt x="0" y="7"/>
                      <a:pt x="0" y="7"/>
                    </a:cubicBezTo>
                    <a:cubicBezTo>
                      <a:pt x="2" y="8"/>
                      <a:pt x="3" y="9"/>
                      <a:pt x="5" y="10"/>
                    </a:cubicBezTo>
                    <a:cubicBezTo>
                      <a:pt x="10" y="4"/>
                      <a:pt x="10" y="4"/>
                      <a:pt x="10" y="4"/>
                    </a:cubicBezTo>
                    <a:cubicBezTo>
                      <a:pt x="11" y="4"/>
                      <a:pt x="10" y="2"/>
                      <a:pt x="9"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4" name="Freeform: Shape 41"/>
              <p:cNvSpPr/>
              <p:nvPr/>
            </p:nvSpPr>
            <p:spPr bwMode="auto">
              <a:xfrm>
                <a:off x="3268663" y="5602288"/>
                <a:ext cx="15875" cy="19050"/>
              </a:xfrm>
              <a:custGeom>
                <a:avLst/>
                <a:gdLst>
                  <a:gd name="T0" fmla="*/ 0 w 4"/>
                  <a:gd name="T1" fmla="*/ 5 h 5"/>
                  <a:gd name="T2" fmla="*/ 0 w 4"/>
                  <a:gd name="T3" fmla="*/ 5 h 5"/>
                  <a:gd name="T4" fmla="*/ 4 w 4"/>
                  <a:gd name="T5" fmla="*/ 4 h 5"/>
                  <a:gd name="T6" fmla="*/ 4 w 4"/>
                  <a:gd name="T7" fmla="*/ 0 h 5"/>
                  <a:gd name="T8" fmla="*/ 0 w 4"/>
                  <a:gd name="T9" fmla="*/ 5 h 5"/>
                </a:gdLst>
                <a:ahLst/>
                <a:cxnLst>
                  <a:cxn ang="0">
                    <a:pos x="T0" y="T1"/>
                  </a:cxn>
                  <a:cxn ang="0">
                    <a:pos x="T2" y="T3"/>
                  </a:cxn>
                  <a:cxn ang="0">
                    <a:pos x="T4" y="T5"/>
                  </a:cxn>
                  <a:cxn ang="0">
                    <a:pos x="T6" y="T7"/>
                  </a:cxn>
                  <a:cxn ang="0">
                    <a:pos x="T8" y="T9"/>
                  </a:cxn>
                </a:cxnLst>
                <a:rect l="0" t="0" r="r" b="b"/>
                <a:pathLst>
                  <a:path w="4" h="5">
                    <a:moveTo>
                      <a:pt x="0" y="5"/>
                    </a:moveTo>
                    <a:cubicBezTo>
                      <a:pt x="0" y="5"/>
                      <a:pt x="0" y="5"/>
                      <a:pt x="0" y="5"/>
                    </a:cubicBezTo>
                    <a:cubicBezTo>
                      <a:pt x="2" y="5"/>
                      <a:pt x="4" y="4"/>
                      <a:pt x="4" y="4"/>
                    </a:cubicBezTo>
                    <a:cubicBezTo>
                      <a:pt x="4" y="0"/>
                      <a:pt x="4" y="0"/>
                      <a:pt x="4" y="0"/>
                    </a:cubicBezTo>
                    <a:lnTo>
                      <a:pt x="0"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5" name="Freeform: Shape 42"/>
              <p:cNvSpPr/>
              <p:nvPr/>
            </p:nvSpPr>
            <p:spPr bwMode="auto">
              <a:xfrm>
                <a:off x="3170238" y="5294313"/>
                <a:ext cx="449262" cy="254000"/>
              </a:xfrm>
              <a:custGeom>
                <a:avLst/>
                <a:gdLst>
                  <a:gd name="T0" fmla="*/ 117 w 118"/>
                  <a:gd name="T1" fmla="*/ 9 h 65"/>
                  <a:gd name="T2" fmla="*/ 101 w 118"/>
                  <a:gd name="T3" fmla="*/ 0 h 65"/>
                  <a:gd name="T4" fmla="*/ 85 w 118"/>
                  <a:gd name="T5" fmla="*/ 10 h 65"/>
                  <a:gd name="T6" fmla="*/ 85 w 118"/>
                  <a:gd name="T7" fmla="*/ 13 h 65"/>
                  <a:gd name="T8" fmla="*/ 63 w 118"/>
                  <a:gd name="T9" fmla="*/ 21 h 65"/>
                  <a:gd name="T10" fmla="*/ 62 w 118"/>
                  <a:gd name="T11" fmla="*/ 20 h 65"/>
                  <a:gd name="T12" fmla="*/ 36 w 118"/>
                  <a:gd name="T13" fmla="*/ 7 h 65"/>
                  <a:gd name="T14" fmla="*/ 36 w 118"/>
                  <a:gd name="T15" fmla="*/ 7 h 65"/>
                  <a:gd name="T16" fmla="*/ 30 w 118"/>
                  <a:gd name="T17" fmla="*/ 5 h 65"/>
                  <a:gd name="T18" fmla="*/ 25 w 118"/>
                  <a:gd name="T19" fmla="*/ 7 h 65"/>
                  <a:gd name="T20" fmla="*/ 25 w 118"/>
                  <a:gd name="T21" fmla="*/ 7 h 65"/>
                  <a:gd name="T22" fmla="*/ 7 w 118"/>
                  <a:gd name="T23" fmla="*/ 17 h 65"/>
                  <a:gd name="T24" fmla="*/ 3 w 118"/>
                  <a:gd name="T25" fmla="*/ 29 h 65"/>
                  <a:gd name="T26" fmla="*/ 2 w 118"/>
                  <a:gd name="T27" fmla="*/ 39 h 65"/>
                  <a:gd name="T28" fmla="*/ 3 w 118"/>
                  <a:gd name="T29" fmla="*/ 40 h 65"/>
                  <a:gd name="T30" fmla="*/ 8 w 118"/>
                  <a:gd name="T31" fmla="*/ 38 h 65"/>
                  <a:gd name="T32" fmla="*/ 21 w 118"/>
                  <a:gd name="T33" fmla="*/ 20 h 65"/>
                  <a:gd name="T34" fmla="*/ 22 w 118"/>
                  <a:gd name="T35" fmla="*/ 18 h 65"/>
                  <a:gd name="T36" fmla="*/ 24 w 118"/>
                  <a:gd name="T37" fmla="*/ 19 h 65"/>
                  <a:gd name="T38" fmla="*/ 28 w 118"/>
                  <a:gd name="T39" fmla="*/ 21 h 65"/>
                  <a:gd name="T40" fmla="*/ 34 w 118"/>
                  <a:gd name="T41" fmla="*/ 24 h 65"/>
                  <a:gd name="T42" fmla="*/ 34 w 118"/>
                  <a:gd name="T43" fmla="*/ 24 h 65"/>
                  <a:gd name="T44" fmla="*/ 46 w 118"/>
                  <a:gd name="T45" fmla="*/ 34 h 65"/>
                  <a:gd name="T46" fmla="*/ 58 w 118"/>
                  <a:gd name="T47" fmla="*/ 46 h 65"/>
                  <a:gd name="T48" fmla="*/ 58 w 118"/>
                  <a:gd name="T49" fmla="*/ 46 h 65"/>
                  <a:gd name="T50" fmla="*/ 58 w 118"/>
                  <a:gd name="T51" fmla="*/ 46 h 65"/>
                  <a:gd name="T52" fmla="*/ 59 w 118"/>
                  <a:gd name="T53" fmla="*/ 65 h 65"/>
                  <a:gd name="T54" fmla="*/ 86 w 118"/>
                  <a:gd name="T55" fmla="*/ 52 h 65"/>
                  <a:gd name="T56" fmla="*/ 102 w 118"/>
                  <a:gd name="T57" fmla="*/ 58 h 65"/>
                  <a:gd name="T58" fmla="*/ 118 w 118"/>
                  <a:gd name="T59" fmla="*/ 49 h 65"/>
                  <a:gd name="T60" fmla="*/ 117 w 118"/>
                  <a:gd name="T61" fmla="*/ 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18" h="65">
                    <a:moveTo>
                      <a:pt x="117" y="9"/>
                    </a:moveTo>
                    <a:cubicBezTo>
                      <a:pt x="117" y="4"/>
                      <a:pt x="110" y="0"/>
                      <a:pt x="101" y="0"/>
                    </a:cubicBezTo>
                    <a:cubicBezTo>
                      <a:pt x="92" y="0"/>
                      <a:pt x="85" y="5"/>
                      <a:pt x="85" y="10"/>
                    </a:cubicBezTo>
                    <a:cubicBezTo>
                      <a:pt x="85" y="13"/>
                      <a:pt x="85" y="13"/>
                      <a:pt x="85" y="13"/>
                    </a:cubicBezTo>
                    <a:cubicBezTo>
                      <a:pt x="63" y="21"/>
                      <a:pt x="63" y="21"/>
                      <a:pt x="63" y="21"/>
                    </a:cubicBezTo>
                    <a:cubicBezTo>
                      <a:pt x="62" y="20"/>
                      <a:pt x="62" y="20"/>
                      <a:pt x="62" y="20"/>
                    </a:cubicBezTo>
                    <a:cubicBezTo>
                      <a:pt x="60" y="18"/>
                      <a:pt x="45" y="11"/>
                      <a:pt x="36" y="7"/>
                    </a:cubicBezTo>
                    <a:cubicBezTo>
                      <a:pt x="36" y="7"/>
                      <a:pt x="36" y="7"/>
                      <a:pt x="36" y="7"/>
                    </a:cubicBezTo>
                    <a:cubicBezTo>
                      <a:pt x="34" y="6"/>
                      <a:pt x="32" y="5"/>
                      <a:pt x="30" y="5"/>
                    </a:cubicBezTo>
                    <a:cubicBezTo>
                      <a:pt x="27" y="5"/>
                      <a:pt x="25" y="7"/>
                      <a:pt x="25" y="7"/>
                    </a:cubicBezTo>
                    <a:cubicBezTo>
                      <a:pt x="25" y="7"/>
                      <a:pt x="25" y="7"/>
                      <a:pt x="25" y="7"/>
                    </a:cubicBezTo>
                    <a:cubicBezTo>
                      <a:pt x="7" y="17"/>
                      <a:pt x="7" y="17"/>
                      <a:pt x="7" y="17"/>
                    </a:cubicBezTo>
                    <a:cubicBezTo>
                      <a:pt x="3" y="29"/>
                      <a:pt x="3" y="29"/>
                      <a:pt x="3" y="29"/>
                    </a:cubicBezTo>
                    <a:cubicBezTo>
                      <a:pt x="0" y="37"/>
                      <a:pt x="1" y="39"/>
                      <a:pt x="2" y="39"/>
                    </a:cubicBezTo>
                    <a:cubicBezTo>
                      <a:pt x="2" y="39"/>
                      <a:pt x="2" y="40"/>
                      <a:pt x="3" y="40"/>
                    </a:cubicBezTo>
                    <a:cubicBezTo>
                      <a:pt x="5" y="40"/>
                      <a:pt x="7" y="39"/>
                      <a:pt x="8" y="38"/>
                    </a:cubicBezTo>
                    <a:cubicBezTo>
                      <a:pt x="16" y="33"/>
                      <a:pt x="21" y="20"/>
                      <a:pt x="21" y="20"/>
                    </a:cubicBezTo>
                    <a:cubicBezTo>
                      <a:pt x="22" y="18"/>
                      <a:pt x="22" y="18"/>
                      <a:pt x="22" y="18"/>
                    </a:cubicBezTo>
                    <a:cubicBezTo>
                      <a:pt x="24" y="19"/>
                      <a:pt x="24" y="19"/>
                      <a:pt x="24" y="19"/>
                    </a:cubicBezTo>
                    <a:cubicBezTo>
                      <a:pt x="25" y="20"/>
                      <a:pt x="26" y="20"/>
                      <a:pt x="28" y="21"/>
                    </a:cubicBezTo>
                    <a:cubicBezTo>
                      <a:pt x="30" y="22"/>
                      <a:pt x="33" y="23"/>
                      <a:pt x="34" y="24"/>
                    </a:cubicBezTo>
                    <a:cubicBezTo>
                      <a:pt x="34" y="24"/>
                      <a:pt x="34" y="24"/>
                      <a:pt x="34" y="24"/>
                    </a:cubicBezTo>
                    <a:cubicBezTo>
                      <a:pt x="38" y="28"/>
                      <a:pt x="42" y="31"/>
                      <a:pt x="46" y="34"/>
                    </a:cubicBezTo>
                    <a:cubicBezTo>
                      <a:pt x="51" y="38"/>
                      <a:pt x="56" y="41"/>
                      <a:pt x="58" y="46"/>
                    </a:cubicBezTo>
                    <a:cubicBezTo>
                      <a:pt x="58" y="46"/>
                      <a:pt x="58" y="46"/>
                      <a:pt x="58" y="46"/>
                    </a:cubicBezTo>
                    <a:cubicBezTo>
                      <a:pt x="58" y="46"/>
                      <a:pt x="58" y="46"/>
                      <a:pt x="58" y="46"/>
                    </a:cubicBezTo>
                    <a:cubicBezTo>
                      <a:pt x="59" y="54"/>
                      <a:pt x="59" y="61"/>
                      <a:pt x="59" y="65"/>
                    </a:cubicBezTo>
                    <a:cubicBezTo>
                      <a:pt x="86" y="52"/>
                      <a:pt x="86" y="52"/>
                      <a:pt x="86" y="52"/>
                    </a:cubicBezTo>
                    <a:cubicBezTo>
                      <a:pt x="88" y="56"/>
                      <a:pt x="94" y="58"/>
                      <a:pt x="102" y="58"/>
                    </a:cubicBezTo>
                    <a:cubicBezTo>
                      <a:pt x="111" y="58"/>
                      <a:pt x="118" y="54"/>
                      <a:pt x="118" y="49"/>
                    </a:cubicBezTo>
                    <a:lnTo>
                      <a:pt x="117"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6" name="Freeform: Shape 43"/>
              <p:cNvSpPr/>
              <p:nvPr/>
            </p:nvSpPr>
            <p:spPr bwMode="auto">
              <a:xfrm>
                <a:off x="2865438" y="5287963"/>
                <a:ext cx="517525" cy="327025"/>
              </a:xfrm>
              <a:custGeom>
                <a:avLst/>
                <a:gdLst>
                  <a:gd name="T0" fmla="*/ 123 w 136"/>
                  <a:gd name="T1" fmla="*/ 38 h 84"/>
                  <a:gd name="T2" fmla="*/ 112 w 136"/>
                  <a:gd name="T3" fmla="*/ 29 h 84"/>
                  <a:gd name="T4" fmla="*/ 107 w 136"/>
                  <a:gd name="T5" fmla="*/ 26 h 84"/>
                  <a:gd name="T6" fmla="*/ 104 w 136"/>
                  <a:gd name="T7" fmla="*/ 25 h 84"/>
                  <a:gd name="T8" fmla="*/ 90 w 136"/>
                  <a:gd name="T9" fmla="*/ 43 h 84"/>
                  <a:gd name="T10" fmla="*/ 90 w 136"/>
                  <a:gd name="T11" fmla="*/ 43 h 84"/>
                  <a:gd name="T12" fmla="*/ 83 w 136"/>
                  <a:gd name="T13" fmla="*/ 45 h 84"/>
                  <a:gd name="T14" fmla="*/ 79 w 136"/>
                  <a:gd name="T15" fmla="*/ 43 h 84"/>
                  <a:gd name="T16" fmla="*/ 80 w 136"/>
                  <a:gd name="T17" fmla="*/ 30 h 84"/>
                  <a:gd name="T18" fmla="*/ 84 w 136"/>
                  <a:gd name="T19" fmla="*/ 17 h 84"/>
                  <a:gd name="T20" fmla="*/ 95 w 136"/>
                  <a:gd name="T21" fmla="*/ 10 h 84"/>
                  <a:gd name="T22" fmla="*/ 87 w 136"/>
                  <a:gd name="T23" fmla="*/ 8 h 84"/>
                  <a:gd name="T24" fmla="*/ 57 w 136"/>
                  <a:gd name="T25" fmla="*/ 19 h 84"/>
                  <a:gd name="T26" fmla="*/ 57 w 136"/>
                  <a:gd name="T27" fmla="*/ 20 h 84"/>
                  <a:gd name="T28" fmla="*/ 32 w 136"/>
                  <a:gd name="T29" fmla="*/ 9 h 84"/>
                  <a:gd name="T30" fmla="*/ 16 w 136"/>
                  <a:gd name="T31" fmla="*/ 0 h 84"/>
                  <a:gd name="T32" fmla="*/ 0 w 136"/>
                  <a:gd name="T33" fmla="*/ 10 h 84"/>
                  <a:gd name="T34" fmla="*/ 0 w 136"/>
                  <a:gd name="T35" fmla="*/ 49 h 84"/>
                  <a:gd name="T36" fmla="*/ 17 w 136"/>
                  <a:gd name="T37" fmla="*/ 58 h 84"/>
                  <a:gd name="T38" fmla="*/ 33 w 136"/>
                  <a:gd name="T39" fmla="*/ 51 h 84"/>
                  <a:gd name="T40" fmla="*/ 57 w 136"/>
                  <a:gd name="T41" fmla="*/ 62 h 84"/>
                  <a:gd name="T42" fmla="*/ 57 w 136"/>
                  <a:gd name="T43" fmla="*/ 63 h 84"/>
                  <a:gd name="T44" fmla="*/ 58 w 136"/>
                  <a:gd name="T45" fmla="*/ 66 h 84"/>
                  <a:gd name="T46" fmla="*/ 63 w 136"/>
                  <a:gd name="T47" fmla="*/ 60 h 84"/>
                  <a:gd name="T48" fmla="*/ 66 w 136"/>
                  <a:gd name="T49" fmla="*/ 58 h 84"/>
                  <a:gd name="T50" fmla="*/ 71 w 136"/>
                  <a:gd name="T51" fmla="*/ 60 h 84"/>
                  <a:gd name="T52" fmla="*/ 73 w 136"/>
                  <a:gd name="T53" fmla="*/ 62 h 84"/>
                  <a:gd name="T54" fmla="*/ 79 w 136"/>
                  <a:gd name="T55" fmla="*/ 55 h 84"/>
                  <a:gd name="T56" fmla="*/ 86 w 136"/>
                  <a:gd name="T57" fmla="*/ 52 h 84"/>
                  <a:gd name="T58" fmla="*/ 91 w 136"/>
                  <a:gd name="T59" fmla="*/ 54 h 84"/>
                  <a:gd name="T60" fmla="*/ 93 w 136"/>
                  <a:gd name="T61" fmla="*/ 57 h 84"/>
                  <a:gd name="T62" fmla="*/ 94 w 136"/>
                  <a:gd name="T63" fmla="*/ 57 h 84"/>
                  <a:gd name="T64" fmla="*/ 101 w 136"/>
                  <a:gd name="T65" fmla="*/ 53 h 84"/>
                  <a:gd name="T66" fmla="*/ 106 w 136"/>
                  <a:gd name="T67" fmla="*/ 55 h 84"/>
                  <a:gd name="T68" fmla="*/ 108 w 136"/>
                  <a:gd name="T69" fmla="*/ 60 h 84"/>
                  <a:gd name="T70" fmla="*/ 108 w 136"/>
                  <a:gd name="T71" fmla="*/ 63 h 84"/>
                  <a:gd name="T72" fmla="*/ 113 w 136"/>
                  <a:gd name="T73" fmla="*/ 65 h 84"/>
                  <a:gd name="T74" fmla="*/ 114 w 136"/>
                  <a:gd name="T75" fmla="*/ 76 h 84"/>
                  <a:gd name="T76" fmla="*/ 113 w 136"/>
                  <a:gd name="T77" fmla="*/ 78 h 84"/>
                  <a:gd name="T78" fmla="*/ 113 w 136"/>
                  <a:gd name="T79" fmla="*/ 84 h 84"/>
                  <a:gd name="T80" fmla="*/ 114 w 136"/>
                  <a:gd name="T81" fmla="*/ 84 h 84"/>
                  <a:gd name="T82" fmla="*/ 119 w 136"/>
                  <a:gd name="T83" fmla="*/ 80 h 84"/>
                  <a:gd name="T84" fmla="*/ 119 w 136"/>
                  <a:gd name="T85" fmla="*/ 64 h 84"/>
                  <a:gd name="T86" fmla="*/ 118 w 136"/>
                  <a:gd name="T87" fmla="*/ 62 h 84"/>
                  <a:gd name="T88" fmla="*/ 106 w 136"/>
                  <a:gd name="T89" fmla="*/ 50 h 84"/>
                  <a:gd name="T90" fmla="*/ 108 w 136"/>
                  <a:gd name="T91" fmla="*/ 48 h 84"/>
                  <a:gd name="T92" fmla="*/ 121 w 136"/>
                  <a:gd name="T93" fmla="*/ 61 h 84"/>
                  <a:gd name="T94" fmla="*/ 122 w 136"/>
                  <a:gd name="T95" fmla="*/ 63 h 84"/>
                  <a:gd name="T96" fmla="*/ 122 w 136"/>
                  <a:gd name="T97" fmla="*/ 79 h 84"/>
                  <a:gd name="T98" fmla="*/ 123 w 136"/>
                  <a:gd name="T99" fmla="*/ 79 h 84"/>
                  <a:gd name="T100" fmla="*/ 128 w 136"/>
                  <a:gd name="T101" fmla="*/ 76 h 84"/>
                  <a:gd name="T102" fmla="*/ 128 w 136"/>
                  <a:gd name="T103" fmla="*/ 66 h 84"/>
                  <a:gd name="T104" fmla="*/ 127 w 136"/>
                  <a:gd name="T105" fmla="*/ 53 h 84"/>
                  <a:gd name="T106" fmla="*/ 111 w 136"/>
                  <a:gd name="T107" fmla="*/ 38 h 84"/>
                  <a:gd name="T108" fmla="*/ 113 w 136"/>
                  <a:gd name="T109" fmla="*/ 36 h 84"/>
                  <a:gd name="T110" fmla="*/ 129 w 136"/>
                  <a:gd name="T111" fmla="*/ 52 h 84"/>
                  <a:gd name="T112" fmla="*/ 131 w 136"/>
                  <a:gd name="T113" fmla="*/ 66 h 84"/>
                  <a:gd name="T114" fmla="*/ 131 w 136"/>
                  <a:gd name="T115" fmla="*/ 75 h 84"/>
                  <a:gd name="T116" fmla="*/ 131 w 136"/>
                  <a:gd name="T117" fmla="*/ 75 h 84"/>
                  <a:gd name="T118" fmla="*/ 135 w 136"/>
                  <a:gd name="T119" fmla="*/ 74 h 84"/>
                  <a:gd name="T120" fmla="*/ 135 w 136"/>
                  <a:gd name="T121" fmla="*/ 73 h 84"/>
                  <a:gd name="T122" fmla="*/ 134 w 136"/>
                  <a:gd name="T123" fmla="*/ 49 h 84"/>
                  <a:gd name="T124" fmla="*/ 123 w 136"/>
                  <a:gd name="T125" fmla="*/ 38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6" h="84">
                    <a:moveTo>
                      <a:pt x="123" y="38"/>
                    </a:moveTo>
                    <a:cubicBezTo>
                      <a:pt x="120" y="35"/>
                      <a:pt x="115" y="32"/>
                      <a:pt x="112" y="29"/>
                    </a:cubicBezTo>
                    <a:cubicBezTo>
                      <a:pt x="111" y="28"/>
                      <a:pt x="109" y="27"/>
                      <a:pt x="107" y="26"/>
                    </a:cubicBezTo>
                    <a:cubicBezTo>
                      <a:pt x="106" y="26"/>
                      <a:pt x="105" y="26"/>
                      <a:pt x="104" y="25"/>
                    </a:cubicBezTo>
                    <a:cubicBezTo>
                      <a:pt x="102" y="29"/>
                      <a:pt x="97" y="39"/>
                      <a:pt x="90" y="43"/>
                    </a:cubicBezTo>
                    <a:cubicBezTo>
                      <a:pt x="90" y="43"/>
                      <a:pt x="90" y="43"/>
                      <a:pt x="90" y="43"/>
                    </a:cubicBezTo>
                    <a:cubicBezTo>
                      <a:pt x="89" y="43"/>
                      <a:pt x="86" y="45"/>
                      <a:pt x="83" y="45"/>
                    </a:cubicBezTo>
                    <a:cubicBezTo>
                      <a:pt x="81" y="45"/>
                      <a:pt x="79" y="44"/>
                      <a:pt x="79" y="43"/>
                    </a:cubicBezTo>
                    <a:cubicBezTo>
                      <a:pt x="77" y="41"/>
                      <a:pt x="77" y="37"/>
                      <a:pt x="80" y="30"/>
                    </a:cubicBezTo>
                    <a:cubicBezTo>
                      <a:pt x="84" y="17"/>
                      <a:pt x="84" y="17"/>
                      <a:pt x="84" y="17"/>
                    </a:cubicBezTo>
                    <a:cubicBezTo>
                      <a:pt x="95" y="10"/>
                      <a:pt x="95" y="10"/>
                      <a:pt x="95" y="10"/>
                    </a:cubicBezTo>
                    <a:cubicBezTo>
                      <a:pt x="93" y="9"/>
                      <a:pt x="90" y="8"/>
                      <a:pt x="87" y="8"/>
                    </a:cubicBezTo>
                    <a:cubicBezTo>
                      <a:pt x="74" y="9"/>
                      <a:pt x="57" y="19"/>
                      <a:pt x="57" y="19"/>
                    </a:cubicBezTo>
                    <a:cubicBezTo>
                      <a:pt x="57" y="20"/>
                      <a:pt x="57" y="20"/>
                      <a:pt x="57" y="20"/>
                    </a:cubicBezTo>
                    <a:cubicBezTo>
                      <a:pt x="32" y="9"/>
                      <a:pt x="32" y="9"/>
                      <a:pt x="32" y="9"/>
                    </a:cubicBezTo>
                    <a:cubicBezTo>
                      <a:pt x="32" y="4"/>
                      <a:pt x="25" y="0"/>
                      <a:pt x="16" y="0"/>
                    </a:cubicBezTo>
                    <a:cubicBezTo>
                      <a:pt x="7" y="1"/>
                      <a:pt x="0" y="5"/>
                      <a:pt x="0" y="10"/>
                    </a:cubicBezTo>
                    <a:cubicBezTo>
                      <a:pt x="0" y="49"/>
                      <a:pt x="0" y="49"/>
                      <a:pt x="0" y="49"/>
                    </a:cubicBezTo>
                    <a:cubicBezTo>
                      <a:pt x="0" y="55"/>
                      <a:pt x="8" y="59"/>
                      <a:pt x="17" y="58"/>
                    </a:cubicBezTo>
                    <a:cubicBezTo>
                      <a:pt x="25" y="58"/>
                      <a:pt x="31" y="55"/>
                      <a:pt x="33" y="51"/>
                    </a:cubicBezTo>
                    <a:cubicBezTo>
                      <a:pt x="57" y="62"/>
                      <a:pt x="57" y="62"/>
                      <a:pt x="57" y="62"/>
                    </a:cubicBezTo>
                    <a:cubicBezTo>
                      <a:pt x="57" y="63"/>
                      <a:pt x="57" y="63"/>
                      <a:pt x="57" y="63"/>
                    </a:cubicBezTo>
                    <a:cubicBezTo>
                      <a:pt x="57" y="64"/>
                      <a:pt x="57" y="65"/>
                      <a:pt x="58" y="66"/>
                    </a:cubicBezTo>
                    <a:cubicBezTo>
                      <a:pt x="63" y="60"/>
                      <a:pt x="63" y="60"/>
                      <a:pt x="63" y="60"/>
                    </a:cubicBezTo>
                    <a:cubicBezTo>
                      <a:pt x="63" y="59"/>
                      <a:pt x="65" y="58"/>
                      <a:pt x="66" y="58"/>
                    </a:cubicBezTo>
                    <a:cubicBezTo>
                      <a:pt x="68" y="58"/>
                      <a:pt x="70" y="59"/>
                      <a:pt x="71" y="60"/>
                    </a:cubicBezTo>
                    <a:cubicBezTo>
                      <a:pt x="72" y="61"/>
                      <a:pt x="73" y="62"/>
                      <a:pt x="73" y="62"/>
                    </a:cubicBezTo>
                    <a:cubicBezTo>
                      <a:pt x="79" y="55"/>
                      <a:pt x="79" y="55"/>
                      <a:pt x="79" y="55"/>
                    </a:cubicBezTo>
                    <a:cubicBezTo>
                      <a:pt x="81" y="53"/>
                      <a:pt x="83" y="52"/>
                      <a:pt x="86" y="52"/>
                    </a:cubicBezTo>
                    <a:cubicBezTo>
                      <a:pt x="88" y="52"/>
                      <a:pt x="90" y="53"/>
                      <a:pt x="91" y="54"/>
                    </a:cubicBezTo>
                    <a:cubicBezTo>
                      <a:pt x="92" y="55"/>
                      <a:pt x="93" y="56"/>
                      <a:pt x="93" y="57"/>
                    </a:cubicBezTo>
                    <a:cubicBezTo>
                      <a:pt x="94" y="57"/>
                      <a:pt x="94" y="57"/>
                      <a:pt x="94" y="57"/>
                    </a:cubicBezTo>
                    <a:cubicBezTo>
                      <a:pt x="96" y="54"/>
                      <a:pt x="98" y="53"/>
                      <a:pt x="101" y="53"/>
                    </a:cubicBezTo>
                    <a:cubicBezTo>
                      <a:pt x="103" y="53"/>
                      <a:pt x="104" y="54"/>
                      <a:pt x="106" y="55"/>
                    </a:cubicBezTo>
                    <a:cubicBezTo>
                      <a:pt x="107" y="56"/>
                      <a:pt x="108" y="58"/>
                      <a:pt x="108" y="60"/>
                    </a:cubicBezTo>
                    <a:cubicBezTo>
                      <a:pt x="109" y="61"/>
                      <a:pt x="108" y="62"/>
                      <a:pt x="108" y="63"/>
                    </a:cubicBezTo>
                    <a:cubicBezTo>
                      <a:pt x="110" y="63"/>
                      <a:pt x="111" y="64"/>
                      <a:pt x="113" y="65"/>
                    </a:cubicBezTo>
                    <a:cubicBezTo>
                      <a:pt x="116" y="68"/>
                      <a:pt x="117" y="73"/>
                      <a:pt x="114" y="76"/>
                    </a:cubicBezTo>
                    <a:cubicBezTo>
                      <a:pt x="113" y="78"/>
                      <a:pt x="113" y="78"/>
                      <a:pt x="113" y="78"/>
                    </a:cubicBezTo>
                    <a:cubicBezTo>
                      <a:pt x="113" y="84"/>
                      <a:pt x="113" y="84"/>
                      <a:pt x="113" y="84"/>
                    </a:cubicBezTo>
                    <a:cubicBezTo>
                      <a:pt x="113" y="84"/>
                      <a:pt x="113" y="84"/>
                      <a:pt x="114" y="84"/>
                    </a:cubicBezTo>
                    <a:cubicBezTo>
                      <a:pt x="117" y="84"/>
                      <a:pt x="119" y="81"/>
                      <a:pt x="119" y="80"/>
                    </a:cubicBezTo>
                    <a:cubicBezTo>
                      <a:pt x="119" y="78"/>
                      <a:pt x="120" y="69"/>
                      <a:pt x="119" y="64"/>
                    </a:cubicBezTo>
                    <a:cubicBezTo>
                      <a:pt x="119" y="63"/>
                      <a:pt x="118" y="63"/>
                      <a:pt x="118" y="62"/>
                    </a:cubicBezTo>
                    <a:cubicBezTo>
                      <a:pt x="117" y="59"/>
                      <a:pt x="109" y="53"/>
                      <a:pt x="106" y="50"/>
                    </a:cubicBezTo>
                    <a:cubicBezTo>
                      <a:pt x="108" y="48"/>
                      <a:pt x="108" y="48"/>
                      <a:pt x="108" y="48"/>
                    </a:cubicBezTo>
                    <a:cubicBezTo>
                      <a:pt x="109" y="49"/>
                      <a:pt x="119" y="56"/>
                      <a:pt x="121" y="61"/>
                    </a:cubicBezTo>
                    <a:cubicBezTo>
                      <a:pt x="121" y="62"/>
                      <a:pt x="121" y="62"/>
                      <a:pt x="122" y="63"/>
                    </a:cubicBezTo>
                    <a:cubicBezTo>
                      <a:pt x="123" y="68"/>
                      <a:pt x="122" y="76"/>
                      <a:pt x="122" y="79"/>
                    </a:cubicBezTo>
                    <a:cubicBezTo>
                      <a:pt x="123" y="79"/>
                      <a:pt x="123" y="79"/>
                      <a:pt x="123" y="79"/>
                    </a:cubicBezTo>
                    <a:cubicBezTo>
                      <a:pt x="127" y="79"/>
                      <a:pt x="128" y="77"/>
                      <a:pt x="128" y="76"/>
                    </a:cubicBezTo>
                    <a:cubicBezTo>
                      <a:pt x="128" y="76"/>
                      <a:pt x="128" y="71"/>
                      <a:pt x="128" y="66"/>
                    </a:cubicBezTo>
                    <a:cubicBezTo>
                      <a:pt x="128" y="58"/>
                      <a:pt x="127" y="54"/>
                      <a:pt x="127" y="53"/>
                    </a:cubicBezTo>
                    <a:cubicBezTo>
                      <a:pt x="125" y="49"/>
                      <a:pt x="115" y="41"/>
                      <a:pt x="111" y="38"/>
                    </a:cubicBezTo>
                    <a:cubicBezTo>
                      <a:pt x="113" y="36"/>
                      <a:pt x="113" y="36"/>
                      <a:pt x="113" y="36"/>
                    </a:cubicBezTo>
                    <a:cubicBezTo>
                      <a:pt x="113" y="36"/>
                      <a:pt x="127" y="46"/>
                      <a:pt x="129" y="52"/>
                    </a:cubicBezTo>
                    <a:cubicBezTo>
                      <a:pt x="130" y="54"/>
                      <a:pt x="131" y="59"/>
                      <a:pt x="131" y="66"/>
                    </a:cubicBezTo>
                    <a:cubicBezTo>
                      <a:pt x="131" y="70"/>
                      <a:pt x="131" y="74"/>
                      <a:pt x="131" y="75"/>
                    </a:cubicBezTo>
                    <a:cubicBezTo>
                      <a:pt x="131" y="75"/>
                      <a:pt x="131" y="75"/>
                      <a:pt x="131" y="75"/>
                    </a:cubicBezTo>
                    <a:cubicBezTo>
                      <a:pt x="133" y="75"/>
                      <a:pt x="134" y="75"/>
                      <a:pt x="135" y="74"/>
                    </a:cubicBezTo>
                    <a:cubicBezTo>
                      <a:pt x="135" y="73"/>
                      <a:pt x="135" y="73"/>
                      <a:pt x="135" y="73"/>
                    </a:cubicBezTo>
                    <a:cubicBezTo>
                      <a:pt x="135" y="73"/>
                      <a:pt x="136" y="63"/>
                      <a:pt x="134" y="49"/>
                    </a:cubicBezTo>
                    <a:cubicBezTo>
                      <a:pt x="133" y="45"/>
                      <a:pt x="128" y="42"/>
                      <a:pt x="123" y="3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grpSp>
        <p:sp>
          <p:nvSpPr>
            <p:cNvPr id="28" name="TextBox 25"/>
            <p:cNvSpPr txBox="1"/>
            <p:nvPr/>
          </p:nvSpPr>
          <p:spPr>
            <a:xfrm>
              <a:off x="1749925" y="1794998"/>
              <a:ext cx="1415773" cy="338554"/>
            </a:xfrm>
            <a:prstGeom prst="rect">
              <a:avLst/>
            </a:prstGeom>
            <a:noFill/>
          </p:spPr>
          <p:txBody>
            <a:bodyPr wrap="none">
              <a:normAutofit/>
            </a:bodyPr>
            <a:lstStyle/>
            <a:p>
              <a:pPr algn="r"/>
              <a:r>
                <a:rPr lang="zh-CN" altLang="en-US" sz="1600" b="1" dirty="0"/>
                <a:t>输入标题文本</a:t>
              </a:r>
            </a:p>
          </p:txBody>
        </p:sp>
        <p:sp>
          <p:nvSpPr>
            <p:cNvPr id="29" name="TextBox 26"/>
            <p:cNvSpPr txBox="1"/>
            <p:nvPr/>
          </p:nvSpPr>
          <p:spPr>
            <a:xfrm>
              <a:off x="835628" y="2179877"/>
              <a:ext cx="2330070" cy="600164"/>
            </a:xfrm>
            <a:prstGeom prst="rect">
              <a:avLst/>
            </a:prstGeom>
            <a:noFill/>
          </p:spPr>
          <p:txBody>
            <a:bodyPr wrap="square">
              <a:normAutofit fontScale="92500"/>
            </a:bodyPr>
            <a:lstStyle/>
            <a:p>
              <a:pPr algn="r">
                <a:lnSpc>
                  <a:spcPct val="120000"/>
                </a:lnSpc>
              </a:pPr>
              <a:r>
                <a:rPr lang="zh-CN" altLang="en-US" sz="1100" dirty="0" smtClean="0"/>
                <a:t>点击此处更换文本点击此处更换文本点击此处更换文本点击此处更换文本</a:t>
              </a:r>
              <a:endParaRPr sz="1100" dirty="0"/>
            </a:p>
          </p:txBody>
        </p:sp>
      </p:grpSp>
      <p:grpSp>
        <p:nvGrpSpPr>
          <p:cNvPr id="55" name="千图PPT彼岸天：ID 8661124库_组合 54"/>
          <p:cNvGrpSpPr/>
          <p:nvPr>
            <p:custDataLst>
              <p:tags r:id="rId8"/>
            </p:custDataLst>
          </p:nvPr>
        </p:nvGrpSpPr>
        <p:grpSpPr>
          <a:xfrm>
            <a:off x="813202" y="4480249"/>
            <a:ext cx="4081916" cy="985043"/>
            <a:chOff x="813202" y="4480249"/>
            <a:chExt cx="4081916" cy="985043"/>
          </a:xfrm>
        </p:grpSpPr>
        <p:cxnSp>
          <p:nvCxnSpPr>
            <p:cNvPr id="19" name="Straight Connector 16"/>
            <p:cNvCxnSpPr/>
            <p:nvPr/>
          </p:nvCxnSpPr>
          <p:spPr>
            <a:xfrm flipH="1">
              <a:off x="4546938" y="4626452"/>
              <a:ext cx="348180" cy="34818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Straight Arrow Connector 17"/>
            <p:cNvCxnSpPr/>
            <p:nvPr/>
          </p:nvCxnSpPr>
          <p:spPr>
            <a:xfrm flipH="1">
              <a:off x="3735749" y="4971439"/>
              <a:ext cx="809188" cy="0"/>
            </a:xfrm>
            <a:prstGeom prst="straightConnector1">
              <a:avLst/>
            </a:prstGeom>
            <a:ln w="28575">
              <a:solidFill>
                <a:schemeClr val="tx2"/>
              </a:solidFill>
              <a:tailEnd type="oval"/>
            </a:ln>
          </p:spPr>
          <p:style>
            <a:lnRef idx="1">
              <a:schemeClr val="accent1"/>
            </a:lnRef>
            <a:fillRef idx="0">
              <a:schemeClr val="accent1"/>
            </a:fillRef>
            <a:effectRef idx="0">
              <a:schemeClr val="accent1"/>
            </a:effectRef>
            <a:fontRef idx="minor">
              <a:schemeClr val="tx1"/>
            </a:fontRef>
          </p:style>
        </p:cxnSp>
        <p:sp>
          <p:nvSpPr>
            <p:cNvPr id="30" name="TextBox 27"/>
            <p:cNvSpPr txBox="1"/>
            <p:nvPr/>
          </p:nvSpPr>
          <p:spPr>
            <a:xfrm>
              <a:off x="1727499" y="4480249"/>
              <a:ext cx="1415773" cy="338554"/>
            </a:xfrm>
            <a:prstGeom prst="rect">
              <a:avLst/>
            </a:prstGeom>
            <a:noFill/>
          </p:spPr>
          <p:txBody>
            <a:bodyPr wrap="none">
              <a:normAutofit/>
            </a:bodyPr>
            <a:lstStyle/>
            <a:p>
              <a:pPr algn="r"/>
              <a:r>
                <a:rPr lang="zh-CN" altLang="en-US" sz="1600" b="1" dirty="0"/>
                <a:t>输入标题文本</a:t>
              </a:r>
            </a:p>
          </p:txBody>
        </p:sp>
        <p:sp>
          <p:nvSpPr>
            <p:cNvPr id="31" name="TextBox 28"/>
            <p:cNvSpPr txBox="1"/>
            <p:nvPr/>
          </p:nvSpPr>
          <p:spPr>
            <a:xfrm>
              <a:off x="813202" y="4865128"/>
              <a:ext cx="2330070" cy="600164"/>
            </a:xfrm>
            <a:prstGeom prst="rect">
              <a:avLst/>
            </a:prstGeom>
            <a:noFill/>
          </p:spPr>
          <p:txBody>
            <a:bodyPr wrap="square">
              <a:normAutofit fontScale="92500"/>
            </a:bodyPr>
            <a:lstStyle/>
            <a:p>
              <a:pPr algn="r">
                <a:lnSpc>
                  <a:spcPct val="120000"/>
                </a:lnSpc>
              </a:pPr>
              <a:r>
                <a:rPr lang="zh-CN" altLang="en-US" sz="1100" dirty="0" smtClean="0"/>
                <a:t>点击此处更换文本点击此处更换文本点击此处更换文本点击此处更换文本</a:t>
              </a:r>
              <a:endParaRPr sz="1100" dirty="0"/>
            </a:p>
          </p:txBody>
        </p:sp>
        <p:grpSp>
          <p:nvGrpSpPr>
            <p:cNvPr id="32" name="Group 29"/>
            <p:cNvGrpSpPr/>
            <p:nvPr/>
          </p:nvGrpSpPr>
          <p:grpSpPr>
            <a:xfrm>
              <a:off x="3192965" y="4776082"/>
              <a:ext cx="398731" cy="386926"/>
              <a:chOff x="7961313" y="1244600"/>
              <a:chExt cx="482600" cy="468313"/>
            </a:xfrm>
            <a:solidFill>
              <a:schemeClr val="accent2"/>
            </a:solidFill>
          </p:grpSpPr>
          <p:sp>
            <p:nvSpPr>
              <p:cNvPr id="33" name="Freeform: Shape 30"/>
              <p:cNvSpPr/>
              <p:nvPr/>
            </p:nvSpPr>
            <p:spPr bwMode="auto">
              <a:xfrm>
                <a:off x="7961313" y="1244600"/>
                <a:ext cx="482600" cy="468313"/>
              </a:xfrm>
              <a:custGeom>
                <a:avLst/>
                <a:gdLst>
                  <a:gd name="T0" fmla="*/ 117 w 128"/>
                  <a:gd name="T1" fmla="*/ 0 h 122"/>
                  <a:gd name="T2" fmla="*/ 11 w 128"/>
                  <a:gd name="T3" fmla="*/ 0 h 122"/>
                  <a:gd name="T4" fmla="*/ 0 w 128"/>
                  <a:gd name="T5" fmla="*/ 11 h 122"/>
                  <a:gd name="T6" fmla="*/ 0 w 128"/>
                  <a:gd name="T7" fmla="*/ 93 h 122"/>
                  <a:gd name="T8" fmla="*/ 11 w 128"/>
                  <a:gd name="T9" fmla="*/ 104 h 122"/>
                  <a:gd name="T10" fmla="*/ 43 w 128"/>
                  <a:gd name="T11" fmla="*/ 104 h 122"/>
                  <a:gd name="T12" fmla="*/ 37 w 128"/>
                  <a:gd name="T13" fmla="*/ 110 h 122"/>
                  <a:gd name="T14" fmla="*/ 34 w 128"/>
                  <a:gd name="T15" fmla="*/ 113 h 122"/>
                  <a:gd name="T16" fmla="*/ 34 w 128"/>
                  <a:gd name="T17" fmla="*/ 118 h 122"/>
                  <a:gd name="T18" fmla="*/ 42 w 128"/>
                  <a:gd name="T19" fmla="*/ 122 h 122"/>
                  <a:gd name="T20" fmla="*/ 86 w 128"/>
                  <a:gd name="T21" fmla="*/ 122 h 122"/>
                  <a:gd name="T22" fmla="*/ 94 w 128"/>
                  <a:gd name="T23" fmla="*/ 118 h 122"/>
                  <a:gd name="T24" fmla="*/ 94 w 128"/>
                  <a:gd name="T25" fmla="*/ 113 h 122"/>
                  <a:gd name="T26" fmla="*/ 91 w 128"/>
                  <a:gd name="T27" fmla="*/ 110 h 122"/>
                  <a:gd name="T28" fmla="*/ 85 w 128"/>
                  <a:gd name="T29" fmla="*/ 104 h 122"/>
                  <a:gd name="T30" fmla="*/ 117 w 128"/>
                  <a:gd name="T31" fmla="*/ 104 h 122"/>
                  <a:gd name="T32" fmla="*/ 128 w 128"/>
                  <a:gd name="T33" fmla="*/ 93 h 122"/>
                  <a:gd name="T34" fmla="*/ 128 w 128"/>
                  <a:gd name="T35" fmla="*/ 11 h 122"/>
                  <a:gd name="T36" fmla="*/ 117 w 128"/>
                  <a:gd name="T37" fmla="*/ 0 h 122"/>
                  <a:gd name="T38" fmla="*/ 88 w 128"/>
                  <a:gd name="T39" fmla="*/ 113 h 122"/>
                  <a:gd name="T40" fmla="*/ 90 w 128"/>
                  <a:gd name="T41" fmla="*/ 116 h 122"/>
                  <a:gd name="T42" fmla="*/ 90 w 128"/>
                  <a:gd name="T43" fmla="*/ 116 h 122"/>
                  <a:gd name="T44" fmla="*/ 86 w 128"/>
                  <a:gd name="T45" fmla="*/ 118 h 122"/>
                  <a:gd name="T46" fmla="*/ 42 w 128"/>
                  <a:gd name="T47" fmla="*/ 118 h 122"/>
                  <a:gd name="T48" fmla="*/ 38 w 128"/>
                  <a:gd name="T49" fmla="*/ 116 h 122"/>
                  <a:gd name="T50" fmla="*/ 38 w 128"/>
                  <a:gd name="T51" fmla="*/ 116 h 122"/>
                  <a:gd name="T52" fmla="*/ 38 w 128"/>
                  <a:gd name="T53" fmla="*/ 116 h 122"/>
                  <a:gd name="T54" fmla="*/ 40 w 128"/>
                  <a:gd name="T55" fmla="*/ 113 h 122"/>
                  <a:gd name="T56" fmla="*/ 48 w 128"/>
                  <a:gd name="T57" fmla="*/ 104 h 122"/>
                  <a:gd name="T58" fmla="*/ 80 w 128"/>
                  <a:gd name="T59" fmla="*/ 104 h 122"/>
                  <a:gd name="T60" fmla="*/ 88 w 128"/>
                  <a:gd name="T61" fmla="*/ 113 h 122"/>
                  <a:gd name="T62" fmla="*/ 120 w 128"/>
                  <a:gd name="T63" fmla="*/ 93 h 122"/>
                  <a:gd name="T64" fmla="*/ 117 w 128"/>
                  <a:gd name="T65" fmla="*/ 96 h 122"/>
                  <a:gd name="T66" fmla="*/ 11 w 128"/>
                  <a:gd name="T67" fmla="*/ 96 h 122"/>
                  <a:gd name="T68" fmla="*/ 8 w 128"/>
                  <a:gd name="T69" fmla="*/ 93 h 122"/>
                  <a:gd name="T70" fmla="*/ 8 w 128"/>
                  <a:gd name="T71" fmla="*/ 11 h 122"/>
                  <a:gd name="T72" fmla="*/ 11 w 128"/>
                  <a:gd name="T73" fmla="*/ 8 h 122"/>
                  <a:gd name="T74" fmla="*/ 117 w 128"/>
                  <a:gd name="T75" fmla="*/ 8 h 122"/>
                  <a:gd name="T76" fmla="*/ 120 w 128"/>
                  <a:gd name="T77" fmla="*/ 11 h 122"/>
                  <a:gd name="T78" fmla="*/ 120 w 128"/>
                  <a:gd name="T79" fmla="*/ 93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8" h="122">
                    <a:moveTo>
                      <a:pt x="117" y="0"/>
                    </a:moveTo>
                    <a:cubicBezTo>
                      <a:pt x="11" y="0"/>
                      <a:pt x="11" y="0"/>
                      <a:pt x="11" y="0"/>
                    </a:cubicBezTo>
                    <a:cubicBezTo>
                      <a:pt x="5" y="0"/>
                      <a:pt x="0" y="5"/>
                      <a:pt x="0" y="11"/>
                    </a:cubicBezTo>
                    <a:cubicBezTo>
                      <a:pt x="0" y="93"/>
                      <a:pt x="0" y="93"/>
                      <a:pt x="0" y="93"/>
                    </a:cubicBezTo>
                    <a:cubicBezTo>
                      <a:pt x="0" y="99"/>
                      <a:pt x="5" y="104"/>
                      <a:pt x="11" y="104"/>
                    </a:cubicBezTo>
                    <a:cubicBezTo>
                      <a:pt x="43" y="104"/>
                      <a:pt x="43" y="104"/>
                      <a:pt x="43" y="104"/>
                    </a:cubicBezTo>
                    <a:cubicBezTo>
                      <a:pt x="41" y="106"/>
                      <a:pt x="39" y="109"/>
                      <a:pt x="37" y="110"/>
                    </a:cubicBezTo>
                    <a:cubicBezTo>
                      <a:pt x="36" y="111"/>
                      <a:pt x="35" y="112"/>
                      <a:pt x="34" y="113"/>
                    </a:cubicBezTo>
                    <a:cubicBezTo>
                      <a:pt x="34" y="114"/>
                      <a:pt x="33" y="116"/>
                      <a:pt x="34" y="118"/>
                    </a:cubicBezTo>
                    <a:cubicBezTo>
                      <a:pt x="35" y="120"/>
                      <a:pt x="37" y="122"/>
                      <a:pt x="42" y="122"/>
                    </a:cubicBezTo>
                    <a:cubicBezTo>
                      <a:pt x="86" y="122"/>
                      <a:pt x="86" y="122"/>
                      <a:pt x="86" y="122"/>
                    </a:cubicBezTo>
                    <a:cubicBezTo>
                      <a:pt x="91" y="122"/>
                      <a:pt x="93" y="120"/>
                      <a:pt x="94" y="118"/>
                    </a:cubicBezTo>
                    <a:cubicBezTo>
                      <a:pt x="95" y="116"/>
                      <a:pt x="94" y="114"/>
                      <a:pt x="94" y="113"/>
                    </a:cubicBezTo>
                    <a:cubicBezTo>
                      <a:pt x="93" y="112"/>
                      <a:pt x="92" y="111"/>
                      <a:pt x="91" y="110"/>
                    </a:cubicBezTo>
                    <a:cubicBezTo>
                      <a:pt x="89" y="109"/>
                      <a:pt x="87" y="106"/>
                      <a:pt x="85" y="104"/>
                    </a:cubicBezTo>
                    <a:cubicBezTo>
                      <a:pt x="117" y="104"/>
                      <a:pt x="117" y="104"/>
                      <a:pt x="117" y="104"/>
                    </a:cubicBezTo>
                    <a:cubicBezTo>
                      <a:pt x="123" y="104"/>
                      <a:pt x="128" y="99"/>
                      <a:pt x="128" y="93"/>
                    </a:cubicBezTo>
                    <a:cubicBezTo>
                      <a:pt x="128" y="11"/>
                      <a:pt x="128" y="11"/>
                      <a:pt x="128" y="11"/>
                    </a:cubicBezTo>
                    <a:cubicBezTo>
                      <a:pt x="128" y="5"/>
                      <a:pt x="123" y="0"/>
                      <a:pt x="117" y="0"/>
                    </a:cubicBezTo>
                    <a:close/>
                    <a:moveTo>
                      <a:pt x="88" y="113"/>
                    </a:moveTo>
                    <a:cubicBezTo>
                      <a:pt x="89" y="114"/>
                      <a:pt x="90" y="115"/>
                      <a:pt x="90" y="116"/>
                    </a:cubicBezTo>
                    <a:cubicBezTo>
                      <a:pt x="90" y="116"/>
                      <a:pt x="91" y="116"/>
                      <a:pt x="90" y="116"/>
                    </a:cubicBezTo>
                    <a:cubicBezTo>
                      <a:pt x="90" y="117"/>
                      <a:pt x="88" y="118"/>
                      <a:pt x="86" y="118"/>
                    </a:cubicBezTo>
                    <a:cubicBezTo>
                      <a:pt x="42" y="118"/>
                      <a:pt x="42" y="118"/>
                      <a:pt x="42" y="118"/>
                    </a:cubicBezTo>
                    <a:cubicBezTo>
                      <a:pt x="40" y="118"/>
                      <a:pt x="38" y="117"/>
                      <a:pt x="38" y="116"/>
                    </a:cubicBezTo>
                    <a:cubicBezTo>
                      <a:pt x="38" y="116"/>
                      <a:pt x="38" y="116"/>
                      <a:pt x="38" y="116"/>
                    </a:cubicBezTo>
                    <a:cubicBezTo>
                      <a:pt x="38" y="116"/>
                      <a:pt x="38" y="116"/>
                      <a:pt x="38" y="116"/>
                    </a:cubicBezTo>
                    <a:cubicBezTo>
                      <a:pt x="38" y="115"/>
                      <a:pt x="39" y="114"/>
                      <a:pt x="40" y="113"/>
                    </a:cubicBezTo>
                    <a:cubicBezTo>
                      <a:pt x="44" y="109"/>
                      <a:pt x="47" y="106"/>
                      <a:pt x="48" y="104"/>
                    </a:cubicBezTo>
                    <a:cubicBezTo>
                      <a:pt x="80" y="104"/>
                      <a:pt x="80" y="104"/>
                      <a:pt x="80" y="104"/>
                    </a:cubicBezTo>
                    <a:cubicBezTo>
                      <a:pt x="81" y="106"/>
                      <a:pt x="84" y="109"/>
                      <a:pt x="88" y="113"/>
                    </a:cubicBezTo>
                    <a:close/>
                    <a:moveTo>
                      <a:pt x="120" y="93"/>
                    </a:moveTo>
                    <a:cubicBezTo>
                      <a:pt x="120" y="95"/>
                      <a:pt x="119" y="96"/>
                      <a:pt x="117" y="96"/>
                    </a:cubicBezTo>
                    <a:cubicBezTo>
                      <a:pt x="11" y="96"/>
                      <a:pt x="11" y="96"/>
                      <a:pt x="11" y="96"/>
                    </a:cubicBezTo>
                    <a:cubicBezTo>
                      <a:pt x="9" y="96"/>
                      <a:pt x="8" y="95"/>
                      <a:pt x="8" y="93"/>
                    </a:cubicBezTo>
                    <a:cubicBezTo>
                      <a:pt x="8" y="11"/>
                      <a:pt x="8" y="11"/>
                      <a:pt x="8" y="11"/>
                    </a:cubicBezTo>
                    <a:cubicBezTo>
                      <a:pt x="8" y="9"/>
                      <a:pt x="9" y="8"/>
                      <a:pt x="11" y="8"/>
                    </a:cubicBezTo>
                    <a:cubicBezTo>
                      <a:pt x="117" y="8"/>
                      <a:pt x="117" y="8"/>
                      <a:pt x="117" y="8"/>
                    </a:cubicBezTo>
                    <a:cubicBezTo>
                      <a:pt x="119" y="8"/>
                      <a:pt x="120" y="9"/>
                      <a:pt x="120" y="11"/>
                    </a:cubicBezTo>
                    <a:lnTo>
                      <a:pt x="120" y="9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4" name="Freeform: Shape 31"/>
              <p:cNvSpPr/>
              <p:nvPr/>
            </p:nvSpPr>
            <p:spPr bwMode="auto">
              <a:xfrm>
                <a:off x="8021638" y="1306513"/>
                <a:ext cx="361950" cy="244475"/>
              </a:xfrm>
              <a:custGeom>
                <a:avLst/>
                <a:gdLst>
                  <a:gd name="T0" fmla="*/ 89 w 96"/>
                  <a:gd name="T1" fmla="*/ 0 h 64"/>
                  <a:gd name="T2" fmla="*/ 7 w 96"/>
                  <a:gd name="T3" fmla="*/ 0 h 64"/>
                  <a:gd name="T4" fmla="*/ 0 w 96"/>
                  <a:gd name="T5" fmla="*/ 7 h 64"/>
                  <a:gd name="T6" fmla="*/ 0 w 96"/>
                  <a:gd name="T7" fmla="*/ 57 h 64"/>
                  <a:gd name="T8" fmla="*/ 7 w 96"/>
                  <a:gd name="T9" fmla="*/ 64 h 64"/>
                  <a:gd name="T10" fmla="*/ 89 w 96"/>
                  <a:gd name="T11" fmla="*/ 64 h 64"/>
                  <a:gd name="T12" fmla="*/ 96 w 96"/>
                  <a:gd name="T13" fmla="*/ 57 h 64"/>
                  <a:gd name="T14" fmla="*/ 96 w 96"/>
                  <a:gd name="T15" fmla="*/ 7 h 64"/>
                  <a:gd name="T16" fmla="*/ 89 w 96"/>
                  <a:gd name="T17" fmla="*/ 0 h 64"/>
                  <a:gd name="T18" fmla="*/ 92 w 96"/>
                  <a:gd name="T19" fmla="*/ 57 h 64"/>
                  <a:gd name="T20" fmla="*/ 89 w 96"/>
                  <a:gd name="T21" fmla="*/ 60 h 64"/>
                  <a:gd name="T22" fmla="*/ 7 w 96"/>
                  <a:gd name="T23" fmla="*/ 60 h 64"/>
                  <a:gd name="T24" fmla="*/ 4 w 96"/>
                  <a:gd name="T25" fmla="*/ 57 h 64"/>
                  <a:gd name="T26" fmla="*/ 4 w 96"/>
                  <a:gd name="T27" fmla="*/ 7 h 64"/>
                  <a:gd name="T28" fmla="*/ 7 w 96"/>
                  <a:gd name="T29" fmla="*/ 4 h 64"/>
                  <a:gd name="T30" fmla="*/ 89 w 96"/>
                  <a:gd name="T31" fmla="*/ 4 h 64"/>
                  <a:gd name="T32" fmla="*/ 92 w 96"/>
                  <a:gd name="T33" fmla="*/ 7 h 64"/>
                  <a:gd name="T34" fmla="*/ 92 w 96"/>
                  <a:gd name="T35" fmla="*/ 57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6" h="64">
                    <a:moveTo>
                      <a:pt x="89" y="0"/>
                    </a:moveTo>
                    <a:cubicBezTo>
                      <a:pt x="7" y="0"/>
                      <a:pt x="7" y="0"/>
                      <a:pt x="7" y="0"/>
                    </a:cubicBezTo>
                    <a:cubicBezTo>
                      <a:pt x="3" y="0"/>
                      <a:pt x="0" y="3"/>
                      <a:pt x="0" y="7"/>
                    </a:cubicBezTo>
                    <a:cubicBezTo>
                      <a:pt x="0" y="57"/>
                      <a:pt x="0" y="57"/>
                      <a:pt x="0" y="57"/>
                    </a:cubicBezTo>
                    <a:cubicBezTo>
                      <a:pt x="0" y="61"/>
                      <a:pt x="3" y="64"/>
                      <a:pt x="7" y="64"/>
                    </a:cubicBezTo>
                    <a:cubicBezTo>
                      <a:pt x="89" y="64"/>
                      <a:pt x="89" y="64"/>
                      <a:pt x="89" y="64"/>
                    </a:cubicBezTo>
                    <a:cubicBezTo>
                      <a:pt x="93" y="64"/>
                      <a:pt x="96" y="61"/>
                      <a:pt x="96" y="57"/>
                    </a:cubicBezTo>
                    <a:cubicBezTo>
                      <a:pt x="96" y="7"/>
                      <a:pt x="96" y="7"/>
                      <a:pt x="96" y="7"/>
                    </a:cubicBezTo>
                    <a:cubicBezTo>
                      <a:pt x="96" y="3"/>
                      <a:pt x="93" y="0"/>
                      <a:pt x="89" y="0"/>
                    </a:cubicBezTo>
                    <a:close/>
                    <a:moveTo>
                      <a:pt x="92" y="57"/>
                    </a:moveTo>
                    <a:cubicBezTo>
                      <a:pt x="92" y="59"/>
                      <a:pt x="91" y="60"/>
                      <a:pt x="89" y="60"/>
                    </a:cubicBezTo>
                    <a:cubicBezTo>
                      <a:pt x="7" y="60"/>
                      <a:pt x="7" y="60"/>
                      <a:pt x="7" y="60"/>
                    </a:cubicBezTo>
                    <a:cubicBezTo>
                      <a:pt x="5" y="60"/>
                      <a:pt x="4" y="59"/>
                      <a:pt x="4" y="57"/>
                    </a:cubicBezTo>
                    <a:cubicBezTo>
                      <a:pt x="4" y="7"/>
                      <a:pt x="4" y="7"/>
                      <a:pt x="4" y="7"/>
                    </a:cubicBezTo>
                    <a:cubicBezTo>
                      <a:pt x="4" y="5"/>
                      <a:pt x="5" y="4"/>
                      <a:pt x="7" y="4"/>
                    </a:cubicBezTo>
                    <a:cubicBezTo>
                      <a:pt x="89" y="4"/>
                      <a:pt x="89" y="4"/>
                      <a:pt x="89" y="4"/>
                    </a:cubicBezTo>
                    <a:cubicBezTo>
                      <a:pt x="91" y="4"/>
                      <a:pt x="92" y="5"/>
                      <a:pt x="92" y="7"/>
                    </a:cubicBezTo>
                    <a:lnTo>
                      <a:pt x="92" y="5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5" name="Freeform: Shape 32"/>
              <p:cNvSpPr/>
              <p:nvPr/>
            </p:nvSpPr>
            <p:spPr bwMode="auto">
              <a:xfrm>
                <a:off x="8180388" y="1558925"/>
                <a:ext cx="44450" cy="46038"/>
              </a:xfrm>
              <a:custGeom>
                <a:avLst/>
                <a:gdLst>
                  <a:gd name="T0" fmla="*/ 6 w 12"/>
                  <a:gd name="T1" fmla="*/ 0 h 12"/>
                  <a:gd name="T2" fmla="*/ 0 w 12"/>
                  <a:gd name="T3" fmla="*/ 6 h 12"/>
                  <a:gd name="T4" fmla="*/ 6 w 12"/>
                  <a:gd name="T5" fmla="*/ 12 h 12"/>
                  <a:gd name="T6" fmla="*/ 12 w 12"/>
                  <a:gd name="T7" fmla="*/ 6 h 12"/>
                  <a:gd name="T8" fmla="*/ 6 w 12"/>
                  <a:gd name="T9" fmla="*/ 0 h 12"/>
                  <a:gd name="T10" fmla="*/ 6 w 12"/>
                  <a:gd name="T11" fmla="*/ 8 h 12"/>
                  <a:gd name="T12" fmla="*/ 4 w 12"/>
                  <a:gd name="T13" fmla="*/ 6 h 12"/>
                  <a:gd name="T14" fmla="*/ 6 w 12"/>
                  <a:gd name="T15" fmla="*/ 4 h 12"/>
                  <a:gd name="T16" fmla="*/ 8 w 12"/>
                  <a:gd name="T17" fmla="*/ 6 h 12"/>
                  <a:gd name="T18" fmla="*/ 6 w 12"/>
                  <a:gd name="T19"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2">
                    <a:moveTo>
                      <a:pt x="6" y="0"/>
                    </a:moveTo>
                    <a:cubicBezTo>
                      <a:pt x="3" y="0"/>
                      <a:pt x="0" y="3"/>
                      <a:pt x="0" y="6"/>
                    </a:cubicBezTo>
                    <a:cubicBezTo>
                      <a:pt x="0" y="9"/>
                      <a:pt x="3" y="12"/>
                      <a:pt x="6" y="12"/>
                    </a:cubicBezTo>
                    <a:cubicBezTo>
                      <a:pt x="9" y="12"/>
                      <a:pt x="12" y="9"/>
                      <a:pt x="12" y="6"/>
                    </a:cubicBezTo>
                    <a:cubicBezTo>
                      <a:pt x="12" y="3"/>
                      <a:pt x="9" y="0"/>
                      <a:pt x="6" y="0"/>
                    </a:cubicBezTo>
                    <a:close/>
                    <a:moveTo>
                      <a:pt x="6" y="8"/>
                    </a:moveTo>
                    <a:cubicBezTo>
                      <a:pt x="5" y="8"/>
                      <a:pt x="4" y="7"/>
                      <a:pt x="4" y="6"/>
                    </a:cubicBezTo>
                    <a:cubicBezTo>
                      <a:pt x="4" y="5"/>
                      <a:pt x="5" y="4"/>
                      <a:pt x="6" y="4"/>
                    </a:cubicBezTo>
                    <a:cubicBezTo>
                      <a:pt x="7" y="4"/>
                      <a:pt x="8" y="5"/>
                      <a:pt x="8" y="6"/>
                    </a:cubicBezTo>
                    <a:cubicBezTo>
                      <a:pt x="8" y="7"/>
                      <a:pt x="7" y="8"/>
                      <a:pt x="6"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6" name="Freeform: Shape 33"/>
              <p:cNvSpPr/>
              <p:nvPr/>
            </p:nvSpPr>
            <p:spPr bwMode="auto">
              <a:xfrm>
                <a:off x="8142288" y="1428750"/>
                <a:ext cx="44450" cy="92075"/>
              </a:xfrm>
              <a:custGeom>
                <a:avLst/>
                <a:gdLst>
                  <a:gd name="T0" fmla="*/ 9 w 12"/>
                  <a:gd name="T1" fmla="*/ 0 h 24"/>
                  <a:gd name="T2" fmla="*/ 3 w 12"/>
                  <a:gd name="T3" fmla="*/ 0 h 24"/>
                  <a:gd name="T4" fmla="*/ 0 w 12"/>
                  <a:gd name="T5" fmla="*/ 3 h 24"/>
                  <a:gd name="T6" fmla="*/ 0 w 12"/>
                  <a:gd name="T7" fmla="*/ 21 h 24"/>
                  <a:gd name="T8" fmla="*/ 3 w 12"/>
                  <a:gd name="T9" fmla="*/ 24 h 24"/>
                  <a:gd name="T10" fmla="*/ 9 w 12"/>
                  <a:gd name="T11" fmla="*/ 24 h 24"/>
                  <a:gd name="T12" fmla="*/ 12 w 12"/>
                  <a:gd name="T13" fmla="*/ 21 h 24"/>
                  <a:gd name="T14" fmla="*/ 12 w 12"/>
                  <a:gd name="T15" fmla="*/ 3 h 24"/>
                  <a:gd name="T16" fmla="*/ 9 w 12"/>
                  <a:gd name="T17"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24">
                    <a:moveTo>
                      <a:pt x="9" y="0"/>
                    </a:moveTo>
                    <a:cubicBezTo>
                      <a:pt x="3" y="0"/>
                      <a:pt x="3" y="0"/>
                      <a:pt x="3" y="0"/>
                    </a:cubicBezTo>
                    <a:cubicBezTo>
                      <a:pt x="1" y="0"/>
                      <a:pt x="0" y="1"/>
                      <a:pt x="0" y="3"/>
                    </a:cubicBezTo>
                    <a:cubicBezTo>
                      <a:pt x="0" y="21"/>
                      <a:pt x="0" y="21"/>
                      <a:pt x="0" y="21"/>
                    </a:cubicBezTo>
                    <a:cubicBezTo>
                      <a:pt x="0" y="22"/>
                      <a:pt x="1" y="24"/>
                      <a:pt x="3" y="24"/>
                    </a:cubicBezTo>
                    <a:cubicBezTo>
                      <a:pt x="9" y="24"/>
                      <a:pt x="9" y="24"/>
                      <a:pt x="9" y="24"/>
                    </a:cubicBezTo>
                    <a:cubicBezTo>
                      <a:pt x="11" y="24"/>
                      <a:pt x="12" y="22"/>
                      <a:pt x="12" y="21"/>
                    </a:cubicBezTo>
                    <a:cubicBezTo>
                      <a:pt x="12" y="3"/>
                      <a:pt x="12" y="3"/>
                      <a:pt x="12" y="3"/>
                    </a:cubicBezTo>
                    <a:cubicBezTo>
                      <a:pt x="12" y="1"/>
                      <a:pt x="11" y="0"/>
                      <a:pt x="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7" name="Freeform: Shape 34"/>
              <p:cNvSpPr/>
              <p:nvPr/>
            </p:nvSpPr>
            <p:spPr bwMode="auto">
              <a:xfrm>
                <a:off x="8293100" y="1336675"/>
                <a:ext cx="44450" cy="184150"/>
              </a:xfrm>
              <a:custGeom>
                <a:avLst/>
                <a:gdLst>
                  <a:gd name="T0" fmla="*/ 9 w 12"/>
                  <a:gd name="T1" fmla="*/ 0 h 48"/>
                  <a:gd name="T2" fmla="*/ 3 w 12"/>
                  <a:gd name="T3" fmla="*/ 0 h 48"/>
                  <a:gd name="T4" fmla="*/ 0 w 12"/>
                  <a:gd name="T5" fmla="*/ 3 h 48"/>
                  <a:gd name="T6" fmla="*/ 0 w 12"/>
                  <a:gd name="T7" fmla="*/ 45 h 48"/>
                  <a:gd name="T8" fmla="*/ 3 w 12"/>
                  <a:gd name="T9" fmla="*/ 48 h 48"/>
                  <a:gd name="T10" fmla="*/ 9 w 12"/>
                  <a:gd name="T11" fmla="*/ 48 h 48"/>
                  <a:gd name="T12" fmla="*/ 12 w 12"/>
                  <a:gd name="T13" fmla="*/ 45 h 48"/>
                  <a:gd name="T14" fmla="*/ 12 w 12"/>
                  <a:gd name="T15" fmla="*/ 3 h 48"/>
                  <a:gd name="T16" fmla="*/ 9 w 12"/>
                  <a:gd name="T17"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48">
                    <a:moveTo>
                      <a:pt x="9" y="0"/>
                    </a:moveTo>
                    <a:cubicBezTo>
                      <a:pt x="3" y="0"/>
                      <a:pt x="3" y="0"/>
                      <a:pt x="3" y="0"/>
                    </a:cubicBezTo>
                    <a:cubicBezTo>
                      <a:pt x="1" y="0"/>
                      <a:pt x="0" y="1"/>
                      <a:pt x="0" y="3"/>
                    </a:cubicBezTo>
                    <a:cubicBezTo>
                      <a:pt x="0" y="45"/>
                      <a:pt x="0" y="45"/>
                      <a:pt x="0" y="45"/>
                    </a:cubicBezTo>
                    <a:cubicBezTo>
                      <a:pt x="0" y="47"/>
                      <a:pt x="1" y="48"/>
                      <a:pt x="3" y="48"/>
                    </a:cubicBezTo>
                    <a:cubicBezTo>
                      <a:pt x="9" y="48"/>
                      <a:pt x="9" y="48"/>
                      <a:pt x="9" y="48"/>
                    </a:cubicBezTo>
                    <a:cubicBezTo>
                      <a:pt x="11" y="48"/>
                      <a:pt x="12" y="47"/>
                      <a:pt x="12" y="45"/>
                    </a:cubicBezTo>
                    <a:cubicBezTo>
                      <a:pt x="12" y="3"/>
                      <a:pt x="12" y="3"/>
                      <a:pt x="12" y="3"/>
                    </a:cubicBezTo>
                    <a:cubicBezTo>
                      <a:pt x="12" y="1"/>
                      <a:pt x="11" y="0"/>
                      <a:pt x="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8" name="Freeform: Shape 35"/>
              <p:cNvSpPr/>
              <p:nvPr/>
            </p:nvSpPr>
            <p:spPr bwMode="auto">
              <a:xfrm>
                <a:off x="8216900" y="1398588"/>
                <a:ext cx="46037" cy="122238"/>
              </a:xfrm>
              <a:custGeom>
                <a:avLst/>
                <a:gdLst>
                  <a:gd name="T0" fmla="*/ 9 w 12"/>
                  <a:gd name="T1" fmla="*/ 0 h 32"/>
                  <a:gd name="T2" fmla="*/ 3 w 12"/>
                  <a:gd name="T3" fmla="*/ 0 h 32"/>
                  <a:gd name="T4" fmla="*/ 0 w 12"/>
                  <a:gd name="T5" fmla="*/ 3 h 32"/>
                  <a:gd name="T6" fmla="*/ 0 w 12"/>
                  <a:gd name="T7" fmla="*/ 29 h 32"/>
                  <a:gd name="T8" fmla="*/ 3 w 12"/>
                  <a:gd name="T9" fmla="*/ 32 h 32"/>
                  <a:gd name="T10" fmla="*/ 9 w 12"/>
                  <a:gd name="T11" fmla="*/ 32 h 32"/>
                  <a:gd name="T12" fmla="*/ 12 w 12"/>
                  <a:gd name="T13" fmla="*/ 29 h 32"/>
                  <a:gd name="T14" fmla="*/ 12 w 12"/>
                  <a:gd name="T15" fmla="*/ 3 h 32"/>
                  <a:gd name="T16" fmla="*/ 9 w 12"/>
                  <a:gd name="T17"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32">
                    <a:moveTo>
                      <a:pt x="9" y="0"/>
                    </a:moveTo>
                    <a:cubicBezTo>
                      <a:pt x="3" y="0"/>
                      <a:pt x="3" y="0"/>
                      <a:pt x="3" y="0"/>
                    </a:cubicBezTo>
                    <a:cubicBezTo>
                      <a:pt x="1" y="0"/>
                      <a:pt x="0" y="1"/>
                      <a:pt x="0" y="3"/>
                    </a:cubicBezTo>
                    <a:cubicBezTo>
                      <a:pt x="0" y="29"/>
                      <a:pt x="0" y="29"/>
                      <a:pt x="0" y="29"/>
                    </a:cubicBezTo>
                    <a:cubicBezTo>
                      <a:pt x="0" y="31"/>
                      <a:pt x="1" y="32"/>
                      <a:pt x="3" y="32"/>
                    </a:cubicBezTo>
                    <a:cubicBezTo>
                      <a:pt x="9" y="32"/>
                      <a:pt x="9" y="32"/>
                      <a:pt x="9" y="32"/>
                    </a:cubicBezTo>
                    <a:cubicBezTo>
                      <a:pt x="11" y="32"/>
                      <a:pt x="12" y="31"/>
                      <a:pt x="12" y="29"/>
                    </a:cubicBezTo>
                    <a:cubicBezTo>
                      <a:pt x="12" y="3"/>
                      <a:pt x="12" y="3"/>
                      <a:pt x="12" y="3"/>
                    </a:cubicBezTo>
                    <a:cubicBezTo>
                      <a:pt x="12" y="1"/>
                      <a:pt x="11" y="0"/>
                      <a:pt x="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9" name="Freeform: Shape 36"/>
              <p:cNvSpPr/>
              <p:nvPr/>
            </p:nvSpPr>
            <p:spPr bwMode="auto">
              <a:xfrm>
                <a:off x="8066088" y="1368425"/>
                <a:ext cx="46037" cy="152400"/>
              </a:xfrm>
              <a:custGeom>
                <a:avLst/>
                <a:gdLst>
                  <a:gd name="T0" fmla="*/ 9 w 12"/>
                  <a:gd name="T1" fmla="*/ 0 h 40"/>
                  <a:gd name="T2" fmla="*/ 3 w 12"/>
                  <a:gd name="T3" fmla="*/ 0 h 40"/>
                  <a:gd name="T4" fmla="*/ 0 w 12"/>
                  <a:gd name="T5" fmla="*/ 3 h 40"/>
                  <a:gd name="T6" fmla="*/ 0 w 12"/>
                  <a:gd name="T7" fmla="*/ 37 h 40"/>
                  <a:gd name="T8" fmla="*/ 3 w 12"/>
                  <a:gd name="T9" fmla="*/ 40 h 40"/>
                  <a:gd name="T10" fmla="*/ 9 w 12"/>
                  <a:gd name="T11" fmla="*/ 40 h 40"/>
                  <a:gd name="T12" fmla="*/ 12 w 12"/>
                  <a:gd name="T13" fmla="*/ 37 h 40"/>
                  <a:gd name="T14" fmla="*/ 12 w 12"/>
                  <a:gd name="T15" fmla="*/ 3 h 40"/>
                  <a:gd name="T16" fmla="*/ 9 w 12"/>
                  <a:gd name="T17"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40">
                    <a:moveTo>
                      <a:pt x="9" y="0"/>
                    </a:moveTo>
                    <a:cubicBezTo>
                      <a:pt x="3" y="0"/>
                      <a:pt x="3" y="0"/>
                      <a:pt x="3" y="0"/>
                    </a:cubicBezTo>
                    <a:cubicBezTo>
                      <a:pt x="1" y="0"/>
                      <a:pt x="0" y="1"/>
                      <a:pt x="0" y="3"/>
                    </a:cubicBezTo>
                    <a:cubicBezTo>
                      <a:pt x="0" y="37"/>
                      <a:pt x="0" y="37"/>
                      <a:pt x="0" y="37"/>
                    </a:cubicBezTo>
                    <a:cubicBezTo>
                      <a:pt x="0" y="39"/>
                      <a:pt x="1" y="40"/>
                      <a:pt x="3" y="40"/>
                    </a:cubicBezTo>
                    <a:cubicBezTo>
                      <a:pt x="9" y="40"/>
                      <a:pt x="9" y="40"/>
                      <a:pt x="9" y="40"/>
                    </a:cubicBezTo>
                    <a:cubicBezTo>
                      <a:pt x="11" y="40"/>
                      <a:pt x="12" y="39"/>
                      <a:pt x="12" y="37"/>
                    </a:cubicBezTo>
                    <a:cubicBezTo>
                      <a:pt x="12" y="3"/>
                      <a:pt x="12" y="3"/>
                      <a:pt x="12" y="3"/>
                    </a:cubicBezTo>
                    <a:cubicBezTo>
                      <a:pt x="12" y="1"/>
                      <a:pt x="11" y="0"/>
                      <a:pt x="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grpSp>
      </p:grpSp>
      <p:sp>
        <p:nvSpPr>
          <p:cNvPr id="3" name="矩形 2"/>
          <p:cNvSpPr/>
          <p:nvPr userDrawn="1"/>
        </p:nvSpPr>
        <p:spPr>
          <a:xfrm>
            <a:off x="3814780" y="650997"/>
            <a:ext cx="4164729" cy="700320"/>
          </a:xfrm>
          <a:prstGeom prst="rect">
            <a:avLst/>
          </a:prstGeom>
        </p:spPr>
        <p:txBody>
          <a:bodyPr wrap="square" lIns="0" tIns="0" rIns="0" bIns="0">
            <a:spAutoFit/>
          </a:bodyPr>
          <a:lstStyle/>
          <a:p>
            <a:r>
              <a:rPr lang="zh-CN" altLang="en-US" sz="4550" b="1" dirty="0">
                <a:solidFill>
                  <a:schemeClr val="tx1"/>
                </a:solidFill>
                <a:latin typeface="汉仪乐喵体简" panose="00020600040101010101" pitchFamily="18" charset="-122"/>
                <a:ea typeface="汉仪乐喵体简" panose="00020600040101010101" pitchFamily="18" charset="-122"/>
                <a:cs typeface="+mn-ea"/>
                <a:sym typeface="+mn-lt"/>
              </a:rPr>
              <a:t>请输入您的标题</a:t>
            </a: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switch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49"/>
                                        </p:tgtEl>
                                        <p:attrNameLst>
                                          <p:attrName>style.visibility</p:attrName>
                                        </p:attrNameLst>
                                      </p:cBhvr>
                                      <p:to>
                                        <p:strVal val="visible"/>
                                      </p:to>
                                    </p:set>
                                    <p:anim calcmode="lin" valueType="num">
                                      <p:cBhvr additive="base">
                                        <p:cTn id="12" dur="500" fill="hold"/>
                                        <p:tgtEl>
                                          <p:spTgt spid="49"/>
                                        </p:tgtEl>
                                        <p:attrNameLst>
                                          <p:attrName>ppt_x</p:attrName>
                                        </p:attrNameLst>
                                      </p:cBhvr>
                                      <p:tavLst>
                                        <p:tav tm="0">
                                          <p:val>
                                            <p:strVal val="#ppt_x"/>
                                          </p:val>
                                        </p:tav>
                                        <p:tav tm="100000">
                                          <p:val>
                                            <p:strVal val="#ppt_x"/>
                                          </p:val>
                                        </p:tav>
                                      </p:tavLst>
                                    </p:anim>
                                    <p:anim calcmode="lin" valueType="num">
                                      <p:cBhvr additive="base">
                                        <p:cTn id="13" dur="500" fill="hold"/>
                                        <p:tgtEl>
                                          <p:spTgt spid="49"/>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50"/>
                                        </p:tgtEl>
                                        <p:attrNameLst>
                                          <p:attrName>style.visibility</p:attrName>
                                        </p:attrNameLst>
                                      </p:cBhvr>
                                      <p:to>
                                        <p:strVal val="visible"/>
                                      </p:to>
                                    </p:set>
                                    <p:anim calcmode="lin" valueType="num">
                                      <p:cBhvr additive="base">
                                        <p:cTn id="17" dur="500" fill="hold"/>
                                        <p:tgtEl>
                                          <p:spTgt spid="50"/>
                                        </p:tgtEl>
                                        <p:attrNameLst>
                                          <p:attrName>ppt_x</p:attrName>
                                        </p:attrNameLst>
                                      </p:cBhvr>
                                      <p:tavLst>
                                        <p:tav tm="0">
                                          <p:val>
                                            <p:strVal val="#ppt_x"/>
                                          </p:val>
                                        </p:tav>
                                        <p:tav tm="100000">
                                          <p:val>
                                            <p:strVal val="#ppt_x"/>
                                          </p:val>
                                        </p:tav>
                                      </p:tavLst>
                                    </p:anim>
                                    <p:anim calcmode="lin" valueType="num">
                                      <p:cBhvr additive="base">
                                        <p:cTn id="18" dur="500" fill="hold"/>
                                        <p:tgtEl>
                                          <p:spTgt spid="50"/>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51"/>
                                        </p:tgtEl>
                                        <p:attrNameLst>
                                          <p:attrName>style.visibility</p:attrName>
                                        </p:attrNameLst>
                                      </p:cBhvr>
                                      <p:to>
                                        <p:strVal val="visible"/>
                                      </p:to>
                                    </p:set>
                                    <p:anim calcmode="lin" valueType="num">
                                      <p:cBhvr additive="base">
                                        <p:cTn id="22" dur="500" fill="hold"/>
                                        <p:tgtEl>
                                          <p:spTgt spid="51"/>
                                        </p:tgtEl>
                                        <p:attrNameLst>
                                          <p:attrName>ppt_x</p:attrName>
                                        </p:attrNameLst>
                                      </p:cBhvr>
                                      <p:tavLst>
                                        <p:tav tm="0">
                                          <p:val>
                                            <p:strVal val="#ppt_x"/>
                                          </p:val>
                                        </p:tav>
                                        <p:tav tm="100000">
                                          <p:val>
                                            <p:strVal val="#ppt_x"/>
                                          </p:val>
                                        </p:tav>
                                      </p:tavLst>
                                    </p:anim>
                                    <p:anim calcmode="lin" valueType="num">
                                      <p:cBhvr additive="base">
                                        <p:cTn id="23" dur="500" fill="hold"/>
                                        <p:tgtEl>
                                          <p:spTgt spid="51"/>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2" presetClass="entr" presetSubtype="2" fill="hold" nodeType="afterEffect">
                                  <p:stCondLst>
                                    <p:cond delay="0"/>
                                  </p:stCondLst>
                                  <p:childTnLst>
                                    <p:set>
                                      <p:cBhvr>
                                        <p:cTn id="26" dur="1" fill="hold">
                                          <p:stCondLst>
                                            <p:cond delay="0"/>
                                          </p:stCondLst>
                                        </p:cTn>
                                        <p:tgtEl>
                                          <p:spTgt spid="52"/>
                                        </p:tgtEl>
                                        <p:attrNameLst>
                                          <p:attrName>style.visibility</p:attrName>
                                        </p:attrNameLst>
                                      </p:cBhvr>
                                      <p:to>
                                        <p:strVal val="visible"/>
                                      </p:to>
                                    </p:set>
                                    <p:animEffect transition="in" filter="wipe(right)">
                                      <p:cBhvr>
                                        <p:cTn id="27" dur="500"/>
                                        <p:tgtEl>
                                          <p:spTgt spid="52"/>
                                        </p:tgtEl>
                                      </p:cBhvr>
                                    </p:animEffect>
                                  </p:childTnLst>
                                </p:cTn>
                              </p:par>
                            </p:childTnLst>
                          </p:cTn>
                        </p:par>
                        <p:par>
                          <p:cTn id="28" fill="hold">
                            <p:stCondLst>
                              <p:cond delay="2500"/>
                            </p:stCondLst>
                            <p:childTnLst>
                              <p:par>
                                <p:cTn id="29" presetID="22" presetClass="entr" presetSubtype="8" fill="hold" nodeType="afterEffect">
                                  <p:stCondLst>
                                    <p:cond delay="0"/>
                                  </p:stCondLst>
                                  <p:childTnLst>
                                    <p:set>
                                      <p:cBhvr>
                                        <p:cTn id="30" dur="1" fill="hold">
                                          <p:stCondLst>
                                            <p:cond delay="0"/>
                                          </p:stCondLst>
                                        </p:cTn>
                                        <p:tgtEl>
                                          <p:spTgt spid="53"/>
                                        </p:tgtEl>
                                        <p:attrNameLst>
                                          <p:attrName>style.visibility</p:attrName>
                                        </p:attrNameLst>
                                      </p:cBhvr>
                                      <p:to>
                                        <p:strVal val="visible"/>
                                      </p:to>
                                    </p:set>
                                    <p:animEffect transition="in" filter="wipe(left)">
                                      <p:cBhvr>
                                        <p:cTn id="31" dur="500"/>
                                        <p:tgtEl>
                                          <p:spTgt spid="53"/>
                                        </p:tgtEl>
                                      </p:cBhvr>
                                    </p:animEffect>
                                  </p:childTnLst>
                                </p:cTn>
                              </p:par>
                            </p:childTnLst>
                          </p:cTn>
                        </p:par>
                        <p:par>
                          <p:cTn id="32" fill="hold">
                            <p:stCondLst>
                              <p:cond delay="3000"/>
                            </p:stCondLst>
                            <p:childTnLst>
                              <p:par>
                                <p:cTn id="33" presetID="22" presetClass="entr" presetSubtype="2" fill="hold" nodeType="afterEffect">
                                  <p:stCondLst>
                                    <p:cond delay="0"/>
                                  </p:stCondLst>
                                  <p:childTnLst>
                                    <p:set>
                                      <p:cBhvr>
                                        <p:cTn id="34" dur="1" fill="hold">
                                          <p:stCondLst>
                                            <p:cond delay="0"/>
                                          </p:stCondLst>
                                        </p:cTn>
                                        <p:tgtEl>
                                          <p:spTgt spid="55"/>
                                        </p:tgtEl>
                                        <p:attrNameLst>
                                          <p:attrName>style.visibility</p:attrName>
                                        </p:attrNameLst>
                                      </p:cBhvr>
                                      <p:to>
                                        <p:strVal val="visible"/>
                                      </p:to>
                                    </p:set>
                                    <p:animEffect transition="in" filter="wipe(right)">
                                      <p:cBhvr>
                                        <p:cTn id="35" dur="500"/>
                                        <p:tgtEl>
                                          <p:spTgt spid="55"/>
                                        </p:tgtEl>
                                      </p:cBhvr>
                                    </p:animEffect>
                                  </p:childTnLst>
                                </p:cTn>
                              </p:par>
                            </p:childTnLst>
                          </p:cTn>
                        </p:par>
                        <p:par>
                          <p:cTn id="36" fill="hold">
                            <p:stCondLst>
                              <p:cond delay="3500"/>
                            </p:stCondLst>
                            <p:childTnLst>
                              <p:par>
                                <p:cTn id="37" presetID="22" presetClass="entr" presetSubtype="8" fill="hold" nodeType="afterEffect">
                                  <p:stCondLst>
                                    <p:cond delay="0"/>
                                  </p:stCondLst>
                                  <p:childTnLst>
                                    <p:set>
                                      <p:cBhvr>
                                        <p:cTn id="38" dur="1" fill="hold">
                                          <p:stCondLst>
                                            <p:cond delay="0"/>
                                          </p:stCondLst>
                                        </p:cTn>
                                        <p:tgtEl>
                                          <p:spTgt spid="54"/>
                                        </p:tgtEl>
                                        <p:attrNameLst>
                                          <p:attrName>style.visibility</p:attrName>
                                        </p:attrNameLst>
                                      </p:cBhvr>
                                      <p:to>
                                        <p:strVal val="visible"/>
                                      </p:to>
                                    </p:set>
                                    <p:animEffect transition="in" filter="wipe(left)">
                                      <p:cBhvr>
                                        <p:cTn id="39"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4"/>
          <p:cNvGrpSpPr/>
          <p:nvPr/>
        </p:nvGrpSpPr>
        <p:grpSpPr>
          <a:xfrm>
            <a:off x="7263484" y="2346773"/>
            <a:ext cx="1287279" cy="1286812"/>
            <a:chOff x="3606461" y="1828517"/>
            <a:chExt cx="875847" cy="875847"/>
          </a:xfrm>
          <a:effectLst/>
        </p:grpSpPr>
        <p:sp>
          <p:nvSpPr>
            <p:cNvPr id="3" name="椭圆 2"/>
            <p:cNvSpPr/>
            <p:nvPr/>
          </p:nvSpPr>
          <p:spPr>
            <a:xfrm>
              <a:off x="3606461" y="1828517"/>
              <a:ext cx="875847" cy="875847"/>
            </a:xfrm>
            <a:prstGeom prst="ellipse">
              <a:avLst/>
            </a:prstGeom>
            <a:solidFill>
              <a:schemeClr val="accent1"/>
            </a:solidFill>
            <a:ln w="44450" cap="flat" cmpd="sng" algn="ctr">
              <a:noFill/>
              <a:prstDash val="solid"/>
            </a:ln>
            <a:effectLst/>
          </p:spPr>
          <p:txBody>
            <a:bodyPr rtlCol="0" anchor="ctr"/>
            <a:lstStyle/>
            <a:p>
              <a:pPr algn="ctr" defTabSz="1218565">
                <a:defRPr/>
              </a:pPr>
              <a:endParaRPr lang="zh-CN" altLang="en-US" sz="900" kern="0" dirty="0">
                <a:solidFill>
                  <a:prstClr val="white"/>
                </a:solidFill>
                <a:latin typeface="Calibri" panose="020F0502020204030204"/>
                <a:ea typeface="宋体" panose="02010600030101010101" pitchFamily="2" charset="-122"/>
              </a:endParaRPr>
            </a:p>
          </p:txBody>
        </p:sp>
        <p:sp>
          <p:nvSpPr>
            <p:cNvPr id="4" name="文本框 1"/>
            <p:cNvSpPr txBox="1"/>
            <p:nvPr/>
          </p:nvSpPr>
          <p:spPr>
            <a:xfrm>
              <a:off x="3867396" y="1942746"/>
              <a:ext cx="321122" cy="691294"/>
            </a:xfrm>
            <a:prstGeom prst="rect">
              <a:avLst/>
            </a:prstGeom>
            <a:noFill/>
            <a:ln>
              <a:noFill/>
            </a:ln>
            <a:effectLst/>
          </p:spPr>
          <p:txBody>
            <a:bodyPr wrap="square" rtlCol="0">
              <a:spAutoFit/>
            </a:bodyPr>
            <a:lstStyle/>
            <a:p>
              <a:pPr algn="ctr"/>
              <a:r>
                <a:rPr lang="en-US" altLang="zh-CN" sz="6000" b="1" dirty="0">
                  <a:solidFill>
                    <a:schemeClr val="bg1"/>
                  </a:solidFill>
                  <a:latin typeface="微软雅黑" panose="020B0503020204020204" pitchFamily="34" charset="-122"/>
                  <a:ea typeface="微软雅黑" panose="020B0503020204020204" pitchFamily="34" charset="-122"/>
                </a:rPr>
                <a:t>3</a:t>
              </a:r>
              <a:endParaRPr lang="zh-CN" altLang="en-US" sz="6000" b="1" dirty="0">
                <a:solidFill>
                  <a:schemeClr val="bg1"/>
                </a:solidFill>
                <a:latin typeface="微软雅黑" panose="020B0503020204020204" pitchFamily="34" charset="-122"/>
                <a:ea typeface="微软雅黑" panose="020B0503020204020204" pitchFamily="34" charset="-122"/>
              </a:endParaRPr>
            </a:p>
          </p:txBody>
        </p:sp>
      </p:grpSp>
      <p:sp>
        <p:nvSpPr>
          <p:cNvPr id="5" name="矩形 69"/>
          <p:cNvSpPr>
            <a:spLocks noChangeArrowheads="1"/>
          </p:cNvSpPr>
          <p:nvPr/>
        </p:nvSpPr>
        <p:spPr bwMode="auto">
          <a:xfrm>
            <a:off x="5338250" y="3891022"/>
            <a:ext cx="5137745" cy="8309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8" tIns="45713" rIns="91428" bIns="45713">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buFont typeface="Arial" panose="020B0604020202020204" pitchFamily="34" charset="0"/>
              <a:buNone/>
            </a:pPr>
            <a:r>
              <a:rPr lang="zh-CN" altLang="en-US" sz="4800" b="1" dirty="0">
                <a:solidFill>
                  <a:srgbClr val="2B1F71"/>
                </a:solidFill>
                <a:latin typeface="汉仪乐喵体简" panose="00020600040101010101" pitchFamily="18" charset="-122"/>
                <a:ea typeface="汉仪乐喵体简" panose="00020600040101010101" pitchFamily="18" charset="-122"/>
                <a:sym typeface="微软雅黑" panose="020B0503020204020204" pitchFamily="34" charset="-122"/>
              </a:rPr>
              <a:t>加入你的标题</a:t>
            </a:r>
            <a:endParaRPr lang="en-US" altLang="zh-CN" sz="4800" b="1" dirty="0">
              <a:solidFill>
                <a:srgbClr val="2B1F71"/>
              </a:solidFill>
              <a:latin typeface="汉仪乐喵体简" panose="00020600040101010101" pitchFamily="18" charset="-122"/>
              <a:ea typeface="汉仪乐喵体简" panose="00020600040101010101" pitchFamily="18" charset="-122"/>
              <a:sym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Scale>
                                      <p:cBhvr>
                                        <p:cTn id="7" dur="100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2"/>
                                        </p:tgtEl>
                                        <p:attrNameLst>
                                          <p:attrName>ppt_x</p:attrName>
                                          <p:attrName>ppt_y</p:attrName>
                                        </p:attrNameLst>
                                      </p:cBhvr>
                                    </p:animMotion>
                                    <p:animEffect transition="in" filter="fade">
                                      <p:cBhvr>
                                        <p:cTn id="9" dur="1000"/>
                                        <p:tgtEl>
                                          <p:spTgt spid="2"/>
                                        </p:tgtEl>
                                      </p:cBhvr>
                                    </p:animEffect>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animEffect transition="in" filter="fade">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千图PPT彼岸天：ID 8661124库_组合 1"/>
          <p:cNvGrpSpPr/>
          <p:nvPr>
            <p:custDataLst>
              <p:tags r:id="rId1"/>
            </p:custDataLst>
          </p:nvPr>
        </p:nvGrpSpPr>
        <p:grpSpPr>
          <a:xfrm>
            <a:off x="4165426" y="1572809"/>
            <a:ext cx="3823268" cy="3161329"/>
            <a:chOff x="4165426" y="1572809"/>
            <a:chExt cx="3823268" cy="3161329"/>
          </a:xfrm>
        </p:grpSpPr>
        <p:grpSp>
          <p:nvGrpSpPr>
            <p:cNvPr id="4" name="Group 37"/>
            <p:cNvGrpSpPr/>
            <p:nvPr/>
          </p:nvGrpSpPr>
          <p:grpSpPr>
            <a:xfrm>
              <a:off x="4165426" y="1572809"/>
              <a:ext cx="3005674" cy="2274328"/>
              <a:chOff x="4567743" y="2339183"/>
              <a:chExt cx="2406635" cy="1821049"/>
            </a:xfrm>
          </p:grpSpPr>
          <p:sp>
            <p:nvSpPr>
              <p:cNvPr id="31" name="Oval 5"/>
              <p:cNvSpPr/>
              <p:nvPr/>
            </p:nvSpPr>
            <p:spPr bwMode="auto">
              <a:xfrm>
                <a:off x="4567743" y="3271963"/>
                <a:ext cx="888271" cy="888269"/>
              </a:xfrm>
              <a:prstGeom prst="ellipse">
                <a:avLst/>
              </a:prstGeom>
              <a:solidFill>
                <a:schemeClr val="accent1"/>
              </a:solidFill>
              <a:ln w="15875" cap="flat">
                <a:noFill/>
                <a:prstDash val="solid"/>
                <a:miter lim="800000"/>
              </a:ln>
            </p:spPr>
            <p:txBody>
              <a:bodyPr anchor="ctr"/>
              <a:lstStyle/>
              <a:p>
                <a:pPr algn="ctr"/>
                <a:endParaRPr/>
              </a:p>
            </p:txBody>
          </p:sp>
          <p:grpSp>
            <p:nvGrpSpPr>
              <p:cNvPr id="32" name="Group 32"/>
              <p:cNvGrpSpPr/>
              <p:nvPr/>
            </p:nvGrpSpPr>
            <p:grpSpPr>
              <a:xfrm>
                <a:off x="5173110" y="2339183"/>
                <a:ext cx="1801268" cy="1472864"/>
                <a:chOff x="3649108" y="1481932"/>
                <a:chExt cx="1801268" cy="1472864"/>
              </a:xfrm>
            </p:grpSpPr>
            <p:sp>
              <p:nvSpPr>
                <p:cNvPr id="33" name="Freeform: Shape 4"/>
                <p:cNvSpPr/>
                <p:nvPr/>
              </p:nvSpPr>
              <p:spPr bwMode="auto">
                <a:xfrm>
                  <a:off x="3649108" y="2127250"/>
                  <a:ext cx="859375" cy="827546"/>
                </a:xfrm>
                <a:custGeom>
                  <a:avLst/>
                  <a:gdLst>
                    <a:gd name="T0" fmla="*/ 116 w 182"/>
                    <a:gd name="T1" fmla="*/ 0 h 175"/>
                    <a:gd name="T2" fmla="*/ 0 w 182"/>
                    <a:gd name="T3" fmla="*/ 68 h 175"/>
                    <a:gd name="T4" fmla="*/ 58 w 182"/>
                    <a:gd name="T5" fmla="*/ 175 h 175"/>
                    <a:gd name="T6" fmla="*/ 182 w 182"/>
                    <a:gd name="T7" fmla="*/ 112 h 175"/>
                    <a:gd name="T8" fmla="*/ 116 w 182"/>
                    <a:gd name="T9" fmla="*/ 0 h 175"/>
                  </a:gdLst>
                  <a:ahLst/>
                  <a:cxnLst>
                    <a:cxn ang="0">
                      <a:pos x="T0" y="T1"/>
                    </a:cxn>
                    <a:cxn ang="0">
                      <a:pos x="T2" y="T3"/>
                    </a:cxn>
                    <a:cxn ang="0">
                      <a:pos x="T4" y="T5"/>
                    </a:cxn>
                    <a:cxn ang="0">
                      <a:pos x="T6" y="T7"/>
                    </a:cxn>
                    <a:cxn ang="0">
                      <a:pos x="T8" y="T9"/>
                    </a:cxn>
                  </a:cxnLst>
                  <a:rect l="0" t="0" r="r" b="b"/>
                  <a:pathLst>
                    <a:path w="182" h="175">
                      <a:moveTo>
                        <a:pt x="116" y="0"/>
                      </a:moveTo>
                      <a:cubicBezTo>
                        <a:pt x="116" y="0"/>
                        <a:pt x="80" y="57"/>
                        <a:pt x="0" y="68"/>
                      </a:cubicBezTo>
                      <a:cubicBezTo>
                        <a:pt x="0" y="68"/>
                        <a:pt x="65" y="92"/>
                        <a:pt x="58" y="175"/>
                      </a:cubicBezTo>
                      <a:cubicBezTo>
                        <a:pt x="58" y="175"/>
                        <a:pt x="99" y="108"/>
                        <a:pt x="182" y="112"/>
                      </a:cubicBezTo>
                      <a:cubicBezTo>
                        <a:pt x="182" y="112"/>
                        <a:pt x="123" y="83"/>
                        <a:pt x="116" y="0"/>
                      </a:cubicBezTo>
                      <a:close/>
                    </a:path>
                  </a:pathLst>
                </a:custGeom>
                <a:solidFill>
                  <a:schemeClr val="accent1"/>
                </a:solidFill>
                <a:ln w="15875" cap="flat">
                  <a:noFill/>
                  <a:prstDash val="solid"/>
                  <a:miter lim="800000"/>
                </a:ln>
              </p:spPr>
              <p:txBody>
                <a:bodyPr anchor="ctr"/>
                <a:lstStyle/>
                <a:p>
                  <a:pPr algn="ctr"/>
                  <a:endParaRPr/>
                </a:p>
              </p:txBody>
            </p:sp>
            <p:sp>
              <p:nvSpPr>
                <p:cNvPr id="34" name="Oval 6"/>
                <p:cNvSpPr/>
                <p:nvPr/>
              </p:nvSpPr>
              <p:spPr bwMode="auto">
                <a:xfrm>
                  <a:off x="4192160" y="1481932"/>
                  <a:ext cx="1258216" cy="1272064"/>
                </a:xfrm>
                <a:prstGeom prst="ellipse">
                  <a:avLst/>
                </a:prstGeom>
                <a:solidFill>
                  <a:schemeClr val="accent1"/>
                </a:solidFill>
                <a:ln w="15875" cap="flat">
                  <a:noFill/>
                  <a:prstDash val="solid"/>
                  <a:miter lim="800000"/>
                </a:ln>
              </p:spPr>
              <p:txBody>
                <a:bodyPr anchor="ctr"/>
                <a:lstStyle/>
                <a:p>
                  <a:pPr algn="ctr"/>
                  <a:endParaRPr/>
                </a:p>
              </p:txBody>
            </p:sp>
          </p:grpSp>
        </p:grpSp>
        <p:grpSp>
          <p:nvGrpSpPr>
            <p:cNvPr id="5" name="Group 36"/>
            <p:cNvGrpSpPr/>
            <p:nvPr/>
          </p:nvGrpSpPr>
          <p:grpSpPr>
            <a:xfrm>
              <a:off x="5715823" y="1708700"/>
              <a:ext cx="2272871" cy="2336097"/>
              <a:chOff x="5809141" y="2447991"/>
              <a:chExt cx="1819882" cy="1870508"/>
            </a:xfrm>
          </p:grpSpPr>
          <p:sp>
            <p:nvSpPr>
              <p:cNvPr id="27" name="Oval 7"/>
              <p:cNvSpPr/>
              <p:nvPr/>
            </p:nvSpPr>
            <p:spPr bwMode="auto">
              <a:xfrm>
                <a:off x="5809141" y="2447991"/>
                <a:ext cx="1076211" cy="1080167"/>
              </a:xfrm>
              <a:prstGeom prst="ellipse">
                <a:avLst/>
              </a:prstGeom>
              <a:solidFill>
                <a:schemeClr val="accent2"/>
              </a:solidFill>
              <a:ln w="15875" cap="flat">
                <a:noFill/>
                <a:prstDash val="solid"/>
                <a:miter lim="800000"/>
              </a:ln>
            </p:spPr>
            <p:txBody>
              <a:bodyPr anchor="ctr"/>
              <a:lstStyle/>
              <a:p>
                <a:pPr algn="ctr"/>
                <a:endParaRPr/>
              </a:p>
            </p:txBody>
          </p:sp>
          <p:grpSp>
            <p:nvGrpSpPr>
              <p:cNvPr id="28" name="Group 33"/>
              <p:cNvGrpSpPr/>
              <p:nvPr/>
            </p:nvGrpSpPr>
            <p:grpSpPr>
              <a:xfrm>
                <a:off x="6461991" y="3138427"/>
                <a:ext cx="1167032" cy="1180072"/>
                <a:chOff x="4937990" y="2281176"/>
                <a:chExt cx="1167032" cy="1180072"/>
              </a:xfrm>
            </p:grpSpPr>
            <p:sp>
              <p:nvSpPr>
                <p:cNvPr id="29" name="Oval 8"/>
                <p:cNvSpPr/>
                <p:nvPr/>
              </p:nvSpPr>
              <p:spPr bwMode="auto">
                <a:xfrm>
                  <a:off x="5339409" y="2695635"/>
                  <a:ext cx="765613" cy="765613"/>
                </a:xfrm>
                <a:prstGeom prst="ellipse">
                  <a:avLst/>
                </a:prstGeom>
                <a:solidFill>
                  <a:schemeClr val="accent2"/>
                </a:solidFill>
                <a:ln w="15875" cap="flat">
                  <a:noFill/>
                  <a:prstDash val="solid"/>
                  <a:miter lim="800000"/>
                </a:ln>
              </p:spPr>
              <p:txBody>
                <a:bodyPr anchor="ctr"/>
                <a:lstStyle/>
                <a:p>
                  <a:pPr algn="ctr"/>
                  <a:endParaRPr/>
                </a:p>
              </p:txBody>
            </p:sp>
            <p:sp>
              <p:nvSpPr>
                <p:cNvPr id="30" name="Freeform: Shape 9"/>
                <p:cNvSpPr/>
                <p:nvPr/>
              </p:nvSpPr>
              <p:spPr bwMode="auto">
                <a:xfrm>
                  <a:off x="4937990" y="2281176"/>
                  <a:ext cx="769865" cy="753950"/>
                </a:xfrm>
                <a:custGeom>
                  <a:avLst/>
                  <a:gdLst>
                    <a:gd name="T0" fmla="*/ 85 w 163"/>
                    <a:gd name="T1" fmla="*/ 0 h 160"/>
                    <a:gd name="T2" fmla="*/ 0 w 163"/>
                    <a:gd name="T3" fmla="*/ 79 h 160"/>
                    <a:gd name="T4" fmla="*/ 86 w 163"/>
                    <a:gd name="T5" fmla="*/ 160 h 160"/>
                    <a:gd name="T6" fmla="*/ 163 w 163"/>
                    <a:gd name="T7" fmla="*/ 89 h 160"/>
                    <a:gd name="T8" fmla="*/ 85 w 163"/>
                    <a:gd name="T9" fmla="*/ 0 h 160"/>
                  </a:gdLst>
                  <a:ahLst/>
                  <a:cxnLst>
                    <a:cxn ang="0">
                      <a:pos x="T0" y="T1"/>
                    </a:cxn>
                    <a:cxn ang="0">
                      <a:pos x="T2" y="T3"/>
                    </a:cxn>
                    <a:cxn ang="0">
                      <a:pos x="T4" y="T5"/>
                    </a:cxn>
                    <a:cxn ang="0">
                      <a:pos x="T6" y="T7"/>
                    </a:cxn>
                    <a:cxn ang="0">
                      <a:pos x="T8" y="T9"/>
                    </a:cxn>
                  </a:cxnLst>
                  <a:rect l="0" t="0" r="r" b="b"/>
                  <a:pathLst>
                    <a:path w="163" h="160">
                      <a:moveTo>
                        <a:pt x="85" y="0"/>
                      </a:moveTo>
                      <a:cubicBezTo>
                        <a:pt x="85" y="0"/>
                        <a:pt x="57" y="58"/>
                        <a:pt x="0" y="79"/>
                      </a:cubicBezTo>
                      <a:cubicBezTo>
                        <a:pt x="0" y="79"/>
                        <a:pt x="69" y="106"/>
                        <a:pt x="86" y="160"/>
                      </a:cubicBezTo>
                      <a:cubicBezTo>
                        <a:pt x="86" y="160"/>
                        <a:pt x="99" y="95"/>
                        <a:pt x="163" y="89"/>
                      </a:cubicBezTo>
                      <a:cubicBezTo>
                        <a:pt x="163" y="89"/>
                        <a:pt x="108" y="70"/>
                        <a:pt x="85" y="0"/>
                      </a:cubicBezTo>
                      <a:close/>
                    </a:path>
                  </a:pathLst>
                </a:custGeom>
                <a:solidFill>
                  <a:schemeClr val="accent2"/>
                </a:solidFill>
                <a:ln w="15875" cap="flat">
                  <a:noFill/>
                  <a:prstDash val="solid"/>
                  <a:miter lim="800000"/>
                </a:ln>
              </p:spPr>
              <p:txBody>
                <a:bodyPr anchor="ctr"/>
                <a:lstStyle/>
                <a:p>
                  <a:pPr algn="ctr"/>
                  <a:endParaRPr/>
                </a:p>
              </p:txBody>
            </p:sp>
          </p:grpSp>
        </p:grpSp>
        <p:grpSp>
          <p:nvGrpSpPr>
            <p:cNvPr id="6" name="Group 31"/>
            <p:cNvGrpSpPr/>
            <p:nvPr/>
          </p:nvGrpSpPr>
          <p:grpSpPr>
            <a:xfrm>
              <a:off x="5766467" y="3198567"/>
              <a:ext cx="2131036" cy="1535571"/>
              <a:chOff x="5849694" y="3640923"/>
              <a:chExt cx="1706315" cy="1229528"/>
            </a:xfrm>
          </p:grpSpPr>
          <p:grpSp>
            <p:nvGrpSpPr>
              <p:cNvPr id="23" name="Group 34"/>
              <p:cNvGrpSpPr/>
              <p:nvPr/>
            </p:nvGrpSpPr>
            <p:grpSpPr>
              <a:xfrm>
                <a:off x="5849694" y="3850624"/>
                <a:ext cx="1288882" cy="1019827"/>
                <a:chOff x="4325697" y="2993373"/>
                <a:chExt cx="1288882" cy="1019827"/>
              </a:xfrm>
            </p:grpSpPr>
            <p:sp>
              <p:nvSpPr>
                <p:cNvPr id="25" name="Freeform: Shape 10"/>
                <p:cNvSpPr/>
                <p:nvPr/>
              </p:nvSpPr>
              <p:spPr bwMode="auto">
                <a:xfrm>
                  <a:off x="5013167" y="2993373"/>
                  <a:ext cx="601412" cy="569758"/>
                </a:xfrm>
                <a:custGeom>
                  <a:avLst/>
                  <a:gdLst>
                    <a:gd name="T0" fmla="*/ 0 w 128"/>
                    <a:gd name="T1" fmla="*/ 44 h 121"/>
                    <a:gd name="T2" fmla="*/ 43 w 128"/>
                    <a:gd name="T3" fmla="*/ 121 h 121"/>
                    <a:gd name="T4" fmla="*/ 128 w 128"/>
                    <a:gd name="T5" fmla="*/ 82 h 121"/>
                    <a:gd name="T6" fmla="*/ 89 w 128"/>
                    <a:gd name="T7" fmla="*/ 0 h 121"/>
                    <a:gd name="T8" fmla="*/ 0 w 128"/>
                    <a:gd name="T9" fmla="*/ 44 h 121"/>
                  </a:gdLst>
                  <a:ahLst/>
                  <a:cxnLst>
                    <a:cxn ang="0">
                      <a:pos x="T0" y="T1"/>
                    </a:cxn>
                    <a:cxn ang="0">
                      <a:pos x="T2" y="T3"/>
                    </a:cxn>
                    <a:cxn ang="0">
                      <a:pos x="T4" y="T5"/>
                    </a:cxn>
                    <a:cxn ang="0">
                      <a:pos x="T6" y="T7"/>
                    </a:cxn>
                    <a:cxn ang="0">
                      <a:pos x="T8" y="T9"/>
                    </a:cxn>
                  </a:cxnLst>
                  <a:rect l="0" t="0" r="r" b="b"/>
                  <a:pathLst>
                    <a:path w="128" h="121">
                      <a:moveTo>
                        <a:pt x="0" y="44"/>
                      </a:moveTo>
                      <a:cubicBezTo>
                        <a:pt x="0" y="44"/>
                        <a:pt x="40" y="68"/>
                        <a:pt x="43" y="121"/>
                      </a:cubicBezTo>
                      <a:cubicBezTo>
                        <a:pt x="43" y="121"/>
                        <a:pt x="74" y="73"/>
                        <a:pt x="128" y="82"/>
                      </a:cubicBezTo>
                      <a:cubicBezTo>
                        <a:pt x="128" y="82"/>
                        <a:pt x="75" y="60"/>
                        <a:pt x="89" y="0"/>
                      </a:cubicBezTo>
                      <a:cubicBezTo>
                        <a:pt x="89" y="0"/>
                        <a:pt x="67" y="45"/>
                        <a:pt x="0" y="44"/>
                      </a:cubicBezTo>
                      <a:close/>
                    </a:path>
                  </a:pathLst>
                </a:custGeom>
                <a:solidFill>
                  <a:schemeClr val="accent3"/>
                </a:solidFill>
                <a:ln w="15875" cap="flat">
                  <a:noFill/>
                  <a:prstDash val="solid"/>
                  <a:miter lim="800000"/>
                </a:ln>
              </p:spPr>
              <p:txBody>
                <a:bodyPr anchor="ctr"/>
                <a:lstStyle/>
                <a:p>
                  <a:pPr algn="ctr"/>
                  <a:endParaRPr/>
                </a:p>
              </p:txBody>
            </p:sp>
            <p:sp>
              <p:nvSpPr>
                <p:cNvPr id="26" name="Oval 11"/>
                <p:cNvSpPr/>
                <p:nvPr/>
              </p:nvSpPr>
              <p:spPr bwMode="auto">
                <a:xfrm>
                  <a:off x="4325697" y="3120974"/>
                  <a:ext cx="892226" cy="892226"/>
                </a:xfrm>
                <a:prstGeom prst="ellipse">
                  <a:avLst/>
                </a:prstGeom>
                <a:solidFill>
                  <a:schemeClr val="accent3"/>
                </a:solidFill>
                <a:ln w="15875" cap="flat">
                  <a:noFill/>
                  <a:prstDash val="solid"/>
                  <a:miter lim="800000"/>
                </a:ln>
              </p:spPr>
              <p:txBody>
                <a:bodyPr anchor="ctr"/>
                <a:lstStyle/>
                <a:p>
                  <a:pPr algn="ctr"/>
                  <a:endParaRPr/>
                </a:p>
              </p:txBody>
            </p:sp>
          </p:grpSp>
          <p:sp>
            <p:nvSpPr>
              <p:cNvPr id="24" name="Oval 12"/>
              <p:cNvSpPr/>
              <p:nvPr/>
            </p:nvSpPr>
            <p:spPr bwMode="auto">
              <a:xfrm>
                <a:off x="6936792" y="3640923"/>
                <a:ext cx="619217" cy="615260"/>
              </a:xfrm>
              <a:prstGeom prst="ellipse">
                <a:avLst/>
              </a:prstGeom>
              <a:solidFill>
                <a:schemeClr val="accent3"/>
              </a:solidFill>
              <a:ln w="15875" cap="flat">
                <a:noFill/>
                <a:prstDash val="solid"/>
                <a:miter lim="800000"/>
              </a:ln>
            </p:spPr>
            <p:txBody>
              <a:bodyPr anchor="ctr"/>
              <a:lstStyle/>
              <a:p>
                <a:pPr algn="ctr"/>
                <a:endParaRPr/>
              </a:p>
            </p:txBody>
          </p:sp>
        </p:grpSp>
        <p:sp>
          <p:nvSpPr>
            <p:cNvPr id="7" name="Freeform: Shape 38"/>
            <p:cNvSpPr/>
            <p:nvPr/>
          </p:nvSpPr>
          <p:spPr bwMode="auto">
            <a:xfrm>
              <a:off x="5981307" y="3847138"/>
              <a:ext cx="661736" cy="661736"/>
            </a:xfrm>
            <a:custGeom>
              <a:avLst/>
              <a:gdLst>
                <a:gd name="T0" fmla="*/ 118 w 236"/>
                <a:gd name="T1" fmla="*/ 0 h 236"/>
                <a:gd name="T2" fmla="*/ 0 w 236"/>
                <a:gd name="T3" fmla="*/ 118 h 236"/>
                <a:gd name="T4" fmla="*/ 118 w 236"/>
                <a:gd name="T5" fmla="*/ 236 h 236"/>
                <a:gd name="T6" fmla="*/ 236 w 236"/>
                <a:gd name="T7" fmla="*/ 118 h 236"/>
                <a:gd name="T8" fmla="*/ 118 w 236"/>
                <a:gd name="T9" fmla="*/ 0 h 236"/>
                <a:gd name="T10" fmla="*/ 124 w 236"/>
                <a:gd name="T11" fmla="*/ 56 h 236"/>
                <a:gd name="T12" fmla="*/ 144 w 236"/>
                <a:gd name="T13" fmla="*/ 46 h 236"/>
                <a:gd name="T14" fmla="*/ 137 w 236"/>
                <a:gd name="T15" fmla="*/ 67 h 236"/>
                <a:gd name="T16" fmla="*/ 117 w 236"/>
                <a:gd name="T17" fmla="*/ 77 h 236"/>
                <a:gd name="T18" fmla="*/ 124 w 236"/>
                <a:gd name="T19" fmla="*/ 56 h 236"/>
                <a:gd name="T20" fmla="*/ 162 w 236"/>
                <a:gd name="T21" fmla="*/ 164 h 236"/>
                <a:gd name="T22" fmla="*/ 142 w 236"/>
                <a:gd name="T23" fmla="*/ 181 h 236"/>
                <a:gd name="T24" fmla="*/ 119 w 236"/>
                <a:gd name="T25" fmla="*/ 175 h 236"/>
                <a:gd name="T26" fmla="*/ 97 w 236"/>
                <a:gd name="T27" fmla="*/ 181 h 236"/>
                <a:gd name="T28" fmla="*/ 76 w 236"/>
                <a:gd name="T29" fmla="*/ 164 h 236"/>
                <a:gd name="T30" fmla="*/ 67 w 236"/>
                <a:gd name="T31" fmla="*/ 96 h 236"/>
                <a:gd name="T32" fmla="*/ 95 w 236"/>
                <a:gd name="T33" fmla="*/ 79 h 236"/>
                <a:gd name="T34" fmla="*/ 118 w 236"/>
                <a:gd name="T35" fmla="*/ 85 h 236"/>
                <a:gd name="T36" fmla="*/ 143 w 236"/>
                <a:gd name="T37" fmla="*/ 79 h 236"/>
                <a:gd name="T38" fmla="*/ 168 w 236"/>
                <a:gd name="T39" fmla="*/ 92 h 236"/>
                <a:gd name="T40" fmla="*/ 154 w 236"/>
                <a:gd name="T41" fmla="*/ 118 h 236"/>
                <a:gd name="T42" fmla="*/ 172 w 236"/>
                <a:gd name="T43" fmla="*/ 145 h 236"/>
                <a:gd name="T44" fmla="*/ 162 w 236"/>
                <a:gd name="T45" fmla="*/ 16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36" h="236">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24" y="56"/>
                  </a:moveTo>
                  <a:cubicBezTo>
                    <a:pt x="129" y="50"/>
                    <a:pt x="137" y="46"/>
                    <a:pt x="144" y="46"/>
                  </a:cubicBezTo>
                  <a:cubicBezTo>
                    <a:pt x="144" y="54"/>
                    <a:pt x="141" y="62"/>
                    <a:pt x="137" y="67"/>
                  </a:cubicBezTo>
                  <a:cubicBezTo>
                    <a:pt x="132" y="73"/>
                    <a:pt x="124" y="78"/>
                    <a:pt x="117" y="77"/>
                  </a:cubicBezTo>
                  <a:cubicBezTo>
                    <a:pt x="115" y="69"/>
                    <a:pt x="119" y="61"/>
                    <a:pt x="124" y="56"/>
                  </a:cubicBezTo>
                  <a:close/>
                  <a:moveTo>
                    <a:pt x="162" y="164"/>
                  </a:moveTo>
                  <a:cubicBezTo>
                    <a:pt x="157" y="172"/>
                    <a:pt x="151" y="180"/>
                    <a:pt x="142" y="181"/>
                  </a:cubicBezTo>
                  <a:cubicBezTo>
                    <a:pt x="133" y="181"/>
                    <a:pt x="130" y="175"/>
                    <a:pt x="119" y="175"/>
                  </a:cubicBezTo>
                  <a:cubicBezTo>
                    <a:pt x="109" y="175"/>
                    <a:pt x="106" y="180"/>
                    <a:pt x="97" y="181"/>
                  </a:cubicBezTo>
                  <a:cubicBezTo>
                    <a:pt x="88" y="181"/>
                    <a:pt x="82" y="172"/>
                    <a:pt x="76" y="164"/>
                  </a:cubicBezTo>
                  <a:cubicBezTo>
                    <a:pt x="64" y="147"/>
                    <a:pt x="55" y="116"/>
                    <a:pt x="67" y="96"/>
                  </a:cubicBezTo>
                  <a:cubicBezTo>
                    <a:pt x="73" y="85"/>
                    <a:pt x="84" y="79"/>
                    <a:pt x="95" y="79"/>
                  </a:cubicBezTo>
                  <a:cubicBezTo>
                    <a:pt x="104" y="79"/>
                    <a:pt x="112" y="85"/>
                    <a:pt x="118" y="85"/>
                  </a:cubicBezTo>
                  <a:cubicBezTo>
                    <a:pt x="123" y="85"/>
                    <a:pt x="133" y="77"/>
                    <a:pt x="143" y="79"/>
                  </a:cubicBezTo>
                  <a:cubicBezTo>
                    <a:pt x="148" y="79"/>
                    <a:pt x="160" y="80"/>
                    <a:pt x="168" y="92"/>
                  </a:cubicBezTo>
                  <a:cubicBezTo>
                    <a:pt x="167" y="92"/>
                    <a:pt x="153" y="100"/>
                    <a:pt x="154" y="118"/>
                  </a:cubicBezTo>
                  <a:cubicBezTo>
                    <a:pt x="154" y="138"/>
                    <a:pt x="171" y="145"/>
                    <a:pt x="172" y="145"/>
                  </a:cubicBezTo>
                  <a:cubicBezTo>
                    <a:pt x="171" y="145"/>
                    <a:pt x="169" y="155"/>
                    <a:pt x="162" y="164"/>
                  </a:cubicBezTo>
                  <a:close/>
                </a:path>
              </a:pathLst>
            </a:custGeom>
            <a:solidFill>
              <a:schemeClr val="bg1"/>
            </a:solidFill>
            <a:ln>
              <a:noFill/>
            </a:ln>
          </p:spPr>
          <p:txBody>
            <a:bodyPr anchor="ctr"/>
            <a:lstStyle/>
            <a:p>
              <a:pPr algn="ctr"/>
              <a:endParaRPr/>
            </a:p>
          </p:txBody>
        </p:sp>
        <p:sp>
          <p:nvSpPr>
            <p:cNvPr id="8" name="Freeform: Shape 39"/>
            <p:cNvSpPr/>
            <p:nvPr/>
          </p:nvSpPr>
          <p:spPr bwMode="auto">
            <a:xfrm>
              <a:off x="4416456" y="2954821"/>
              <a:ext cx="661736" cy="661736"/>
            </a:xfrm>
            <a:custGeom>
              <a:avLst/>
              <a:gdLst>
                <a:gd name="T0" fmla="*/ 118 w 236"/>
                <a:gd name="T1" fmla="*/ 0 h 236"/>
                <a:gd name="T2" fmla="*/ 0 w 236"/>
                <a:gd name="T3" fmla="*/ 118 h 236"/>
                <a:gd name="T4" fmla="*/ 118 w 236"/>
                <a:gd name="T5" fmla="*/ 236 h 236"/>
                <a:gd name="T6" fmla="*/ 236 w 236"/>
                <a:gd name="T7" fmla="*/ 118 h 236"/>
                <a:gd name="T8" fmla="*/ 118 w 236"/>
                <a:gd name="T9" fmla="*/ 0 h 236"/>
                <a:gd name="T10" fmla="*/ 106 w 236"/>
                <a:gd name="T11" fmla="*/ 171 h 236"/>
                <a:gd name="T12" fmla="*/ 54 w 236"/>
                <a:gd name="T13" fmla="*/ 163 h 236"/>
                <a:gd name="T14" fmla="*/ 54 w 236"/>
                <a:gd name="T15" fmla="*/ 121 h 236"/>
                <a:gd name="T16" fmla="*/ 106 w 236"/>
                <a:gd name="T17" fmla="*/ 121 h 236"/>
                <a:gd name="T18" fmla="*/ 106 w 236"/>
                <a:gd name="T19" fmla="*/ 171 h 236"/>
                <a:gd name="T20" fmla="*/ 106 w 236"/>
                <a:gd name="T21" fmla="*/ 114 h 236"/>
                <a:gd name="T22" fmla="*/ 54 w 236"/>
                <a:gd name="T23" fmla="*/ 114 h 236"/>
                <a:gd name="T24" fmla="*/ 54 w 236"/>
                <a:gd name="T25" fmla="*/ 72 h 236"/>
                <a:gd name="T26" fmla="*/ 106 w 236"/>
                <a:gd name="T27" fmla="*/ 64 h 236"/>
                <a:gd name="T28" fmla="*/ 106 w 236"/>
                <a:gd name="T29" fmla="*/ 114 h 236"/>
                <a:gd name="T30" fmla="*/ 182 w 236"/>
                <a:gd name="T31" fmla="*/ 182 h 236"/>
                <a:gd name="T32" fmla="*/ 113 w 236"/>
                <a:gd name="T33" fmla="*/ 172 h 236"/>
                <a:gd name="T34" fmla="*/ 113 w 236"/>
                <a:gd name="T35" fmla="*/ 121 h 236"/>
                <a:gd name="T36" fmla="*/ 182 w 236"/>
                <a:gd name="T37" fmla="*/ 121 h 236"/>
                <a:gd name="T38" fmla="*/ 182 w 236"/>
                <a:gd name="T39" fmla="*/ 182 h 236"/>
                <a:gd name="T40" fmla="*/ 182 w 236"/>
                <a:gd name="T41" fmla="*/ 114 h 236"/>
                <a:gd name="T42" fmla="*/ 113 w 236"/>
                <a:gd name="T43" fmla="*/ 114 h 236"/>
                <a:gd name="T44" fmla="*/ 113 w 236"/>
                <a:gd name="T45" fmla="*/ 63 h 236"/>
                <a:gd name="T46" fmla="*/ 182 w 236"/>
                <a:gd name="T47" fmla="*/ 53 h 236"/>
                <a:gd name="T48" fmla="*/ 182 w 236"/>
                <a:gd name="T49" fmla="*/ 11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6" h="236">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06" y="171"/>
                  </a:moveTo>
                  <a:cubicBezTo>
                    <a:pt x="54" y="163"/>
                    <a:pt x="54" y="163"/>
                    <a:pt x="54" y="163"/>
                  </a:cubicBezTo>
                  <a:cubicBezTo>
                    <a:pt x="54" y="121"/>
                    <a:pt x="54" y="121"/>
                    <a:pt x="54" y="121"/>
                  </a:cubicBezTo>
                  <a:cubicBezTo>
                    <a:pt x="106" y="121"/>
                    <a:pt x="106" y="121"/>
                    <a:pt x="106" y="121"/>
                  </a:cubicBezTo>
                  <a:lnTo>
                    <a:pt x="106" y="171"/>
                  </a:lnTo>
                  <a:close/>
                  <a:moveTo>
                    <a:pt x="106" y="114"/>
                  </a:moveTo>
                  <a:cubicBezTo>
                    <a:pt x="54" y="114"/>
                    <a:pt x="54" y="114"/>
                    <a:pt x="54" y="114"/>
                  </a:cubicBezTo>
                  <a:cubicBezTo>
                    <a:pt x="54" y="72"/>
                    <a:pt x="54" y="72"/>
                    <a:pt x="54" y="72"/>
                  </a:cubicBezTo>
                  <a:cubicBezTo>
                    <a:pt x="106" y="64"/>
                    <a:pt x="106" y="64"/>
                    <a:pt x="106" y="64"/>
                  </a:cubicBezTo>
                  <a:lnTo>
                    <a:pt x="106" y="114"/>
                  </a:lnTo>
                  <a:close/>
                  <a:moveTo>
                    <a:pt x="182" y="182"/>
                  </a:moveTo>
                  <a:cubicBezTo>
                    <a:pt x="113" y="172"/>
                    <a:pt x="113" y="172"/>
                    <a:pt x="113" y="172"/>
                  </a:cubicBezTo>
                  <a:cubicBezTo>
                    <a:pt x="113" y="121"/>
                    <a:pt x="113" y="121"/>
                    <a:pt x="113" y="121"/>
                  </a:cubicBezTo>
                  <a:cubicBezTo>
                    <a:pt x="182" y="121"/>
                    <a:pt x="182" y="121"/>
                    <a:pt x="182" y="121"/>
                  </a:cubicBezTo>
                  <a:lnTo>
                    <a:pt x="182" y="182"/>
                  </a:lnTo>
                  <a:close/>
                  <a:moveTo>
                    <a:pt x="182" y="114"/>
                  </a:moveTo>
                  <a:cubicBezTo>
                    <a:pt x="113" y="114"/>
                    <a:pt x="113" y="114"/>
                    <a:pt x="113" y="114"/>
                  </a:cubicBezTo>
                  <a:cubicBezTo>
                    <a:pt x="113" y="63"/>
                    <a:pt x="113" y="63"/>
                    <a:pt x="113" y="63"/>
                  </a:cubicBezTo>
                  <a:cubicBezTo>
                    <a:pt x="182" y="53"/>
                    <a:pt x="182" y="53"/>
                    <a:pt x="182" y="53"/>
                  </a:cubicBezTo>
                  <a:lnTo>
                    <a:pt x="182" y="114"/>
                  </a:lnTo>
                  <a:close/>
                </a:path>
              </a:pathLst>
            </a:custGeom>
            <a:solidFill>
              <a:schemeClr val="bg1"/>
            </a:solidFill>
            <a:ln>
              <a:noFill/>
            </a:ln>
          </p:spPr>
          <p:txBody>
            <a:bodyPr anchor="ctr"/>
            <a:lstStyle/>
            <a:p>
              <a:pPr algn="ctr"/>
              <a:endParaRPr/>
            </a:p>
          </p:txBody>
        </p:sp>
        <p:sp>
          <p:nvSpPr>
            <p:cNvPr id="9" name="Freeform: Shape 40"/>
            <p:cNvSpPr/>
            <p:nvPr/>
          </p:nvSpPr>
          <p:spPr bwMode="auto">
            <a:xfrm>
              <a:off x="6052394" y="2011231"/>
              <a:ext cx="735047" cy="735047"/>
            </a:xfrm>
            <a:custGeom>
              <a:avLst/>
              <a:gdLst>
                <a:gd name="T0" fmla="*/ 130 w 236"/>
                <a:gd name="T1" fmla="*/ 1 h 236"/>
                <a:gd name="T2" fmla="*/ 118 w 236"/>
                <a:gd name="T3" fmla="*/ 0 h 236"/>
                <a:gd name="T4" fmla="*/ 30 w 236"/>
                <a:gd name="T5" fmla="*/ 40 h 236"/>
                <a:gd name="T6" fmla="*/ 68 w 236"/>
                <a:gd name="T7" fmla="*/ 105 h 236"/>
                <a:gd name="T8" fmla="*/ 130 w 236"/>
                <a:gd name="T9" fmla="*/ 1 h 236"/>
                <a:gd name="T10" fmla="*/ 20 w 236"/>
                <a:gd name="T11" fmla="*/ 52 h 236"/>
                <a:gd name="T12" fmla="*/ 0 w 236"/>
                <a:gd name="T13" fmla="*/ 118 h 236"/>
                <a:gd name="T14" fmla="*/ 5 w 236"/>
                <a:gd name="T15" fmla="*/ 153 h 236"/>
                <a:gd name="T16" fmla="*/ 81 w 236"/>
                <a:gd name="T17" fmla="*/ 153 h 236"/>
                <a:gd name="T18" fmla="*/ 20 w 236"/>
                <a:gd name="T19" fmla="*/ 52 h 236"/>
                <a:gd name="T20" fmla="*/ 225 w 236"/>
                <a:gd name="T21" fmla="*/ 68 h 236"/>
                <a:gd name="T22" fmla="*/ 145 w 236"/>
                <a:gd name="T23" fmla="*/ 3 h 236"/>
                <a:gd name="T24" fmla="*/ 106 w 236"/>
                <a:gd name="T25" fmla="*/ 68 h 236"/>
                <a:gd name="T26" fmla="*/ 225 w 236"/>
                <a:gd name="T27" fmla="*/ 68 h 236"/>
                <a:gd name="T28" fmla="*/ 130 w 236"/>
                <a:gd name="T29" fmla="*/ 167 h 236"/>
                <a:gd name="T30" fmla="*/ 11 w 236"/>
                <a:gd name="T31" fmla="*/ 167 h 236"/>
                <a:gd name="T32" fmla="*/ 96 w 236"/>
                <a:gd name="T33" fmla="*/ 234 h 236"/>
                <a:gd name="T34" fmla="*/ 93 w 236"/>
                <a:gd name="T35" fmla="*/ 232 h 236"/>
                <a:gd name="T36" fmla="*/ 130 w 236"/>
                <a:gd name="T37" fmla="*/ 167 h 236"/>
                <a:gd name="T38" fmla="*/ 230 w 236"/>
                <a:gd name="T39" fmla="*/ 82 h 236"/>
                <a:gd name="T40" fmla="*/ 155 w 236"/>
                <a:gd name="T41" fmla="*/ 82 h 236"/>
                <a:gd name="T42" fmla="*/ 215 w 236"/>
                <a:gd name="T43" fmla="*/ 186 h 236"/>
                <a:gd name="T44" fmla="*/ 236 w 236"/>
                <a:gd name="T45" fmla="*/ 118 h 236"/>
                <a:gd name="T46" fmla="*/ 230 w 236"/>
                <a:gd name="T47" fmla="*/ 82 h 236"/>
                <a:gd name="T48" fmla="*/ 108 w 236"/>
                <a:gd name="T49" fmla="*/ 236 h 236"/>
                <a:gd name="T50" fmla="*/ 118 w 236"/>
                <a:gd name="T51" fmla="*/ 236 h 236"/>
                <a:gd name="T52" fmla="*/ 205 w 236"/>
                <a:gd name="T53" fmla="*/ 198 h 236"/>
                <a:gd name="T54" fmla="*/ 167 w 236"/>
                <a:gd name="T55" fmla="*/ 132 h 236"/>
                <a:gd name="T56" fmla="*/ 108 w 236"/>
                <a:gd name="T57" fmla="*/ 236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6" h="236">
                  <a:moveTo>
                    <a:pt x="130" y="1"/>
                  </a:moveTo>
                  <a:cubicBezTo>
                    <a:pt x="126" y="0"/>
                    <a:pt x="122" y="0"/>
                    <a:pt x="118" y="0"/>
                  </a:cubicBezTo>
                  <a:cubicBezTo>
                    <a:pt x="83" y="0"/>
                    <a:pt x="51" y="16"/>
                    <a:pt x="30" y="40"/>
                  </a:cubicBezTo>
                  <a:cubicBezTo>
                    <a:pt x="68" y="105"/>
                    <a:pt x="68" y="105"/>
                    <a:pt x="68" y="105"/>
                  </a:cubicBezTo>
                  <a:lnTo>
                    <a:pt x="130" y="1"/>
                  </a:lnTo>
                  <a:close/>
                  <a:moveTo>
                    <a:pt x="20" y="52"/>
                  </a:moveTo>
                  <a:cubicBezTo>
                    <a:pt x="7" y="71"/>
                    <a:pt x="0" y="94"/>
                    <a:pt x="0" y="118"/>
                  </a:cubicBezTo>
                  <a:cubicBezTo>
                    <a:pt x="0" y="130"/>
                    <a:pt x="2" y="142"/>
                    <a:pt x="5" y="153"/>
                  </a:cubicBezTo>
                  <a:cubicBezTo>
                    <a:pt x="81" y="153"/>
                    <a:pt x="81" y="153"/>
                    <a:pt x="81" y="153"/>
                  </a:cubicBezTo>
                  <a:lnTo>
                    <a:pt x="20" y="52"/>
                  </a:lnTo>
                  <a:close/>
                  <a:moveTo>
                    <a:pt x="225" y="68"/>
                  </a:moveTo>
                  <a:cubicBezTo>
                    <a:pt x="210" y="36"/>
                    <a:pt x="180" y="11"/>
                    <a:pt x="145" y="3"/>
                  </a:cubicBezTo>
                  <a:cubicBezTo>
                    <a:pt x="106" y="68"/>
                    <a:pt x="106" y="68"/>
                    <a:pt x="106" y="68"/>
                  </a:cubicBezTo>
                  <a:lnTo>
                    <a:pt x="225" y="68"/>
                  </a:lnTo>
                  <a:close/>
                  <a:moveTo>
                    <a:pt x="130" y="167"/>
                  </a:moveTo>
                  <a:cubicBezTo>
                    <a:pt x="11" y="167"/>
                    <a:pt x="11" y="167"/>
                    <a:pt x="11" y="167"/>
                  </a:cubicBezTo>
                  <a:cubicBezTo>
                    <a:pt x="26" y="201"/>
                    <a:pt x="58" y="227"/>
                    <a:pt x="96" y="234"/>
                  </a:cubicBezTo>
                  <a:cubicBezTo>
                    <a:pt x="93" y="232"/>
                    <a:pt x="93" y="232"/>
                    <a:pt x="93" y="232"/>
                  </a:cubicBezTo>
                  <a:lnTo>
                    <a:pt x="130" y="167"/>
                  </a:lnTo>
                  <a:close/>
                  <a:moveTo>
                    <a:pt x="230" y="82"/>
                  </a:moveTo>
                  <a:cubicBezTo>
                    <a:pt x="155" y="82"/>
                    <a:pt x="155" y="82"/>
                    <a:pt x="155" y="82"/>
                  </a:cubicBezTo>
                  <a:cubicBezTo>
                    <a:pt x="215" y="186"/>
                    <a:pt x="215" y="186"/>
                    <a:pt x="215" y="186"/>
                  </a:cubicBezTo>
                  <a:cubicBezTo>
                    <a:pt x="228" y="167"/>
                    <a:pt x="236" y="143"/>
                    <a:pt x="236" y="118"/>
                  </a:cubicBezTo>
                  <a:cubicBezTo>
                    <a:pt x="236" y="106"/>
                    <a:pt x="234" y="94"/>
                    <a:pt x="230" y="82"/>
                  </a:cubicBezTo>
                  <a:close/>
                  <a:moveTo>
                    <a:pt x="108" y="236"/>
                  </a:moveTo>
                  <a:cubicBezTo>
                    <a:pt x="111" y="236"/>
                    <a:pt x="115" y="236"/>
                    <a:pt x="118" y="236"/>
                  </a:cubicBezTo>
                  <a:cubicBezTo>
                    <a:pt x="152" y="236"/>
                    <a:pt x="183" y="221"/>
                    <a:pt x="205" y="198"/>
                  </a:cubicBezTo>
                  <a:cubicBezTo>
                    <a:pt x="167" y="132"/>
                    <a:pt x="167" y="132"/>
                    <a:pt x="167" y="132"/>
                  </a:cubicBezTo>
                  <a:lnTo>
                    <a:pt x="108" y="236"/>
                  </a:lnTo>
                  <a:close/>
                </a:path>
              </a:pathLst>
            </a:custGeom>
            <a:solidFill>
              <a:schemeClr val="bg1"/>
            </a:solidFill>
            <a:ln>
              <a:noFill/>
            </a:ln>
          </p:spPr>
          <p:txBody>
            <a:bodyPr anchor="ctr"/>
            <a:lstStyle/>
            <a:p>
              <a:pPr algn="ctr"/>
              <a:endParaRPr/>
            </a:p>
          </p:txBody>
        </p:sp>
        <p:sp>
          <p:nvSpPr>
            <p:cNvPr id="10" name="Freeform: Shape 41"/>
            <p:cNvSpPr/>
            <p:nvPr/>
          </p:nvSpPr>
          <p:spPr bwMode="auto">
            <a:xfrm>
              <a:off x="7266275" y="3316686"/>
              <a:ext cx="519091" cy="519091"/>
            </a:xfrm>
            <a:custGeom>
              <a:avLst/>
              <a:gdLst>
                <a:gd name="T0" fmla="*/ 118 w 236"/>
                <a:gd name="T1" fmla="*/ 142 h 236"/>
                <a:gd name="T2" fmla="*/ 142 w 236"/>
                <a:gd name="T3" fmla="*/ 118 h 236"/>
                <a:gd name="T4" fmla="*/ 137 w 236"/>
                <a:gd name="T5" fmla="*/ 105 h 236"/>
                <a:gd name="T6" fmla="*/ 118 w 236"/>
                <a:gd name="T7" fmla="*/ 95 h 236"/>
                <a:gd name="T8" fmla="*/ 99 w 236"/>
                <a:gd name="T9" fmla="*/ 105 h 236"/>
                <a:gd name="T10" fmla="*/ 94 w 236"/>
                <a:gd name="T11" fmla="*/ 118 h 236"/>
                <a:gd name="T12" fmla="*/ 118 w 236"/>
                <a:gd name="T13" fmla="*/ 142 h 236"/>
                <a:gd name="T14" fmla="*/ 170 w 236"/>
                <a:gd name="T15" fmla="*/ 89 h 236"/>
                <a:gd name="T16" fmla="*/ 170 w 236"/>
                <a:gd name="T17" fmla="*/ 70 h 236"/>
                <a:gd name="T18" fmla="*/ 170 w 236"/>
                <a:gd name="T19" fmla="*/ 67 h 236"/>
                <a:gd name="T20" fmla="*/ 167 w 236"/>
                <a:gd name="T21" fmla="*/ 67 h 236"/>
                <a:gd name="T22" fmla="*/ 147 w 236"/>
                <a:gd name="T23" fmla="*/ 67 h 236"/>
                <a:gd name="T24" fmla="*/ 147 w 236"/>
                <a:gd name="T25" fmla="*/ 90 h 236"/>
                <a:gd name="T26" fmla="*/ 170 w 236"/>
                <a:gd name="T27" fmla="*/ 89 h 236"/>
                <a:gd name="T28" fmla="*/ 118 w 236"/>
                <a:gd name="T29" fmla="*/ 0 h 236"/>
                <a:gd name="T30" fmla="*/ 0 w 236"/>
                <a:gd name="T31" fmla="*/ 118 h 236"/>
                <a:gd name="T32" fmla="*/ 118 w 236"/>
                <a:gd name="T33" fmla="*/ 236 h 236"/>
                <a:gd name="T34" fmla="*/ 236 w 236"/>
                <a:gd name="T35" fmla="*/ 118 h 236"/>
                <a:gd name="T36" fmla="*/ 118 w 236"/>
                <a:gd name="T37" fmla="*/ 0 h 236"/>
                <a:gd name="T38" fmla="*/ 185 w 236"/>
                <a:gd name="T39" fmla="*/ 105 h 236"/>
                <a:gd name="T40" fmla="*/ 185 w 236"/>
                <a:gd name="T41" fmla="*/ 160 h 236"/>
                <a:gd name="T42" fmla="*/ 159 w 236"/>
                <a:gd name="T43" fmla="*/ 186 h 236"/>
                <a:gd name="T44" fmla="*/ 77 w 236"/>
                <a:gd name="T45" fmla="*/ 186 h 236"/>
                <a:gd name="T46" fmla="*/ 51 w 236"/>
                <a:gd name="T47" fmla="*/ 160 h 236"/>
                <a:gd name="T48" fmla="*/ 51 w 236"/>
                <a:gd name="T49" fmla="*/ 105 h 236"/>
                <a:gd name="T50" fmla="*/ 51 w 236"/>
                <a:gd name="T51" fmla="*/ 77 h 236"/>
                <a:gd name="T52" fmla="*/ 77 w 236"/>
                <a:gd name="T53" fmla="*/ 51 h 236"/>
                <a:gd name="T54" fmla="*/ 159 w 236"/>
                <a:gd name="T55" fmla="*/ 51 h 236"/>
                <a:gd name="T56" fmla="*/ 185 w 236"/>
                <a:gd name="T57" fmla="*/ 77 h 236"/>
                <a:gd name="T58" fmla="*/ 185 w 236"/>
                <a:gd name="T59" fmla="*/ 105 h 236"/>
                <a:gd name="T60" fmla="*/ 155 w 236"/>
                <a:gd name="T61" fmla="*/ 118 h 236"/>
                <a:gd name="T62" fmla="*/ 118 w 236"/>
                <a:gd name="T63" fmla="*/ 155 h 236"/>
                <a:gd name="T64" fmla="*/ 81 w 236"/>
                <a:gd name="T65" fmla="*/ 118 h 236"/>
                <a:gd name="T66" fmla="*/ 84 w 236"/>
                <a:gd name="T67" fmla="*/ 105 h 236"/>
                <a:gd name="T68" fmla="*/ 64 w 236"/>
                <a:gd name="T69" fmla="*/ 105 h 236"/>
                <a:gd name="T70" fmla="*/ 64 w 236"/>
                <a:gd name="T71" fmla="*/ 160 h 236"/>
                <a:gd name="T72" fmla="*/ 77 w 236"/>
                <a:gd name="T73" fmla="*/ 172 h 236"/>
                <a:gd name="T74" fmla="*/ 159 w 236"/>
                <a:gd name="T75" fmla="*/ 172 h 236"/>
                <a:gd name="T76" fmla="*/ 172 w 236"/>
                <a:gd name="T77" fmla="*/ 160 h 236"/>
                <a:gd name="T78" fmla="*/ 172 w 236"/>
                <a:gd name="T79" fmla="*/ 105 h 236"/>
                <a:gd name="T80" fmla="*/ 152 w 236"/>
                <a:gd name="T81" fmla="*/ 105 h 236"/>
                <a:gd name="T82" fmla="*/ 155 w 236"/>
                <a:gd name="T83" fmla="*/ 118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36" h="236">
                  <a:moveTo>
                    <a:pt x="118" y="142"/>
                  </a:moveTo>
                  <a:cubicBezTo>
                    <a:pt x="131" y="142"/>
                    <a:pt x="142" y="131"/>
                    <a:pt x="142" y="118"/>
                  </a:cubicBezTo>
                  <a:cubicBezTo>
                    <a:pt x="142" y="113"/>
                    <a:pt x="140" y="108"/>
                    <a:pt x="137" y="105"/>
                  </a:cubicBezTo>
                  <a:cubicBezTo>
                    <a:pt x="133" y="99"/>
                    <a:pt x="126" y="95"/>
                    <a:pt x="118" y="95"/>
                  </a:cubicBezTo>
                  <a:cubicBezTo>
                    <a:pt x="110" y="95"/>
                    <a:pt x="103" y="99"/>
                    <a:pt x="99" y="105"/>
                  </a:cubicBezTo>
                  <a:cubicBezTo>
                    <a:pt x="96" y="108"/>
                    <a:pt x="94" y="113"/>
                    <a:pt x="94" y="118"/>
                  </a:cubicBezTo>
                  <a:cubicBezTo>
                    <a:pt x="94" y="131"/>
                    <a:pt x="105" y="142"/>
                    <a:pt x="118" y="142"/>
                  </a:cubicBezTo>
                  <a:close/>
                  <a:moveTo>
                    <a:pt x="170" y="89"/>
                  </a:moveTo>
                  <a:cubicBezTo>
                    <a:pt x="170" y="70"/>
                    <a:pt x="170" y="70"/>
                    <a:pt x="170" y="70"/>
                  </a:cubicBezTo>
                  <a:cubicBezTo>
                    <a:pt x="170" y="67"/>
                    <a:pt x="170" y="67"/>
                    <a:pt x="170" y="67"/>
                  </a:cubicBezTo>
                  <a:cubicBezTo>
                    <a:pt x="167" y="67"/>
                    <a:pt x="167" y="67"/>
                    <a:pt x="167" y="67"/>
                  </a:cubicBezTo>
                  <a:cubicBezTo>
                    <a:pt x="147" y="67"/>
                    <a:pt x="147" y="67"/>
                    <a:pt x="147" y="67"/>
                  </a:cubicBezTo>
                  <a:cubicBezTo>
                    <a:pt x="147" y="90"/>
                    <a:pt x="147" y="90"/>
                    <a:pt x="147" y="90"/>
                  </a:cubicBezTo>
                  <a:lnTo>
                    <a:pt x="170" y="89"/>
                  </a:ln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85" y="105"/>
                  </a:moveTo>
                  <a:cubicBezTo>
                    <a:pt x="185" y="160"/>
                    <a:pt x="185" y="160"/>
                    <a:pt x="185" y="160"/>
                  </a:cubicBezTo>
                  <a:cubicBezTo>
                    <a:pt x="185" y="174"/>
                    <a:pt x="173" y="186"/>
                    <a:pt x="159" y="186"/>
                  </a:cubicBezTo>
                  <a:cubicBezTo>
                    <a:pt x="77" y="186"/>
                    <a:pt x="77" y="186"/>
                    <a:pt x="77" y="186"/>
                  </a:cubicBezTo>
                  <a:cubicBezTo>
                    <a:pt x="62" y="186"/>
                    <a:pt x="51" y="174"/>
                    <a:pt x="51" y="160"/>
                  </a:cubicBezTo>
                  <a:cubicBezTo>
                    <a:pt x="51" y="105"/>
                    <a:pt x="51" y="105"/>
                    <a:pt x="51" y="105"/>
                  </a:cubicBezTo>
                  <a:cubicBezTo>
                    <a:pt x="51" y="77"/>
                    <a:pt x="51" y="77"/>
                    <a:pt x="51" y="77"/>
                  </a:cubicBezTo>
                  <a:cubicBezTo>
                    <a:pt x="51" y="63"/>
                    <a:pt x="62" y="51"/>
                    <a:pt x="77" y="51"/>
                  </a:cubicBezTo>
                  <a:cubicBezTo>
                    <a:pt x="159" y="51"/>
                    <a:pt x="159" y="51"/>
                    <a:pt x="159" y="51"/>
                  </a:cubicBezTo>
                  <a:cubicBezTo>
                    <a:pt x="173" y="51"/>
                    <a:pt x="185" y="63"/>
                    <a:pt x="185" y="77"/>
                  </a:cubicBezTo>
                  <a:lnTo>
                    <a:pt x="185" y="105"/>
                  </a:lnTo>
                  <a:close/>
                  <a:moveTo>
                    <a:pt x="155" y="118"/>
                  </a:moveTo>
                  <a:cubicBezTo>
                    <a:pt x="155" y="139"/>
                    <a:pt x="138" y="155"/>
                    <a:pt x="118" y="155"/>
                  </a:cubicBezTo>
                  <a:cubicBezTo>
                    <a:pt x="98" y="155"/>
                    <a:pt x="81" y="139"/>
                    <a:pt x="81" y="118"/>
                  </a:cubicBezTo>
                  <a:cubicBezTo>
                    <a:pt x="81" y="114"/>
                    <a:pt x="82" y="109"/>
                    <a:pt x="84" y="105"/>
                  </a:cubicBezTo>
                  <a:cubicBezTo>
                    <a:pt x="64" y="105"/>
                    <a:pt x="64" y="105"/>
                    <a:pt x="64" y="105"/>
                  </a:cubicBezTo>
                  <a:cubicBezTo>
                    <a:pt x="64" y="160"/>
                    <a:pt x="64" y="160"/>
                    <a:pt x="64" y="160"/>
                  </a:cubicBezTo>
                  <a:cubicBezTo>
                    <a:pt x="64" y="167"/>
                    <a:pt x="70" y="172"/>
                    <a:pt x="77" y="172"/>
                  </a:cubicBezTo>
                  <a:cubicBezTo>
                    <a:pt x="159" y="172"/>
                    <a:pt x="159" y="172"/>
                    <a:pt x="159" y="172"/>
                  </a:cubicBezTo>
                  <a:cubicBezTo>
                    <a:pt x="166" y="172"/>
                    <a:pt x="172" y="167"/>
                    <a:pt x="172" y="160"/>
                  </a:cubicBezTo>
                  <a:cubicBezTo>
                    <a:pt x="172" y="105"/>
                    <a:pt x="172" y="105"/>
                    <a:pt x="172" y="105"/>
                  </a:cubicBezTo>
                  <a:cubicBezTo>
                    <a:pt x="152" y="105"/>
                    <a:pt x="152" y="105"/>
                    <a:pt x="152" y="105"/>
                  </a:cubicBezTo>
                  <a:cubicBezTo>
                    <a:pt x="154" y="109"/>
                    <a:pt x="155" y="114"/>
                    <a:pt x="155" y="118"/>
                  </a:cubicBezTo>
                  <a:close/>
                </a:path>
              </a:pathLst>
            </a:custGeom>
            <a:solidFill>
              <a:schemeClr val="bg1"/>
            </a:solidFill>
            <a:ln>
              <a:noFill/>
            </a:ln>
          </p:spPr>
          <p:txBody>
            <a:bodyPr anchor="ctr"/>
            <a:lstStyle/>
            <a:p>
              <a:pPr algn="ctr"/>
              <a:endParaRPr/>
            </a:p>
          </p:txBody>
        </p:sp>
      </p:grpSp>
      <p:grpSp>
        <p:nvGrpSpPr>
          <p:cNvPr id="11" name="千图PPT彼岸天：ID 8661124库_组合 2"/>
          <p:cNvGrpSpPr/>
          <p:nvPr>
            <p:custDataLst>
              <p:tags r:id="rId2"/>
            </p:custDataLst>
          </p:nvPr>
        </p:nvGrpSpPr>
        <p:grpSpPr>
          <a:xfrm>
            <a:off x="2758516" y="1556792"/>
            <a:ext cx="2607278" cy="897122"/>
            <a:chOff x="2758516" y="1556792"/>
            <a:chExt cx="2607278" cy="897122"/>
          </a:xfrm>
        </p:grpSpPr>
        <p:sp>
          <p:nvSpPr>
            <p:cNvPr id="21" name="TextBox 42"/>
            <p:cNvSpPr txBox="1"/>
            <p:nvPr/>
          </p:nvSpPr>
          <p:spPr bwMode="auto">
            <a:xfrm>
              <a:off x="4106818" y="1556792"/>
              <a:ext cx="1258976" cy="309958"/>
            </a:xfrm>
            <a:prstGeom prst="rect">
              <a:avLst/>
            </a:prstGeom>
            <a:noFill/>
          </p:spPr>
          <p:txBody>
            <a:bodyPr wrap="none" lIns="90000" tIns="46800" rIns="90000" bIns="46800">
              <a:normAutofit/>
            </a:bodyPr>
            <a:lstStyle/>
            <a:p>
              <a:pPr algn="r" latinLnBrk="0"/>
              <a:r>
                <a:rPr lang="zh-CN" altLang="en-US" sz="1400" dirty="0">
                  <a:solidFill>
                    <a:schemeClr val="accent2"/>
                  </a:solidFill>
                  <a:effectLst/>
                </a:rPr>
                <a:t>输入标题文本</a:t>
              </a:r>
            </a:p>
          </p:txBody>
        </p:sp>
        <p:sp>
          <p:nvSpPr>
            <p:cNvPr id="22" name="TextBox 43"/>
            <p:cNvSpPr txBox="1"/>
            <p:nvPr/>
          </p:nvSpPr>
          <p:spPr bwMode="auto">
            <a:xfrm>
              <a:off x="2758516" y="1943902"/>
              <a:ext cx="2607278" cy="510012"/>
            </a:xfrm>
            <a:prstGeom prst="rect">
              <a:avLst/>
            </a:prstGeom>
            <a:noFill/>
          </p:spPr>
          <p:txBody>
            <a:bodyPr wrap="square" lIns="90000" tIns="46800" rIns="90000" bIns="46800">
              <a:normAutofit/>
            </a:bodyPr>
            <a:lstStyle/>
            <a:p>
              <a:pPr algn="r" latinLnBrk="0">
                <a:lnSpc>
                  <a:spcPct val="120000"/>
                </a:lnSpc>
              </a:pPr>
              <a:r>
                <a:rPr lang="zh-CN" altLang="en-US" sz="900" b="0" dirty="0" smtClean="0">
                  <a:solidFill>
                    <a:schemeClr val="tx1"/>
                  </a:solidFill>
                  <a:effectLst/>
                </a:rPr>
                <a:t>点击此处更换文本点击此处更换文本点击此处更换文本点击此处更换文本</a:t>
              </a:r>
              <a:endParaRPr sz="900" b="0" dirty="0">
                <a:solidFill>
                  <a:schemeClr val="tx1"/>
                </a:solidFill>
                <a:effectLst/>
              </a:endParaRPr>
            </a:p>
          </p:txBody>
        </p:sp>
      </p:grpSp>
      <p:grpSp>
        <p:nvGrpSpPr>
          <p:cNvPr id="12" name="千图PPT彼岸天：ID 8661124库_组合 3"/>
          <p:cNvGrpSpPr/>
          <p:nvPr>
            <p:custDataLst>
              <p:tags r:id="rId3"/>
            </p:custDataLst>
          </p:nvPr>
        </p:nvGrpSpPr>
        <p:grpSpPr>
          <a:xfrm>
            <a:off x="1338925" y="2850497"/>
            <a:ext cx="2607278" cy="897122"/>
            <a:chOff x="1338925" y="2850497"/>
            <a:chExt cx="2607278" cy="897122"/>
          </a:xfrm>
        </p:grpSpPr>
        <p:sp>
          <p:nvSpPr>
            <p:cNvPr id="19" name="TextBox 44"/>
            <p:cNvSpPr txBox="1"/>
            <p:nvPr/>
          </p:nvSpPr>
          <p:spPr bwMode="auto">
            <a:xfrm>
              <a:off x="2687227" y="2850497"/>
              <a:ext cx="1258976" cy="309958"/>
            </a:xfrm>
            <a:prstGeom prst="rect">
              <a:avLst/>
            </a:prstGeom>
            <a:noFill/>
          </p:spPr>
          <p:txBody>
            <a:bodyPr wrap="none" lIns="90000" tIns="46800" rIns="90000" bIns="46800">
              <a:normAutofit/>
            </a:bodyPr>
            <a:lstStyle/>
            <a:p>
              <a:pPr algn="r" latinLnBrk="0"/>
              <a:r>
                <a:rPr lang="zh-CN" altLang="en-US" sz="1400" dirty="0">
                  <a:solidFill>
                    <a:schemeClr val="accent1"/>
                  </a:solidFill>
                  <a:effectLst/>
                </a:rPr>
                <a:t>输入标题文本</a:t>
              </a:r>
            </a:p>
          </p:txBody>
        </p:sp>
        <p:sp>
          <p:nvSpPr>
            <p:cNvPr id="20" name="TextBox 45"/>
            <p:cNvSpPr txBox="1"/>
            <p:nvPr/>
          </p:nvSpPr>
          <p:spPr bwMode="auto">
            <a:xfrm>
              <a:off x="1338925" y="3237607"/>
              <a:ext cx="2607278" cy="510012"/>
            </a:xfrm>
            <a:prstGeom prst="rect">
              <a:avLst/>
            </a:prstGeom>
            <a:noFill/>
          </p:spPr>
          <p:txBody>
            <a:bodyPr wrap="square" lIns="90000" tIns="46800" rIns="90000" bIns="46800">
              <a:normAutofit/>
            </a:bodyPr>
            <a:lstStyle/>
            <a:p>
              <a:pPr algn="r" latinLnBrk="0">
                <a:lnSpc>
                  <a:spcPct val="120000"/>
                </a:lnSpc>
              </a:pPr>
              <a:r>
                <a:rPr lang="zh-CN" altLang="en-US" sz="900" b="0" dirty="0" smtClean="0">
                  <a:solidFill>
                    <a:schemeClr val="tx1"/>
                  </a:solidFill>
                  <a:effectLst/>
                </a:rPr>
                <a:t>点击此处更换文本点击此处更换文本点击此处更换文本点击此处更换文本</a:t>
              </a:r>
              <a:endParaRPr sz="900" b="0" dirty="0">
                <a:solidFill>
                  <a:schemeClr val="tx1"/>
                </a:solidFill>
                <a:effectLst/>
              </a:endParaRPr>
            </a:p>
          </p:txBody>
        </p:sp>
      </p:grpSp>
      <p:grpSp>
        <p:nvGrpSpPr>
          <p:cNvPr id="13" name="千图PPT彼岸天：ID 8661124库_组合 14"/>
          <p:cNvGrpSpPr/>
          <p:nvPr>
            <p:custDataLst>
              <p:tags r:id="rId4"/>
            </p:custDataLst>
          </p:nvPr>
        </p:nvGrpSpPr>
        <p:grpSpPr>
          <a:xfrm>
            <a:off x="5820519" y="4805351"/>
            <a:ext cx="2607278" cy="897122"/>
            <a:chOff x="5820519" y="4805351"/>
            <a:chExt cx="2607278" cy="897122"/>
          </a:xfrm>
        </p:grpSpPr>
        <p:sp>
          <p:nvSpPr>
            <p:cNvPr id="17" name="TextBox 47"/>
            <p:cNvSpPr txBox="1"/>
            <p:nvPr/>
          </p:nvSpPr>
          <p:spPr bwMode="auto">
            <a:xfrm>
              <a:off x="5820520" y="4805351"/>
              <a:ext cx="1258976" cy="309958"/>
            </a:xfrm>
            <a:prstGeom prst="rect">
              <a:avLst/>
            </a:prstGeom>
            <a:noFill/>
          </p:spPr>
          <p:txBody>
            <a:bodyPr wrap="none" lIns="90000" tIns="46800" rIns="90000" bIns="46800">
              <a:normAutofit/>
            </a:bodyPr>
            <a:lstStyle/>
            <a:p>
              <a:pPr algn="l" latinLnBrk="0"/>
              <a:r>
                <a:rPr lang="zh-CN" altLang="en-US" sz="1400" dirty="0">
                  <a:solidFill>
                    <a:schemeClr val="accent3"/>
                  </a:solidFill>
                  <a:effectLst/>
                </a:rPr>
                <a:t>输入标题文本</a:t>
              </a:r>
            </a:p>
          </p:txBody>
        </p:sp>
        <p:sp>
          <p:nvSpPr>
            <p:cNvPr id="18" name="TextBox 48"/>
            <p:cNvSpPr txBox="1"/>
            <p:nvPr/>
          </p:nvSpPr>
          <p:spPr bwMode="auto">
            <a:xfrm>
              <a:off x="5820519" y="5192461"/>
              <a:ext cx="2607278" cy="510012"/>
            </a:xfrm>
            <a:prstGeom prst="rect">
              <a:avLst/>
            </a:prstGeom>
            <a:noFill/>
          </p:spPr>
          <p:txBody>
            <a:bodyPr wrap="square" lIns="90000" tIns="46800" rIns="90000" bIns="46800">
              <a:normAutofit/>
            </a:bodyPr>
            <a:lstStyle/>
            <a:p>
              <a:pPr algn="l" latinLnBrk="0">
                <a:lnSpc>
                  <a:spcPct val="120000"/>
                </a:lnSpc>
              </a:pPr>
              <a:r>
                <a:rPr lang="zh-CN" altLang="en-US" sz="900" b="0" dirty="0" smtClean="0">
                  <a:solidFill>
                    <a:schemeClr val="tx1"/>
                  </a:solidFill>
                  <a:effectLst/>
                </a:rPr>
                <a:t>点击此处更换文本点击此处更换文本点击此处更换文本点击此处更换文本</a:t>
              </a:r>
              <a:endParaRPr sz="900" b="0" dirty="0">
                <a:solidFill>
                  <a:schemeClr val="tx1"/>
                </a:solidFill>
                <a:effectLst/>
              </a:endParaRPr>
            </a:p>
          </p:txBody>
        </p:sp>
      </p:grpSp>
      <p:grpSp>
        <p:nvGrpSpPr>
          <p:cNvPr id="14" name="千图PPT彼岸天：ID 8661124库_组合 13"/>
          <p:cNvGrpSpPr/>
          <p:nvPr>
            <p:custDataLst>
              <p:tags r:id="rId5"/>
            </p:custDataLst>
          </p:nvPr>
        </p:nvGrpSpPr>
        <p:grpSpPr>
          <a:xfrm>
            <a:off x="8245796" y="3117887"/>
            <a:ext cx="2607278" cy="897122"/>
            <a:chOff x="8245796" y="3117887"/>
            <a:chExt cx="2607278" cy="897122"/>
          </a:xfrm>
        </p:grpSpPr>
        <p:sp>
          <p:nvSpPr>
            <p:cNvPr id="15" name="TextBox 50"/>
            <p:cNvSpPr txBox="1"/>
            <p:nvPr/>
          </p:nvSpPr>
          <p:spPr bwMode="auto">
            <a:xfrm>
              <a:off x="8245797" y="3117887"/>
              <a:ext cx="1258976" cy="309958"/>
            </a:xfrm>
            <a:prstGeom prst="rect">
              <a:avLst/>
            </a:prstGeom>
            <a:noFill/>
          </p:spPr>
          <p:txBody>
            <a:bodyPr wrap="none" lIns="90000" tIns="46800" rIns="90000" bIns="46800">
              <a:normAutofit/>
            </a:bodyPr>
            <a:lstStyle/>
            <a:p>
              <a:pPr algn="l" latinLnBrk="0"/>
              <a:r>
                <a:rPr lang="zh-CN" altLang="en-US" sz="1400" dirty="0">
                  <a:solidFill>
                    <a:schemeClr val="accent3"/>
                  </a:solidFill>
                  <a:effectLst/>
                </a:rPr>
                <a:t>输入标题文本</a:t>
              </a:r>
            </a:p>
          </p:txBody>
        </p:sp>
        <p:sp>
          <p:nvSpPr>
            <p:cNvPr id="16" name="TextBox 51"/>
            <p:cNvSpPr txBox="1"/>
            <p:nvPr/>
          </p:nvSpPr>
          <p:spPr bwMode="auto">
            <a:xfrm>
              <a:off x="8245796" y="3504997"/>
              <a:ext cx="2607278" cy="510012"/>
            </a:xfrm>
            <a:prstGeom prst="rect">
              <a:avLst/>
            </a:prstGeom>
            <a:noFill/>
          </p:spPr>
          <p:txBody>
            <a:bodyPr wrap="square" lIns="90000" tIns="46800" rIns="90000" bIns="46800">
              <a:normAutofit/>
            </a:bodyPr>
            <a:lstStyle/>
            <a:p>
              <a:pPr algn="l" latinLnBrk="0">
                <a:lnSpc>
                  <a:spcPct val="120000"/>
                </a:lnSpc>
              </a:pPr>
              <a:r>
                <a:rPr lang="zh-CN" altLang="en-US" sz="900" b="0" dirty="0" smtClean="0">
                  <a:solidFill>
                    <a:schemeClr val="tx1"/>
                  </a:solidFill>
                  <a:effectLst/>
                </a:rPr>
                <a:t>点击此处更换文本点击此处更换文本点击此处更换文本点击此处更换文本</a:t>
              </a:r>
              <a:endParaRPr sz="900" b="0" dirty="0">
                <a:solidFill>
                  <a:schemeClr val="tx1"/>
                </a:solidFill>
                <a:effectLst/>
              </a:endParaRPr>
            </a:p>
          </p:txBody>
        </p:sp>
      </p:grpSp>
      <p:sp>
        <p:nvSpPr>
          <p:cNvPr id="3" name="矩形 2"/>
          <p:cNvSpPr/>
          <p:nvPr userDrawn="1"/>
        </p:nvSpPr>
        <p:spPr>
          <a:xfrm>
            <a:off x="3814780" y="650997"/>
            <a:ext cx="4164729" cy="700320"/>
          </a:xfrm>
          <a:prstGeom prst="rect">
            <a:avLst/>
          </a:prstGeom>
        </p:spPr>
        <p:txBody>
          <a:bodyPr wrap="square" lIns="0" tIns="0" rIns="0" bIns="0">
            <a:spAutoFit/>
          </a:bodyPr>
          <a:lstStyle/>
          <a:p>
            <a:r>
              <a:rPr lang="zh-CN" altLang="en-US" sz="4550" b="1" dirty="0">
                <a:solidFill>
                  <a:schemeClr val="tx1"/>
                </a:solidFill>
                <a:latin typeface="汉仪乐喵体简" panose="00020600040101010101" pitchFamily="18" charset="-122"/>
                <a:ea typeface="汉仪乐喵体简" panose="00020600040101010101" pitchFamily="18" charset="-122"/>
                <a:cs typeface="+mn-ea"/>
                <a:sym typeface="+mn-lt"/>
              </a:rPr>
              <a:t>请输入您的标题</a:t>
            </a: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flip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cBhvr>
                                      <p:tavLst>
                                        <p:tav tm="0">
                                          <p:val>
                                            <p:fltVal val="360"/>
                                          </p:val>
                                        </p:tav>
                                        <p:tav tm="100000">
                                          <p:val>
                                            <p:fltVal val="0"/>
                                          </p:val>
                                        </p:tav>
                                      </p:tavLst>
                                    </p:anim>
                                    <p:animEffect transition="in" filter="fade">
                                      <p:cBhvr>
                                        <p:cTn id="10" dur="500"/>
                                        <p:tgtEl>
                                          <p:spTgt spid="2"/>
                                        </p:tgtEl>
                                      </p:cBhvr>
                                    </p:animEffect>
                                  </p:childTnLst>
                                </p:cTn>
                              </p:par>
                            </p:childTnLst>
                          </p:cTn>
                        </p:par>
                        <p:par>
                          <p:cTn id="11" fill="hold">
                            <p:stCondLst>
                              <p:cond delay="500"/>
                            </p:stCondLst>
                            <p:childTnLst>
                              <p:par>
                                <p:cTn id="12" presetID="53" presetClass="entr" presetSubtype="528" fill="hold" nodeType="afterEffect">
                                  <p:stCondLst>
                                    <p:cond delay="0"/>
                                  </p:stCondLst>
                                  <p:childTnLst>
                                    <p:set>
                                      <p:cBhvr>
                                        <p:cTn id="13" dur="1" fill="hold">
                                          <p:stCondLst>
                                            <p:cond delay="0"/>
                                          </p:stCondLst>
                                        </p:cTn>
                                        <p:tgtEl>
                                          <p:spTgt spid="11"/>
                                        </p:tgtEl>
                                        <p:attrNameLst>
                                          <p:attrName>style.visibility</p:attrName>
                                        </p:attrNameLst>
                                      </p:cBhvr>
                                      <p:to>
                                        <p:strVal val="visible"/>
                                      </p:to>
                                    </p:set>
                                    <p:anim calcmode="lin" valueType="num">
                                      <p:cBhvr>
                                        <p:cTn id="14" dur="500" fill="hold"/>
                                        <p:tgtEl>
                                          <p:spTgt spid="11"/>
                                        </p:tgtEl>
                                        <p:attrNameLst>
                                          <p:attrName>ppt_w</p:attrName>
                                        </p:attrNameLst>
                                      </p:cBhvr>
                                      <p:tavLst>
                                        <p:tav tm="0">
                                          <p:val>
                                            <p:fltVal val="0"/>
                                          </p:val>
                                        </p:tav>
                                        <p:tav tm="100000">
                                          <p:val>
                                            <p:strVal val="#ppt_w"/>
                                          </p:val>
                                        </p:tav>
                                      </p:tavLst>
                                    </p:anim>
                                    <p:anim calcmode="lin" valueType="num">
                                      <p:cBhvr>
                                        <p:cTn id="15" dur="500" fill="hold"/>
                                        <p:tgtEl>
                                          <p:spTgt spid="11"/>
                                        </p:tgtEl>
                                        <p:attrNameLst>
                                          <p:attrName>ppt_h</p:attrName>
                                        </p:attrNameLst>
                                      </p:cBhvr>
                                      <p:tavLst>
                                        <p:tav tm="0">
                                          <p:val>
                                            <p:fltVal val="0"/>
                                          </p:val>
                                        </p:tav>
                                        <p:tav tm="100000">
                                          <p:val>
                                            <p:strVal val="#ppt_h"/>
                                          </p:val>
                                        </p:tav>
                                      </p:tavLst>
                                    </p:anim>
                                    <p:animEffect transition="in" filter="fade">
                                      <p:cBhvr>
                                        <p:cTn id="16" dur="500"/>
                                        <p:tgtEl>
                                          <p:spTgt spid="11"/>
                                        </p:tgtEl>
                                      </p:cBhvr>
                                    </p:animEffect>
                                    <p:anim calcmode="lin" valueType="num">
                                      <p:cBhvr>
                                        <p:cTn id="17" dur="500" fill="hold"/>
                                        <p:tgtEl>
                                          <p:spTgt spid="11"/>
                                        </p:tgtEl>
                                        <p:attrNameLst>
                                          <p:attrName>ppt_x</p:attrName>
                                        </p:attrNameLst>
                                      </p:cBhvr>
                                      <p:tavLst>
                                        <p:tav tm="0">
                                          <p:val>
                                            <p:fltVal val="0.5"/>
                                          </p:val>
                                        </p:tav>
                                        <p:tav tm="100000">
                                          <p:val>
                                            <p:strVal val="#ppt_x"/>
                                          </p:val>
                                        </p:tav>
                                      </p:tavLst>
                                    </p:anim>
                                    <p:anim calcmode="lin" valueType="num">
                                      <p:cBhvr>
                                        <p:cTn id="18" dur="500" fill="hold"/>
                                        <p:tgtEl>
                                          <p:spTgt spid="11"/>
                                        </p:tgtEl>
                                        <p:attrNameLst>
                                          <p:attrName>ppt_y</p:attrName>
                                        </p:attrNameLst>
                                      </p:cBhvr>
                                      <p:tavLst>
                                        <p:tav tm="0">
                                          <p:val>
                                            <p:fltVal val="0.5"/>
                                          </p:val>
                                        </p:tav>
                                        <p:tav tm="100000">
                                          <p:val>
                                            <p:strVal val="#ppt_y"/>
                                          </p:val>
                                        </p:tav>
                                      </p:tavLst>
                                    </p:anim>
                                  </p:childTnLst>
                                </p:cTn>
                              </p:par>
                            </p:childTnLst>
                          </p:cTn>
                        </p:par>
                        <p:par>
                          <p:cTn id="19" fill="hold">
                            <p:stCondLst>
                              <p:cond delay="1000"/>
                            </p:stCondLst>
                            <p:childTnLst>
                              <p:par>
                                <p:cTn id="20" presetID="53" presetClass="entr" presetSubtype="528" fill="hold" nodeType="afterEffect">
                                  <p:stCondLst>
                                    <p:cond delay="0"/>
                                  </p:stCondLst>
                                  <p:childTnLst>
                                    <p:set>
                                      <p:cBhvr>
                                        <p:cTn id="21" dur="1" fill="hold">
                                          <p:stCondLst>
                                            <p:cond delay="0"/>
                                          </p:stCondLst>
                                        </p:cTn>
                                        <p:tgtEl>
                                          <p:spTgt spid="12"/>
                                        </p:tgtEl>
                                        <p:attrNameLst>
                                          <p:attrName>style.visibility</p:attrName>
                                        </p:attrNameLst>
                                      </p:cBhvr>
                                      <p:to>
                                        <p:strVal val="visible"/>
                                      </p:to>
                                    </p:set>
                                    <p:anim calcmode="lin" valueType="num">
                                      <p:cBhvr>
                                        <p:cTn id="22" dur="500" fill="hold"/>
                                        <p:tgtEl>
                                          <p:spTgt spid="12"/>
                                        </p:tgtEl>
                                        <p:attrNameLst>
                                          <p:attrName>ppt_w</p:attrName>
                                        </p:attrNameLst>
                                      </p:cBhvr>
                                      <p:tavLst>
                                        <p:tav tm="0">
                                          <p:val>
                                            <p:fltVal val="0"/>
                                          </p:val>
                                        </p:tav>
                                        <p:tav tm="100000">
                                          <p:val>
                                            <p:strVal val="#ppt_w"/>
                                          </p:val>
                                        </p:tav>
                                      </p:tavLst>
                                    </p:anim>
                                    <p:anim calcmode="lin" valueType="num">
                                      <p:cBhvr>
                                        <p:cTn id="23" dur="500" fill="hold"/>
                                        <p:tgtEl>
                                          <p:spTgt spid="12"/>
                                        </p:tgtEl>
                                        <p:attrNameLst>
                                          <p:attrName>ppt_h</p:attrName>
                                        </p:attrNameLst>
                                      </p:cBhvr>
                                      <p:tavLst>
                                        <p:tav tm="0">
                                          <p:val>
                                            <p:fltVal val="0"/>
                                          </p:val>
                                        </p:tav>
                                        <p:tav tm="100000">
                                          <p:val>
                                            <p:strVal val="#ppt_h"/>
                                          </p:val>
                                        </p:tav>
                                      </p:tavLst>
                                    </p:anim>
                                    <p:animEffect transition="in" filter="fade">
                                      <p:cBhvr>
                                        <p:cTn id="24" dur="500"/>
                                        <p:tgtEl>
                                          <p:spTgt spid="12"/>
                                        </p:tgtEl>
                                      </p:cBhvr>
                                    </p:animEffect>
                                    <p:anim calcmode="lin" valueType="num">
                                      <p:cBhvr>
                                        <p:cTn id="25" dur="500" fill="hold"/>
                                        <p:tgtEl>
                                          <p:spTgt spid="12"/>
                                        </p:tgtEl>
                                        <p:attrNameLst>
                                          <p:attrName>ppt_x</p:attrName>
                                        </p:attrNameLst>
                                      </p:cBhvr>
                                      <p:tavLst>
                                        <p:tav tm="0">
                                          <p:val>
                                            <p:fltVal val="0.5"/>
                                          </p:val>
                                        </p:tav>
                                        <p:tav tm="100000">
                                          <p:val>
                                            <p:strVal val="#ppt_x"/>
                                          </p:val>
                                        </p:tav>
                                      </p:tavLst>
                                    </p:anim>
                                    <p:anim calcmode="lin" valueType="num">
                                      <p:cBhvr>
                                        <p:cTn id="26" dur="500" fill="hold"/>
                                        <p:tgtEl>
                                          <p:spTgt spid="12"/>
                                        </p:tgtEl>
                                        <p:attrNameLst>
                                          <p:attrName>ppt_y</p:attrName>
                                        </p:attrNameLst>
                                      </p:cBhvr>
                                      <p:tavLst>
                                        <p:tav tm="0">
                                          <p:val>
                                            <p:fltVal val="0.5"/>
                                          </p:val>
                                        </p:tav>
                                        <p:tav tm="100000">
                                          <p:val>
                                            <p:strVal val="#ppt_y"/>
                                          </p:val>
                                        </p:tav>
                                      </p:tavLst>
                                    </p:anim>
                                  </p:childTnLst>
                                </p:cTn>
                              </p:par>
                            </p:childTnLst>
                          </p:cTn>
                        </p:par>
                        <p:par>
                          <p:cTn id="27" fill="hold">
                            <p:stCondLst>
                              <p:cond delay="1500"/>
                            </p:stCondLst>
                            <p:childTnLst>
                              <p:par>
                                <p:cTn id="28" presetID="53" presetClass="entr" presetSubtype="528" fill="hold" nodeType="afterEffect">
                                  <p:stCondLst>
                                    <p:cond delay="0"/>
                                  </p:stCondLst>
                                  <p:childTnLst>
                                    <p:set>
                                      <p:cBhvr>
                                        <p:cTn id="29" dur="1" fill="hold">
                                          <p:stCondLst>
                                            <p:cond delay="0"/>
                                          </p:stCondLst>
                                        </p:cTn>
                                        <p:tgtEl>
                                          <p:spTgt spid="14"/>
                                        </p:tgtEl>
                                        <p:attrNameLst>
                                          <p:attrName>style.visibility</p:attrName>
                                        </p:attrNameLst>
                                      </p:cBhvr>
                                      <p:to>
                                        <p:strVal val="visible"/>
                                      </p:to>
                                    </p:set>
                                    <p:anim calcmode="lin" valueType="num">
                                      <p:cBhvr>
                                        <p:cTn id="30" dur="500" fill="hold"/>
                                        <p:tgtEl>
                                          <p:spTgt spid="14"/>
                                        </p:tgtEl>
                                        <p:attrNameLst>
                                          <p:attrName>ppt_w</p:attrName>
                                        </p:attrNameLst>
                                      </p:cBhvr>
                                      <p:tavLst>
                                        <p:tav tm="0">
                                          <p:val>
                                            <p:fltVal val="0"/>
                                          </p:val>
                                        </p:tav>
                                        <p:tav tm="100000">
                                          <p:val>
                                            <p:strVal val="#ppt_w"/>
                                          </p:val>
                                        </p:tav>
                                      </p:tavLst>
                                    </p:anim>
                                    <p:anim calcmode="lin" valueType="num">
                                      <p:cBhvr>
                                        <p:cTn id="31" dur="500" fill="hold"/>
                                        <p:tgtEl>
                                          <p:spTgt spid="14"/>
                                        </p:tgtEl>
                                        <p:attrNameLst>
                                          <p:attrName>ppt_h</p:attrName>
                                        </p:attrNameLst>
                                      </p:cBhvr>
                                      <p:tavLst>
                                        <p:tav tm="0">
                                          <p:val>
                                            <p:fltVal val="0"/>
                                          </p:val>
                                        </p:tav>
                                        <p:tav tm="100000">
                                          <p:val>
                                            <p:strVal val="#ppt_h"/>
                                          </p:val>
                                        </p:tav>
                                      </p:tavLst>
                                    </p:anim>
                                    <p:animEffect transition="in" filter="fade">
                                      <p:cBhvr>
                                        <p:cTn id="32" dur="500"/>
                                        <p:tgtEl>
                                          <p:spTgt spid="14"/>
                                        </p:tgtEl>
                                      </p:cBhvr>
                                    </p:animEffect>
                                    <p:anim calcmode="lin" valueType="num">
                                      <p:cBhvr>
                                        <p:cTn id="33" dur="500" fill="hold"/>
                                        <p:tgtEl>
                                          <p:spTgt spid="14"/>
                                        </p:tgtEl>
                                        <p:attrNameLst>
                                          <p:attrName>ppt_x</p:attrName>
                                        </p:attrNameLst>
                                      </p:cBhvr>
                                      <p:tavLst>
                                        <p:tav tm="0">
                                          <p:val>
                                            <p:fltVal val="0.5"/>
                                          </p:val>
                                        </p:tav>
                                        <p:tav tm="100000">
                                          <p:val>
                                            <p:strVal val="#ppt_x"/>
                                          </p:val>
                                        </p:tav>
                                      </p:tavLst>
                                    </p:anim>
                                    <p:anim calcmode="lin" valueType="num">
                                      <p:cBhvr>
                                        <p:cTn id="34" dur="500" fill="hold"/>
                                        <p:tgtEl>
                                          <p:spTgt spid="14"/>
                                        </p:tgtEl>
                                        <p:attrNameLst>
                                          <p:attrName>ppt_y</p:attrName>
                                        </p:attrNameLst>
                                      </p:cBhvr>
                                      <p:tavLst>
                                        <p:tav tm="0">
                                          <p:val>
                                            <p:fltVal val="0.5"/>
                                          </p:val>
                                        </p:tav>
                                        <p:tav tm="100000">
                                          <p:val>
                                            <p:strVal val="#ppt_y"/>
                                          </p:val>
                                        </p:tav>
                                      </p:tavLst>
                                    </p:anim>
                                  </p:childTnLst>
                                </p:cTn>
                              </p:par>
                            </p:childTnLst>
                          </p:cTn>
                        </p:par>
                        <p:par>
                          <p:cTn id="35" fill="hold">
                            <p:stCondLst>
                              <p:cond delay="2000"/>
                            </p:stCondLst>
                            <p:childTnLst>
                              <p:par>
                                <p:cTn id="36" presetID="53" presetClass="entr" presetSubtype="528" fill="hold" nodeType="afterEffect">
                                  <p:stCondLst>
                                    <p:cond delay="0"/>
                                  </p:stCondLst>
                                  <p:childTnLst>
                                    <p:set>
                                      <p:cBhvr>
                                        <p:cTn id="37" dur="1" fill="hold">
                                          <p:stCondLst>
                                            <p:cond delay="0"/>
                                          </p:stCondLst>
                                        </p:cTn>
                                        <p:tgtEl>
                                          <p:spTgt spid="13"/>
                                        </p:tgtEl>
                                        <p:attrNameLst>
                                          <p:attrName>style.visibility</p:attrName>
                                        </p:attrNameLst>
                                      </p:cBhvr>
                                      <p:to>
                                        <p:strVal val="visible"/>
                                      </p:to>
                                    </p:set>
                                    <p:anim calcmode="lin" valueType="num">
                                      <p:cBhvr>
                                        <p:cTn id="38" dur="500" fill="hold"/>
                                        <p:tgtEl>
                                          <p:spTgt spid="13"/>
                                        </p:tgtEl>
                                        <p:attrNameLst>
                                          <p:attrName>ppt_w</p:attrName>
                                        </p:attrNameLst>
                                      </p:cBhvr>
                                      <p:tavLst>
                                        <p:tav tm="0">
                                          <p:val>
                                            <p:fltVal val="0"/>
                                          </p:val>
                                        </p:tav>
                                        <p:tav tm="100000">
                                          <p:val>
                                            <p:strVal val="#ppt_w"/>
                                          </p:val>
                                        </p:tav>
                                      </p:tavLst>
                                    </p:anim>
                                    <p:anim calcmode="lin" valueType="num">
                                      <p:cBhvr>
                                        <p:cTn id="39" dur="500" fill="hold"/>
                                        <p:tgtEl>
                                          <p:spTgt spid="13"/>
                                        </p:tgtEl>
                                        <p:attrNameLst>
                                          <p:attrName>ppt_h</p:attrName>
                                        </p:attrNameLst>
                                      </p:cBhvr>
                                      <p:tavLst>
                                        <p:tav tm="0">
                                          <p:val>
                                            <p:fltVal val="0"/>
                                          </p:val>
                                        </p:tav>
                                        <p:tav tm="100000">
                                          <p:val>
                                            <p:strVal val="#ppt_h"/>
                                          </p:val>
                                        </p:tav>
                                      </p:tavLst>
                                    </p:anim>
                                    <p:animEffect transition="in" filter="fade">
                                      <p:cBhvr>
                                        <p:cTn id="40" dur="500"/>
                                        <p:tgtEl>
                                          <p:spTgt spid="13"/>
                                        </p:tgtEl>
                                      </p:cBhvr>
                                    </p:animEffect>
                                    <p:anim calcmode="lin" valueType="num">
                                      <p:cBhvr>
                                        <p:cTn id="41" dur="500" fill="hold"/>
                                        <p:tgtEl>
                                          <p:spTgt spid="13"/>
                                        </p:tgtEl>
                                        <p:attrNameLst>
                                          <p:attrName>ppt_x</p:attrName>
                                        </p:attrNameLst>
                                      </p:cBhvr>
                                      <p:tavLst>
                                        <p:tav tm="0">
                                          <p:val>
                                            <p:fltVal val="0.5"/>
                                          </p:val>
                                        </p:tav>
                                        <p:tav tm="100000">
                                          <p:val>
                                            <p:strVal val="#ppt_x"/>
                                          </p:val>
                                        </p:tav>
                                      </p:tavLst>
                                    </p:anim>
                                    <p:anim calcmode="lin" valueType="num">
                                      <p:cBhvr>
                                        <p:cTn id="42" dur="500" fill="hold"/>
                                        <p:tgtEl>
                                          <p:spTgt spid="13"/>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千图PPT彼岸天：ID 8661124库_组合 1"/>
          <p:cNvGrpSpPr/>
          <p:nvPr>
            <p:custDataLst>
              <p:tags r:id="rId1"/>
            </p:custDataLst>
          </p:nvPr>
        </p:nvGrpSpPr>
        <p:grpSpPr>
          <a:xfrm>
            <a:off x="845117" y="2600920"/>
            <a:ext cx="2256851" cy="3451644"/>
            <a:chOff x="845117" y="2600920"/>
            <a:chExt cx="2256851" cy="3451644"/>
          </a:xfrm>
        </p:grpSpPr>
        <p:sp>
          <p:nvSpPr>
            <p:cNvPr id="7" name="任意多边形: 形状 6"/>
            <p:cNvSpPr/>
            <p:nvPr/>
          </p:nvSpPr>
          <p:spPr bwMode="auto">
            <a:xfrm>
              <a:off x="1533527" y="4504396"/>
              <a:ext cx="880032" cy="1548168"/>
            </a:xfrm>
            <a:custGeom>
              <a:avLst/>
              <a:gdLst>
                <a:gd name="connsiteX0" fmla="*/ 108012 w 1224024"/>
                <a:gd name="connsiteY0" fmla="*/ 1116120 h 1548168"/>
                <a:gd name="connsiteX1" fmla="*/ 108012 w 1224024"/>
                <a:gd name="connsiteY1" fmla="*/ 1296144 h 1548168"/>
                <a:gd name="connsiteX2" fmla="*/ 1116012 w 1224024"/>
                <a:gd name="connsiteY2" fmla="*/ 1296144 h 1548168"/>
                <a:gd name="connsiteX3" fmla="*/ 1116012 w 1224024"/>
                <a:gd name="connsiteY3" fmla="*/ 1116120 h 1548168"/>
                <a:gd name="connsiteX4" fmla="*/ 108012 w 1224024"/>
                <a:gd name="connsiteY4" fmla="*/ 900096 h 1548168"/>
                <a:gd name="connsiteX5" fmla="*/ 108012 w 1224024"/>
                <a:gd name="connsiteY5" fmla="*/ 1080120 h 1548168"/>
                <a:gd name="connsiteX6" fmla="*/ 1116012 w 1224024"/>
                <a:gd name="connsiteY6" fmla="*/ 1080120 h 1548168"/>
                <a:gd name="connsiteX7" fmla="*/ 1116012 w 1224024"/>
                <a:gd name="connsiteY7" fmla="*/ 900096 h 1548168"/>
                <a:gd name="connsiteX8" fmla="*/ 108012 w 1224024"/>
                <a:gd name="connsiteY8" fmla="*/ 684072 h 1548168"/>
                <a:gd name="connsiteX9" fmla="*/ 108012 w 1224024"/>
                <a:gd name="connsiteY9" fmla="*/ 864096 h 1548168"/>
                <a:gd name="connsiteX10" fmla="*/ 1116012 w 1224024"/>
                <a:gd name="connsiteY10" fmla="*/ 864096 h 1548168"/>
                <a:gd name="connsiteX11" fmla="*/ 1116012 w 1224024"/>
                <a:gd name="connsiteY11" fmla="*/ 684072 h 1548168"/>
                <a:gd name="connsiteX12" fmla="*/ 108012 w 1224024"/>
                <a:gd name="connsiteY12" fmla="*/ 468048 h 1548168"/>
                <a:gd name="connsiteX13" fmla="*/ 108012 w 1224024"/>
                <a:gd name="connsiteY13" fmla="*/ 648072 h 1548168"/>
                <a:gd name="connsiteX14" fmla="*/ 1116012 w 1224024"/>
                <a:gd name="connsiteY14" fmla="*/ 648072 h 1548168"/>
                <a:gd name="connsiteX15" fmla="*/ 1116012 w 1224024"/>
                <a:gd name="connsiteY15" fmla="*/ 468048 h 1548168"/>
                <a:gd name="connsiteX16" fmla="*/ 108012 w 1224024"/>
                <a:gd name="connsiteY16" fmla="*/ 252024 h 1548168"/>
                <a:gd name="connsiteX17" fmla="*/ 108012 w 1224024"/>
                <a:gd name="connsiteY17" fmla="*/ 432048 h 1548168"/>
                <a:gd name="connsiteX18" fmla="*/ 1116012 w 1224024"/>
                <a:gd name="connsiteY18" fmla="*/ 432048 h 1548168"/>
                <a:gd name="connsiteX19" fmla="*/ 1116012 w 1224024"/>
                <a:gd name="connsiteY19" fmla="*/ 252024 h 1548168"/>
                <a:gd name="connsiteX20" fmla="*/ 0 w 1224024"/>
                <a:gd name="connsiteY20" fmla="*/ 0 h 1548168"/>
                <a:gd name="connsiteX21" fmla="*/ 108012 w 1224024"/>
                <a:gd name="connsiteY21" fmla="*/ 0 h 1548168"/>
                <a:gd name="connsiteX22" fmla="*/ 108012 w 1224024"/>
                <a:gd name="connsiteY22" fmla="*/ 216024 h 1548168"/>
                <a:gd name="connsiteX23" fmla="*/ 1116012 w 1224024"/>
                <a:gd name="connsiteY23" fmla="*/ 216024 h 1548168"/>
                <a:gd name="connsiteX24" fmla="*/ 1116012 w 1224024"/>
                <a:gd name="connsiteY24" fmla="*/ 0 h 1548168"/>
                <a:gd name="connsiteX25" fmla="*/ 1224024 w 1224024"/>
                <a:gd name="connsiteY25" fmla="*/ 0 h 1548168"/>
                <a:gd name="connsiteX26" fmla="*/ 1224024 w 1224024"/>
                <a:gd name="connsiteY26" fmla="*/ 1548168 h 1548168"/>
                <a:gd name="connsiteX27" fmla="*/ 1116012 w 1224024"/>
                <a:gd name="connsiteY27" fmla="*/ 1548168 h 1548168"/>
                <a:gd name="connsiteX28" fmla="*/ 1116012 w 1224024"/>
                <a:gd name="connsiteY28" fmla="*/ 1332144 h 1548168"/>
                <a:gd name="connsiteX29" fmla="*/ 108012 w 1224024"/>
                <a:gd name="connsiteY29" fmla="*/ 1332144 h 1548168"/>
                <a:gd name="connsiteX30" fmla="*/ 108012 w 1224024"/>
                <a:gd name="connsiteY30" fmla="*/ 1548168 h 1548168"/>
                <a:gd name="connsiteX31" fmla="*/ 0 w 1224024"/>
                <a:gd name="connsiteY31" fmla="*/ 1548168 h 1548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224024" h="1548168">
                  <a:moveTo>
                    <a:pt x="108012" y="1116120"/>
                  </a:moveTo>
                  <a:lnTo>
                    <a:pt x="108012" y="1296144"/>
                  </a:lnTo>
                  <a:lnTo>
                    <a:pt x="1116012" y="1296144"/>
                  </a:lnTo>
                  <a:lnTo>
                    <a:pt x="1116012" y="1116120"/>
                  </a:lnTo>
                  <a:close/>
                  <a:moveTo>
                    <a:pt x="108012" y="900096"/>
                  </a:moveTo>
                  <a:lnTo>
                    <a:pt x="108012" y="1080120"/>
                  </a:lnTo>
                  <a:lnTo>
                    <a:pt x="1116012" y="1080120"/>
                  </a:lnTo>
                  <a:lnTo>
                    <a:pt x="1116012" y="900096"/>
                  </a:lnTo>
                  <a:close/>
                  <a:moveTo>
                    <a:pt x="108012" y="684072"/>
                  </a:moveTo>
                  <a:lnTo>
                    <a:pt x="108012" y="864096"/>
                  </a:lnTo>
                  <a:lnTo>
                    <a:pt x="1116012" y="864096"/>
                  </a:lnTo>
                  <a:lnTo>
                    <a:pt x="1116012" y="684072"/>
                  </a:lnTo>
                  <a:close/>
                  <a:moveTo>
                    <a:pt x="108012" y="468048"/>
                  </a:moveTo>
                  <a:lnTo>
                    <a:pt x="108012" y="648072"/>
                  </a:lnTo>
                  <a:lnTo>
                    <a:pt x="1116012" y="648072"/>
                  </a:lnTo>
                  <a:lnTo>
                    <a:pt x="1116012" y="468048"/>
                  </a:lnTo>
                  <a:close/>
                  <a:moveTo>
                    <a:pt x="108012" y="252024"/>
                  </a:moveTo>
                  <a:lnTo>
                    <a:pt x="108012" y="432048"/>
                  </a:lnTo>
                  <a:lnTo>
                    <a:pt x="1116012" y="432048"/>
                  </a:lnTo>
                  <a:lnTo>
                    <a:pt x="1116012" y="252024"/>
                  </a:lnTo>
                  <a:close/>
                  <a:moveTo>
                    <a:pt x="0" y="0"/>
                  </a:moveTo>
                  <a:lnTo>
                    <a:pt x="108012" y="0"/>
                  </a:lnTo>
                  <a:lnTo>
                    <a:pt x="108012" y="216024"/>
                  </a:lnTo>
                  <a:lnTo>
                    <a:pt x="1116012" y="216024"/>
                  </a:lnTo>
                  <a:lnTo>
                    <a:pt x="1116012" y="0"/>
                  </a:lnTo>
                  <a:lnTo>
                    <a:pt x="1224024" y="0"/>
                  </a:lnTo>
                  <a:lnTo>
                    <a:pt x="1224024" y="1548168"/>
                  </a:lnTo>
                  <a:lnTo>
                    <a:pt x="1116012" y="1548168"/>
                  </a:lnTo>
                  <a:lnTo>
                    <a:pt x="1116012" y="1332144"/>
                  </a:lnTo>
                  <a:lnTo>
                    <a:pt x="108012" y="1332144"/>
                  </a:lnTo>
                  <a:lnTo>
                    <a:pt x="108012" y="1548168"/>
                  </a:lnTo>
                  <a:lnTo>
                    <a:pt x="0" y="1548168"/>
                  </a:lnTo>
                  <a:close/>
                </a:path>
              </a:pathLst>
            </a:custGeom>
            <a:solidFill>
              <a:schemeClr val="accent1"/>
            </a:solidFill>
            <a:ln w="19050">
              <a:noFill/>
              <a:round/>
            </a:ln>
          </p:spPr>
          <p:txBody>
            <a:bodyPr anchor="ctr"/>
            <a:lstStyle/>
            <a:p>
              <a:pPr algn="ctr"/>
              <a:endParaRPr/>
            </a:p>
          </p:txBody>
        </p:sp>
        <p:sp>
          <p:nvSpPr>
            <p:cNvPr id="8" name="任意多边形: 形状 7"/>
            <p:cNvSpPr>
              <a:spLocks noChangeAspect="1"/>
            </p:cNvSpPr>
            <p:nvPr/>
          </p:nvSpPr>
          <p:spPr bwMode="auto">
            <a:xfrm>
              <a:off x="1203886" y="3491209"/>
              <a:ext cx="1539314" cy="1149066"/>
            </a:xfrm>
            <a:custGeom>
              <a:avLst/>
              <a:gdLst>
                <a:gd name="T0" fmla="*/ 223 w 256"/>
                <a:gd name="T1" fmla="*/ 72 h 192"/>
                <a:gd name="T2" fmla="*/ 224 w 256"/>
                <a:gd name="T3" fmla="*/ 64 h 192"/>
                <a:gd name="T4" fmla="*/ 160 w 256"/>
                <a:gd name="T5" fmla="*/ 0 h 192"/>
                <a:gd name="T6" fmla="*/ 109 w 256"/>
                <a:gd name="T7" fmla="*/ 26 h 192"/>
                <a:gd name="T8" fmla="*/ 96 w 256"/>
                <a:gd name="T9" fmla="*/ 24 h 192"/>
                <a:gd name="T10" fmla="*/ 40 w 256"/>
                <a:gd name="T11" fmla="*/ 80 h 192"/>
                <a:gd name="T12" fmla="*/ 40 w 256"/>
                <a:gd name="T13" fmla="*/ 83 h 192"/>
                <a:gd name="T14" fmla="*/ 0 w 256"/>
                <a:gd name="T15" fmla="*/ 136 h 192"/>
                <a:gd name="T16" fmla="*/ 56 w 256"/>
                <a:gd name="T17" fmla="*/ 192 h 192"/>
                <a:gd name="T18" fmla="*/ 192 w 256"/>
                <a:gd name="T19" fmla="*/ 192 h 192"/>
                <a:gd name="T20" fmla="*/ 256 w 256"/>
                <a:gd name="T21" fmla="*/ 128 h 192"/>
                <a:gd name="T22" fmla="*/ 223 w 256"/>
                <a:gd name="T23" fmla="*/ 72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56" h="192">
                  <a:moveTo>
                    <a:pt x="223" y="72"/>
                  </a:moveTo>
                  <a:cubicBezTo>
                    <a:pt x="224" y="70"/>
                    <a:pt x="224" y="67"/>
                    <a:pt x="224" y="64"/>
                  </a:cubicBezTo>
                  <a:cubicBezTo>
                    <a:pt x="224" y="29"/>
                    <a:pt x="195" y="0"/>
                    <a:pt x="160" y="0"/>
                  </a:cubicBezTo>
                  <a:cubicBezTo>
                    <a:pt x="139" y="0"/>
                    <a:pt x="121" y="10"/>
                    <a:pt x="109" y="26"/>
                  </a:cubicBezTo>
                  <a:cubicBezTo>
                    <a:pt x="105" y="25"/>
                    <a:pt x="101" y="24"/>
                    <a:pt x="96" y="24"/>
                  </a:cubicBezTo>
                  <a:cubicBezTo>
                    <a:pt x="65" y="24"/>
                    <a:pt x="40" y="49"/>
                    <a:pt x="40" y="80"/>
                  </a:cubicBezTo>
                  <a:cubicBezTo>
                    <a:pt x="40" y="81"/>
                    <a:pt x="40" y="82"/>
                    <a:pt x="40" y="83"/>
                  </a:cubicBezTo>
                  <a:cubicBezTo>
                    <a:pt x="17" y="89"/>
                    <a:pt x="0" y="111"/>
                    <a:pt x="0" y="136"/>
                  </a:cubicBezTo>
                  <a:cubicBezTo>
                    <a:pt x="0" y="167"/>
                    <a:pt x="25" y="192"/>
                    <a:pt x="56" y="192"/>
                  </a:cubicBezTo>
                  <a:cubicBezTo>
                    <a:pt x="192" y="192"/>
                    <a:pt x="192" y="192"/>
                    <a:pt x="192" y="192"/>
                  </a:cubicBezTo>
                  <a:cubicBezTo>
                    <a:pt x="227" y="192"/>
                    <a:pt x="256" y="163"/>
                    <a:pt x="256" y="128"/>
                  </a:cubicBezTo>
                  <a:cubicBezTo>
                    <a:pt x="256" y="104"/>
                    <a:pt x="243" y="83"/>
                    <a:pt x="223" y="72"/>
                  </a:cubicBezTo>
                  <a:close/>
                </a:path>
              </a:pathLst>
            </a:custGeom>
            <a:solidFill>
              <a:schemeClr val="accent1"/>
            </a:solidFill>
            <a:ln>
              <a:noFill/>
            </a:ln>
          </p:spPr>
          <p:txBody>
            <a:bodyPr anchor="ctr"/>
            <a:lstStyle/>
            <a:p>
              <a:pPr algn="ctr"/>
              <a:endParaRPr/>
            </a:p>
          </p:txBody>
        </p:sp>
        <p:sp>
          <p:nvSpPr>
            <p:cNvPr id="12" name="任意多边形: 形状 11"/>
            <p:cNvSpPr/>
            <p:nvPr/>
          </p:nvSpPr>
          <p:spPr bwMode="auto">
            <a:xfrm>
              <a:off x="1789571" y="3881771"/>
              <a:ext cx="367944" cy="367942"/>
            </a:xfrm>
            <a:custGeom>
              <a:avLst/>
              <a:gdLst>
                <a:gd name="T0" fmla="*/ 116 w 232"/>
                <a:gd name="T1" fmla="*/ 0 h 232"/>
                <a:gd name="T2" fmla="*/ 0 w 232"/>
                <a:gd name="T3" fmla="*/ 116 h 232"/>
                <a:gd name="T4" fmla="*/ 116 w 232"/>
                <a:gd name="T5" fmla="*/ 232 h 232"/>
                <a:gd name="T6" fmla="*/ 232 w 232"/>
                <a:gd name="T7" fmla="*/ 116 h 232"/>
                <a:gd name="T8" fmla="*/ 116 w 232"/>
                <a:gd name="T9" fmla="*/ 0 h 232"/>
                <a:gd name="T10" fmla="*/ 129 w 232"/>
                <a:gd name="T11" fmla="*/ 208 h 232"/>
                <a:gd name="T12" fmla="*/ 129 w 232"/>
                <a:gd name="T13" fmla="*/ 190 h 232"/>
                <a:gd name="T14" fmla="*/ 117 w 232"/>
                <a:gd name="T15" fmla="*/ 178 h 232"/>
                <a:gd name="T16" fmla="*/ 105 w 232"/>
                <a:gd name="T17" fmla="*/ 190 h 232"/>
                <a:gd name="T18" fmla="*/ 105 w 232"/>
                <a:gd name="T19" fmla="*/ 208 h 232"/>
                <a:gd name="T20" fmla="*/ 25 w 232"/>
                <a:gd name="T21" fmla="*/ 129 h 232"/>
                <a:gd name="T22" fmla="*/ 42 w 232"/>
                <a:gd name="T23" fmla="*/ 129 h 232"/>
                <a:gd name="T24" fmla="*/ 53 w 232"/>
                <a:gd name="T25" fmla="*/ 117 h 232"/>
                <a:gd name="T26" fmla="*/ 42 w 232"/>
                <a:gd name="T27" fmla="*/ 105 h 232"/>
                <a:gd name="T28" fmla="*/ 24 w 232"/>
                <a:gd name="T29" fmla="*/ 105 h 232"/>
                <a:gd name="T30" fmla="*/ 104 w 232"/>
                <a:gd name="T31" fmla="*/ 25 h 232"/>
                <a:gd name="T32" fmla="*/ 104 w 232"/>
                <a:gd name="T33" fmla="*/ 41 h 232"/>
                <a:gd name="T34" fmla="*/ 116 w 232"/>
                <a:gd name="T35" fmla="*/ 53 h 232"/>
                <a:gd name="T36" fmla="*/ 128 w 232"/>
                <a:gd name="T37" fmla="*/ 41 h 232"/>
                <a:gd name="T38" fmla="*/ 128 w 232"/>
                <a:gd name="T39" fmla="*/ 25 h 232"/>
                <a:gd name="T40" fmla="*/ 208 w 232"/>
                <a:gd name="T41" fmla="*/ 104 h 232"/>
                <a:gd name="T42" fmla="*/ 190 w 232"/>
                <a:gd name="T43" fmla="*/ 104 h 232"/>
                <a:gd name="T44" fmla="*/ 179 w 232"/>
                <a:gd name="T45" fmla="*/ 116 h 232"/>
                <a:gd name="T46" fmla="*/ 190 w 232"/>
                <a:gd name="T47" fmla="*/ 128 h 232"/>
                <a:gd name="T48" fmla="*/ 208 w 232"/>
                <a:gd name="T49" fmla="*/ 128 h 232"/>
                <a:gd name="T50" fmla="*/ 129 w 232"/>
                <a:gd name="T51" fmla="*/ 208 h 232"/>
                <a:gd name="T52" fmla="*/ 124 w 232"/>
                <a:gd name="T53" fmla="*/ 94 h 232"/>
                <a:gd name="T54" fmla="*/ 70 w 232"/>
                <a:gd name="T55" fmla="*/ 69 h 232"/>
                <a:gd name="T56" fmla="*/ 94 w 232"/>
                <a:gd name="T57" fmla="*/ 124 h 232"/>
                <a:gd name="T58" fmla="*/ 109 w 232"/>
                <a:gd name="T59" fmla="*/ 138 h 232"/>
                <a:gd name="T60" fmla="*/ 163 w 232"/>
                <a:gd name="T61" fmla="*/ 163 h 232"/>
                <a:gd name="T62" fmla="*/ 138 w 232"/>
                <a:gd name="T63" fmla="*/ 108 h 232"/>
                <a:gd name="T64" fmla="*/ 124 w 232"/>
                <a:gd name="T65" fmla="*/ 94 h 232"/>
                <a:gd name="T66" fmla="*/ 123 w 232"/>
                <a:gd name="T67" fmla="*/ 123 h 232"/>
                <a:gd name="T68" fmla="*/ 110 w 232"/>
                <a:gd name="T69" fmla="*/ 123 h 232"/>
                <a:gd name="T70" fmla="*/ 110 w 232"/>
                <a:gd name="T71" fmla="*/ 109 h 232"/>
                <a:gd name="T72" fmla="*/ 123 w 232"/>
                <a:gd name="T73" fmla="*/ 109 h 232"/>
                <a:gd name="T74" fmla="*/ 123 w 232"/>
                <a:gd name="T75" fmla="*/ 123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32" h="232">
                  <a:moveTo>
                    <a:pt x="116" y="0"/>
                  </a:moveTo>
                  <a:cubicBezTo>
                    <a:pt x="52" y="0"/>
                    <a:pt x="0" y="52"/>
                    <a:pt x="0" y="116"/>
                  </a:cubicBezTo>
                  <a:cubicBezTo>
                    <a:pt x="0" y="180"/>
                    <a:pt x="52" y="232"/>
                    <a:pt x="116" y="232"/>
                  </a:cubicBezTo>
                  <a:cubicBezTo>
                    <a:pt x="180" y="232"/>
                    <a:pt x="232" y="180"/>
                    <a:pt x="232" y="116"/>
                  </a:cubicBezTo>
                  <a:cubicBezTo>
                    <a:pt x="232" y="52"/>
                    <a:pt x="180" y="0"/>
                    <a:pt x="116" y="0"/>
                  </a:cubicBezTo>
                  <a:close/>
                  <a:moveTo>
                    <a:pt x="129" y="208"/>
                  </a:moveTo>
                  <a:cubicBezTo>
                    <a:pt x="129" y="190"/>
                    <a:pt x="129" y="190"/>
                    <a:pt x="129" y="190"/>
                  </a:cubicBezTo>
                  <a:cubicBezTo>
                    <a:pt x="129" y="183"/>
                    <a:pt x="123" y="178"/>
                    <a:pt x="117" y="178"/>
                  </a:cubicBezTo>
                  <a:cubicBezTo>
                    <a:pt x="110" y="178"/>
                    <a:pt x="105" y="183"/>
                    <a:pt x="105" y="190"/>
                  </a:cubicBezTo>
                  <a:cubicBezTo>
                    <a:pt x="105" y="208"/>
                    <a:pt x="105" y="208"/>
                    <a:pt x="105" y="208"/>
                  </a:cubicBezTo>
                  <a:cubicBezTo>
                    <a:pt x="63" y="203"/>
                    <a:pt x="30" y="170"/>
                    <a:pt x="25" y="129"/>
                  </a:cubicBezTo>
                  <a:cubicBezTo>
                    <a:pt x="42" y="129"/>
                    <a:pt x="42" y="129"/>
                    <a:pt x="42" y="129"/>
                  </a:cubicBezTo>
                  <a:cubicBezTo>
                    <a:pt x="48" y="129"/>
                    <a:pt x="53" y="123"/>
                    <a:pt x="53" y="117"/>
                  </a:cubicBezTo>
                  <a:cubicBezTo>
                    <a:pt x="53" y="110"/>
                    <a:pt x="48" y="105"/>
                    <a:pt x="42" y="105"/>
                  </a:cubicBezTo>
                  <a:cubicBezTo>
                    <a:pt x="24" y="105"/>
                    <a:pt x="24" y="105"/>
                    <a:pt x="24" y="105"/>
                  </a:cubicBezTo>
                  <a:cubicBezTo>
                    <a:pt x="29" y="63"/>
                    <a:pt x="63" y="30"/>
                    <a:pt x="104" y="25"/>
                  </a:cubicBezTo>
                  <a:cubicBezTo>
                    <a:pt x="104" y="41"/>
                    <a:pt x="104" y="41"/>
                    <a:pt x="104" y="41"/>
                  </a:cubicBezTo>
                  <a:cubicBezTo>
                    <a:pt x="104" y="47"/>
                    <a:pt x="109" y="53"/>
                    <a:pt x="116" y="53"/>
                  </a:cubicBezTo>
                  <a:cubicBezTo>
                    <a:pt x="122" y="53"/>
                    <a:pt x="128" y="47"/>
                    <a:pt x="128" y="41"/>
                  </a:cubicBezTo>
                  <a:cubicBezTo>
                    <a:pt x="128" y="25"/>
                    <a:pt x="128" y="25"/>
                    <a:pt x="128" y="25"/>
                  </a:cubicBezTo>
                  <a:cubicBezTo>
                    <a:pt x="169" y="30"/>
                    <a:pt x="202" y="63"/>
                    <a:pt x="208" y="104"/>
                  </a:cubicBezTo>
                  <a:cubicBezTo>
                    <a:pt x="190" y="104"/>
                    <a:pt x="190" y="104"/>
                    <a:pt x="190" y="104"/>
                  </a:cubicBezTo>
                  <a:cubicBezTo>
                    <a:pt x="184" y="104"/>
                    <a:pt x="179" y="109"/>
                    <a:pt x="179" y="116"/>
                  </a:cubicBezTo>
                  <a:cubicBezTo>
                    <a:pt x="179" y="122"/>
                    <a:pt x="184" y="128"/>
                    <a:pt x="190" y="128"/>
                  </a:cubicBezTo>
                  <a:cubicBezTo>
                    <a:pt x="208" y="128"/>
                    <a:pt x="208" y="128"/>
                    <a:pt x="208" y="128"/>
                  </a:cubicBezTo>
                  <a:cubicBezTo>
                    <a:pt x="203" y="169"/>
                    <a:pt x="170" y="202"/>
                    <a:pt x="129" y="208"/>
                  </a:cubicBezTo>
                  <a:close/>
                  <a:moveTo>
                    <a:pt x="124" y="94"/>
                  </a:moveTo>
                  <a:cubicBezTo>
                    <a:pt x="70" y="69"/>
                    <a:pt x="70" y="69"/>
                    <a:pt x="70" y="69"/>
                  </a:cubicBezTo>
                  <a:cubicBezTo>
                    <a:pt x="94" y="124"/>
                    <a:pt x="94" y="124"/>
                    <a:pt x="94" y="124"/>
                  </a:cubicBezTo>
                  <a:cubicBezTo>
                    <a:pt x="97" y="129"/>
                    <a:pt x="103" y="136"/>
                    <a:pt x="109" y="138"/>
                  </a:cubicBezTo>
                  <a:cubicBezTo>
                    <a:pt x="163" y="163"/>
                    <a:pt x="163" y="163"/>
                    <a:pt x="163" y="163"/>
                  </a:cubicBezTo>
                  <a:cubicBezTo>
                    <a:pt x="138" y="108"/>
                    <a:pt x="138" y="108"/>
                    <a:pt x="138" y="108"/>
                  </a:cubicBezTo>
                  <a:cubicBezTo>
                    <a:pt x="136" y="103"/>
                    <a:pt x="130" y="96"/>
                    <a:pt x="124" y="94"/>
                  </a:cubicBezTo>
                  <a:close/>
                  <a:moveTo>
                    <a:pt x="123" y="123"/>
                  </a:moveTo>
                  <a:cubicBezTo>
                    <a:pt x="119" y="126"/>
                    <a:pt x="113" y="126"/>
                    <a:pt x="110" y="123"/>
                  </a:cubicBezTo>
                  <a:cubicBezTo>
                    <a:pt x="106" y="119"/>
                    <a:pt x="106" y="113"/>
                    <a:pt x="110" y="109"/>
                  </a:cubicBezTo>
                  <a:cubicBezTo>
                    <a:pt x="113" y="106"/>
                    <a:pt x="119" y="106"/>
                    <a:pt x="123" y="109"/>
                  </a:cubicBezTo>
                  <a:cubicBezTo>
                    <a:pt x="127" y="113"/>
                    <a:pt x="127" y="119"/>
                    <a:pt x="123" y="123"/>
                  </a:cubicBezTo>
                  <a:close/>
                </a:path>
              </a:pathLst>
            </a:custGeom>
            <a:solidFill>
              <a:schemeClr val="bg1"/>
            </a:solidFill>
            <a:ln>
              <a:noFill/>
            </a:ln>
          </p:spPr>
          <p:txBody>
            <a:bodyPr anchor="ctr"/>
            <a:lstStyle/>
            <a:p>
              <a:pPr algn="ctr"/>
              <a:endParaRPr/>
            </a:p>
          </p:txBody>
        </p:sp>
        <p:grpSp>
          <p:nvGrpSpPr>
            <p:cNvPr id="16" name="组合 15"/>
            <p:cNvGrpSpPr/>
            <p:nvPr/>
          </p:nvGrpSpPr>
          <p:grpSpPr>
            <a:xfrm>
              <a:off x="845117" y="2600920"/>
              <a:ext cx="2256851" cy="1007968"/>
              <a:chOff x="474650" y="1907073"/>
              <a:chExt cx="2256851" cy="1007968"/>
            </a:xfrm>
          </p:grpSpPr>
          <p:sp>
            <p:nvSpPr>
              <p:cNvPr id="26" name="矩形 25"/>
              <p:cNvSpPr/>
              <p:nvPr/>
            </p:nvSpPr>
            <p:spPr>
              <a:xfrm>
                <a:off x="474650" y="1907073"/>
                <a:ext cx="2256851" cy="246221"/>
              </a:xfrm>
              <a:prstGeom prst="rect">
                <a:avLst/>
              </a:prstGeom>
            </p:spPr>
            <p:txBody>
              <a:bodyPr wrap="none" lIns="144000" tIns="0" rIns="144000" bIns="0">
                <a:normAutofit/>
              </a:bodyPr>
              <a:lstStyle/>
              <a:p>
                <a:pPr algn="ctr"/>
                <a:r>
                  <a:rPr lang="zh-CN" altLang="en-US" sz="1600" b="1" dirty="0">
                    <a:solidFill>
                      <a:schemeClr val="accent1"/>
                    </a:solidFill>
                  </a:rPr>
                  <a:t>输入标题文本</a:t>
                </a:r>
              </a:p>
            </p:txBody>
          </p:sp>
          <p:sp>
            <p:nvSpPr>
              <p:cNvPr id="27" name="矩形 26"/>
              <p:cNvSpPr/>
              <p:nvPr/>
            </p:nvSpPr>
            <p:spPr>
              <a:xfrm>
                <a:off x="474650" y="2153294"/>
                <a:ext cx="2256851" cy="761747"/>
              </a:xfrm>
              <a:prstGeom prst="rect">
                <a:avLst/>
              </a:prstGeom>
            </p:spPr>
            <p:txBody>
              <a:bodyPr wrap="square" lIns="144000" tIns="0" rIns="144000" bIns="0">
                <a:normAutofit/>
              </a:bodyPr>
              <a:lstStyle/>
              <a:p>
                <a:pPr algn="ctr">
                  <a:lnSpc>
                    <a:spcPct val="120000"/>
                  </a:lnSpc>
                </a:pPr>
                <a:r>
                  <a:rPr lang="zh-CN" altLang="en-US" sz="1100" dirty="0" smtClean="0">
                    <a:solidFill>
                      <a:schemeClr val="dk1">
                        <a:lumMod val="100000"/>
                      </a:schemeClr>
                    </a:solidFill>
                  </a:rPr>
                  <a:t>点击此处更换文本点击此处更换文本点击此处更换文本点击此处更换文本</a:t>
                </a:r>
                <a:endParaRPr sz="1100" dirty="0">
                  <a:solidFill>
                    <a:schemeClr val="dk1">
                      <a:lumMod val="100000"/>
                    </a:schemeClr>
                  </a:solidFill>
                </a:endParaRPr>
              </a:p>
            </p:txBody>
          </p:sp>
        </p:grpSp>
      </p:grpSp>
      <p:grpSp>
        <p:nvGrpSpPr>
          <p:cNvPr id="28" name="千图PPT彼岸天：ID 8661124库_组合 27"/>
          <p:cNvGrpSpPr/>
          <p:nvPr>
            <p:custDataLst>
              <p:tags r:id="rId2"/>
            </p:custDataLst>
          </p:nvPr>
        </p:nvGrpSpPr>
        <p:grpSpPr>
          <a:xfrm>
            <a:off x="3593422" y="2204872"/>
            <a:ext cx="2256851" cy="3847692"/>
            <a:chOff x="3593422" y="2204872"/>
            <a:chExt cx="2256851" cy="3847692"/>
          </a:xfrm>
        </p:grpSpPr>
        <p:sp>
          <p:nvSpPr>
            <p:cNvPr id="6" name="任意多边形: 形状 5"/>
            <p:cNvSpPr/>
            <p:nvPr/>
          </p:nvSpPr>
          <p:spPr bwMode="auto">
            <a:xfrm>
              <a:off x="4281832" y="4072348"/>
              <a:ext cx="880032" cy="1980216"/>
            </a:xfrm>
            <a:custGeom>
              <a:avLst/>
              <a:gdLst>
                <a:gd name="connsiteX0" fmla="*/ 108012 w 1224024"/>
                <a:gd name="connsiteY0" fmla="*/ 1548168 h 1980216"/>
                <a:gd name="connsiteX1" fmla="*/ 108012 w 1224024"/>
                <a:gd name="connsiteY1" fmla="*/ 1728192 h 1980216"/>
                <a:gd name="connsiteX2" fmla="*/ 1116012 w 1224024"/>
                <a:gd name="connsiteY2" fmla="*/ 1728192 h 1980216"/>
                <a:gd name="connsiteX3" fmla="*/ 1116012 w 1224024"/>
                <a:gd name="connsiteY3" fmla="*/ 1548168 h 1980216"/>
                <a:gd name="connsiteX4" fmla="*/ 108012 w 1224024"/>
                <a:gd name="connsiteY4" fmla="*/ 1332144 h 1980216"/>
                <a:gd name="connsiteX5" fmla="*/ 108012 w 1224024"/>
                <a:gd name="connsiteY5" fmla="*/ 1512168 h 1980216"/>
                <a:gd name="connsiteX6" fmla="*/ 1116012 w 1224024"/>
                <a:gd name="connsiteY6" fmla="*/ 1512168 h 1980216"/>
                <a:gd name="connsiteX7" fmla="*/ 1116012 w 1224024"/>
                <a:gd name="connsiteY7" fmla="*/ 1332144 h 1980216"/>
                <a:gd name="connsiteX8" fmla="*/ 108012 w 1224024"/>
                <a:gd name="connsiteY8" fmla="*/ 1116120 h 1980216"/>
                <a:gd name="connsiteX9" fmla="*/ 108012 w 1224024"/>
                <a:gd name="connsiteY9" fmla="*/ 1296144 h 1980216"/>
                <a:gd name="connsiteX10" fmla="*/ 1116012 w 1224024"/>
                <a:gd name="connsiteY10" fmla="*/ 1296144 h 1980216"/>
                <a:gd name="connsiteX11" fmla="*/ 1116012 w 1224024"/>
                <a:gd name="connsiteY11" fmla="*/ 1116120 h 1980216"/>
                <a:gd name="connsiteX12" fmla="*/ 108012 w 1224024"/>
                <a:gd name="connsiteY12" fmla="*/ 900096 h 1980216"/>
                <a:gd name="connsiteX13" fmla="*/ 108012 w 1224024"/>
                <a:gd name="connsiteY13" fmla="*/ 1080120 h 1980216"/>
                <a:gd name="connsiteX14" fmla="*/ 1116012 w 1224024"/>
                <a:gd name="connsiteY14" fmla="*/ 1080120 h 1980216"/>
                <a:gd name="connsiteX15" fmla="*/ 1116012 w 1224024"/>
                <a:gd name="connsiteY15" fmla="*/ 900096 h 1980216"/>
                <a:gd name="connsiteX16" fmla="*/ 108012 w 1224024"/>
                <a:gd name="connsiteY16" fmla="*/ 684072 h 1980216"/>
                <a:gd name="connsiteX17" fmla="*/ 108012 w 1224024"/>
                <a:gd name="connsiteY17" fmla="*/ 864096 h 1980216"/>
                <a:gd name="connsiteX18" fmla="*/ 1116012 w 1224024"/>
                <a:gd name="connsiteY18" fmla="*/ 864096 h 1980216"/>
                <a:gd name="connsiteX19" fmla="*/ 1116012 w 1224024"/>
                <a:gd name="connsiteY19" fmla="*/ 684072 h 1980216"/>
                <a:gd name="connsiteX20" fmla="*/ 108012 w 1224024"/>
                <a:gd name="connsiteY20" fmla="*/ 468048 h 1980216"/>
                <a:gd name="connsiteX21" fmla="*/ 108012 w 1224024"/>
                <a:gd name="connsiteY21" fmla="*/ 648072 h 1980216"/>
                <a:gd name="connsiteX22" fmla="*/ 1116012 w 1224024"/>
                <a:gd name="connsiteY22" fmla="*/ 648072 h 1980216"/>
                <a:gd name="connsiteX23" fmla="*/ 1116012 w 1224024"/>
                <a:gd name="connsiteY23" fmla="*/ 468048 h 1980216"/>
                <a:gd name="connsiteX24" fmla="*/ 108012 w 1224024"/>
                <a:gd name="connsiteY24" fmla="*/ 252024 h 1980216"/>
                <a:gd name="connsiteX25" fmla="*/ 108012 w 1224024"/>
                <a:gd name="connsiteY25" fmla="*/ 432048 h 1980216"/>
                <a:gd name="connsiteX26" fmla="*/ 1116012 w 1224024"/>
                <a:gd name="connsiteY26" fmla="*/ 432048 h 1980216"/>
                <a:gd name="connsiteX27" fmla="*/ 1116012 w 1224024"/>
                <a:gd name="connsiteY27" fmla="*/ 252024 h 1980216"/>
                <a:gd name="connsiteX28" fmla="*/ 0 w 1224024"/>
                <a:gd name="connsiteY28" fmla="*/ 0 h 1980216"/>
                <a:gd name="connsiteX29" fmla="*/ 108012 w 1224024"/>
                <a:gd name="connsiteY29" fmla="*/ 0 h 1980216"/>
                <a:gd name="connsiteX30" fmla="*/ 108012 w 1224024"/>
                <a:gd name="connsiteY30" fmla="*/ 216024 h 1980216"/>
                <a:gd name="connsiteX31" fmla="*/ 1116012 w 1224024"/>
                <a:gd name="connsiteY31" fmla="*/ 216024 h 1980216"/>
                <a:gd name="connsiteX32" fmla="*/ 1116012 w 1224024"/>
                <a:gd name="connsiteY32" fmla="*/ 0 h 1980216"/>
                <a:gd name="connsiteX33" fmla="*/ 1224024 w 1224024"/>
                <a:gd name="connsiteY33" fmla="*/ 0 h 1980216"/>
                <a:gd name="connsiteX34" fmla="*/ 1224024 w 1224024"/>
                <a:gd name="connsiteY34" fmla="*/ 1980216 h 1980216"/>
                <a:gd name="connsiteX35" fmla="*/ 1116012 w 1224024"/>
                <a:gd name="connsiteY35" fmla="*/ 1980216 h 1980216"/>
                <a:gd name="connsiteX36" fmla="*/ 1116012 w 1224024"/>
                <a:gd name="connsiteY36" fmla="*/ 1764192 h 1980216"/>
                <a:gd name="connsiteX37" fmla="*/ 108012 w 1224024"/>
                <a:gd name="connsiteY37" fmla="*/ 1764192 h 1980216"/>
                <a:gd name="connsiteX38" fmla="*/ 108012 w 1224024"/>
                <a:gd name="connsiteY38" fmla="*/ 1980216 h 1980216"/>
                <a:gd name="connsiteX39" fmla="*/ 0 w 1224024"/>
                <a:gd name="connsiteY39" fmla="*/ 1980216 h 1980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224024" h="1980216">
                  <a:moveTo>
                    <a:pt x="108012" y="1548168"/>
                  </a:moveTo>
                  <a:lnTo>
                    <a:pt x="108012" y="1728192"/>
                  </a:lnTo>
                  <a:lnTo>
                    <a:pt x="1116012" y="1728192"/>
                  </a:lnTo>
                  <a:lnTo>
                    <a:pt x="1116012" y="1548168"/>
                  </a:lnTo>
                  <a:close/>
                  <a:moveTo>
                    <a:pt x="108012" y="1332144"/>
                  </a:moveTo>
                  <a:lnTo>
                    <a:pt x="108012" y="1512168"/>
                  </a:lnTo>
                  <a:lnTo>
                    <a:pt x="1116012" y="1512168"/>
                  </a:lnTo>
                  <a:lnTo>
                    <a:pt x="1116012" y="1332144"/>
                  </a:lnTo>
                  <a:close/>
                  <a:moveTo>
                    <a:pt x="108012" y="1116120"/>
                  </a:moveTo>
                  <a:lnTo>
                    <a:pt x="108012" y="1296144"/>
                  </a:lnTo>
                  <a:lnTo>
                    <a:pt x="1116012" y="1296144"/>
                  </a:lnTo>
                  <a:lnTo>
                    <a:pt x="1116012" y="1116120"/>
                  </a:lnTo>
                  <a:close/>
                  <a:moveTo>
                    <a:pt x="108012" y="900096"/>
                  </a:moveTo>
                  <a:lnTo>
                    <a:pt x="108012" y="1080120"/>
                  </a:lnTo>
                  <a:lnTo>
                    <a:pt x="1116012" y="1080120"/>
                  </a:lnTo>
                  <a:lnTo>
                    <a:pt x="1116012" y="900096"/>
                  </a:lnTo>
                  <a:close/>
                  <a:moveTo>
                    <a:pt x="108012" y="684072"/>
                  </a:moveTo>
                  <a:lnTo>
                    <a:pt x="108012" y="864096"/>
                  </a:lnTo>
                  <a:lnTo>
                    <a:pt x="1116012" y="864096"/>
                  </a:lnTo>
                  <a:lnTo>
                    <a:pt x="1116012" y="684072"/>
                  </a:lnTo>
                  <a:close/>
                  <a:moveTo>
                    <a:pt x="108012" y="468048"/>
                  </a:moveTo>
                  <a:lnTo>
                    <a:pt x="108012" y="648072"/>
                  </a:lnTo>
                  <a:lnTo>
                    <a:pt x="1116012" y="648072"/>
                  </a:lnTo>
                  <a:lnTo>
                    <a:pt x="1116012" y="468048"/>
                  </a:lnTo>
                  <a:close/>
                  <a:moveTo>
                    <a:pt x="108012" y="252024"/>
                  </a:moveTo>
                  <a:lnTo>
                    <a:pt x="108012" y="432048"/>
                  </a:lnTo>
                  <a:lnTo>
                    <a:pt x="1116012" y="432048"/>
                  </a:lnTo>
                  <a:lnTo>
                    <a:pt x="1116012" y="252024"/>
                  </a:lnTo>
                  <a:close/>
                  <a:moveTo>
                    <a:pt x="0" y="0"/>
                  </a:moveTo>
                  <a:lnTo>
                    <a:pt x="108012" y="0"/>
                  </a:lnTo>
                  <a:lnTo>
                    <a:pt x="108012" y="216024"/>
                  </a:lnTo>
                  <a:lnTo>
                    <a:pt x="1116012" y="216024"/>
                  </a:lnTo>
                  <a:lnTo>
                    <a:pt x="1116012" y="0"/>
                  </a:lnTo>
                  <a:lnTo>
                    <a:pt x="1224024" y="0"/>
                  </a:lnTo>
                  <a:lnTo>
                    <a:pt x="1224024" y="1980216"/>
                  </a:lnTo>
                  <a:lnTo>
                    <a:pt x="1116012" y="1980216"/>
                  </a:lnTo>
                  <a:lnTo>
                    <a:pt x="1116012" y="1764192"/>
                  </a:lnTo>
                  <a:lnTo>
                    <a:pt x="108012" y="1764192"/>
                  </a:lnTo>
                  <a:lnTo>
                    <a:pt x="108012" y="1980216"/>
                  </a:lnTo>
                  <a:lnTo>
                    <a:pt x="0" y="1980216"/>
                  </a:lnTo>
                  <a:close/>
                </a:path>
              </a:pathLst>
            </a:custGeom>
            <a:solidFill>
              <a:schemeClr val="accent2"/>
            </a:solidFill>
            <a:ln w="19050">
              <a:noFill/>
              <a:round/>
            </a:ln>
          </p:spPr>
          <p:txBody>
            <a:bodyPr anchor="ctr"/>
            <a:lstStyle/>
            <a:p>
              <a:pPr algn="ctr"/>
              <a:endParaRPr/>
            </a:p>
          </p:txBody>
        </p:sp>
        <p:sp>
          <p:nvSpPr>
            <p:cNvPr id="9" name="任意多边形: 形状 8"/>
            <p:cNvSpPr>
              <a:spLocks noChangeAspect="1"/>
            </p:cNvSpPr>
            <p:nvPr/>
          </p:nvSpPr>
          <p:spPr bwMode="auto">
            <a:xfrm>
              <a:off x="3952191" y="3095161"/>
              <a:ext cx="1539314" cy="1149066"/>
            </a:xfrm>
            <a:custGeom>
              <a:avLst/>
              <a:gdLst>
                <a:gd name="T0" fmla="*/ 223 w 256"/>
                <a:gd name="T1" fmla="*/ 72 h 192"/>
                <a:gd name="T2" fmla="*/ 224 w 256"/>
                <a:gd name="T3" fmla="*/ 64 h 192"/>
                <a:gd name="T4" fmla="*/ 160 w 256"/>
                <a:gd name="T5" fmla="*/ 0 h 192"/>
                <a:gd name="T6" fmla="*/ 109 w 256"/>
                <a:gd name="T7" fmla="*/ 26 h 192"/>
                <a:gd name="T8" fmla="*/ 96 w 256"/>
                <a:gd name="T9" fmla="*/ 24 h 192"/>
                <a:gd name="T10" fmla="*/ 40 w 256"/>
                <a:gd name="T11" fmla="*/ 80 h 192"/>
                <a:gd name="T12" fmla="*/ 40 w 256"/>
                <a:gd name="T13" fmla="*/ 83 h 192"/>
                <a:gd name="T14" fmla="*/ 0 w 256"/>
                <a:gd name="T15" fmla="*/ 136 h 192"/>
                <a:gd name="T16" fmla="*/ 56 w 256"/>
                <a:gd name="T17" fmla="*/ 192 h 192"/>
                <a:gd name="T18" fmla="*/ 192 w 256"/>
                <a:gd name="T19" fmla="*/ 192 h 192"/>
                <a:gd name="T20" fmla="*/ 256 w 256"/>
                <a:gd name="T21" fmla="*/ 128 h 192"/>
                <a:gd name="T22" fmla="*/ 223 w 256"/>
                <a:gd name="T23" fmla="*/ 72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56" h="192">
                  <a:moveTo>
                    <a:pt x="223" y="72"/>
                  </a:moveTo>
                  <a:cubicBezTo>
                    <a:pt x="224" y="70"/>
                    <a:pt x="224" y="67"/>
                    <a:pt x="224" y="64"/>
                  </a:cubicBezTo>
                  <a:cubicBezTo>
                    <a:pt x="224" y="29"/>
                    <a:pt x="195" y="0"/>
                    <a:pt x="160" y="0"/>
                  </a:cubicBezTo>
                  <a:cubicBezTo>
                    <a:pt x="139" y="0"/>
                    <a:pt x="121" y="10"/>
                    <a:pt x="109" y="26"/>
                  </a:cubicBezTo>
                  <a:cubicBezTo>
                    <a:pt x="105" y="25"/>
                    <a:pt x="101" y="24"/>
                    <a:pt x="96" y="24"/>
                  </a:cubicBezTo>
                  <a:cubicBezTo>
                    <a:pt x="65" y="24"/>
                    <a:pt x="40" y="49"/>
                    <a:pt x="40" y="80"/>
                  </a:cubicBezTo>
                  <a:cubicBezTo>
                    <a:pt x="40" y="81"/>
                    <a:pt x="40" y="82"/>
                    <a:pt x="40" y="83"/>
                  </a:cubicBezTo>
                  <a:cubicBezTo>
                    <a:pt x="17" y="89"/>
                    <a:pt x="0" y="111"/>
                    <a:pt x="0" y="136"/>
                  </a:cubicBezTo>
                  <a:cubicBezTo>
                    <a:pt x="0" y="167"/>
                    <a:pt x="25" y="192"/>
                    <a:pt x="56" y="192"/>
                  </a:cubicBezTo>
                  <a:cubicBezTo>
                    <a:pt x="192" y="192"/>
                    <a:pt x="192" y="192"/>
                    <a:pt x="192" y="192"/>
                  </a:cubicBezTo>
                  <a:cubicBezTo>
                    <a:pt x="227" y="192"/>
                    <a:pt x="256" y="163"/>
                    <a:pt x="256" y="128"/>
                  </a:cubicBezTo>
                  <a:cubicBezTo>
                    <a:pt x="256" y="104"/>
                    <a:pt x="243" y="83"/>
                    <a:pt x="223" y="72"/>
                  </a:cubicBezTo>
                  <a:close/>
                </a:path>
              </a:pathLst>
            </a:custGeom>
            <a:solidFill>
              <a:schemeClr val="accent2">
                <a:lumMod val="100000"/>
              </a:schemeClr>
            </a:solidFill>
            <a:ln>
              <a:noFill/>
            </a:ln>
          </p:spPr>
          <p:txBody>
            <a:bodyPr anchor="ctr"/>
            <a:lstStyle/>
            <a:p>
              <a:pPr algn="ctr"/>
              <a:endParaRPr/>
            </a:p>
          </p:txBody>
        </p:sp>
        <p:sp>
          <p:nvSpPr>
            <p:cNvPr id="14" name="任意多边形: 形状 13"/>
            <p:cNvSpPr/>
            <p:nvPr/>
          </p:nvSpPr>
          <p:spPr bwMode="auto">
            <a:xfrm>
              <a:off x="4537876" y="3485723"/>
              <a:ext cx="367944" cy="36794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3413" y="19459"/>
                  </a:moveTo>
                  <a:cubicBezTo>
                    <a:pt x="3413" y="20724"/>
                    <a:pt x="4778" y="21600"/>
                    <a:pt x="6046" y="21600"/>
                  </a:cubicBezTo>
                  <a:cubicBezTo>
                    <a:pt x="7363" y="21600"/>
                    <a:pt x="8191" y="20724"/>
                    <a:pt x="8191" y="19459"/>
                  </a:cubicBezTo>
                  <a:cubicBezTo>
                    <a:pt x="8191" y="18146"/>
                    <a:pt x="7363" y="16832"/>
                    <a:pt x="6046" y="16832"/>
                  </a:cubicBezTo>
                  <a:cubicBezTo>
                    <a:pt x="4778" y="16832"/>
                    <a:pt x="3413" y="18146"/>
                    <a:pt x="3413" y="19459"/>
                  </a:cubicBezTo>
                  <a:close/>
                  <a:moveTo>
                    <a:pt x="15554" y="19459"/>
                  </a:moveTo>
                  <a:cubicBezTo>
                    <a:pt x="15554" y="20724"/>
                    <a:pt x="16822" y="21600"/>
                    <a:pt x="18138" y="21600"/>
                  </a:cubicBezTo>
                  <a:cubicBezTo>
                    <a:pt x="19455" y="21600"/>
                    <a:pt x="20332" y="20724"/>
                    <a:pt x="20332" y="19459"/>
                  </a:cubicBezTo>
                  <a:cubicBezTo>
                    <a:pt x="20332" y="18146"/>
                    <a:pt x="19455" y="16832"/>
                    <a:pt x="18138" y="16832"/>
                  </a:cubicBezTo>
                  <a:cubicBezTo>
                    <a:pt x="16822" y="16832"/>
                    <a:pt x="15554" y="18146"/>
                    <a:pt x="15554" y="19459"/>
                  </a:cubicBezTo>
                  <a:close/>
                  <a:moveTo>
                    <a:pt x="7753" y="13816"/>
                  </a:moveTo>
                  <a:cubicBezTo>
                    <a:pt x="21161" y="9924"/>
                    <a:pt x="21161" y="9924"/>
                    <a:pt x="21161" y="9924"/>
                  </a:cubicBezTo>
                  <a:cubicBezTo>
                    <a:pt x="21600" y="9924"/>
                    <a:pt x="21600" y="9486"/>
                    <a:pt x="21600" y="9097"/>
                  </a:cubicBezTo>
                  <a:cubicBezTo>
                    <a:pt x="21600" y="2627"/>
                    <a:pt x="21600" y="2627"/>
                    <a:pt x="21600" y="2627"/>
                  </a:cubicBezTo>
                  <a:cubicBezTo>
                    <a:pt x="4778" y="2627"/>
                    <a:pt x="4778" y="2627"/>
                    <a:pt x="4778" y="2627"/>
                  </a:cubicBezTo>
                  <a:cubicBezTo>
                    <a:pt x="4778" y="486"/>
                    <a:pt x="4778" y="486"/>
                    <a:pt x="4778" y="486"/>
                  </a:cubicBezTo>
                  <a:lnTo>
                    <a:pt x="4340" y="0"/>
                  </a:lnTo>
                  <a:cubicBezTo>
                    <a:pt x="439" y="0"/>
                    <a:pt x="439" y="0"/>
                    <a:pt x="439" y="0"/>
                  </a:cubicBezTo>
                  <a:cubicBezTo>
                    <a:pt x="0" y="0"/>
                    <a:pt x="0" y="486"/>
                    <a:pt x="0" y="486"/>
                  </a:cubicBezTo>
                  <a:cubicBezTo>
                    <a:pt x="0" y="2627"/>
                    <a:pt x="0" y="2627"/>
                    <a:pt x="0" y="2627"/>
                  </a:cubicBezTo>
                  <a:cubicBezTo>
                    <a:pt x="2194" y="2627"/>
                    <a:pt x="2194" y="2627"/>
                    <a:pt x="2194" y="2627"/>
                  </a:cubicBezTo>
                  <a:cubicBezTo>
                    <a:pt x="4778" y="13378"/>
                    <a:pt x="4778" y="13378"/>
                    <a:pt x="4778" y="13378"/>
                  </a:cubicBezTo>
                  <a:cubicBezTo>
                    <a:pt x="4778" y="14692"/>
                    <a:pt x="4778" y="14692"/>
                    <a:pt x="4778" y="14692"/>
                  </a:cubicBezTo>
                  <a:cubicBezTo>
                    <a:pt x="4778" y="16443"/>
                    <a:pt x="4778" y="16443"/>
                    <a:pt x="4778" y="16443"/>
                  </a:cubicBezTo>
                  <a:cubicBezTo>
                    <a:pt x="4778" y="16832"/>
                    <a:pt x="5168" y="16832"/>
                    <a:pt x="5168" y="16832"/>
                  </a:cubicBezTo>
                  <a:cubicBezTo>
                    <a:pt x="6046" y="16832"/>
                    <a:pt x="6046" y="16832"/>
                    <a:pt x="6046" y="16832"/>
                  </a:cubicBezTo>
                  <a:cubicBezTo>
                    <a:pt x="18138" y="16832"/>
                    <a:pt x="18138" y="16832"/>
                    <a:pt x="18138" y="16832"/>
                  </a:cubicBezTo>
                  <a:cubicBezTo>
                    <a:pt x="21161" y="16832"/>
                    <a:pt x="21161" y="16832"/>
                    <a:pt x="21161" y="16832"/>
                  </a:cubicBezTo>
                  <a:cubicBezTo>
                    <a:pt x="21600" y="16832"/>
                    <a:pt x="21600" y="16832"/>
                    <a:pt x="21600" y="16443"/>
                  </a:cubicBezTo>
                  <a:cubicBezTo>
                    <a:pt x="21600" y="14692"/>
                    <a:pt x="21600" y="14692"/>
                    <a:pt x="21600" y="14692"/>
                  </a:cubicBezTo>
                  <a:cubicBezTo>
                    <a:pt x="8191" y="14692"/>
                    <a:pt x="8191" y="14692"/>
                    <a:pt x="8191" y="14692"/>
                  </a:cubicBezTo>
                  <a:cubicBezTo>
                    <a:pt x="6485" y="14692"/>
                    <a:pt x="6485" y="13816"/>
                    <a:pt x="7753" y="13816"/>
                  </a:cubicBezTo>
                  <a:close/>
                </a:path>
              </a:pathLst>
            </a:custGeom>
            <a:solidFill>
              <a:schemeClr val="bg1"/>
            </a:solidFill>
            <a:ln>
              <a:noFill/>
            </a:ln>
            <a:effectLst/>
          </p:spPr>
          <p:txBody>
            <a:bodyPr anchor="ctr"/>
            <a:lstStyle/>
            <a:p>
              <a:pPr algn="ctr"/>
              <a:endParaRPr/>
            </a:p>
          </p:txBody>
        </p:sp>
        <p:grpSp>
          <p:nvGrpSpPr>
            <p:cNvPr id="17" name="组合 16"/>
            <p:cNvGrpSpPr/>
            <p:nvPr/>
          </p:nvGrpSpPr>
          <p:grpSpPr>
            <a:xfrm>
              <a:off x="3593422" y="2204872"/>
              <a:ext cx="2256851" cy="1007968"/>
              <a:chOff x="3463769" y="1907073"/>
              <a:chExt cx="2256851" cy="1007968"/>
            </a:xfrm>
          </p:grpSpPr>
          <p:sp>
            <p:nvSpPr>
              <p:cNvPr id="24" name="矩形 23"/>
              <p:cNvSpPr/>
              <p:nvPr/>
            </p:nvSpPr>
            <p:spPr>
              <a:xfrm>
                <a:off x="3463769" y="1907073"/>
                <a:ext cx="2256851" cy="246221"/>
              </a:xfrm>
              <a:prstGeom prst="rect">
                <a:avLst/>
              </a:prstGeom>
            </p:spPr>
            <p:txBody>
              <a:bodyPr wrap="none" lIns="144000" tIns="0" rIns="144000" bIns="0">
                <a:normAutofit/>
              </a:bodyPr>
              <a:lstStyle/>
              <a:p>
                <a:pPr algn="ctr"/>
                <a:r>
                  <a:rPr lang="zh-CN" altLang="en-US" sz="1600" b="1" dirty="0">
                    <a:solidFill>
                      <a:schemeClr val="accent2">
                        <a:lumMod val="100000"/>
                      </a:schemeClr>
                    </a:solidFill>
                  </a:rPr>
                  <a:t>输入标题文本</a:t>
                </a:r>
              </a:p>
            </p:txBody>
          </p:sp>
          <p:sp>
            <p:nvSpPr>
              <p:cNvPr id="25" name="矩形 24"/>
              <p:cNvSpPr/>
              <p:nvPr/>
            </p:nvSpPr>
            <p:spPr>
              <a:xfrm>
                <a:off x="3463769" y="2153294"/>
                <a:ext cx="2256851" cy="761747"/>
              </a:xfrm>
              <a:prstGeom prst="rect">
                <a:avLst/>
              </a:prstGeom>
            </p:spPr>
            <p:txBody>
              <a:bodyPr wrap="square" lIns="144000" tIns="0" rIns="144000" bIns="0">
                <a:normAutofit/>
              </a:bodyPr>
              <a:lstStyle/>
              <a:p>
                <a:pPr algn="ctr">
                  <a:lnSpc>
                    <a:spcPct val="120000"/>
                  </a:lnSpc>
                </a:pPr>
                <a:r>
                  <a:rPr lang="zh-CN" altLang="en-US" sz="1100" dirty="0" smtClean="0">
                    <a:solidFill>
                      <a:schemeClr val="dk1">
                        <a:lumMod val="100000"/>
                      </a:schemeClr>
                    </a:solidFill>
                  </a:rPr>
                  <a:t>点击此处更换文本点击此处更换文本点击此处更换文本点击此处更换文本</a:t>
                </a:r>
                <a:endParaRPr sz="1100" dirty="0">
                  <a:solidFill>
                    <a:schemeClr val="dk1">
                      <a:lumMod val="100000"/>
                    </a:schemeClr>
                  </a:solidFill>
                </a:endParaRPr>
              </a:p>
            </p:txBody>
          </p:sp>
        </p:grpSp>
      </p:grpSp>
      <p:grpSp>
        <p:nvGrpSpPr>
          <p:cNvPr id="29" name="千图PPT彼岸天：ID 8661124库_组合 28"/>
          <p:cNvGrpSpPr/>
          <p:nvPr>
            <p:custDataLst>
              <p:tags r:id="rId3"/>
            </p:custDataLst>
          </p:nvPr>
        </p:nvGrpSpPr>
        <p:grpSpPr>
          <a:xfrm>
            <a:off x="6341819" y="1808824"/>
            <a:ext cx="2256851" cy="4243740"/>
            <a:chOff x="6341819" y="1808824"/>
            <a:chExt cx="2256851" cy="4243740"/>
          </a:xfrm>
        </p:grpSpPr>
        <p:sp>
          <p:nvSpPr>
            <p:cNvPr id="5" name="任意多边形: 形状 4"/>
            <p:cNvSpPr/>
            <p:nvPr/>
          </p:nvSpPr>
          <p:spPr bwMode="auto">
            <a:xfrm>
              <a:off x="7030137" y="3640300"/>
              <a:ext cx="880032" cy="2412264"/>
            </a:xfrm>
            <a:custGeom>
              <a:avLst/>
              <a:gdLst>
                <a:gd name="connsiteX0" fmla="*/ 108012 w 1224024"/>
                <a:gd name="connsiteY0" fmla="*/ 1980216 h 2412264"/>
                <a:gd name="connsiteX1" fmla="*/ 108012 w 1224024"/>
                <a:gd name="connsiteY1" fmla="*/ 2160240 h 2412264"/>
                <a:gd name="connsiteX2" fmla="*/ 1116012 w 1224024"/>
                <a:gd name="connsiteY2" fmla="*/ 2160240 h 2412264"/>
                <a:gd name="connsiteX3" fmla="*/ 1116012 w 1224024"/>
                <a:gd name="connsiteY3" fmla="*/ 1980216 h 2412264"/>
                <a:gd name="connsiteX4" fmla="*/ 108012 w 1224024"/>
                <a:gd name="connsiteY4" fmla="*/ 1764192 h 2412264"/>
                <a:gd name="connsiteX5" fmla="*/ 108012 w 1224024"/>
                <a:gd name="connsiteY5" fmla="*/ 1944216 h 2412264"/>
                <a:gd name="connsiteX6" fmla="*/ 1116012 w 1224024"/>
                <a:gd name="connsiteY6" fmla="*/ 1944216 h 2412264"/>
                <a:gd name="connsiteX7" fmla="*/ 1116012 w 1224024"/>
                <a:gd name="connsiteY7" fmla="*/ 1764192 h 2412264"/>
                <a:gd name="connsiteX8" fmla="*/ 108012 w 1224024"/>
                <a:gd name="connsiteY8" fmla="*/ 1548168 h 2412264"/>
                <a:gd name="connsiteX9" fmla="*/ 108012 w 1224024"/>
                <a:gd name="connsiteY9" fmla="*/ 1728192 h 2412264"/>
                <a:gd name="connsiteX10" fmla="*/ 1116012 w 1224024"/>
                <a:gd name="connsiteY10" fmla="*/ 1728192 h 2412264"/>
                <a:gd name="connsiteX11" fmla="*/ 1116012 w 1224024"/>
                <a:gd name="connsiteY11" fmla="*/ 1548168 h 2412264"/>
                <a:gd name="connsiteX12" fmla="*/ 108012 w 1224024"/>
                <a:gd name="connsiteY12" fmla="*/ 1332144 h 2412264"/>
                <a:gd name="connsiteX13" fmla="*/ 108012 w 1224024"/>
                <a:gd name="connsiteY13" fmla="*/ 1512168 h 2412264"/>
                <a:gd name="connsiteX14" fmla="*/ 1116012 w 1224024"/>
                <a:gd name="connsiteY14" fmla="*/ 1512168 h 2412264"/>
                <a:gd name="connsiteX15" fmla="*/ 1116012 w 1224024"/>
                <a:gd name="connsiteY15" fmla="*/ 1332144 h 2412264"/>
                <a:gd name="connsiteX16" fmla="*/ 108012 w 1224024"/>
                <a:gd name="connsiteY16" fmla="*/ 1116120 h 2412264"/>
                <a:gd name="connsiteX17" fmla="*/ 108012 w 1224024"/>
                <a:gd name="connsiteY17" fmla="*/ 1296144 h 2412264"/>
                <a:gd name="connsiteX18" fmla="*/ 1116012 w 1224024"/>
                <a:gd name="connsiteY18" fmla="*/ 1296144 h 2412264"/>
                <a:gd name="connsiteX19" fmla="*/ 1116012 w 1224024"/>
                <a:gd name="connsiteY19" fmla="*/ 1116120 h 2412264"/>
                <a:gd name="connsiteX20" fmla="*/ 108012 w 1224024"/>
                <a:gd name="connsiteY20" fmla="*/ 900096 h 2412264"/>
                <a:gd name="connsiteX21" fmla="*/ 108012 w 1224024"/>
                <a:gd name="connsiteY21" fmla="*/ 1080120 h 2412264"/>
                <a:gd name="connsiteX22" fmla="*/ 1116012 w 1224024"/>
                <a:gd name="connsiteY22" fmla="*/ 1080120 h 2412264"/>
                <a:gd name="connsiteX23" fmla="*/ 1116012 w 1224024"/>
                <a:gd name="connsiteY23" fmla="*/ 900096 h 2412264"/>
                <a:gd name="connsiteX24" fmla="*/ 108012 w 1224024"/>
                <a:gd name="connsiteY24" fmla="*/ 684072 h 2412264"/>
                <a:gd name="connsiteX25" fmla="*/ 108012 w 1224024"/>
                <a:gd name="connsiteY25" fmla="*/ 864096 h 2412264"/>
                <a:gd name="connsiteX26" fmla="*/ 1116012 w 1224024"/>
                <a:gd name="connsiteY26" fmla="*/ 864096 h 2412264"/>
                <a:gd name="connsiteX27" fmla="*/ 1116012 w 1224024"/>
                <a:gd name="connsiteY27" fmla="*/ 684072 h 2412264"/>
                <a:gd name="connsiteX28" fmla="*/ 108012 w 1224024"/>
                <a:gd name="connsiteY28" fmla="*/ 468048 h 2412264"/>
                <a:gd name="connsiteX29" fmla="*/ 108012 w 1224024"/>
                <a:gd name="connsiteY29" fmla="*/ 648072 h 2412264"/>
                <a:gd name="connsiteX30" fmla="*/ 1116012 w 1224024"/>
                <a:gd name="connsiteY30" fmla="*/ 648072 h 2412264"/>
                <a:gd name="connsiteX31" fmla="*/ 1116012 w 1224024"/>
                <a:gd name="connsiteY31" fmla="*/ 468048 h 2412264"/>
                <a:gd name="connsiteX32" fmla="*/ 108012 w 1224024"/>
                <a:gd name="connsiteY32" fmla="*/ 252024 h 2412264"/>
                <a:gd name="connsiteX33" fmla="*/ 108012 w 1224024"/>
                <a:gd name="connsiteY33" fmla="*/ 432048 h 2412264"/>
                <a:gd name="connsiteX34" fmla="*/ 1116012 w 1224024"/>
                <a:gd name="connsiteY34" fmla="*/ 432048 h 2412264"/>
                <a:gd name="connsiteX35" fmla="*/ 1116012 w 1224024"/>
                <a:gd name="connsiteY35" fmla="*/ 252024 h 2412264"/>
                <a:gd name="connsiteX36" fmla="*/ 0 w 1224024"/>
                <a:gd name="connsiteY36" fmla="*/ 0 h 2412264"/>
                <a:gd name="connsiteX37" fmla="*/ 108012 w 1224024"/>
                <a:gd name="connsiteY37" fmla="*/ 0 h 2412264"/>
                <a:gd name="connsiteX38" fmla="*/ 108012 w 1224024"/>
                <a:gd name="connsiteY38" fmla="*/ 216024 h 2412264"/>
                <a:gd name="connsiteX39" fmla="*/ 1116012 w 1224024"/>
                <a:gd name="connsiteY39" fmla="*/ 216024 h 2412264"/>
                <a:gd name="connsiteX40" fmla="*/ 1116012 w 1224024"/>
                <a:gd name="connsiteY40" fmla="*/ 0 h 2412264"/>
                <a:gd name="connsiteX41" fmla="*/ 1224024 w 1224024"/>
                <a:gd name="connsiteY41" fmla="*/ 0 h 2412264"/>
                <a:gd name="connsiteX42" fmla="*/ 1224024 w 1224024"/>
                <a:gd name="connsiteY42" fmla="*/ 2412264 h 2412264"/>
                <a:gd name="connsiteX43" fmla="*/ 1116012 w 1224024"/>
                <a:gd name="connsiteY43" fmla="*/ 2412264 h 2412264"/>
                <a:gd name="connsiteX44" fmla="*/ 1116012 w 1224024"/>
                <a:gd name="connsiteY44" fmla="*/ 2196240 h 2412264"/>
                <a:gd name="connsiteX45" fmla="*/ 108012 w 1224024"/>
                <a:gd name="connsiteY45" fmla="*/ 2196240 h 2412264"/>
                <a:gd name="connsiteX46" fmla="*/ 108012 w 1224024"/>
                <a:gd name="connsiteY46" fmla="*/ 2412264 h 2412264"/>
                <a:gd name="connsiteX47" fmla="*/ 0 w 1224024"/>
                <a:gd name="connsiteY47" fmla="*/ 2412264 h 2412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224024" h="2412264">
                  <a:moveTo>
                    <a:pt x="108012" y="1980216"/>
                  </a:moveTo>
                  <a:lnTo>
                    <a:pt x="108012" y="2160240"/>
                  </a:lnTo>
                  <a:lnTo>
                    <a:pt x="1116012" y="2160240"/>
                  </a:lnTo>
                  <a:lnTo>
                    <a:pt x="1116012" y="1980216"/>
                  </a:lnTo>
                  <a:close/>
                  <a:moveTo>
                    <a:pt x="108012" y="1764192"/>
                  </a:moveTo>
                  <a:lnTo>
                    <a:pt x="108012" y="1944216"/>
                  </a:lnTo>
                  <a:lnTo>
                    <a:pt x="1116012" y="1944216"/>
                  </a:lnTo>
                  <a:lnTo>
                    <a:pt x="1116012" y="1764192"/>
                  </a:lnTo>
                  <a:close/>
                  <a:moveTo>
                    <a:pt x="108012" y="1548168"/>
                  </a:moveTo>
                  <a:lnTo>
                    <a:pt x="108012" y="1728192"/>
                  </a:lnTo>
                  <a:lnTo>
                    <a:pt x="1116012" y="1728192"/>
                  </a:lnTo>
                  <a:lnTo>
                    <a:pt x="1116012" y="1548168"/>
                  </a:lnTo>
                  <a:close/>
                  <a:moveTo>
                    <a:pt x="108012" y="1332144"/>
                  </a:moveTo>
                  <a:lnTo>
                    <a:pt x="108012" y="1512168"/>
                  </a:lnTo>
                  <a:lnTo>
                    <a:pt x="1116012" y="1512168"/>
                  </a:lnTo>
                  <a:lnTo>
                    <a:pt x="1116012" y="1332144"/>
                  </a:lnTo>
                  <a:close/>
                  <a:moveTo>
                    <a:pt x="108012" y="1116120"/>
                  </a:moveTo>
                  <a:lnTo>
                    <a:pt x="108012" y="1296144"/>
                  </a:lnTo>
                  <a:lnTo>
                    <a:pt x="1116012" y="1296144"/>
                  </a:lnTo>
                  <a:lnTo>
                    <a:pt x="1116012" y="1116120"/>
                  </a:lnTo>
                  <a:close/>
                  <a:moveTo>
                    <a:pt x="108012" y="900096"/>
                  </a:moveTo>
                  <a:lnTo>
                    <a:pt x="108012" y="1080120"/>
                  </a:lnTo>
                  <a:lnTo>
                    <a:pt x="1116012" y="1080120"/>
                  </a:lnTo>
                  <a:lnTo>
                    <a:pt x="1116012" y="900096"/>
                  </a:lnTo>
                  <a:close/>
                  <a:moveTo>
                    <a:pt x="108012" y="684072"/>
                  </a:moveTo>
                  <a:lnTo>
                    <a:pt x="108012" y="864096"/>
                  </a:lnTo>
                  <a:lnTo>
                    <a:pt x="1116012" y="864096"/>
                  </a:lnTo>
                  <a:lnTo>
                    <a:pt x="1116012" y="684072"/>
                  </a:lnTo>
                  <a:close/>
                  <a:moveTo>
                    <a:pt x="108012" y="468048"/>
                  </a:moveTo>
                  <a:lnTo>
                    <a:pt x="108012" y="648072"/>
                  </a:lnTo>
                  <a:lnTo>
                    <a:pt x="1116012" y="648072"/>
                  </a:lnTo>
                  <a:lnTo>
                    <a:pt x="1116012" y="468048"/>
                  </a:lnTo>
                  <a:close/>
                  <a:moveTo>
                    <a:pt x="108012" y="252024"/>
                  </a:moveTo>
                  <a:lnTo>
                    <a:pt x="108012" y="432048"/>
                  </a:lnTo>
                  <a:lnTo>
                    <a:pt x="1116012" y="432048"/>
                  </a:lnTo>
                  <a:lnTo>
                    <a:pt x="1116012" y="252024"/>
                  </a:lnTo>
                  <a:close/>
                  <a:moveTo>
                    <a:pt x="0" y="0"/>
                  </a:moveTo>
                  <a:lnTo>
                    <a:pt x="108012" y="0"/>
                  </a:lnTo>
                  <a:lnTo>
                    <a:pt x="108012" y="216024"/>
                  </a:lnTo>
                  <a:lnTo>
                    <a:pt x="1116012" y="216024"/>
                  </a:lnTo>
                  <a:lnTo>
                    <a:pt x="1116012" y="0"/>
                  </a:lnTo>
                  <a:lnTo>
                    <a:pt x="1224024" y="0"/>
                  </a:lnTo>
                  <a:lnTo>
                    <a:pt x="1224024" y="2412264"/>
                  </a:lnTo>
                  <a:lnTo>
                    <a:pt x="1116012" y="2412264"/>
                  </a:lnTo>
                  <a:lnTo>
                    <a:pt x="1116012" y="2196240"/>
                  </a:lnTo>
                  <a:lnTo>
                    <a:pt x="108012" y="2196240"/>
                  </a:lnTo>
                  <a:lnTo>
                    <a:pt x="108012" y="2412264"/>
                  </a:lnTo>
                  <a:lnTo>
                    <a:pt x="0" y="2412264"/>
                  </a:lnTo>
                  <a:close/>
                </a:path>
              </a:pathLst>
            </a:custGeom>
            <a:solidFill>
              <a:schemeClr val="accent3"/>
            </a:solidFill>
            <a:ln w="19050">
              <a:noFill/>
              <a:round/>
            </a:ln>
          </p:spPr>
          <p:txBody>
            <a:bodyPr anchor="ctr"/>
            <a:lstStyle/>
            <a:p>
              <a:pPr algn="ctr"/>
              <a:endParaRPr/>
            </a:p>
          </p:txBody>
        </p:sp>
        <p:sp>
          <p:nvSpPr>
            <p:cNvPr id="10" name="任意多边形: 形状 9"/>
            <p:cNvSpPr>
              <a:spLocks noChangeAspect="1"/>
            </p:cNvSpPr>
            <p:nvPr/>
          </p:nvSpPr>
          <p:spPr bwMode="auto">
            <a:xfrm>
              <a:off x="6700496" y="2699113"/>
              <a:ext cx="1539314" cy="1149066"/>
            </a:xfrm>
            <a:custGeom>
              <a:avLst/>
              <a:gdLst>
                <a:gd name="T0" fmla="*/ 223 w 256"/>
                <a:gd name="T1" fmla="*/ 72 h 192"/>
                <a:gd name="T2" fmla="*/ 224 w 256"/>
                <a:gd name="T3" fmla="*/ 64 h 192"/>
                <a:gd name="T4" fmla="*/ 160 w 256"/>
                <a:gd name="T5" fmla="*/ 0 h 192"/>
                <a:gd name="T6" fmla="*/ 109 w 256"/>
                <a:gd name="T7" fmla="*/ 26 h 192"/>
                <a:gd name="T8" fmla="*/ 96 w 256"/>
                <a:gd name="T9" fmla="*/ 24 h 192"/>
                <a:gd name="T10" fmla="*/ 40 w 256"/>
                <a:gd name="T11" fmla="*/ 80 h 192"/>
                <a:gd name="T12" fmla="*/ 40 w 256"/>
                <a:gd name="T13" fmla="*/ 83 h 192"/>
                <a:gd name="T14" fmla="*/ 0 w 256"/>
                <a:gd name="T15" fmla="*/ 136 h 192"/>
                <a:gd name="T16" fmla="*/ 56 w 256"/>
                <a:gd name="T17" fmla="*/ 192 h 192"/>
                <a:gd name="T18" fmla="*/ 192 w 256"/>
                <a:gd name="T19" fmla="*/ 192 h 192"/>
                <a:gd name="T20" fmla="*/ 256 w 256"/>
                <a:gd name="T21" fmla="*/ 128 h 192"/>
                <a:gd name="T22" fmla="*/ 223 w 256"/>
                <a:gd name="T23" fmla="*/ 72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56" h="192">
                  <a:moveTo>
                    <a:pt x="223" y="72"/>
                  </a:moveTo>
                  <a:cubicBezTo>
                    <a:pt x="224" y="70"/>
                    <a:pt x="224" y="67"/>
                    <a:pt x="224" y="64"/>
                  </a:cubicBezTo>
                  <a:cubicBezTo>
                    <a:pt x="224" y="29"/>
                    <a:pt x="195" y="0"/>
                    <a:pt x="160" y="0"/>
                  </a:cubicBezTo>
                  <a:cubicBezTo>
                    <a:pt x="139" y="0"/>
                    <a:pt x="121" y="10"/>
                    <a:pt x="109" y="26"/>
                  </a:cubicBezTo>
                  <a:cubicBezTo>
                    <a:pt x="105" y="25"/>
                    <a:pt x="101" y="24"/>
                    <a:pt x="96" y="24"/>
                  </a:cubicBezTo>
                  <a:cubicBezTo>
                    <a:pt x="65" y="24"/>
                    <a:pt x="40" y="49"/>
                    <a:pt x="40" y="80"/>
                  </a:cubicBezTo>
                  <a:cubicBezTo>
                    <a:pt x="40" y="81"/>
                    <a:pt x="40" y="82"/>
                    <a:pt x="40" y="83"/>
                  </a:cubicBezTo>
                  <a:cubicBezTo>
                    <a:pt x="17" y="89"/>
                    <a:pt x="0" y="111"/>
                    <a:pt x="0" y="136"/>
                  </a:cubicBezTo>
                  <a:cubicBezTo>
                    <a:pt x="0" y="167"/>
                    <a:pt x="25" y="192"/>
                    <a:pt x="56" y="192"/>
                  </a:cubicBezTo>
                  <a:cubicBezTo>
                    <a:pt x="192" y="192"/>
                    <a:pt x="192" y="192"/>
                    <a:pt x="192" y="192"/>
                  </a:cubicBezTo>
                  <a:cubicBezTo>
                    <a:pt x="227" y="192"/>
                    <a:pt x="256" y="163"/>
                    <a:pt x="256" y="128"/>
                  </a:cubicBezTo>
                  <a:cubicBezTo>
                    <a:pt x="256" y="104"/>
                    <a:pt x="243" y="83"/>
                    <a:pt x="223" y="72"/>
                  </a:cubicBezTo>
                  <a:close/>
                </a:path>
              </a:pathLst>
            </a:custGeom>
            <a:solidFill>
              <a:schemeClr val="accent3">
                <a:lumMod val="100000"/>
              </a:schemeClr>
            </a:solidFill>
            <a:ln>
              <a:noFill/>
            </a:ln>
          </p:spPr>
          <p:txBody>
            <a:bodyPr anchor="ctr"/>
            <a:lstStyle/>
            <a:p>
              <a:pPr algn="ctr"/>
              <a:endParaRPr/>
            </a:p>
          </p:txBody>
        </p:sp>
        <p:sp>
          <p:nvSpPr>
            <p:cNvPr id="15" name="任意多边形: 形状 14"/>
            <p:cNvSpPr/>
            <p:nvPr/>
          </p:nvSpPr>
          <p:spPr>
            <a:xfrm>
              <a:off x="7286181" y="3089675"/>
              <a:ext cx="367944" cy="367942"/>
            </a:xfrm>
            <a:custGeom>
              <a:avLst/>
              <a:gdLst/>
              <a:ahLst/>
              <a:cxnLst>
                <a:cxn ang="0">
                  <a:pos x="wd2" y="hd2"/>
                </a:cxn>
                <a:cxn ang="5400000">
                  <a:pos x="wd2" y="hd2"/>
                </a:cxn>
                <a:cxn ang="10800000">
                  <a:pos x="wd2" y="hd2"/>
                </a:cxn>
                <a:cxn ang="16200000">
                  <a:pos x="wd2" y="hd2"/>
                </a:cxn>
              </a:cxnLst>
              <a:rect l="0" t="0" r="r" b="b"/>
              <a:pathLst>
                <a:path w="21600" h="21600" extrusionOk="0">
                  <a:moveTo>
                    <a:pt x="14896" y="15577"/>
                  </a:moveTo>
                  <a:cubicBezTo>
                    <a:pt x="12144" y="16865"/>
                    <a:pt x="9844" y="18851"/>
                    <a:pt x="8177" y="21278"/>
                  </a:cubicBezTo>
                  <a:cubicBezTo>
                    <a:pt x="9017" y="21487"/>
                    <a:pt x="9895" y="21600"/>
                    <a:pt x="10801" y="21600"/>
                  </a:cubicBezTo>
                  <a:cubicBezTo>
                    <a:pt x="12429" y="21600"/>
                    <a:pt x="13973" y="21237"/>
                    <a:pt x="15358" y="20591"/>
                  </a:cubicBezTo>
                  <a:cubicBezTo>
                    <a:pt x="15580" y="19502"/>
                    <a:pt x="15699" y="18376"/>
                    <a:pt x="15699" y="17222"/>
                  </a:cubicBezTo>
                  <a:cubicBezTo>
                    <a:pt x="15699" y="16807"/>
                    <a:pt x="15679" y="16394"/>
                    <a:pt x="15648" y="15985"/>
                  </a:cubicBezTo>
                  <a:cubicBezTo>
                    <a:pt x="15371" y="15896"/>
                    <a:pt x="15116" y="15757"/>
                    <a:pt x="14896" y="15577"/>
                  </a:cubicBezTo>
                  <a:close/>
                  <a:moveTo>
                    <a:pt x="18049" y="2796"/>
                  </a:moveTo>
                  <a:cubicBezTo>
                    <a:pt x="16319" y="2963"/>
                    <a:pt x="14667" y="3397"/>
                    <a:pt x="13127" y="4050"/>
                  </a:cubicBezTo>
                  <a:cubicBezTo>
                    <a:pt x="13136" y="4125"/>
                    <a:pt x="13139" y="4202"/>
                    <a:pt x="13139" y="4280"/>
                  </a:cubicBezTo>
                  <a:cubicBezTo>
                    <a:pt x="13139" y="4642"/>
                    <a:pt x="13052" y="4984"/>
                    <a:pt x="12904" y="5289"/>
                  </a:cubicBezTo>
                  <a:cubicBezTo>
                    <a:pt x="14441" y="7094"/>
                    <a:pt x="15635" y="9198"/>
                    <a:pt x="16388" y="11500"/>
                  </a:cubicBezTo>
                  <a:cubicBezTo>
                    <a:pt x="17323" y="11517"/>
                    <a:pt x="18121" y="12090"/>
                    <a:pt x="18465" y="12903"/>
                  </a:cubicBezTo>
                  <a:cubicBezTo>
                    <a:pt x="19505" y="12797"/>
                    <a:pt x="20517" y="12599"/>
                    <a:pt x="21493" y="12312"/>
                  </a:cubicBezTo>
                  <a:cubicBezTo>
                    <a:pt x="21562" y="11817"/>
                    <a:pt x="21600" y="11314"/>
                    <a:pt x="21600" y="10799"/>
                  </a:cubicBezTo>
                  <a:cubicBezTo>
                    <a:pt x="21600" y="7626"/>
                    <a:pt x="20230" y="4772"/>
                    <a:pt x="18049" y="2796"/>
                  </a:cubicBezTo>
                  <a:close/>
                  <a:moveTo>
                    <a:pt x="13739" y="14349"/>
                  </a:moveTo>
                  <a:cubicBezTo>
                    <a:pt x="11074" y="13908"/>
                    <a:pt x="8601" y="12890"/>
                    <a:pt x="6450" y="11433"/>
                  </a:cubicBezTo>
                  <a:cubicBezTo>
                    <a:pt x="6101" y="11646"/>
                    <a:pt x="5691" y="11773"/>
                    <a:pt x="5251" y="11773"/>
                  </a:cubicBezTo>
                  <a:cubicBezTo>
                    <a:pt x="5090" y="11773"/>
                    <a:pt x="4933" y="11755"/>
                    <a:pt x="4781" y="11724"/>
                  </a:cubicBezTo>
                  <a:cubicBezTo>
                    <a:pt x="3750" y="13677"/>
                    <a:pt x="3093" y="15854"/>
                    <a:pt x="2903" y="18164"/>
                  </a:cubicBezTo>
                  <a:cubicBezTo>
                    <a:pt x="3931" y="19266"/>
                    <a:pt x="5186" y="20154"/>
                    <a:pt x="6595" y="20750"/>
                  </a:cubicBezTo>
                  <a:cubicBezTo>
                    <a:pt x="8345" y="18059"/>
                    <a:pt x="10792" y="15833"/>
                    <a:pt x="13739" y="14349"/>
                  </a:cubicBezTo>
                  <a:close/>
                  <a:moveTo>
                    <a:pt x="17258" y="15906"/>
                  </a:moveTo>
                  <a:cubicBezTo>
                    <a:pt x="17290" y="16340"/>
                    <a:pt x="17306" y="16780"/>
                    <a:pt x="17306" y="17222"/>
                  </a:cubicBezTo>
                  <a:cubicBezTo>
                    <a:pt x="17306" y="18003"/>
                    <a:pt x="17256" y="18770"/>
                    <a:pt x="17163" y="19525"/>
                  </a:cubicBezTo>
                  <a:cubicBezTo>
                    <a:pt x="18993" y="18186"/>
                    <a:pt x="20389" y="16288"/>
                    <a:pt x="21091" y="14080"/>
                  </a:cubicBezTo>
                  <a:cubicBezTo>
                    <a:pt x="20259" y="14281"/>
                    <a:pt x="19403" y="14425"/>
                    <a:pt x="18531" y="14508"/>
                  </a:cubicBezTo>
                  <a:cubicBezTo>
                    <a:pt x="18326" y="15137"/>
                    <a:pt x="17860" y="15646"/>
                    <a:pt x="17258" y="15906"/>
                  </a:cubicBezTo>
                  <a:close/>
                  <a:moveTo>
                    <a:pt x="14278" y="12804"/>
                  </a:moveTo>
                  <a:cubicBezTo>
                    <a:pt x="14421" y="12507"/>
                    <a:pt x="14624" y="12244"/>
                    <a:pt x="14874" y="12035"/>
                  </a:cubicBezTo>
                  <a:cubicBezTo>
                    <a:pt x="14196" y="9947"/>
                    <a:pt x="13122" y="8037"/>
                    <a:pt x="11738" y="6396"/>
                  </a:cubicBezTo>
                  <a:cubicBezTo>
                    <a:pt x="11462" y="6512"/>
                    <a:pt x="11160" y="6577"/>
                    <a:pt x="10842" y="6577"/>
                  </a:cubicBezTo>
                  <a:cubicBezTo>
                    <a:pt x="10343" y="6577"/>
                    <a:pt x="9883" y="6417"/>
                    <a:pt x="9507" y="6147"/>
                  </a:cubicBezTo>
                  <a:cubicBezTo>
                    <a:pt x="8673" y="6781"/>
                    <a:pt x="7903" y="7490"/>
                    <a:pt x="7202" y="8265"/>
                  </a:cubicBezTo>
                  <a:cubicBezTo>
                    <a:pt x="7421" y="8615"/>
                    <a:pt x="7550" y="9030"/>
                    <a:pt x="7550" y="9475"/>
                  </a:cubicBezTo>
                  <a:cubicBezTo>
                    <a:pt x="7550" y="9715"/>
                    <a:pt x="7513" y="9946"/>
                    <a:pt x="7444" y="10163"/>
                  </a:cubicBezTo>
                  <a:cubicBezTo>
                    <a:pt x="9459" y="11510"/>
                    <a:pt x="11779" y="12433"/>
                    <a:pt x="14278" y="12804"/>
                  </a:cubicBezTo>
                  <a:close/>
                  <a:moveTo>
                    <a:pt x="10842" y="1982"/>
                  </a:moveTo>
                  <a:cubicBezTo>
                    <a:pt x="11448" y="1982"/>
                    <a:pt x="11999" y="2219"/>
                    <a:pt x="12409" y="2604"/>
                  </a:cubicBezTo>
                  <a:cubicBezTo>
                    <a:pt x="13608" y="2088"/>
                    <a:pt x="14870" y="1692"/>
                    <a:pt x="16183" y="1439"/>
                  </a:cubicBezTo>
                  <a:cubicBezTo>
                    <a:pt x="14599" y="526"/>
                    <a:pt x="12761" y="0"/>
                    <a:pt x="10801" y="0"/>
                  </a:cubicBezTo>
                  <a:cubicBezTo>
                    <a:pt x="9464" y="0"/>
                    <a:pt x="8183" y="245"/>
                    <a:pt x="7001" y="690"/>
                  </a:cubicBezTo>
                  <a:cubicBezTo>
                    <a:pt x="7940" y="1152"/>
                    <a:pt x="8833" y="1693"/>
                    <a:pt x="9674" y="2303"/>
                  </a:cubicBezTo>
                  <a:cubicBezTo>
                    <a:pt x="10018" y="2100"/>
                    <a:pt x="10415" y="1982"/>
                    <a:pt x="10842" y="1982"/>
                  </a:cubicBezTo>
                  <a:close/>
                  <a:moveTo>
                    <a:pt x="2954" y="9475"/>
                  </a:moveTo>
                  <a:cubicBezTo>
                    <a:pt x="2954" y="9153"/>
                    <a:pt x="3021" y="8844"/>
                    <a:pt x="3141" y="8566"/>
                  </a:cubicBezTo>
                  <a:cubicBezTo>
                    <a:pt x="2404" y="7757"/>
                    <a:pt x="1736" y="6884"/>
                    <a:pt x="1151" y="5952"/>
                  </a:cubicBezTo>
                  <a:cubicBezTo>
                    <a:pt x="417" y="7410"/>
                    <a:pt x="0" y="9056"/>
                    <a:pt x="0" y="10799"/>
                  </a:cubicBezTo>
                  <a:cubicBezTo>
                    <a:pt x="0" y="12819"/>
                    <a:pt x="556" y="14708"/>
                    <a:pt x="1521" y="16325"/>
                  </a:cubicBezTo>
                  <a:cubicBezTo>
                    <a:pt x="1866" y="14381"/>
                    <a:pt x="2520" y="12545"/>
                    <a:pt x="3424" y="10861"/>
                  </a:cubicBezTo>
                  <a:cubicBezTo>
                    <a:pt x="3130" y="10477"/>
                    <a:pt x="2954" y="9996"/>
                    <a:pt x="2954" y="9475"/>
                  </a:cubicBezTo>
                  <a:close/>
                  <a:moveTo>
                    <a:pt x="5251" y="7176"/>
                  </a:moveTo>
                  <a:cubicBezTo>
                    <a:pt x="5487" y="7176"/>
                    <a:pt x="5715" y="7213"/>
                    <a:pt x="5930" y="7278"/>
                  </a:cubicBezTo>
                  <a:cubicBezTo>
                    <a:pt x="6738" y="6372"/>
                    <a:pt x="7636" y="5547"/>
                    <a:pt x="8608" y="4813"/>
                  </a:cubicBezTo>
                  <a:cubicBezTo>
                    <a:pt x="8567" y="4642"/>
                    <a:pt x="8543" y="4464"/>
                    <a:pt x="8543" y="4280"/>
                  </a:cubicBezTo>
                  <a:cubicBezTo>
                    <a:pt x="8543" y="4026"/>
                    <a:pt x="8587" y="3781"/>
                    <a:pt x="8663" y="3552"/>
                  </a:cubicBezTo>
                  <a:cubicBezTo>
                    <a:pt x="7575" y="2771"/>
                    <a:pt x="6391" y="2115"/>
                    <a:pt x="5131" y="1609"/>
                  </a:cubicBezTo>
                  <a:cubicBezTo>
                    <a:pt x="3949" y="2338"/>
                    <a:pt x="2920" y="3289"/>
                    <a:pt x="2099" y="4405"/>
                  </a:cubicBezTo>
                  <a:cubicBezTo>
                    <a:pt x="2708" y="5484"/>
                    <a:pt x="3433" y="6491"/>
                    <a:pt x="4256" y="7407"/>
                  </a:cubicBezTo>
                  <a:cubicBezTo>
                    <a:pt x="4557" y="7261"/>
                    <a:pt x="4895" y="7176"/>
                    <a:pt x="5251" y="7176"/>
                  </a:cubicBezTo>
                  <a:close/>
                </a:path>
              </a:pathLst>
            </a:custGeom>
            <a:solidFill>
              <a:schemeClr val="bg1"/>
            </a:solidFill>
            <a:ln w="12700">
              <a:miter lim="400000"/>
            </a:ln>
          </p:spPr>
          <p:txBody>
            <a:bodyPr anchor="ctr"/>
            <a:lstStyle/>
            <a:p>
              <a:pPr algn="ctr"/>
              <a:endParaRPr/>
            </a:p>
          </p:txBody>
        </p:sp>
        <p:grpSp>
          <p:nvGrpSpPr>
            <p:cNvPr id="18" name="组合 17"/>
            <p:cNvGrpSpPr/>
            <p:nvPr/>
          </p:nvGrpSpPr>
          <p:grpSpPr>
            <a:xfrm>
              <a:off x="6341819" y="1808824"/>
              <a:ext cx="2256851" cy="1007968"/>
              <a:chOff x="6452888" y="1907073"/>
              <a:chExt cx="2256851" cy="1007968"/>
            </a:xfrm>
          </p:grpSpPr>
          <p:sp>
            <p:nvSpPr>
              <p:cNvPr id="22" name="矩形 21"/>
              <p:cNvSpPr/>
              <p:nvPr/>
            </p:nvSpPr>
            <p:spPr>
              <a:xfrm>
                <a:off x="6452888" y="1907073"/>
                <a:ext cx="2256851" cy="246221"/>
              </a:xfrm>
              <a:prstGeom prst="rect">
                <a:avLst/>
              </a:prstGeom>
            </p:spPr>
            <p:txBody>
              <a:bodyPr wrap="none" lIns="144000" tIns="0" rIns="144000" bIns="0">
                <a:normAutofit/>
              </a:bodyPr>
              <a:lstStyle/>
              <a:p>
                <a:pPr algn="ctr"/>
                <a:r>
                  <a:rPr lang="zh-CN" altLang="en-US" sz="1600" b="1" dirty="0">
                    <a:solidFill>
                      <a:schemeClr val="accent3">
                        <a:lumMod val="100000"/>
                      </a:schemeClr>
                    </a:solidFill>
                  </a:rPr>
                  <a:t>输入标题文本</a:t>
                </a:r>
              </a:p>
            </p:txBody>
          </p:sp>
          <p:sp>
            <p:nvSpPr>
              <p:cNvPr id="23" name="矩形 22"/>
              <p:cNvSpPr/>
              <p:nvPr/>
            </p:nvSpPr>
            <p:spPr>
              <a:xfrm>
                <a:off x="6452888" y="2153294"/>
                <a:ext cx="2256851" cy="761747"/>
              </a:xfrm>
              <a:prstGeom prst="rect">
                <a:avLst/>
              </a:prstGeom>
            </p:spPr>
            <p:txBody>
              <a:bodyPr wrap="square" lIns="144000" tIns="0" rIns="144000" bIns="0">
                <a:normAutofit/>
              </a:bodyPr>
              <a:lstStyle/>
              <a:p>
                <a:pPr algn="ctr">
                  <a:lnSpc>
                    <a:spcPct val="120000"/>
                  </a:lnSpc>
                </a:pPr>
                <a:r>
                  <a:rPr lang="zh-CN" altLang="en-US" sz="1100" dirty="0" smtClean="0">
                    <a:solidFill>
                      <a:schemeClr val="dk1">
                        <a:lumMod val="100000"/>
                      </a:schemeClr>
                    </a:solidFill>
                  </a:rPr>
                  <a:t>点击此处更换文本点击此处更换文本点击此处更换文本点击此处更换文本</a:t>
                </a:r>
                <a:endParaRPr sz="1100" dirty="0">
                  <a:solidFill>
                    <a:schemeClr val="dk1">
                      <a:lumMod val="100000"/>
                    </a:schemeClr>
                  </a:solidFill>
                </a:endParaRPr>
              </a:p>
            </p:txBody>
          </p:sp>
        </p:grpSp>
      </p:grpSp>
      <p:grpSp>
        <p:nvGrpSpPr>
          <p:cNvPr id="30" name="千图PPT彼岸天：ID 8661124库_组合 29"/>
          <p:cNvGrpSpPr/>
          <p:nvPr>
            <p:custDataLst>
              <p:tags r:id="rId4"/>
            </p:custDataLst>
          </p:nvPr>
        </p:nvGrpSpPr>
        <p:grpSpPr>
          <a:xfrm>
            <a:off x="9090033" y="1412776"/>
            <a:ext cx="2256851" cy="4639788"/>
            <a:chOff x="9090033" y="1412776"/>
            <a:chExt cx="2256851" cy="4639788"/>
          </a:xfrm>
        </p:grpSpPr>
        <p:sp>
          <p:nvSpPr>
            <p:cNvPr id="4" name="任意多边形: 形状 3"/>
            <p:cNvSpPr/>
            <p:nvPr/>
          </p:nvSpPr>
          <p:spPr bwMode="auto">
            <a:xfrm>
              <a:off x="9778443" y="3208251"/>
              <a:ext cx="880032" cy="2844313"/>
            </a:xfrm>
            <a:custGeom>
              <a:avLst/>
              <a:gdLst>
                <a:gd name="connsiteX0" fmla="*/ 108012 w 1224024"/>
                <a:gd name="connsiteY0" fmla="*/ 2412265 h 2844313"/>
                <a:gd name="connsiteX1" fmla="*/ 108012 w 1224024"/>
                <a:gd name="connsiteY1" fmla="*/ 2592289 h 2844313"/>
                <a:gd name="connsiteX2" fmla="*/ 1116012 w 1224024"/>
                <a:gd name="connsiteY2" fmla="*/ 2592289 h 2844313"/>
                <a:gd name="connsiteX3" fmla="*/ 1116012 w 1224024"/>
                <a:gd name="connsiteY3" fmla="*/ 2412265 h 2844313"/>
                <a:gd name="connsiteX4" fmla="*/ 108012 w 1224024"/>
                <a:gd name="connsiteY4" fmla="*/ 2196241 h 2844313"/>
                <a:gd name="connsiteX5" fmla="*/ 108012 w 1224024"/>
                <a:gd name="connsiteY5" fmla="*/ 2376265 h 2844313"/>
                <a:gd name="connsiteX6" fmla="*/ 1116012 w 1224024"/>
                <a:gd name="connsiteY6" fmla="*/ 2376265 h 2844313"/>
                <a:gd name="connsiteX7" fmla="*/ 1116012 w 1224024"/>
                <a:gd name="connsiteY7" fmla="*/ 2196241 h 2844313"/>
                <a:gd name="connsiteX8" fmla="*/ 108012 w 1224024"/>
                <a:gd name="connsiteY8" fmla="*/ 1980217 h 2844313"/>
                <a:gd name="connsiteX9" fmla="*/ 108012 w 1224024"/>
                <a:gd name="connsiteY9" fmla="*/ 2160241 h 2844313"/>
                <a:gd name="connsiteX10" fmla="*/ 1116012 w 1224024"/>
                <a:gd name="connsiteY10" fmla="*/ 2160241 h 2844313"/>
                <a:gd name="connsiteX11" fmla="*/ 1116012 w 1224024"/>
                <a:gd name="connsiteY11" fmla="*/ 1980217 h 2844313"/>
                <a:gd name="connsiteX12" fmla="*/ 108012 w 1224024"/>
                <a:gd name="connsiteY12" fmla="*/ 1764193 h 2844313"/>
                <a:gd name="connsiteX13" fmla="*/ 108012 w 1224024"/>
                <a:gd name="connsiteY13" fmla="*/ 1944217 h 2844313"/>
                <a:gd name="connsiteX14" fmla="*/ 1116012 w 1224024"/>
                <a:gd name="connsiteY14" fmla="*/ 1944217 h 2844313"/>
                <a:gd name="connsiteX15" fmla="*/ 1116012 w 1224024"/>
                <a:gd name="connsiteY15" fmla="*/ 1764193 h 2844313"/>
                <a:gd name="connsiteX16" fmla="*/ 108012 w 1224024"/>
                <a:gd name="connsiteY16" fmla="*/ 1548169 h 2844313"/>
                <a:gd name="connsiteX17" fmla="*/ 108012 w 1224024"/>
                <a:gd name="connsiteY17" fmla="*/ 1728193 h 2844313"/>
                <a:gd name="connsiteX18" fmla="*/ 1116012 w 1224024"/>
                <a:gd name="connsiteY18" fmla="*/ 1728193 h 2844313"/>
                <a:gd name="connsiteX19" fmla="*/ 1116012 w 1224024"/>
                <a:gd name="connsiteY19" fmla="*/ 1548169 h 2844313"/>
                <a:gd name="connsiteX20" fmla="*/ 108012 w 1224024"/>
                <a:gd name="connsiteY20" fmla="*/ 1332145 h 2844313"/>
                <a:gd name="connsiteX21" fmla="*/ 108012 w 1224024"/>
                <a:gd name="connsiteY21" fmla="*/ 1512169 h 2844313"/>
                <a:gd name="connsiteX22" fmla="*/ 1116012 w 1224024"/>
                <a:gd name="connsiteY22" fmla="*/ 1512169 h 2844313"/>
                <a:gd name="connsiteX23" fmla="*/ 1116012 w 1224024"/>
                <a:gd name="connsiteY23" fmla="*/ 1332145 h 2844313"/>
                <a:gd name="connsiteX24" fmla="*/ 108012 w 1224024"/>
                <a:gd name="connsiteY24" fmla="*/ 1116121 h 2844313"/>
                <a:gd name="connsiteX25" fmla="*/ 108012 w 1224024"/>
                <a:gd name="connsiteY25" fmla="*/ 1296145 h 2844313"/>
                <a:gd name="connsiteX26" fmla="*/ 1116012 w 1224024"/>
                <a:gd name="connsiteY26" fmla="*/ 1296145 h 2844313"/>
                <a:gd name="connsiteX27" fmla="*/ 1116012 w 1224024"/>
                <a:gd name="connsiteY27" fmla="*/ 1116121 h 2844313"/>
                <a:gd name="connsiteX28" fmla="*/ 108012 w 1224024"/>
                <a:gd name="connsiteY28" fmla="*/ 900097 h 2844313"/>
                <a:gd name="connsiteX29" fmla="*/ 108012 w 1224024"/>
                <a:gd name="connsiteY29" fmla="*/ 1080121 h 2844313"/>
                <a:gd name="connsiteX30" fmla="*/ 1116012 w 1224024"/>
                <a:gd name="connsiteY30" fmla="*/ 1080121 h 2844313"/>
                <a:gd name="connsiteX31" fmla="*/ 1116012 w 1224024"/>
                <a:gd name="connsiteY31" fmla="*/ 900097 h 2844313"/>
                <a:gd name="connsiteX32" fmla="*/ 108012 w 1224024"/>
                <a:gd name="connsiteY32" fmla="*/ 684073 h 2844313"/>
                <a:gd name="connsiteX33" fmla="*/ 108012 w 1224024"/>
                <a:gd name="connsiteY33" fmla="*/ 864097 h 2844313"/>
                <a:gd name="connsiteX34" fmla="*/ 1116012 w 1224024"/>
                <a:gd name="connsiteY34" fmla="*/ 864097 h 2844313"/>
                <a:gd name="connsiteX35" fmla="*/ 1116012 w 1224024"/>
                <a:gd name="connsiteY35" fmla="*/ 684073 h 2844313"/>
                <a:gd name="connsiteX36" fmla="*/ 108012 w 1224024"/>
                <a:gd name="connsiteY36" fmla="*/ 468049 h 2844313"/>
                <a:gd name="connsiteX37" fmla="*/ 108012 w 1224024"/>
                <a:gd name="connsiteY37" fmla="*/ 648073 h 2844313"/>
                <a:gd name="connsiteX38" fmla="*/ 1116012 w 1224024"/>
                <a:gd name="connsiteY38" fmla="*/ 648073 h 2844313"/>
                <a:gd name="connsiteX39" fmla="*/ 1116012 w 1224024"/>
                <a:gd name="connsiteY39" fmla="*/ 468049 h 2844313"/>
                <a:gd name="connsiteX40" fmla="*/ 108012 w 1224024"/>
                <a:gd name="connsiteY40" fmla="*/ 252025 h 2844313"/>
                <a:gd name="connsiteX41" fmla="*/ 108012 w 1224024"/>
                <a:gd name="connsiteY41" fmla="*/ 432049 h 2844313"/>
                <a:gd name="connsiteX42" fmla="*/ 1116012 w 1224024"/>
                <a:gd name="connsiteY42" fmla="*/ 432049 h 2844313"/>
                <a:gd name="connsiteX43" fmla="*/ 1116012 w 1224024"/>
                <a:gd name="connsiteY43" fmla="*/ 252025 h 2844313"/>
                <a:gd name="connsiteX44" fmla="*/ 0 w 1224024"/>
                <a:gd name="connsiteY44" fmla="*/ 0 h 2844313"/>
                <a:gd name="connsiteX45" fmla="*/ 108012 w 1224024"/>
                <a:gd name="connsiteY45" fmla="*/ 0 h 2844313"/>
                <a:gd name="connsiteX46" fmla="*/ 108012 w 1224024"/>
                <a:gd name="connsiteY46" fmla="*/ 216025 h 2844313"/>
                <a:gd name="connsiteX47" fmla="*/ 1116012 w 1224024"/>
                <a:gd name="connsiteY47" fmla="*/ 216025 h 2844313"/>
                <a:gd name="connsiteX48" fmla="*/ 1116012 w 1224024"/>
                <a:gd name="connsiteY48" fmla="*/ 0 h 2844313"/>
                <a:gd name="connsiteX49" fmla="*/ 1224024 w 1224024"/>
                <a:gd name="connsiteY49" fmla="*/ 0 h 2844313"/>
                <a:gd name="connsiteX50" fmla="*/ 1224024 w 1224024"/>
                <a:gd name="connsiteY50" fmla="*/ 2844313 h 2844313"/>
                <a:gd name="connsiteX51" fmla="*/ 1116012 w 1224024"/>
                <a:gd name="connsiteY51" fmla="*/ 2844313 h 2844313"/>
                <a:gd name="connsiteX52" fmla="*/ 1116012 w 1224024"/>
                <a:gd name="connsiteY52" fmla="*/ 2628289 h 2844313"/>
                <a:gd name="connsiteX53" fmla="*/ 108012 w 1224024"/>
                <a:gd name="connsiteY53" fmla="*/ 2628289 h 2844313"/>
                <a:gd name="connsiteX54" fmla="*/ 108012 w 1224024"/>
                <a:gd name="connsiteY54" fmla="*/ 2844313 h 2844313"/>
                <a:gd name="connsiteX55" fmla="*/ 0 w 1224024"/>
                <a:gd name="connsiteY55" fmla="*/ 2844313 h 2844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224024" h="2844313">
                  <a:moveTo>
                    <a:pt x="108012" y="2412265"/>
                  </a:moveTo>
                  <a:lnTo>
                    <a:pt x="108012" y="2592289"/>
                  </a:lnTo>
                  <a:lnTo>
                    <a:pt x="1116012" y="2592289"/>
                  </a:lnTo>
                  <a:lnTo>
                    <a:pt x="1116012" y="2412265"/>
                  </a:lnTo>
                  <a:close/>
                  <a:moveTo>
                    <a:pt x="108012" y="2196241"/>
                  </a:moveTo>
                  <a:lnTo>
                    <a:pt x="108012" y="2376265"/>
                  </a:lnTo>
                  <a:lnTo>
                    <a:pt x="1116012" y="2376265"/>
                  </a:lnTo>
                  <a:lnTo>
                    <a:pt x="1116012" y="2196241"/>
                  </a:lnTo>
                  <a:close/>
                  <a:moveTo>
                    <a:pt x="108012" y="1980217"/>
                  </a:moveTo>
                  <a:lnTo>
                    <a:pt x="108012" y="2160241"/>
                  </a:lnTo>
                  <a:lnTo>
                    <a:pt x="1116012" y="2160241"/>
                  </a:lnTo>
                  <a:lnTo>
                    <a:pt x="1116012" y="1980217"/>
                  </a:lnTo>
                  <a:close/>
                  <a:moveTo>
                    <a:pt x="108012" y="1764193"/>
                  </a:moveTo>
                  <a:lnTo>
                    <a:pt x="108012" y="1944217"/>
                  </a:lnTo>
                  <a:lnTo>
                    <a:pt x="1116012" y="1944217"/>
                  </a:lnTo>
                  <a:lnTo>
                    <a:pt x="1116012" y="1764193"/>
                  </a:lnTo>
                  <a:close/>
                  <a:moveTo>
                    <a:pt x="108012" y="1548169"/>
                  </a:moveTo>
                  <a:lnTo>
                    <a:pt x="108012" y="1728193"/>
                  </a:lnTo>
                  <a:lnTo>
                    <a:pt x="1116012" y="1728193"/>
                  </a:lnTo>
                  <a:lnTo>
                    <a:pt x="1116012" y="1548169"/>
                  </a:lnTo>
                  <a:close/>
                  <a:moveTo>
                    <a:pt x="108012" y="1332145"/>
                  </a:moveTo>
                  <a:lnTo>
                    <a:pt x="108012" y="1512169"/>
                  </a:lnTo>
                  <a:lnTo>
                    <a:pt x="1116012" y="1512169"/>
                  </a:lnTo>
                  <a:lnTo>
                    <a:pt x="1116012" y="1332145"/>
                  </a:lnTo>
                  <a:close/>
                  <a:moveTo>
                    <a:pt x="108012" y="1116121"/>
                  </a:moveTo>
                  <a:lnTo>
                    <a:pt x="108012" y="1296145"/>
                  </a:lnTo>
                  <a:lnTo>
                    <a:pt x="1116012" y="1296145"/>
                  </a:lnTo>
                  <a:lnTo>
                    <a:pt x="1116012" y="1116121"/>
                  </a:lnTo>
                  <a:close/>
                  <a:moveTo>
                    <a:pt x="108012" y="900097"/>
                  </a:moveTo>
                  <a:lnTo>
                    <a:pt x="108012" y="1080121"/>
                  </a:lnTo>
                  <a:lnTo>
                    <a:pt x="1116012" y="1080121"/>
                  </a:lnTo>
                  <a:lnTo>
                    <a:pt x="1116012" y="900097"/>
                  </a:lnTo>
                  <a:close/>
                  <a:moveTo>
                    <a:pt x="108012" y="684073"/>
                  </a:moveTo>
                  <a:lnTo>
                    <a:pt x="108012" y="864097"/>
                  </a:lnTo>
                  <a:lnTo>
                    <a:pt x="1116012" y="864097"/>
                  </a:lnTo>
                  <a:lnTo>
                    <a:pt x="1116012" y="684073"/>
                  </a:lnTo>
                  <a:close/>
                  <a:moveTo>
                    <a:pt x="108012" y="468049"/>
                  </a:moveTo>
                  <a:lnTo>
                    <a:pt x="108012" y="648073"/>
                  </a:lnTo>
                  <a:lnTo>
                    <a:pt x="1116012" y="648073"/>
                  </a:lnTo>
                  <a:lnTo>
                    <a:pt x="1116012" y="468049"/>
                  </a:lnTo>
                  <a:close/>
                  <a:moveTo>
                    <a:pt x="108012" y="252025"/>
                  </a:moveTo>
                  <a:lnTo>
                    <a:pt x="108012" y="432049"/>
                  </a:lnTo>
                  <a:lnTo>
                    <a:pt x="1116012" y="432049"/>
                  </a:lnTo>
                  <a:lnTo>
                    <a:pt x="1116012" y="252025"/>
                  </a:lnTo>
                  <a:close/>
                  <a:moveTo>
                    <a:pt x="0" y="0"/>
                  </a:moveTo>
                  <a:lnTo>
                    <a:pt x="108012" y="0"/>
                  </a:lnTo>
                  <a:lnTo>
                    <a:pt x="108012" y="216025"/>
                  </a:lnTo>
                  <a:lnTo>
                    <a:pt x="1116012" y="216025"/>
                  </a:lnTo>
                  <a:lnTo>
                    <a:pt x="1116012" y="0"/>
                  </a:lnTo>
                  <a:lnTo>
                    <a:pt x="1224024" y="0"/>
                  </a:lnTo>
                  <a:lnTo>
                    <a:pt x="1224024" y="2844313"/>
                  </a:lnTo>
                  <a:lnTo>
                    <a:pt x="1116012" y="2844313"/>
                  </a:lnTo>
                  <a:lnTo>
                    <a:pt x="1116012" y="2628289"/>
                  </a:lnTo>
                  <a:lnTo>
                    <a:pt x="108012" y="2628289"/>
                  </a:lnTo>
                  <a:lnTo>
                    <a:pt x="108012" y="2844313"/>
                  </a:lnTo>
                  <a:lnTo>
                    <a:pt x="0" y="2844313"/>
                  </a:lnTo>
                  <a:close/>
                </a:path>
              </a:pathLst>
            </a:custGeom>
            <a:solidFill>
              <a:schemeClr val="accent4"/>
            </a:solidFill>
            <a:ln w="19050">
              <a:noFill/>
              <a:round/>
            </a:ln>
          </p:spPr>
          <p:txBody>
            <a:bodyPr anchor="ctr"/>
            <a:lstStyle/>
            <a:p>
              <a:pPr algn="ctr"/>
              <a:endParaRPr/>
            </a:p>
          </p:txBody>
        </p:sp>
        <p:sp>
          <p:nvSpPr>
            <p:cNvPr id="11" name="任意多边形: 形状 10"/>
            <p:cNvSpPr>
              <a:spLocks noChangeAspect="1"/>
            </p:cNvSpPr>
            <p:nvPr/>
          </p:nvSpPr>
          <p:spPr bwMode="auto">
            <a:xfrm>
              <a:off x="9448802" y="2303065"/>
              <a:ext cx="1539314" cy="1149066"/>
            </a:xfrm>
            <a:custGeom>
              <a:avLst/>
              <a:gdLst>
                <a:gd name="T0" fmla="*/ 223 w 256"/>
                <a:gd name="T1" fmla="*/ 72 h 192"/>
                <a:gd name="T2" fmla="*/ 224 w 256"/>
                <a:gd name="T3" fmla="*/ 64 h 192"/>
                <a:gd name="T4" fmla="*/ 160 w 256"/>
                <a:gd name="T5" fmla="*/ 0 h 192"/>
                <a:gd name="T6" fmla="*/ 109 w 256"/>
                <a:gd name="T7" fmla="*/ 26 h 192"/>
                <a:gd name="T8" fmla="*/ 96 w 256"/>
                <a:gd name="T9" fmla="*/ 24 h 192"/>
                <a:gd name="T10" fmla="*/ 40 w 256"/>
                <a:gd name="T11" fmla="*/ 80 h 192"/>
                <a:gd name="T12" fmla="*/ 40 w 256"/>
                <a:gd name="T13" fmla="*/ 83 h 192"/>
                <a:gd name="T14" fmla="*/ 0 w 256"/>
                <a:gd name="T15" fmla="*/ 136 h 192"/>
                <a:gd name="T16" fmla="*/ 56 w 256"/>
                <a:gd name="T17" fmla="*/ 192 h 192"/>
                <a:gd name="T18" fmla="*/ 192 w 256"/>
                <a:gd name="T19" fmla="*/ 192 h 192"/>
                <a:gd name="T20" fmla="*/ 256 w 256"/>
                <a:gd name="T21" fmla="*/ 128 h 192"/>
                <a:gd name="T22" fmla="*/ 223 w 256"/>
                <a:gd name="T23" fmla="*/ 72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56" h="192">
                  <a:moveTo>
                    <a:pt x="223" y="72"/>
                  </a:moveTo>
                  <a:cubicBezTo>
                    <a:pt x="224" y="70"/>
                    <a:pt x="224" y="67"/>
                    <a:pt x="224" y="64"/>
                  </a:cubicBezTo>
                  <a:cubicBezTo>
                    <a:pt x="224" y="29"/>
                    <a:pt x="195" y="0"/>
                    <a:pt x="160" y="0"/>
                  </a:cubicBezTo>
                  <a:cubicBezTo>
                    <a:pt x="139" y="0"/>
                    <a:pt x="121" y="10"/>
                    <a:pt x="109" y="26"/>
                  </a:cubicBezTo>
                  <a:cubicBezTo>
                    <a:pt x="105" y="25"/>
                    <a:pt x="101" y="24"/>
                    <a:pt x="96" y="24"/>
                  </a:cubicBezTo>
                  <a:cubicBezTo>
                    <a:pt x="65" y="24"/>
                    <a:pt x="40" y="49"/>
                    <a:pt x="40" y="80"/>
                  </a:cubicBezTo>
                  <a:cubicBezTo>
                    <a:pt x="40" y="81"/>
                    <a:pt x="40" y="82"/>
                    <a:pt x="40" y="83"/>
                  </a:cubicBezTo>
                  <a:cubicBezTo>
                    <a:pt x="17" y="89"/>
                    <a:pt x="0" y="111"/>
                    <a:pt x="0" y="136"/>
                  </a:cubicBezTo>
                  <a:cubicBezTo>
                    <a:pt x="0" y="167"/>
                    <a:pt x="25" y="192"/>
                    <a:pt x="56" y="192"/>
                  </a:cubicBezTo>
                  <a:cubicBezTo>
                    <a:pt x="192" y="192"/>
                    <a:pt x="192" y="192"/>
                    <a:pt x="192" y="192"/>
                  </a:cubicBezTo>
                  <a:cubicBezTo>
                    <a:pt x="227" y="192"/>
                    <a:pt x="256" y="163"/>
                    <a:pt x="256" y="128"/>
                  </a:cubicBezTo>
                  <a:cubicBezTo>
                    <a:pt x="256" y="104"/>
                    <a:pt x="243" y="83"/>
                    <a:pt x="223" y="72"/>
                  </a:cubicBezTo>
                  <a:close/>
                </a:path>
              </a:pathLst>
            </a:custGeom>
            <a:solidFill>
              <a:schemeClr val="accent4">
                <a:lumMod val="100000"/>
              </a:schemeClr>
            </a:solidFill>
            <a:ln>
              <a:noFill/>
            </a:ln>
          </p:spPr>
          <p:txBody>
            <a:bodyPr anchor="ctr"/>
            <a:lstStyle/>
            <a:p>
              <a:pPr algn="ctr"/>
              <a:endParaRPr/>
            </a:p>
          </p:txBody>
        </p:sp>
        <p:sp>
          <p:nvSpPr>
            <p:cNvPr id="13" name="任意多边形: 形状 12"/>
            <p:cNvSpPr/>
            <p:nvPr/>
          </p:nvSpPr>
          <p:spPr bwMode="auto">
            <a:xfrm>
              <a:off x="10034487" y="2693627"/>
              <a:ext cx="367944" cy="367942"/>
            </a:xfrm>
            <a:custGeom>
              <a:avLst/>
              <a:gdLst>
                <a:gd name="T0" fmla="*/ 41 w 45"/>
                <a:gd name="T1" fmla="*/ 48 h 48"/>
                <a:gd name="T2" fmla="*/ 0 w 45"/>
                <a:gd name="T3" fmla="*/ 44 h 48"/>
                <a:gd name="T4" fmla="*/ 3 w 45"/>
                <a:gd name="T5" fmla="*/ 7 h 48"/>
                <a:gd name="T6" fmla="*/ 7 w 45"/>
                <a:gd name="T7" fmla="*/ 4 h 48"/>
                <a:gd name="T8" fmla="*/ 13 w 45"/>
                <a:gd name="T9" fmla="*/ 0 h 48"/>
                <a:gd name="T10" fmla="*/ 17 w 45"/>
                <a:gd name="T11" fmla="*/ 7 h 48"/>
                <a:gd name="T12" fmla="*/ 27 w 45"/>
                <a:gd name="T13" fmla="*/ 4 h 48"/>
                <a:gd name="T14" fmla="*/ 33 w 45"/>
                <a:gd name="T15" fmla="*/ 0 h 48"/>
                <a:gd name="T16" fmla="*/ 38 w 45"/>
                <a:gd name="T17" fmla="*/ 7 h 48"/>
                <a:gd name="T18" fmla="*/ 45 w 45"/>
                <a:gd name="T19" fmla="*/ 10 h 48"/>
                <a:gd name="T20" fmla="*/ 11 w 45"/>
                <a:gd name="T21" fmla="*/ 25 h 48"/>
                <a:gd name="T22" fmla="*/ 3 w 45"/>
                <a:gd name="T23" fmla="*/ 17 h 48"/>
                <a:gd name="T24" fmla="*/ 11 w 45"/>
                <a:gd name="T25" fmla="*/ 25 h 48"/>
                <a:gd name="T26" fmla="*/ 11 w 45"/>
                <a:gd name="T27" fmla="*/ 26 h 48"/>
                <a:gd name="T28" fmla="*/ 3 w 45"/>
                <a:gd name="T29" fmla="*/ 35 h 48"/>
                <a:gd name="T30" fmla="*/ 11 w 45"/>
                <a:gd name="T31" fmla="*/ 44 h 48"/>
                <a:gd name="T32" fmla="*/ 3 w 45"/>
                <a:gd name="T33" fmla="*/ 37 h 48"/>
                <a:gd name="T34" fmla="*/ 11 w 45"/>
                <a:gd name="T35" fmla="*/ 44 h 48"/>
                <a:gd name="T36" fmla="*/ 13 w 45"/>
                <a:gd name="T37" fmla="*/ 3 h 48"/>
                <a:gd name="T38" fmla="*/ 10 w 45"/>
                <a:gd name="T39" fmla="*/ 4 h 48"/>
                <a:gd name="T40" fmla="*/ 11 w 45"/>
                <a:gd name="T41" fmla="*/ 13 h 48"/>
                <a:gd name="T42" fmla="*/ 14 w 45"/>
                <a:gd name="T43" fmla="*/ 12 h 48"/>
                <a:gd name="T44" fmla="*/ 21 w 45"/>
                <a:gd name="T45" fmla="*/ 25 h 48"/>
                <a:gd name="T46" fmla="*/ 13 w 45"/>
                <a:gd name="T47" fmla="*/ 17 h 48"/>
                <a:gd name="T48" fmla="*/ 21 w 45"/>
                <a:gd name="T49" fmla="*/ 25 h 48"/>
                <a:gd name="T50" fmla="*/ 21 w 45"/>
                <a:gd name="T51" fmla="*/ 26 h 48"/>
                <a:gd name="T52" fmla="*/ 13 w 45"/>
                <a:gd name="T53" fmla="*/ 35 h 48"/>
                <a:gd name="T54" fmla="*/ 21 w 45"/>
                <a:gd name="T55" fmla="*/ 44 h 48"/>
                <a:gd name="T56" fmla="*/ 13 w 45"/>
                <a:gd name="T57" fmla="*/ 37 h 48"/>
                <a:gd name="T58" fmla="*/ 21 w 45"/>
                <a:gd name="T59" fmla="*/ 44 h 48"/>
                <a:gd name="T60" fmla="*/ 32 w 45"/>
                <a:gd name="T61" fmla="*/ 17 h 48"/>
                <a:gd name="T62" fmla="*/ 23 w 45"/>
                <a:gd name="T63" fmla="*/ 25 h 48"/>
                <a:gd name="T64" fmla="*/ 32 w 45"/>
                <a:gd name="T65" fmla="*/ 35 h 48"/>
                <a:gd name="T66" fmla="*/ 23 w 45"/>
                <a:gd name="T67" fmla="*/ 26 h 48"/>
                <a:gd name="T68" fmla="*/ 32 w 45"/>
                <a:gd name="T69" fmla="*/ 35 h 48"/>
                <a:gd name="T70" fmla="*/ 32 w 45"/>
                <a:gd name="T71" fmla="*/ 37 h 48"/>
                <a:gd name="T72" fmla="*/ 23 w 45"/>
                <a:gd name="T73" fmla="*/ 44 h 48"/>
                <a:gd name="T74" fmla="*/ 34 w 45"/>
                <a:gd name="T75" fmla="*/ 4 h 48"/>
                <a:gd name="T76" fmla="*/ 32 w 45"/>
                <a:gd name="T77" fmla="*/ 3 h 48"/>
                <a:gd name="T78" fmla="*/ 31 w 45"/>
                <a:gd name="T79" fmla="*/ 12 h 48"/>
                <a:gd name="T80" fmla="*/ 33 w 45"/>
                <a:gd name="T81" fmla="*/ 13 h 48"/>
                <a:gd name="T82" fmla="*/ 34 w 45"/>
                <a:gd name="T83" fmla="*/ 4 h 48"/>
                <a:gd name="T84" fmla="*/ 41 w 45"/>
                <a:gd name="T85" fmla="*/ 17 h 48"/>
                <a:gd name="T86" fmla="*/ 33 w 45"/>
                <a:gd name="T87" fmla="*/ 25 h 48"/>
                <a:gd name="T88" fmla="*/ 41 w 45"/>
                <a:gd name="T89" fmla="*/ 35 h 48"/>
                <a:gd name="T90" fmla="*/ 33 w 45"/>
                <a:gd name="T91" fmla="*/ 26 h 48"/>
                <a:gd name="T92" fmla="*/ 41 w 45"/>
                <a:gd name="T93" fmla="*/ 35 h 48"/>
                <a:gd name="T94" fmla="*/ 41 w 45"/>
                <a:gd name="T95" fmla="*/ 37 h 48"/>
                <a:gd name="T96" fmla="*/ 33 w 45"/>
                <a:gd name="T97" fmla="*/ 4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5" h="48">
                  <a:moveTo>
                    <a:pt x="45" y="44"/>
                  </a:moveTo>
                  <a:cubicBezTo>
                    <a:pt x="45" y="46"/>
                    <a:pt x="43" y="48"/>
                    <a:pt x="41" y="48"/>
                  </a:cubicBezTo>
                  <a:cubicBezTo>
                    <a:pt x="3" y="48"/>
                    <a:pt x="3" y="48"/>
                    <a:pt x="3" y="48"/>
                  </a:cubicBezTo>
                  <a:cubicBezTo>
                    <a:pt x="1" y="48"/>
                    <a:pt x="0" y="46"/>
                    <a:pt x="0" y="44"/>
                  </a:cubicBezTo>
                  <a:cubicBezTo>
                    <a:pt x="0" y="10"/>
                    <a:pt x="0" y="10"/>
                    <a:pt x="0" y="10"/>
                  </a:cubicBezTo>
                  <a:cubicBezTo>
                    <a:pt x="0" y="8"/>
                    <a:pt x="1" y="7"/>
                    <a:pt x="3" y="7"/>
                  </a:cubicBezTo>
                  <a:cubicBezTo>
                    <a:pt x="7" y="7"/>
                    <a:pt x="7" y="7"/>
                    <a:pt x="7" y="7"/>
                  </a:cubicBezTo>
                  <a:cubicBezTo>
                    <a:pt x="7" y="4"/>
                    <a:pt x="7" y="4"/>
                    <a:pt x="7" y="4"/>
                  </a:cubicBezTo>
                  <a:cubicBezTo>
                    <a:pt x="7" y="2"/>
                    <a:pt x="9" y="0"/>
                    <a:pt x="11" y="0"/>
                  </a:cubicBezTo>
                  <a:cubicBezTo>
                    <a:pt x="13" y="0"/>
                    <a:pt x="13" y="0"/>
                    <a:pt x="13" y="0"/>
                  </a:cubicBezTo>
                  <a:cubicBezTo>
                    <a:pt x="15" y="0"/>
                    <a:pt x="17" y="2"/>
                    <a:pt x="17" y="4"/>
                  </a:cubicBezTo>
                  <a:cubicBezTo>
                    <a:pt x="17" y="7"/>
                    <a:pt x="17" y="7"/>
                    <a:pt x="17" y="7"/>
                  </a:cubicBezTo>
                  <a:cubicBezTo>
                    <a:pt x="27" y="7"/>
                    <a:pt x="27" y="7"/>
                    <a:pt x="27" y="7"/>
                  </a:cubicBezTo>
                  <a:cubicBezTo>
                    <a:pt x="27" y="4"/>
                    <a:pt x="27" y="4"/>
                    <a:pt x="27" y="4"/>
                  </a:cubicBezTo>
                  <a:cubicBezTo>
                    <a:pt x="27" y="2"/>
                    <a:pt x="29" y="0"/>
                    <a:pt x="32" y="0"/>
                  </a:cubicBezTo>
                  <a:cubicBezTo>
                    <a:pt x="33" y="0"/>
                    <a:pt x="33" y="0"/>
                    <a:pt x="33" y="0"/>
                  </a:cubicBezTo>
                  <a:cubicBezTo>
                    <a:pt x="36" y="0"/>
                    <a:pt x="38" y="2"/>
                    <a:pt x="38" y="4"/>
                  </a:cubicBezTo>
                  <a:cubicBezTo>
                    <a:pt x="38" y="7"/>
                    <a:pt x="38" y="7"/>
                    <a:pt x="38" y="7"/>
                  </a:cubicBezTo>
                  <a:cubicBezTo>
                    <a:pt x="41" y="7"/>
                    <a:pt x="41" y="7"/>
                    <a:pt x="41" y="7"/>
                  </a:cubicBezTo>
                  <a:cubicBezTo>
                    <a:pt x="43" y="7"/>
                    <a:pt x="45" y="8"/>
                    <a:pt x="45" y="10"/>
                  </a:cubicBezTo>
                  <a:lnTo>
                    <a:pt x="45" y="44"/>
                  </a:lnTo>
                  <a:close/>
                  <a:moveTo>
                    <a:pt x="11" y="25"/>
                  </a:moveTo>
                  <a:cubicBezTo>
                    <a:pt x="11" y="17"/>
                    <a:pt x="11" y="17"/>
                    <a:pt x="11" y="17"/>
                  </a:cubicBezTo>
                  <a:cubicBezTo>
                    <a:pt x="3" y="17"/>
                    <a:pt x="3" y="17"/>
                    <a:pt x="3" y="17"/>
                  </a:cubicBezTo>
                  <a:cubicBezTo>
                    <a:pt x="3" y="25"/>
                    <a:pt x="3" y="25"/>
                    <a:pt x="3" y="25"/>
                  </a:cubicBezTo>
                  <a:lnTo>
                    <a:pt x="11" y="25"/>
                  </a:lnTo>
                  <a:close/>
                  <a:moveTo>
                    <a:pt x="11" y="35"/>
                  </a:moveTo>
                  <a:cubicBezTo>
                    <a:pt x="11" y="26"/>
                    <a:pt x="11" y="26"/>
                    <a:pt x="11" y="26"/>
                  </a:cubicBezTo>
                  <a:cubicBezTo>
                    <a:pt x="3" y="26"/>
                    <a:pt x="3" y="26"/>
                    <a:pt x="3" y="26"/>
                  </a:cubicBezTo>
                  <a:cubicBezTo>
                    <a:pt x="3" y="35"/>
                    <a:pt x="3" y="35"/>
                    <a:pt x="3" y="35"/>
                  </a:cubicBezTo>
                  <a:lnTo>
                    <a:pt x="11" y="35"/>
                  </a:lnTo>
                  <a:close/>
                  <a:moveTo>
                    <a:pt x="11" y="44"/>
                  </a:moveTo>
                  <a:cubicBezTo>
                    <a:pt x="11" y="37"/>
                    <a:pt x="11" y="37"/>
                    <a:pt x="11" y="37"/>
                  </a:cubicBezTo>
                  <a:cubicBezTo>
                    <a:pt x="3" y="37"/>
                    <a:pt x="3" y="37"/>
                    <a:pt x="3" y="37"/>
                  </a:cubicBezTo>
                  <a:cubicBezTo>
                    <a:pt x="3" y="44"/>
                    <a:pt x="3" y="44"/>
                    <a:pt x="3" y="44"/>
                  </a:cubicBezTo>
                  <a:lnTo>
                    <a:pt x="11" y="44"/>
                  </a:lnTo>
                  <a:close/>
                  <a:moveTo>
                    <a:pt x="14" y="4"/>
                  </a:moveTo>
                  <a:cubicBezTo>
                    <a:pt x="14" y="4"/>
                    <a:pt x="13" y="3"/>
                    <a:pt x="13" y="3"/>
                  </a:cubicBezTo>
                  <a:cubicBezTo>
                    <a:pt x="11" y="3"/>
                    <a:pt x="11" y="3"/>
                    <a:pt x="11" y="3"/>
                  </a:cubicBezTo>
                  <a:cubicBezTo>
                    <a:pt x="11" y="3"/>
                    <a:pt x="10" y="4"/>
                    <a:pt x="10" y="4"/>
                  </a:cubicBezTo>
                  <a:cubicBezTo>
                    <a:pt x="10" y="12"/>
                    <a:pt x="10" y="12"/>
                    <a:pt x="10" y="12"/>
                  </a:cubicBezTo>
                  <a:cubicBezTo>
                    <a:pt x="10" y="12"/>
                    <a:pt x="11" y="13"/>
                    <a:pt x="11" y="13"/>
                  </a:cubicBezTo>
                  <a:cubicBezTo>
                    <a:pt x="13" y="13"/>
                    <a:pt x="13" y="13"/>
                    <a:pt x="13" y="13"/>
                  </a:cubicBezTo>
                  <a:cubicBezTo>
                    <a:pt x="13" y="13"/>
                    <a:pt x="14" y="12"/>
                    <a:pt x="14" y="12"/>
                  </a:cubicBezTo>
                  <a:lnTo>
                    <a:pt x="14" y="4"/>
                  </a:lnTo>
                  <a:close/>
                  <a:moveTo>
                    <a:pt x="21" y="25"/>
                  </a:moveTo>
                  <a:cubicBezTo>
                    <a:pt x="21" y="17"/>
                    <a:pt x="21" y="17"/>
                    <a:pt x="21" y="17"/>
                  </a:cubicBezTo>
                  <a:cubicBezTo>
                    <a:pt x="13" y="17"/>
                    <a:pt x="13" y="17"/>
                    <a:pt x="13" y="17"/>
                  </a:cubicBezTo>
                  <a:cubicBezTo>
                    <a:pt x="13" y="25"/>
                    <a:pt x="13" y="25"/>
                    <a:pt x="13" y="25"/>
                  </a:cubicBezTo>
                  <a:lnTo>
                    <a:pt x="21" y="25"/>
                  </a:lnTo>
                  <a:close/>
                  <a:moveTo>
                    <a:pt x="21" y="35"/>
                  </a:moveTo>
                  <a:cubicBezTo>
                    <a:pt x="21" y="26"/>
                    <a:pt x="21" y="26"/>
                    <a:pt x="21" y="26"/>
                  </a:cubicBezTo>
                  <a:cubicBezTo>
                    <a:pt x="13" y="26"/>
                    <a:pt x="13" y="26"/>
                    <a:pt x="13" y="26"/>
                  </a:cubicBezTo>
                  <a:cubicBezTo>
                    <a:pt x="13" y="35"/>
                    <a:pt x="13" y="35"/>
                    <a:pt x="13" y="35"/>
                  </a:cubicBezTo>
                  <a:lnTo>
                    <a:pt x="21" y="35"/>
                  </a:lnTo>
                  <a:close/>
                  <a:moveTo>
                    <a:pt x="21" y="44"/>
                  </a:moveTo>
                  <a:cubicBezTo>
                    <a:pt x="21" y="37"/>
                    <a:pt x="21" y="37"/>
                    <a:pt x="21" y="37"/>
                  </a:cubicBezTo>
                  <a:cubicBezTo>
                    <a:pt x="13" y="37"/>
                    <a:pt x="13" y="37"/>
                    <a:pt x="13" y="37"/>
                  </a:cubicBezTo>
                  <a:cubicBezTo>
                    <a:pt x="13" y="44"/>
                    <a:pt x="13" y="44"/>
                    <a:pt x="13" y="44"/>
                  </a:cubicBezTo>
                  <a:lnTo>
                    <a:pt x="21" y="44"/>
                  </a:lnTo>
                  <a:close/>
                  <a:moveTo>
                    <a:pt x="32" y="25"/>
                  </a:moveTo>
                  <a:cubicBezTo>
                    <a:pt x="32" y="17"/>
                    <a:pt x="32" y="17"/>
                    <a:pt x="32" y="17"/>
                  </a:cubicBezTo>
                  <a:cubicBezTo>
                    <a:pt x="23" y="17"/>
                    <a:pt x="23" y="17"/>
                    <a:pt x="23" y="17"/>
                  </a:cubicBezTo>
                  <a:cubicBezTo>
                    <a:pt x="23" y="25"/>
                    <a:pt x="23" y="25"/>
                    <a:pt x="23" y="25"/>
                  </a:cubicBezTo>
                  <a:lnTo>
                    <a:pt x="32" y="25"/>
                  </a:lnTo>
                  <a:close/>
                  <a:moveTo>
                    <a:pt x="32" y="35"/>
                  </a:moveTo>
                  <a:cubicBezTo>
                    <a:pt x="32" y="26"/>
                    <a:pt x="32" y="26"/>
                    <a:pt x="32" y="26"/>
                  </a:cubicBezTo>
                  <a:cubicBezTo>
                    <a:pt x="23" y="26"/>
                    <a:pt x="23" y="26"/>
                    <a:pt x="23" y="26"/>
                  </a:cubicBezTo>
                  <a:cubicBezTo>
                    <a:pt x="23" y="35"/>
                    <a:pt x="23" y="35"/>
                    <a:pt x="23" y="35"/>
                  </a:cubicBezTo>
                  <a:lnTo>
                    <a:pt x="32" y="35"/>
                  </a:lnTo>
                  <a:close/>
                  <a:moveTo>
                    <a:pt x="32" y="44"/>
                  </a:moveTo>
                  <a:cubicBezTo>
                    <a:pt x="32" y="37"/>
                    <a:pt x="32" y="37"/>
                    <a:pt x="32" y="37"/>
                  </a:cubicBezTo>
                  <a:cubicBezTo>
                    <a:pt x="23" y="37"/>
                    <a:pt x="23" y="37"/>
                    <a:pt x="23" y="37"/>
                  </a:cubicBezTo>
                  <a:cubicBezTo>
                    <a:pt x="23" y="44"/>
                    <a:pt x="23" y="44"/>
                    <a:pt x="23" y="44"/>
                  </a:cubicBezTo>
                  <a:lnTo>
                    <a:pt x="32" y="44"/>
                  </a:lnTo>
                  <a:close/>
                  <a:moveTo>
                    <a:pt x="34" y="4"/>
                  </a:moveTo>
                  <a:cubicBezTo>
                    <a:pt x="34" y="4"/>
                    <a:pt x="34" y="3"/>
                    <a:pt x="33" y="3"/>
                  </a:cubicBezTo>
                  <a:cubicBezTo>
                    <a:pt x="32" y="3"/>
                    <a:pt x="32" y="3"/>
                    <a:pt x="32" y="3"/>
                  </a:cubicBezTo>
                  <a:cubicBezTo>
                    <a:pt x="31" y="3"/>
                    <a:pt x="31" y="4"/>
                    <a:pt x="31" y="4"/>
                  </a:cubicBezTo>
                  <a:cubicBezTo>
                    <a:pt x="31" y="12"/>
                    <a:pt x="31" y="12"/>
                    <a:pt x="31" y="12"/>
                  </a:cubicBezTo>
                  <a:cubicBezTo>
                    <a:pt x="31" y="12"/>
                    <a:pt x="31" y="13"/>
                    <a:pt x="32" y="13"/>
                  </a:cubicBezTo>
                  <a:cubicBezTo>
                    <a:pt x="33" y="13"/>
                    <a:pt x="33" y="13"/>
                    <a:pt x="33" y="13"/>
                  </a:cubicBezTo>
                  <a:cubicBezTo>
                    <a:pt x="34" y="13"/>
                    <a:pt x="34" y="12"/>
                    <a:pt x="34" y="12"/>
                  </a:cubicBezTo>
                  <a:lnTo>
                    <a:pt x="34" y="4"/>
                  </a:lnTo>
                  <a:close/>
                  <a:moveTo>
                    <a:pt x="41" y="25"/>
                  </a:moveTo>
                  <a:cubicBezTo>
                    <a:pt x="41" y="17"/>
                    <a:pt x="41" y="17"/>
                    <a:pt x="41" y="17"/>
                  </a:cubicBezTo>
                  <a:cubicBezTo>
                    <a:pt x="33" y="17"/>
                    <a:pt x="33" y="17"/>
                    <a:pt x="33" y="17"/>
                  </a:cubicBezTo>
                  <a:cubicBezTo>
                    <a:pt x="33" y="25"/>
                    <a:pt x="33" y="25"/>
                    <a:pt x="33" y="25"/>
                  </a:cubicBezTo>
                  <a:lnTo>
                    <a:pt x="41" y="25"/>
                  </a:lnTo>
                  <a:close/>
                  <a:moveTo>
                    <a:pt x="41" y="35"/>
                  </a:moveTo>
                  <a:cubicBezTo>
                    <a:pt x="41" y="26"/>
                    <a:pt x="41" y="26"/>
                    <a:pt x="41" y="26"/>
                  </a:cubicBezTo>
                  <a:cubicBezTo>
                    <a:pt x="33" y="26"/>
                    <a:pt x="33" y="26"/>
                    <a:pt x="33" y="26"/>
                  </a:cubicBezTo>
                  <a:cubicBezTo>
                    <a:pt x="33" y="35"/>
                    <a:pt x="33" y="35"/>
                    <a:pt x="33" y="35"/>
                  </a:cubicBezTo>
                  <a:lnTo>
                    <a:pt x="41" y="35"/>
                  </a:lnTo>
                  <a:close/>
                  <a:moveTo>
                    <a:pt x="41" y="44"/>
                  </a:moveTo>
                  <a:cubicBezTo>
                    <a:pt x="41" y="37"/>
                    <a:pt x="41" y="37"/>
                    <a:pt x="41" y="37"/>
                  </a:cubicBezTo>
                  <a:cubicBezTo>
                    <a:pt x="33" y="37"/>
                    <a:pt x="33" y="37"/>
                    <a:pt x="33" y="37"/>
                  </a:cubicBezTo>
                  <a:cubicBezTo>
                    <a:pt x="33" y="44"/>
                    <a:pt x="33" y="44"/>
                    <a:pt x="33" y="44"/>
                  </a:cubicBezTo>
                  <a:lnTo>
                    <a:pt x="41" y="44"/>
                  </a:lnTo>
                  <a:close/>
                </a:path>
              </a:pathLst>
            </a:custGeom>
            <a:solidFill>
              <a:schemeClr val="bg1"/>
            </a:solidFill>
            <a:ln>
              <a:noFill/>
            </a:ln>
          </p:spPr>
          <p:txBody>
            <a:bodyPr anchor="ctr"/>
            <a:lstStyle/>
            <a:p>
              <a:pPr algn="ctr"/>
              <a:endParaRPr/>
            </a:p>
          </p:txBody>
        </p:sp>
        <p:grpSp>
          <p:nvGrpSpPr>
            <p:cNvPr id="19" name="组合 18"/>
            <p:cNvGrpSpPr/>
            <p:nvPr/>
          </p:nvGrpSpPr>
          <p:grpSpPr>
            <a:xfrm>
              <a:off x="9090033" y="1412776"/>
              <a:ext cx="2256851" cy="1007968"/>
              <a:chOff x="9442007" y="1907073"/>
              <a:chExt cx="2256851" cy="1007968"/>
            </a:xfrm>
          </p:grpSpPr>
          <p:sp>
            <p:nvSpPr>
              <p:cNvPr id="20" name="矩形 19"/>
              <p:cNvSpPr/>
              <p:nvPr/>
            </p:nvSpPr>
            <p:spPr>
              <a:xfrm>
                <a:off x="9442007" y="1907073"/>
                <a:ext cx="2256851" cy="246221"/>
              </a:xfrm>
              <a:prstGeom prst="rect">
                <a:avLst/>
              </a:prstGeom>
            </p:spPr>
            <p:txBody>
              <a:bodyPr wrap="none" lIns="144000" tIns="0" rIns="144000" bIns="0">
                <a:normAutofit/>
              </a:bodyPr>
              <a:lstStyle/>
              <a:p>
                <a:pPr algn="ctr"/>
                <a:r>
                  <a:rPr lang="zh-CN" altLang="en-US" sz="1600" b="1" dirty="0">
                    <a:solidFill>
                      <a:schemeClr val="accent4">
                        <a:lumMod val="100000"/>
                      </a:schemeClr>
                    </a:solidFill>
                  </a:rPr>
                  <a:t>输入标题文本</a:t>
                </a:r>
              </a:p>
            </p:txBody>
          </p:sp>
          <p:sp>
            <p:nvSpPr>
              <p:cNvPr id="21" name="矩形 20"/>
              <p:cNvSpPr/>
              <p:nvPr/>
            </p:nvSpPr>
            <p:spPr>
              <a:xfrm>
                <a:off x="9442007" y="2153294"/>
                <a:ext cx="2256851" cy="761747"/>
              </a:xfrm>
              <a:prstGeom prst="rect">
                <a:avLst/>
              </a:prstGeom>
            </p:spPr>
            <p:txBody>
              <a:bodyPr wrap="square" lIns="144000" tIns="0" rIns="144000" bIns="0">
                <a:normAutofit/>
              </a:bodyPr>
              <a:lstStyle/>
              <a:p>
                <a:pPr algn="ctr">
                  <a:lnSpc>
                    <a:spcPct val="120000"/>
                  </a:lnSpc>
                </a:pPr>
                <a:r>
                  <a:rPr lang="zh-CN" altLang="en-US" sz="1100" dirty="0" smtClean="0">
                    <a:solidFill>
                      <a:schemeClr val="dk1">
                        <a:lumMod val="100000"/>
                      </a:schemeClr>
                    </a:solidFill>
                  </a:rPr>
                  <a:t>点击此处更换文本点击此处更换文本点击此处更换文本点击此处更换文本</a:t>
                </a:r>
                <a:endParaRPr sz="1100" dirty="0">
                  <a:solidFill>
                    <a:schemeClr val="dk1">
                      <a:lumMod val="100000"/>
                    </a:schemeClr>
                  </a:solidFill>
                </a:endParaRPr>
              </a:p>
            </p:txBody>
          </p:sp>
        </p:grpSp>
      </p:grpSp>
      <p:sp>
        <p:nvSpPr>
          <p:cNvPr id="3" name="矩形 2"/>
          <p:cNvSpPr/>
          <p:nvPr userDrawn="1"/>
        </p:nvSpPr>
        <p:spPr>
          <a:xfrm>
            <a:off x="3814780" y="650997"/>
            <a:ext cx="4164729" cy="700320"/>
          </a:xfrm>
          <a:prstGeom prst="rect">
            <a:avLst/>
          </a:prstGeom>
        </p:spPr>
        <p:txBody>
          <a:bodyPr wrap="square" lIns="0" tIns="0" rIns="0" bIns="0">
            <a:spAutoFit/>
          </a:bodyPr>
          <a:lstStyle/>
          <a:p>
            <a:r>
              <a:rPr lang="zh-CN" altLang="en-US" sz="4550" b="1" dirty="0">
                <a:solidFill>
                  <a:schemeClr val="tx1"/>
                </a:solidFill>
                <a:latin typeface="汉仪乐喵体简" panose="00020600040101010101" pitchFamily="18" charset="-122"/>
                <a:ea typeface="汉仪乐喵体简" panose="00020600040101010101" pitchFamily="18" charset="-122"/>
                <a:cs typeface="+mn-ea"/>
                <a:sym typeface="+mn-lt"/>
              </a:rPr>
              <a:t>请输入您的标题</a:t>
            </a: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flip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100000">
                                          <p:val>
                                            <p:strVal val="#ppt_x"/>
                                          </p:val>
                                        </p:tav>
                                      </p:tavLst>
                                    </p:anim>
                                    <p:anim calcmode="lin" valueType="num">
                                      <p:cBhvr>
                                        <p:cTn id="8" dur="500" fill="hold"/>
                                        <p:tgtEl>
                                          <p:spTgt spid="2"/>
                                        </p:tgtEl>
                                        <p:attrNameLst>
                                          <p:attrName>ppt_y</p:attrName>
                                        </p:attrNameLst>
                                      </p:cBhvr>
                                      <p:tavLst>
                                        <p:tav tm="0">
                                          <p:val>
                                            <p:strVal val="#ppt_y+#ppt_h/2"/>
                                          </p:val>
                                        </p:tav>
                                        <p:tav tm="100000">
                                          <p:val>
                                            <p:strVal val="#ppt_y"/>
                                          </p:val>
                                        </p:tav>
                                      </p:tavLst>
                                    </p:anim>
                                    <p:anim calcmode="lin" valueType="num">
                                      <p:cBhvr>
                                        <p:cTn id="9" dur="500" fill="hold"/>
                                        <p:tgtEl>
                                          <p:spTgt spid="2"/>
                                        </p:tgtEl>
                                        <p:attrNameLst>
                                          <p:attrName>ppt_w</p:attrName>
                                        </p:attrNameLst>
                                      </p:cBhvr>
                                      <p:tavLst>
                                        <p:tav tm="0">
                                          <p:val>
                                            <p:strVal val="#ppt_w"/>
                                          </p:val>
                                        </p:tav>
                                        <p:tav tm="100000">
                                          <p:val>
                                            <p:strVal val="#ppt_w"/>
                                          </p:val>
                                        </p:tav>
                                      </p:tavLst>
                                    </p:anim>
                                    <p:anim calcmode="lin" valueType="num">
                                      <p:cBhvr>
                                        <p:cTn id="10" dur="500" fill="hold"/>
                                        <p:tgtEl>
                                          <p:spTgt spid="2"/>
                                        </p:tgtEl>
                                        <p:attrNameLst>
                                          <p:attrName>ppt_h</p:attrName>
                                        </p:attrNameLst>
                                      </p:cBhvr>
                                      <p:tavLst>
                                        <p:tav tm="0">
                                          <p:val>
                                            <p:fltVal val="0"/>
                                          </p:val>
                                        </p:tav>
                                        <p:tav tm="100000">
                                          <p:val>
                                            <p:strVal val="#ppt_h"/>
                                          </p:val>
                                        </p:tav>
                                      </p:tavLst>
                                    </p:anim>
                                  </p:childTnLst>
                                </p:cTn>
                              </p:par>
                            </p:childTnLst>
                          </p:cTn>
                        </p:par>
                        <p:par>
                          <p:cTn id="11" fill="hold">
                            <p:stCondLst>
                              <p:cond delay="500"/>
                            </p:stCondLst>
                            <p:childTnLst>
                              <p:par>
                                <p:cTn id="12" presetID="17" presetClass="entr" presetSubtype="4" fill="hold" nodeType="afterEffect">
                                  <p:stCondLst>
                                    <p:cond delay="0"/>
                                  </p:stCondLst>
                                  <p:childTnLst>
                                    <p:set>
                                      <p:cBhvr>
                                        <p:cTn id="13" dur="1" fill="hold">
                                          <p:stCondLst>
                                            <p:cond delay="0"/>
                                          </p:stCondLst>
                                        </p:cTn>
                                        <p:tgtEl>
                                          <p:spTgt spid="28"/>
                                        </p:tgtEl>
                                        <p:attrNameLst>
                                          <p:attrName>style.visibility</p:attrName>
                                        </p:attrNameLst>
                                      </p:cBhvr>
                                      <p:to>
                                        <p:strVal val="visible"/>
                                      </p:to>
                                    </p:set>
                                    <p:anim calcmode="lin" valueType="num">
                                      <p:cBhvr>
                                        <p:cTn id="14" dur="500" fill="hold"/>
                                        <p:tgtEl>
                                          <p:spTgt spid="28"/>
                                        </p:tgtEl>
                                        <p:attrNameLst>
                                          <p:attrName>ppt_x</p:attrName>
                                        </p:attrNameLst>
                                      </p:cBhvr>
                                      <p:tavLst>
                                        <p:tav tm="0">
                                          <p:val>
                                            <p:strVal val="#ppt_x"/>
                                          </p:val>
                                        </p:tav>
                                        <p:tav tm="100000">
                                          <p:val>
                                            <p:strVal val="#ppt_x"/>
                                          </p:val>
                                        </p:tav>
                                      </p:tavLst>
                                    </p:anim>
                                    <p:anim calcmode="lin" valueType="num">
                                      <p:cBhvr>
                                        <p:cTn id="15" dur="500" fill="hold"/>
                                        <p:tgtEl>
                                          <p:spTgt spid="28"/>
                                        </p:tgtEl>
                                        <p:attrNameLst>
                                          <p:attrName>ppt_y</p:attrName>
                                        </p:attrNameLst>
                                      </p:cBhvr>
                                      <p:tavLst>
                                        <p:tav tm="0">
                                          <p:val>
                                            <p:strVal val="#ppt_y+#ppt_h/2"/>
                                          </p:val>
                                        </p:tav>
                                        <p:tav tm="100000">
                                          <p:val>
                                            <p:strVal val="#ppt_y"/>
                                          </p:val>
                                        </p:tav>
                                      </p:tavLst>
                                    </p:anim>
                                    <p:anim calcmode="lin" valueType="num">
                                      <p:cBhvr>
                                        <p:cTn id="16" dur="500" fill="hold"/>
                                        <p:tgtEl>
                                          <p:spTgt spid="28"/>
                                        </p:tgtEl>
                                        <p:attrNameLst>
                                          <p:attrName>ppt_w</p:attrName>
                                        </p:attrNameLst>
                                      </p:cBhvr>
                                      <p:tavLst>
                                        <p:tav tm="0">
                                          <p:val>
                                            <p:strVal val="#ppt_w"/>
                                          </p:val>
                                        </p:tav>
                                        <p:tav tm="100000">
                                          <p:val>
                                            <p:strVal val="#ppt_w"/>
                                          </p:val>
                                        </p:tav>
                                      </p:tavLst>
                                    </p:anim>
                                    <p:anim calcmode="lin" valueType="num">
                                      <p:cBhvr>
                                        <p:cTn id="17" dur="500" fill="hold"/>
                                        <p:tgtEl>
                                          <p:spTgt spid="28"/>
                                        </p:tgtEl>
                                        <p:attrNameLst>
                                          <p:attrName>ppt_h</p:attrName>
                                        </p:attrNameLst>
                                      </p:cBhvr>
                                      <p:tavLst>
                                        <p:tav tm="0">
                                          <p:val>
                                            <p:fltVal val="0"/>
                                          </p:val>
                                        </p:tav>
                                        <p:tav tm="100000">
                                          <p:val>
                                            <p:strVal val="#ppt_h"/>
                                          </p:val>
                                        </p:tav>
                                      </p:tavLst>
                                    </p:anim>
                                  </p:childTnLst>
                                </p:cTn>
                              </p:par>
                            </p:childTnLst>
                          </p:cTn>
                        </p:par>
                        <p:par>
                          <p:cTn id="18" fill="hold">
                            <p:stCondLst>
                              <p:cond delay="1000"/>
                            </p:stCondLst>
                            <p:childTnLst>
                              <p:par>
                                <p:cTn id="19" presetID="17" presetClass="entr" presetSubtype="4" fill="hold" nodeType="afterEffect">
                                  <p:stCondLst>
                                    <p:cond delay="0"/>
                                  </p:stCondLst>
                                  <p:childTnLst>
                                    <p:set>
                                      <p:cBhvr>
                                        <p:cTn id="20" dur="1" fill="hold">
                                          <p:stCondLst>
                                            <p:cond delay="0"/>
                                          </p:stCondLst>
                                        </p:cTn>
                                        <p:tgtEl>
                                          <p:spTgt spid="29"/>
                                        </p:tgtEl>
                                        <p:attrNameLst>
                                          <p:attrName>style.visibility</p:attrName>
                                        </p:attrNameLst>
                                      </p:cBhvr>
                                      <p:to>
                                        <p:strVal val="visible"/>
                                      </p:to>
                                    </p:set>
                                    <p:anim calcmode="lin" valueType="num">
                                      <p:cBhvr>
                                        <p:cTn id="21" dur="500" fill="hold"/>
                                        <p:tgtEl>
                                          <p:spTgt spid="29"/>
                                        </p:tgtEl>
                                        <p:attrNameLst>
                                          <p:attrName>ppt_x</p:attrName>
                                        </p:attrNameLst>
                                      </p:cBhvr>
                                      <p:tavLst>
                                        <p:tav tm="0">
                                          <p:val>
                                            <p:strVal val="#ppt_x"/>
                                          </p:val>
                                        </p:tav>
                                        <p:tav tm="100000">
                                          <p:val>
                                            <p:strVal val="#ppt_x"/>
                                          </p:val>
                                        </p:tav>
                                      </p:tavLst>
                                    </p:anim>
                                    <p:anim calcmode="lin" valueType="num">
                                      <p:cBhvr>
                                        <p:cTn id="22" dur="500" fill="hold"/>
                                        <p:tgtEl>
                                          <p:spTgt spid="29"/>
                                        </p:tgtEl>
                                        <p:attrNameLst>
                                          <p:attrName>ppt_y</p:attrName>
                                        </p:attrNameLst>
                                      </p:cBhvr>
                                      <p:tavLst>
                                        <p:tav tm="0">
                                          <p:val>
                                            <p:strVal val="#ppt_y+#ppt_h/2"/>
                                          </p:val>
                                        </p:tav>
                                        <p:tav tm="100000">
                                          <p:val>
                                            <p:strVal val="#ppt_y"/>
                                          </p:val>
                                        </p:tav>
                                      </p:tavLst>
                                    </p:anim>
                                    <p:anim calcmode="lin" valueType="num">
                                      <p:cBhvr>
                                        <p:cTn id="23" dur="500" fill="hold"/>
                                        <p:tgtEl>
                                          <p:spTgt spid="29"/>
                                        </p:tgtEl>
                                        <p:attrNameLst>
                                          <p:attrName>ppt_w</p:attrName>
                                        </p:attrNameLst>
                                      </p:cBhvr>
                                      <p:tavLst>
                                        <p:tav tm="0">
                                          <p:val>
                                            <p:strVal val="#ppt_w"/>
                                          </p:val>
                                        </p:tav>
                                        <p:tav tm="100000">
                                          <p:val>
                                            <p:strVal val="#ppt_w"/>
                                          </p:val>
                                        </p:tav>
                                      </p:tavLst>
                                    </p:anim>
                                    <p:anim calcmode="lin" valueType="num">
                                      <p:cBhvr>
                                        <p:cTn id="24" dur="500" fill="hold"/>
                                        <p:tgtEl>
                                          <p:spTgt spid="29"/>
                                        </p:tgtEl>
                                        <p:attrNameLst>
                                          <p:attrName>ppt_h</p:attrName>
                                        </p:attrNameLst>
                                      </p:cBhvr>
                                      <p:tavLst>
                                        <p:tav tm="0">
                                          <p:val>
                                            <p:fltVal val="0"/>
                                          </p:val>
                                        </p:tav>
                                        <p:tav tm="100000">
                                          <p:val>
                                            <p:strVal val="#ppt_h"/>
                                          </p:val>
                                        </p:tav>
                                      </p:tavLst>
                                    </p:anim>
                                  </p:childTnLst>
                                </p:cTn>
                              </p:par>
                            </p:childTnLst>
                          </p:cTn>
                        </p:par>
                        <p:par>
                          <p:cTn id="25" fill="hold">
                            <p:stCondLst>
                              <p:cond delay="1500"/>
                            </p:stCondLst>
                            <p:childTnLst>
                              <p:par>
                                <p:cTn id="26" presetID="17" presetClass="entr" presetSubtype="4" fill="hold" nodeType="afterEffect">
                                  <p:stCondLst>
                                    <p:cond delay="0"/>
                                  </p:stCondLst>
                                  <p:childTnLst>
                                    <p:set>
                                      <p:cBhvr>
                                        <p:cTn id="27" dur="1" fill="hold">
                                          <p:stCondLst>
                                            <p:cond delay="0"/>
                                          </p:stCondLst>
                                        </p:cTn>
                                        <p:tgtEl>
                                          <p:spTgt spid="30"/>
                                        </p:tgtEl>
                                        <p:attrNameLst>
                                          <p:attrName>style.visibility</p:attrName>
                                        </p:attrNameLst>
                                      </p:cBhvr>
                                      <p:to>
                                        <p:strVal val="visible"/>
                                      </p:to>
                                    </p:set>
                                    <p:anim calcmode="lin" valueType="num">
                                      <p:cBhvr>
                                        <p:cTn id="28" dur="500" fill="hold"/>
                                        <p:tgtEl>
                                          <p:spTgt spid="30"/>
                                        </p:tgtEl>
                                        <p:attrNameLst>
                                          <p:attrName>ppt_x</p:attrName>
                                        </p:attrNameLst>
                                      </p:cBhvr>
                                      <p:tavLst>
                                        <p:tav tm="0">
                                          <p:val>
                                            <p:strVal val="#ppt_x"/>
                                          </p:val>
                                        </p:tav>
                                        <p:tav tm="100000">
                                          <p:val>
                                            <p:strVal val="#ppt_x"/>
                                          </p:val>
                                        </p:tav>
                                      </p:tavLst>
                                    </p:anim>
                                    <p:anim calcmode="lin" valueType="num">
                                      <p:cBhvr>
                                        <p:cTn id="29" dur="500" fill="hold"/>
                                        <p:tgtEl>
                                          <p:spTgt spid="30"/>
                                        </p:tgtEl>
                                        <p:attrNameLst>
                                          <p:attrName>ppt_y</p:attrName>
                                        </p:attrNameLst>
                                      </p:cBhvr>
                                      <p:tavLst>
                                        <p:tav tm="0">
                                          <p:val>
                                            <p:strVal val="#ppt_y+#ppt_h/2"/>
                                          </p:val>
                                        </p:tav>
                                        <p:tav tm="100000">
                                          <p:val>
                                            <p:strVal val="#ppt_y"/>
                                          </p:val>
                                        </p:tav>
                                      </p:tavLst>
                                    </p:anim>
                                    <p:anim calcmode="lin" valueType="num">
                                      <p:cBhvr>
                                        <p:cTn id="30" dur="500" fill="hold"/>
                                        <p:tgtEl>
                                          <p:spTgt spid="30"/>
                                        </p:tgtEl>
                                        <p:attrNameLst>
                                          <p:attrName>ppt_w</p:attrName>
                                        </p:attrNameLst>
                                      </p:cBhvr>
                                      <p:tavLst>
                                        <p:tav tm="0">
                                          <p:val>
                                            <p:strVal val="#ppt_w"/>
                                          </p:val>
                                        </p:tav>
                                        <p:tav tm="100000">
                                          <p:val>
                                            <p:strVal val="#ppt_w"/>
                                          </p:val>
                                        </p:tav>
                                      </p:tavLst>
                                    </p:anim>
                                    <p:anim calcmode="lin" valueType="num">
                                      <p:cBhvr>
                                        <p:cTn id="31" dur="500" fill="hold"/>
                                        <p:tgtEl>
                                          <p:spTgt spid="30"/>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千图PPT彼岸天：ID 8661124库_组合 1"/>
          <p:cNvGrpSpPr/>
          <p:nvPr>
            <p:custDataLst>
              <p:tags r:id="rId1"/>
            </p:custDataLst>
          </p:nvPr>
        </p:nvGrpSpPr>
        <p:grpSpPr>
          <a:xfrm>
            <a:off x="4160951" y="1615302"/>
            <a:ext cx="3870098" cy="3868060"/>
            <a:chOff x="4106976" y="2252598"/>
            <a:chExt cx="3870098" cy="3868060"/>
          </a:xfrm>
        </p:grpSpPr>
        <p:sp>
          <p:nvSpPr>
            <p:cNvPr id="17" name="Freeform: Shape 5"/>
            <p:cNvSpPr/>
            <p:nvPr/>
          </p:nvSpPr>
          <p:spPr bwMode="auto">
            <a:xfrm>
              <a:off x="4561922" y="4045862"/>
              <a:ext cx="2952046" cy="1156746"/>
            </a:xfrm>
            <a:custGeom>
              <a:avLst/>
              <a:gdLst>
                <a:gd name="T0" fmla="*/ 0 w 1447"/>
                <a:gd name="T1" fmla="*/ 123 h 567"/>
                <a:gd name="T2" fmla="*/ 256 w 1447"/>
                <a:gd name="T3" fmla="*/ 0 h 567"/>
                <a:gd name="T4" fmla="*/ 721 w 1447"/>
                <a:gd name="T5" fmla="*/ 266 h 567"/>
                <a:gd name="T6" fmla="*/ 1226 w 1447"/>
                <a:gd name="T7" fmla="*/ 14 h 567"/>
                <a:gd name="T8" fmla="*/ 1447 w 1447"/>
                <a:gd name="T9" fmla="*/ 123 h 567"/>
                <a:gd name="T10" fmla="*/ 721 w 1447"/>
                <a:gd name="T11" fmla="*/ 567 h 567"/>
                <a:gd name="T12" fmla="*/ 0 w 1447"/>
                <a:gd name="T13" fmla="*/ 123 h 567"/>
              </a:gdLst>
              <a:ahLst/>
              <a:cxnLst>
                <a:cxn ang="0">
                  <a:pos x="T0" y="T1"/>
                </a:cxn>
                <a:cxn ang="0">
                  <a:pos x="T2" y="T3"/>
                </a:cxn>
                <a:cxn ang="0">
                  <a:pos x="T4" y="T5"/>
                </a:cxn>
                <a:cxn ang="0">
                  <a:pos x="T6" y="T7"/>
                </a:cxn>
                <a:cxn ang="0">
                  <a:pos x="T8" y="T9"/>
                </a:cxn>
                <a:cxn ang="0">
                  <a:pos x="T10" y="T11"/>
                </a:cxn>
                <a:cxn ang="0">
                  <a:pos x="T12" y="T13"/>
                </a:cxn>
              </a:cxnLst>
              <a:rect l="0" t="0" r="r" b="b"/>
              <a:pathLst>
                <a:path w="1447" h="567">
                  <a:moveTo>
                    <a:pt x="0" y="123"/>
                  </a:moveTo>
                  <a:lnTo>
                    <a:pt x="256" y="0"/>
                  </a:lnTo>
                  <a:lnTo>
                    <a:pt x="721" y="266"/>
                  </a:lnTo>
                  <a:lnTo>
                    <a:pt x="1226" y="14"/>
                  </a:lnTo>
                  <a:lnTo>
                    <a:pt x="1447" y="123"/>
                  </a:lnTo>
                  <a:lnTo>
                    <a:pt x="721" y="567"/>
                  </a:lnTo>
                  <a:lnTo>
                    <a:pt x="0" y="123"/>
                  </a:lnTo>
                  <a:close/>
                </a:path>
              </a:pathLst>
            </a:custGeom>
            <a:solidFill>
              <a:schemeClr val="accent3">
                <a:lumMod val="50000"/>
              </a:schemeClr>
            </a:solidFill>
            <a:ln>
              <a:noFill/>
            </a:ln>
          </p:spPr>
          <p:txBody>
            <a:bodyPr anchor="ctr"/>
            <a:lstStyle/>
            <a:p>
              <a:pPr algn="ctr"/>
              <a:endParaRPr/>
            </a:p>
          </p:txBody>
        </p:sp>
        <p:sp>
          <p:nvSpPr>
            <p:cNvPr id="18" name="Freeform: Shape 6"/>
            <p:cNvSpPr/>
            <p:nvPr/>
          </p:nvSpPr>
          <p:spPr bwMode="auto">
            <a:xfrm>
              <a:off x="4106976" y="4296795"/>
              <a:ext cx="1925868" cy="1823863"/>
            </a:xfrm>
            <a:custGeom>
              <a:avLst/>
              <a:gdLst>
                <a:gd name="T0" fmla="*/ 0 w 944"/>
                <a:gd name="T1" fmla="*/ 240 h 894"/>
                <a:gd name="T2" fmla="*/ 223 w 944"/>
                <a:gd name="T3" fmla="*/ 0 h 894"/>
                <a:gd name="T4" fmla="*/ 944 w 944"/>
                <a:gd name="T5" fmla="*/ 444 h 894"/>
                <a:gd name="T6" fmla="*/ 944 w 944"/>
                <a:gd name="T7" fmla="*/ 894 h 894"/>
                <a:gd name="T8" fmla="*/ 0 w 944"/>
                <a:gd name="T9" fmla="*/ 240 h 894"/>
              </a:gdLst>
              <a:ahLst/>
              <a:cxnLst>
                <a:cxn ang="0">
                  <a:pos x="T0" y="T1"/>
                </a:cxn>
                <a:cxn ang="0">
                  <a:pos x="T2" y="T3"/>
                </a:cxn>
                <a:cxn ang="0">
                  <a:pos x="T4" y="T5"/>
                </a:cxn>
                <a:cxn ang="0">
                  <a:pos x="T6" y="T7"/>
                </a:cxn>
                <a:cxn ang="0">
                  <a:pos x="T8" y="T9"/>
                </a:cxn>
              </a:cxnLst>
              <a:rect l="0" t="0" r="r" b="b"/>
              <a:pathLst>
                <a:path w="944" h="894">
                  <a:moveTo>
                    <a:pt x="0" y="240"/>
                  </a:moveTo>
                  <a:lnTo>
                    <a:pt x="223" y="0"/>
                  </a:lnTo>
                  <a:lnTo>
                    <a:pt x="944" y="444"/>
                  </a:lnTo>
                  <a:lnTo>
                    <a:pt x="944" y="894"/>
                  </a:lnTo>
                  <a:lnTo>
                    <a:pt x="0" y="240"/>
                  </a:lnTo>
                  <a:close/>
                </a:path>
              </a:pathLst>
            </a:custGeom>
            <a:solidFill>
              <a:schemeClr val="accent3"/>
            </a:solidFill>
            <a:ln>
              <a:noFill/>
            </a:ln>
          </p:spPr>
          <p:txBody>
            <a:bodyPr anchor="ctr"/>
            <a:lstStyle/>
            <a:p>
              <a:pPr algn="ctr"/>
              <a:endParaRPr/>
            </a:p>
          </p:txBody>
        </p:sp>
        <p:sp>
          <p:nvSpPr>
            <p:cNvPr id="19" name="Freeform: Shape 7"/>
            <p:cNvSpPr/>
            <p:nvPr/>
          </p:nvSpPr>
          <p:spPr bwMode="auto">
            <a:xfrm>
              <a:off x="6032844" y="4296795"/>
              <a:ext cx="1944230" cy="1823863"/>
            </a:xfrm>
            <a:custGeom>
              <a:avLst/>
              <a:gdLst>
                <a:gd name="T0" fmla="*/ 0 w 953"/>
                <a:gd name="T1" fmla="*/ 444 h 894"/>
                <a:gd name="T2" fmla="*/ 726 w 953"/>
                <a:gd name="T3" fmla="*/ 0 h 894"/>
                <a:gd name="T4" fmla="*/ 953 w 953"/>
                <a:gd name="T5" fmla="*/ 238 h 894"/>
                <a:gd name="T6" fmla="*/ 0 w 953"/>
                <a:gd name="T7" fmla="*/ 894 h 894"/>
                <a:gd name="T8" fmla="*/ 0 w 953"/>
                <a:gd name="T9" fmla="*/ 444 h 894"/>
              </a:gdLst>
              <a:ahLst/>
              <a:cxnLst>
                <a:cxn ang="0">
                  <a:pos x="T0" y="T1"/>
                </a:cxn>
                <a:cxn ang="0">
                  <a:pos x="T2" y="T3"/>
                </a:cxn>
                <a:cxn ang="0">
                  <a:pos x="T4" y="T5"/>
                </a:cxn>
                <a:cxn ang="0">
                  <a:pos x="T6" y="T7"/>
                </a:cxn>
                <a:cxn ang="0">
                  <a:pos x="T8" y="T9"/>
                </a:cxn>
              </a:cxnLst>
              <a:rect l="0" t="0" r="r" b="b"/>
              <a:pathLst>
                <a:path w="953" h="894">
                  <a:moveTo>
                    <a:pt x="0" y="444"/>
                  </a:moveTo>
                  <a:lnTo>
                    <a:pt x="726" y="0"/>
                  </a:lnTo>
                  <a:lnTo>
                    <a:pt x="953" y="238"/>
                  </a:lnTo>
                  <a:lnTo>
                    <a:pt x="0" y="894"/>
                  </a:lnTo>
                  <a:lnTo>
                    <a:pt x="0" y="444"/>
                  </a:lnTo>
                  <a:close/>
                </a:path>
              </a:pathLst>
            </a:custGeom>
            <a:solidFill>
              <a:schemeClr val="accent3">
                <a:lumMod val="75000"/>
              </a:schemeClr>
            </a:solidFill>
            <a:ln>
              <a:noFill/>
            </a:ln>
          </p:spPr>
          <p:txBody>
            <a:bodyPr anchor="ctr"/>
            <a:lstStyle/>
            <a:p>
              <a:pPr algn="ctr"/>
              <a:endParaRPr/>
            </a:p>
          </p:txBody>
        </p:sp>
        <p:sp>
          <p:nvSpPr>
            <p:cNvPr id="20" name="Freeform: Shape 8"/>
            <p:cNvSpPr/>
            <p:nvPr/>
          </p:nvSpPr>
          <p:spPr bwMode="auto">
            <a:xfrm>
              <a:off x="5031149" y="3537872"/>
              <a:ext cx="2017674" cy="648757"/>
            </a:xfrm>
            <a:custGeom>
              <a:avLst/>
              <a:gdLst>
                <a:gd name="T0" fmla="*/ 0 w 989"/>
                <a:gd name="T1" fmla="*/ 55 h 318"/>
                <a:gd name="T2" fmla="*/ 100 w 989"/>
                <a:gd name="T3" fmla="*/ 7 h 318"/>
                <a:gd name="T4" fmla="*/ 491 w 989"/>
                <a:gd name="T5" fmla="*/ 178 h 318"/>
                <a:gd name="T6" fmla="*/ 870 w 989"/>
                <a:gd name="T7" fmla="*/ 0 h 318"/>
                <a:gd name="T8" fmla="*/ 989 w 989"/>
                <a:gd name="T9" fmla="*/ 55 h 318"/>
                <a:gd name="T10" fmla="*/ 491 w 989"/>
                <a:gd name="T11" fmla="*/ 318 h 318"/>
                <a:gd name="T12" fmla="*/ 0 w 989"/>
                <a:gd name="T13" fmla="*/ 55 h 318"/>
              </a:gdLst>
              <a:ahLst/>
              <a:cxnLst>
                <a:cxn ang="0">
                  <a:pos x="T0" y="T1"/>
                </a:cxn>
                <a:cxn ang="0">
                  <a:pos x="T2" y="T3"/>
                </a:cxn>
                <a:cxn ang="0">
                  <a:pos x="T4" y="T5"/>
                </a:cxn>
                <a:cxn ang="0">
                  <a:pos x="T6" y="T7"/>
                </a:cxn>
                <a:cxn ang="0">
                  <a:pos x="T8" y="T9"/>
                </a:cxn>
                <a:cxn ang="0">
                  <a:pos x="T10" y="T11"/>
                </a:cxn>
                <a:cxn ang="0">
                  <a:pos x="T12" y="T13"/>
                </a:cxn>
              </a:cxnLst>
              <a:rect l="0" t="0" r="r" b="b"/>
              <a:pathLst>
                <a:path w="989" h="318">
                  <a:moveTo>
                    <a:pt x="0" y="55"/>
                  </a:moveTo>
                  <a:lnTo>
                    <a:pt x="100" y="7"/>
                  </a:lnTo>
                  <a:lnTo>
                    <a:pt x="491" y="178"/>
                  </a:lnTo>
                  <a:lnTo>
                    <a:pt x="870" y="0"/>
                  </a:lnTo>
                  <a:lnTo>
                    <a:pt x="989" y="55"/>
                  </a:lnTo>
                  <a:lnTo>
                    <a:pt x="491" y="318"/>
                  </a:lnTo>
                  <a:lnTo>
                    <a:pt x="0" y="55"/>
                  </a:lnTo>
                  <a:close/>
                </a:path>
              </a:pathLst>
            </a:custGeom>
            <a:solidFill>
              <a:schemeClr val="accent5">
                <a:lumMod val="50000"/>
              </a:schemeClr>
            </a:solidFill>
            <a:ln>
              <a:noFill/>
            </a:ln>
          </p:spPr>
          <p:txBody>
            <a:bodyPr anchor="ctr"/>
            <a:lstStyle/>
            <a:p>
              <a:pPr algn="ctr"/>
              <a:endParaRPr/>
            </a:p>
          </p:txBody>
        </p:sp>
        <p:sp>
          <p:nvSpPr>
            <p:cNvPr id="21" name="Freeform: Shape 9"/>
            <p:cNvSpPr/>
            <p:nvPr/>
          </p:nvSpPr>
          <p:spPr bwMode="auto">
            <a:xfrm>
              <a:off x="4551721" y="3650079"/>
              <a:ext cx="1481123" cy="1407679"/>
            </a:xfrm>
            <a:custGeom>
              <a:avLst/>
              <a:gdLst>
                <a:gd name="T0" fmla="*/ 0 w 726"/>
                <a:gd name="T1" fmla="*/ 249 h 690"/>
                <a:gd name="T2" fmla="*/ 726 w 726"/>
                <a:gd name="T3" fmla="*/ 690 h 690"/>
                <a:gd name="T4" fmla="*/ 726 w 726"/>
                <a:gd name="T5" fmla="*/ 263 h 690"/>
                <a:gd name="T6" fmla="*/ 235 w 726"/>
                <a:gd name="T7" fmla="*/ 0 h 690"/>
                <a:gd name="T8" fmla="*/ 0 w 726"/>
                <a:gd name="T9" fmla="*/ 249 h 690"/>
              </a:gdLst>
              <a:ahLst/>
              <a:cxnLst>
                <a:cxn ang="0">
                  <a:pos x="T0" y="T1"/>
                </a:cxn>
                <a:cxn ang="0">
                  <a:pos x="T2" y="T3"/>
                </a:cxn>
                <a:cxn ang="0">
                  <a:pos x="T4" y="T5"/>
                </a:cxn>
                <a:cxn ang="0">
                  <a:pos x="T6" y="T7"/>
                </a:cxn>
                <a:cxn ang="0">
                  <a:pos x="T8" y="T9"/>
                </a:cxn>
              </a:cxnLst>
              <a:rect l="0" t="0" r="r" b="b"/>
              <a:pathLst>
                <a:path w="726" h="690">
                  <a:moveTo>
                    <a:pt x="0" y="249"/>
                  </a:moveTo>
                  <a:lnTo>
                    <a:pt x="726" y="690"/>
                  </a:lnTo>
                  <a:lnTo>
                    <a:pt x="726" y="263"/>
                  </a:lnTo>
                  <a:lnTo>
                    <a:pt x="235" y="0"/>
                  </a:lnTo>
                  <a:lnTo>
                    <a:pt x="0" y="249"/>
                  </a:lnTo>
                  <a:close/>
                </a:path>
              </a:pathLst>
            </a:custGeom>
            <a:solidFill>
              <a:schemeClr val="accent5"/>
            </a:solidFill>
            <a:ln w="9525">
              <a:noFill/>
              <a:round/>
            </a:ln>
          </p:spPr>
          <p:txBody>
            <a:bodyPr anchor="ctr"/>
            <a:lstStyle/>
            <a:p>
              <a:pPr algn="ctr"/>
              <a:endParaRPr/>
            </a:p>
          </p:txBody>
        </p:sp>
        <p:sp>
          <p:nvSpPr>
            <p:cNvPr id="22" name="Freeform: Shape 10"/>
            <p:cNvSpPr/>
            <p:nvPr/>
          </p:nvSpPr>
          <p:spPr bwMode="auto">
            <a:xfrm>
              <a:off x="6032844" y="3650079"/>
              <a:ext cx="1495405" cy="1407679"/>
            </a:xfrm>
            <a:custGeom>
              <a:avLst/>
              <a:gdLst>
                <a:gd name="T0" fmla="*/ 0 w 733"/>
                <a:gd name="T1" fmla="*/ 690 h 690"/>
                <a:gd name="T2" fmla="*/ 0 w 733"/>
                <a:gd name="T3" fmla="*/ 263 h 690"/>
                <a:gd name="T4" fmla="*/ 498 w 733"/>
                <a:gd name="T5" fmla="*/ 0 h 690"/>
                <a:gd name="T6" fmla="*/ 733 w 733"/>
                <a:gd name="T7" fmla="*/ 249 h 690"/>
                <a:gd name="T8" fmla="*/ 0 w 733"/>
                <a:gd name="T9" fmla="*/ 690 h 690"/>
              </a:gdLst>
              <a:ahLst/>
              <a:cxnLst>
                <a:cxn ang="0">
                  <a:pos x="T0" y="T1"/>
                </a:cxn>
                <a:cxn ang="0">
                  <a:pos x="T2" y="T3"/>
                </a:cxn>
                <a:cxn ang="0">
                  <a:pos x="T4" y="T5"/>
                </a:cxn>
                <a:cxn ang="0">
                  <a:pos x="T6" y="T7"/>
                </a:cxn>
                <a:cxn ang="0">
                  <a:pos x="T8" y="T9"/>
                </a:cxn>
              </a:cxnLst>
              <a:rect l="0" t="0" r="r" b="b"/>
              <a:pathLst>
                <a:path w="733" h="690">
                  <a:moveTo>
                    <a:pt x="0" y="690"/>
                  </a:moveTo>
                  <a:lnTo>
                    <a:pt x="0" y="263"/>
                  </a:lnTo>
                  <a:lnTo>
                    <a:pt x="498" y="0"/>
                  </a:lnTo>
                  <a:lnTo>
                    <a:pt x="733" y="249"/>
                  </a:lnTo>
                  <a:lnTo>
                    <a:pt x="0" y="690"/>
                  </a:lnTo>
                  <a:close/>
                </a:path>
              </a:pathLst>
            </a:custGeom>
            <a:solidFill>
              <a:schemeClr val="accent5">
                <a:lumMod val="75000"/>
              </a:schemeClr>
            </a:solidFill>
            <a:ln>
              <a:noFill/>
            </a:ln>
          </p:spPr>
          <p:txBody>
            <a:bodyPr anchor="ctr"/>
            <a:lstStyle/>
            <a:p>
              <a:pPr algn="ctr"/>
              <a:endParaRPr/>
            </a:p>
          </p:txBody>
        </p:sp>
        <p:sp>
          <p:nvSpPr>
            <p:cNvPr id="23" name="Freeform: Shape 11"/>
            <p:cNvSpPr/>
            <p:nvPr/>
          </p:nvSpPr>
          <p:spPr bwMode="auto">
            <a:xfrm>
              <a:off x="5027070" y="2966640"/>
              <a:ext cx="1009857" cy="1060860"/>
            </a:xfrm>
            <a:custGeom>
              <a:avLst/>
              <a:gdLst>
                <a:gd name="T0" fmla="*/ 0 w 495"/>
                <a:gd name="T1" fmla="*/ 264 h 520"/>
                <a:gd name="T2" fmla="*/ 493 w 495"/>
                <a:gd name="T3" fmla="*/ 520 h 520"/>
                <a:gd name="T4" fmla="*/ 495 w 495"/>
                <a:gd name="T5" fmla="*/ 114 h 520"/>
                <a:gd name="T6" fmla="*/ 242 w 495"/>
                <a:gd name="T7" fmla="*/ 0 h 520"/>
                <a:gd name="T8" fmla="*/ 0 w 495"/>
                <a:gd name="T9" fmla="*/ 264 h 520"/>
              </a:gdLst>
              <a:ahLst/>
              <a:cxnLst>
                <a:cxn ang="0">
                  <a:pos x="T0" y="T1"/>
                </a:cxn>
                <a:cxn ang="0">
                  <a:pos x="T2" y="T3"/>
                </a:cxn>
                <a:cxn ang="0">
                  <a:pos x="T4" y="T5"/>
                </a:cxn>
                <a:cxn ang="0">
                  <a:pos x="T6" y="T7"/>
                </a:cxn>
                <a:cxn ang="0">
                  <a:pos x="T8" y="T9"/>
                </a:cxn>
              </a:cxnLst>
              <a:rect l="0" t="0" r="r" b="b"/>
              <a:pathLst>
                <a:path w="495" h="520">
                  <a:moveTo>
                    <a:pt x="0" y="264"/>
                  </a:moveTo>
                  <a:lnTo>
                    <a:pt x="493" y="520"/>
                  </a:lnTo>
                  <a:lnTo>
                    <a:pt x="495" y="114"/>
                  </a:lnTo>
                  <a:lnTo>
                    <a:pt x="242" y="0"/>
                  </a:lnTo>
                  <a:lnTo>
                    <a:pt x="0" y="264"/>
                  </a:lnTo>
                  <a:close/>
                </a:path>
              </a:pathLst>
            </a:custGeom>
            <a:solidFill>
              <a:schemeClr val="accent6"/>
            </a:solidFill>
            <a:ln>
              <a:noFill/>
            </a:ln>
          </p:spPr>
          <p:txBody>
            <a:bodyPr anchor="ctr"/>
            <a:lstStyle/>
            <a:p>
              <a:pPr algn="ctr"/>
              <a:endParaRPr/>
            </a:p>
          </p:txBody>
        </p:sp>
        <p:sp>
          <p:nvSpPr>
            <p:cNvPr id="24" name="Freeform: Shape 12"/>
            <p:cNvSpPr/>
            <p:nvPr/>
          </p:nvSpPr>
          <p:spPr bwMode="auto">
            <a:xfrm>
              <a:off x="6032845" y="2966640"/>
              <a:ext cx="1020057" cy="1060860"/>
            </a:xfrm>
            <a:custGeom>
              <a:avLst/>
              <a:gdLst>
                <a:gd name="T0" fmla="*/ 2 w 500"/>
                <a:gd name="T1" fmla="*/ 114 h 520"/>
                <a:gd name="T2" fmla="*/ 256 w 500"/>
                <a:gd name="T3" fmla="*/ 0 h 520"/>
                <a:gd name="T4" fmla="*/ 500 w 500"/>
                <a:gd name="T5" fmla="*/ 261 h 520"/>
                <a:gd name="T6" fmla="*/ 0 w 500"/>
                <a:gd name="T7" fmla="*/ 520 h 520"/>
                <a:gd name="T8" fmla="*/ 2 w 500"/>
                <a:gd name="T9" fmla="*/ 114 h 520"/>
              </a:gdLst>
              <a:ahLst/>
              <a:cxnLst>
                <a:cxn ang="0">
                  <a:pos x="T0" y="T1"/>
                </a:cxn>
                <a:cxn ang="0">
                  <a:pos x="T2" y="T3"/>
                </a:cxn>
                <a:cxn ang="0">
                  <a:pos x="T4" y="T5"/>
                </a:cxn>
                <a:cxn ang="0">
                  <a:pos x="T6" y="T7"/>
                </a:cxn>
                <a:cxn ang="0">
                  <a:pos x="T8" y="T9"/>
                </a:cxn>
              </a:cxnLst>
              <a:rect l="0" t="0" r="r" b="b"/>
              <a:pathLst>
                <a:path w="500" h="520">
                  <a:moveTo>
                    <a:pt x="2" y="114"/>
                  </a:moveTo>
                  <a:lnTo>
                    <a:pt x="256" y="0"/>
                  </a:lnTo>
                  <a:lnTo>
                    <a:pt x="500" y="261"/>
                  </a:lnTo>
                  <a:lnTo>
                    <a:pt x="0" y="520"/>
                  </a:lnTo>
                  <a:lnTo>
                    <a:pt x="2" y="114"/>
                  </a:lnTo>
                  <a:close/>
                </a:path>
              </a:pathLst>
            </a:custGeom>
            <a:solidFill>
              <a:schemeClr val="accent6">
                <a:lumMod val="75000"/>
              </a:schemeClr>
            </a:solidFill>
            <a:ln>
              <a:noFill/>
            </a:ln>
          </p:spPr>
          <p:txBody>
            <a:bodyPr anchor="ctr"/>
            <a:lstStyle/>
            <a:p>
              <a:pPr algn="ctr"/>
              <a:endParaRPr/>
            </a:p>
          </p:txBody>
        </p:sp>
        <p:sp>
          <p:nvSpPr>
            <p:cNvPr id="25" name="Freeform: Shape 13"/>
            <p:cNvSpPr/>
            <p:nvPr/>
          </p:nvSpPr>
          <p:spPr bwMode="auto">
            <a:xfrm>
              <a:off x="5520777" y="2880955"/>
              <a:ext cx="1034339" cy="318258"/>
            </a:xfrm>
            <a:custGeom>
              <a:avLst/>
              <a:gdLst>
                <a:gd name="T0" fmla="*/ 0 w 507"/>
                <a:gd name="T1" fmla="*/ 42 h 156"/>
                <a:gd name="T2" fmla="*/ 104 w 507"/>
                <a:gd name="T3" fmla="*/ 0 h 156"/>
                <a:gd name="T4" fmla="*/ 253 w 507"/>
                <a:gd name="T5" fmla="*/ 42 h 156"/>
                <a:gd name="T6" fmla="*/ 396 w 507"/>
                <a:gd name="T7" fmla="*/ 0 h 156"/>
                <a:gd name="T8" fmla="*/ 507 w 507"/>
                <a:gd name="T9" fmla="*/ 42 h 156"/>
                <a:gd name="T10" fmla="*/ 253 w 507"/>
                <a:gd name="T11" fmla="*/ 156 h 156"/>
                <a:gd name="T12" fmla="*/ 0 w 507"/>
                <a:gd name="T13" fmla="*/ 42 h 156"/>
              </a:gdLst>
              <a:ahLst/>
              <a:cxnLst>
                <a:cxn ang="0">
                  <a:pos x="T0" y="T1"/>
                </a:cxn>
                <a:cxn ang="0">
                  <a:pos x="T2" y="T3"/>
                </a:cxn>
                <a:cxn ang="0">
                  <a:pos x="T4" y="T5"/>
                </a:cxn>
                <a:cxn ang="0">
                  <a:pos x="T6" y="T7"/>
                </a:cxn>
                <a:cxn ang="0">
                  <a:pos x="T8" y="T9"/>
                </a:cxn>
                <a:cxn ang="0">
                  <a:pos x="T10" y="T11"/>
                </a:cxn>
                <a:cxn ang="0">
                  <a:pos x="T12" y="T13"/>
                </a:cxn>
              </a:cxnLst>
              <a:rect l="0" t="0" r="r" b="b"/>
              <a:pathLst>
                <a:path w="507" h="156">
                  <a:moveTo>
                    <a:pt x="0" y="42"/>
                  </a:moveTo>
                  <a:lnTo>
                    <a:pt x="104" y="0"/>
                  </a:lnTo>
                  <a:lnTo>
                    <a:pt x="253" y="42"/>
                  </a:lnTo>
                  <a:lnTo>
                    <a:pt x="396" y="0"/>
                  </a:lnTo>
                  <a:lnTo>
                    <a:pt x="507" y="42"/>
                  </a:lnTo>
                  <a:lnTo>
                    <a:pt x="253" y="156"/>
                  </a:lnTo>
                  <a:lnTo>
                    <a:pt x="0" y="42"/>
                  </a:lnTo>
                  <a:close/>
                </a:path>
              </a:pathLst>
            </a:custGeom>
            <a:solidFill>
              <a:schemeClr val="accent6">
                <a:lumMod val="50000"/>
              </a:schemeClr>
            </a:solidFill>
            <a:ln>
              <a:noFill/>
            </a:ln>
          </p:spPr>
          <p:txBody>
            <a:bodyPr anchor="ctr"/>
            <a:lstStyle/>
            <a:p>
              <a:pPr algn="ctr"/>
              <a:endParaRPr/>
            </a:p>
          </p:txBody>
        </p:sp>
        <p:sp>
          <p:nvSpPr>
            <p:cNvPr id="26" name="Freeform: Shape 14"/>
            <p:cNvSpPr/>
            <p:nvPr/>
          </p:nvSpPr>
          <p:spPr bwMode="auto">
            <a:xfrm>
              <a:off x="5520777" y="2252599"/>
              <a:ext cx="516150" cy="787484"/>
            </a:xfrm>
            <a:custGeom>
              <a:avLst/>
              <a:gdLst>
                <a:gd name="T0" fmla="*/ 0 w 253"/>
                <a:gd name="T1" fmla="*/ 275 h 386"/>
                <a:gd name="T2" fmla="*/ 253 w 253"/>
                <a:gd name="T3" fmla="*/ 0 h 386"/>
                <a:gd name="T4" fmla="*/ 253 w 253"/>
                <a:gd name="T5" fmla="*/ 386 h 386"/>
                <a:gd name="T6" fmla="*/ 0 w 253"/>
                <a:gd name="T7" fmla="*/ 275 h 386"/>
              </a:gdLst>
              <a:ahLst/>
              <a:cxnLst>
                <a:cxn ang="0">
                  <a:pos x="T0" y="T1"/>
                </a:cxn>
                <a:cxn ang="0">
                  <a:pos x="T2" y="T3"/>
                </a:cxn>
                <a:cxn ang="0">
                  <a:pos x="T4" y="T5"/>
                </a:cxn>
                <a:cxn ang="0">
                  <a:pos x="T6" y="T7"/>
                </a:cxn>
              </a:cxnLst>
              <a:rect l="0" t="0" r="r" b="b"/>
              <a:pathLst>
                <a:path w="253" h="386">
                  <a:moveTo>
                    <a:pt x="0" y="275"/>
                  </a:moveTo>
                  <a:lnTo>
                    <a:pt x="253" y="0"/>
                  </a:lnTo>
                  <a:lnTo>
                    <a:pt x="253" y="386"/>
                  </a:lnTo>
                  <a:lnTo>
                    <a:pt x="0" y="275"/>
                  </a:lnTo>
                  <a:close/>
                </a:path>
              </a:pathLst>
            </a:custGeom>
            <a:solidFill>
              <a:schemeClr val="accent2"/>
            </a:solidFill>
            <a:ln>
              <a:noFill/>
            </a:ln>
          </p:spPr>
          <p:txBody>
            <a:bodyPr anchor="ctr"/>
            <a:lstStyle/>
            <a:p>
              <a:pPr algn="ctr"/>
              <a:endParaRPr/>
            </a:p>
          </p:txBody>
        </p:sp>
        <p:sp>
          <p:nvSpPr>
            <p:cNvPr id="27" name="Freeform: Shape 15"/>
            <p:cNvSpPr/>
            <p:nvPr/>
          </p:nvSpPr>
          <p:spPr bwMode="auto">
            <a:xfrm>
              <a:off x="6036924" y="2252598"/>
              <a:ext cx="524310" cy="787484"/>
            </a:xfrm>
            <a:custGeom>
              <a:avLst/>
              <a:gdLst>
                <a:gd name="T0" fmla="*/ 0 w 257"/>
                <a:gd name="T1" fmla="*/ 0 h 386"/>
                <a:gd name="T2" fmla="*/ 257 w 257"/>
                <a:gd name="T3" fmla="*/ 275 h 386"/>
                <a:gd name="T4" fmla="*/ 0 w 257"/>
                <a:gd name="T5" fmla="*/ 386 h 386"/>
                <a:gd name="T6" fmla="*/ 0 w 257"/>
                <a:gd name="T7" fmla="*/ 0 h 386"/>
              </a:gdLst>
              <a:ahLst/>
              <a:cxnLst>
                <a:cxn ang="0">
                  <a:pos x="T0" y="T1"/>
                </a:cxn>
                <a:cxn ang="0">
                  <a:pos x="T2" y="T3"/>
                </a:cxn>
                <a:cxn ang="0">
                  <a:pos x="T4" y="T5"/>
                </a:cxn>
                <a:cxn ang="0">
                  <a:pos x="T6" y="T7"/>
                </a:cxn>
              </a:cxnLst>
              <a:rect l="0" t="0" r="r" b="b"/>
              <a:pathLst>
                <a:path w="257" h="386">
                  <a:moveTo>
                    <a:pt x="0" y="0"/>
                  </a:moveTo>
                  <a:lnTo>
                    <a:pt x="257" y="275"/>
                  </a:lnTo>
                  <a:lnTo>
                    <a:pt x="0" y="386"/>
                  </a:lnTo>
                  <a:lnTo>
                    <a:pt x="0" y="0"/>
                  </a:lnTo>
                  <a:close/>
                </a:path>
              </a:pathLst>
            </a:custGeom>
            <a:solidFill>
              <a:schemeClr val="accent2">
                <a:lumMod val="75000"/>
              </a:schemeClr>
            </a:solidFill>
            <a:ln>
              <a:noFill/>
            </a:ln>
          </p:spPr>
          <p:txBody>
            <a:bodyPr anchor="ctr"/>
            <a:lstStyle/>
            <a:p>
              <a:pPr algn="ctr"/>
              <a:endParaRPr/>
            </a:p>
          </p:txBody>
        </p:sp>
      </p:grpSp>
      <p:grpSp>
        <p:nvGrpSpPr>
          <p:cNvPr id="30" name="千图PPT彼岸天：ID 8661124库_组合 29"/>
          <p:cNvGrpSpPr/>
          <p:nvPr>
            <p:custDataLst>
              <p:tags r:id="rId2"/>
            </p:custDataLst>
          </p:nvPr>
        </p:nvGrpSpPr>
        <p:grpSpPr>
          <a:xfrm>
            <a:off x="742087" y="4035055"/>
            <a:ext cx="3156379" cy="1216315"/>
            <a:chOff x="742087" y="4035055"/>
            <a:chExt cx="3156379" cy="1216315"/>
          </a:xfrm>
        </p:grpSpPr>
        <p:sp>
          <p:nvSpPr>
            <p:cNvPr id="9" name="TextBox 22"/>
            <p:cNvSpPr txBox="1"/>
            <p:nvPr/>
          </p:nvSpPr>
          <p:spPr>
            <a:xfrm>
              <a:off x="742087" y="4558873"/>
              <a:ext cx="3156379" cy="692497"/>
            </a:xfrm>
            <a:prstGeom prst="rect">
              <a:avLst/>
            </a:prstGeom>
            <a:noFill/>
          </p:spPr>
          <p:txBody>
            <a:bodyPr wrap="square" lIns="0" tIns="0" rIns="0" bIns="0">
              <a:normAutofit/>
            </a:bodyPr>
            <a:lstStyle/>
            <a:p>
              <a:pPr algn="just">
                <a:lnSpc>
                  <a:spcPct val="120000"/>
                </a:lnSpc>
              </a:pPr>
              <a:r>
                <a:rPr lang="zh-CN" altLang="en-US" sz="1000" dirty="0" smtClean="0"/>
                <a:t>点击此处更换文本点击此处更换文本点击此处更换文本点击此处更换文本点击此处更换文本点击此处更换文本点击此处更换文本点击此处更换文本</a:t>
              </a:r>
              <a:endParaRPr sz="1000" dirty="0"/>
            </a:p>
          </p:txBody>
        </p:sp>
        <p:sp>
          <p:nvSpPr>
            <p:cNvPr id="10" name="TextBox 23"/>
            <p:cNvSpPr txBox="1"/>
            <p:nvPr/>
          </p:nvSpPr>
          <p:spPr>
            <a:xfrm>
              <a:off x="1353196" y="4035055"/>
              <a:ext cx="1569660" cy="369332"/>
            </a:xfrm>
            <a:prstGeom prst="rect">
              <a:avLst/>
            </a:prstGeom>
            <a:noFill/>
          </p:spPr>
          <p:txBody>
            <a:bodyPr wrap="none">
              <a:normAutofit/>
            </a:bodyPr>
            <a:lstStyle/>
            <a:p>
              <a:r>
                <a:rPr lang="zh-CN" altLang="en-US" dirty="0">
                  <a:solidFill>
                    <a:schemeClr val="accent3"/>
                  </a:solidFill>
                </a:rPr>
                <a:t>输入标题文本</a:t>
              </a:r>
            </a:p>
          </p:txBody>
        </p:sp>
        <p:sp>
          <p:nvSpPr>
            <p:cNvPr id="12" name="Freeform: Shape 25"/>
            <p:cNvSpPr/>
            <p:nvPr/>
          </p:nvSpPr>
          <p:spPr bwMode="auto">
            <a:xfrm>
              <a:off x="779286" y="4106435"/>
              <a:ext cx="452438" cy="452438"/>
            </a:xfrm>
            <a:custGeom>
              <a:avLst/>
              <a:gdLst>
                <a:gd name="T0" fmla="*/ 209 w 224"/>
                <a:gd name="T1" fmla="*/ 0 h 224"/>
                <a:gd name="T2" fmla="*/ 14 w 224"/>
                <a:gd name="T3" fmla="*/ 0 h 224"/>
                <a:gd name="T4" fmla="*/ 0 w 224"/>
                <a:gd name="T5" fmla="*/ 14 h 224"/>
                <a:gd name="T6" fmla="*/ 0 w 224"/>
                <a:gd name="T7" fmla="*/ 209 h 224"/>
                <a:gd name="T8" fmla="*/ 14 w 224"/>
                <a:gd name="T9" fmla="*/ 224 h 224"/>
                <a:gd name="T10" fmla="*/ 209 w 224"/>
                <a:gd name="T11" fmla="*/ 224 h 224"/>
                <a:gd name="T12" fmla="*/ 224 w 224"/>
                <a:gd name="T13" fmla="*/ 209 h 224"/>
                <a:gd name="T14" fmla="*/ 224 w 224"/>
                <a:gd name="T15" fmla="*/ 14 h 224"/>
                <a:gd name="T16" fmla="*/ 209 w 224"/>
                <a:gd name="T17" fmla="*/ 0 h 224"/>
                <a:gd name="T18" fmla="*/ 80 w 224"/>
                <a:gd name="T19" fmla="*/ 185 h 224"/>
                <a:gd name="T20" fmla="*/ 75 w 224"/>
                <a:gd name="T21" fmla="*/ 189 h 224"/>
                <a:gd name="T22" fmla="*/ 42 w 224"/>
                <a:gd name="T23" fmla="*/ 189 h 224"/>
                <a:gd name="T24" fmla="*/ 37 w 224"/>
                <a:gd name="T25" fmla="*/ 185 h 224"/>
                <a:gd name="T26" fmla="*/ 37 w 224"/>
                <a:gd name="T27" fmla="*/ 119 h 224"/>
                <a:gd name="T28" fmla="*/ 42 w 224"/>
                <a:gd name="T29" fmla="*/ 114 h 224"/>
                <a:gd name="T30" fmla="*/ 75 w 224"/>
                <a:gd name="T31" fmla="*/ 114 h 224"/>
                <a:gd name="T32" fmla="*/ 80 w 224"/>
                <a:gd name="T33" fmla="*/ 119 h 224"/>
                <a:gd name="T34" fmla="*/ 80 w 224"/>
                <a:gd name="T35" fmla="*/ 185 h 224"/>
                <a:gd name="T36" fmla="*/ 133 w 224"/>
                <a:gd name="T37" fmla="*/ 184 h 224"/>
                <a:gd name="T38" fmla="*/ 128 w 224"/>
                <a:gd name="T39" fmla="*/ 189 h 224"/>
                <a:gd name="T40" fmla="*/ 95 w 224"/>
                <a:gd name="T41" fmla="*/ 189 h 224"/>
                <a:gd name="T42" fmla="*/ 90 w 224"/>
                <a:gd name="T43" fmla="*/ 184 h 224"/>
                <a:gd name="T44" fmla="*/ 90 w 224"/>
                <a:gd name="T45" fmla="*/ 60 h 224"/>
                <a:gd name="T46" fmla="*/ 95 w 224"/>
                <a:gd name="T47" fmla="*/ 55 h 224"/>
                <a:gd name="T48" fmla="*/ 128 w 224"/>
                <a:gd name="T49" fmla="*/ 55 h 224"/>
                <a:gd name="T50" fmla="*/ 133 w 224"/>
                <a:gd name="T51" fmla="*/ 60 h 224"/>
                <a:gd name="T52" fmla="*/ 133 w 224"/>
                <a:gd name="T53" fmla="*/ 184 h 224"/>
                <a:gd name="T54" fmla="*/ 186 w 224"/>
                <a:gd name="T55" fmla="*/ 184 h 224"/>
                <a:gd name="T56" fmla="*/ 181 w 224"/>
                <a:gd name="T57" fmla="*/ 189 h 224"/>
                <a:gd name="T58" fmla="*/ 148 w 224"/>
                <a:gd name="T59" fmla="*/ 189 h 224"/>
                <a:gd name="T60" fmla="*/ 143 w 224"/>
                <a:gd name="T61" fmla="*/ 184 h 224"/>
                <a:gd name="T62" fmla="*/ 143 w 224"/>
                <a:gd name="T63" fmla="*/ 142 h 224"/>
                <a:gd name="T64" fmla="*/ 148 w 224"/>
                <a:gd name="T65" fmla="*/ 137 h 224"/>
                <a:gd name="T66" fmla="*/ 181 w 224"/>
                <a:gd name="T67" fmla="*/ 137 h 224"/>
                <a:gd name="T68" fmla="*/ 186 w 224"/>
                <a:gd name="T69" fmla="*/ 142 h 224"/>
                <a:gd name="T70" fmla="*/ 186 w 224"/>
                <a:gd name="T71" fmla="*/ 184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24" h="224">
                  <a:moveTo>
                    <a:pt x="209" y="0"/>
                  </a:moveTo>
                  <a:cubicBezTo>
                    <a:pt x="14" y="0"/>
                    <a:pt x="14" y="0"/>
                    <a:pt x="14" y="0"/>
                  </a:cubicBezTo>
                  <a:cubicBezTo>
                    <a:pt x="6" y="0"/>
                    <a:pt x="0" y="6"/>
                    <a:pt x="0" y="14"/>
                  </a:cubicBezTo>
                  <a:cubicBezTo>
                    <a:pt x="0" y="209"/>
                    <a:pt x="0" y="209"/>
                    <a:pt x="0" y="209"/>
                  </a:cubicBezTo>
                  <a:cubicBezTo>
                    <a:pt x="0" y="217"/>
                    <a:pt x="6" y="224"/>
                    <a:pt x="14" y="224"/>
                  </a:cubicBezTo>
                  <a:cubicBezTo>
                    <a:pt x="209" y="224"/>
                    <a:pt x="209" y="224"/>
                    <a:pt x="209" y="224"/>
                  </a:cubicBezTo>
                  <a:cubicBezTo>
                    <a:pt x="217" y="224"/>
                    <a:pt x="224" y="217"/>
                    <a:pt x="224" y="209"/>
                  </a:cubicBezTo>
                  <a:cubicBezTo>
                    <a:pt x="224" y="14"/>
                    <a:pt x="224" y="14"/>
                    <a:pt x="224" y="14"/>
                  </a:cubicBezTo>
                  <a:cubicBezTo>
                    <a:pt x="224" y="6"/>
                    <a:pt x="217" y="0"/>
                    <a:pt x="209" y="0"/>
                  </a:cubicBezTo>
                  <a:moveTo>
                    <a:pt x="80" y="185"/>
                  </a:moveTo>
                  <a:cubicBezTo>
                    <a:pt x="80" y="187"/>
                    <a:pt x="78" y="189"/>
                    <a:pt x="75" y="189"/>
                  </a:cubicBezTo>
                  <a:cubicBezTo>
                    <a:pt x="42" y="189"/>
                    <a:pt x="42" y="189"/>
                    <a:pt x="42" y="189"/>
                  </a:cubicBezTo>
                  <a:cubicBezTo>
                    <a:pt x="39" y="189"/>
                    <a:pt x="37" y="187"/>
                    <a:pt x="37" y="185"/>
                  </a:cubicBezTo>
                  <a:cubicBezTo>
                    <a:pt x="37" y="119"/>
                    <a:pt x="37" y="119"/>
                    <a:pt x="37" y="119"/>
                  </a:cubicBezTo>
                  <a:cubicBezTo>
                    <a:pt x="37" y="116"/>
                    <a:pt x="39" y="114"/>
                    <a:pt x="42" y="114"/>
                  </a:cubicBezTo>
                  <a:cubicBezTo>
                    <a:pt x="75" y="114"/>
                    <a:pt x="75" y="114"/>
                    <a:pt x="75" y="114"/>
                  </a:cubicBezTo>
                  <a:cubicBezTo>
                    <a:pt x="78" y="114"/>
                    <a:pt x="80" y="116"/>
                    <a:pt x="80" y="119"/>
                  </a:cubicBezTo>
                  <a:cubicBezTo>
                    <a:pt x="80" y="185"/>
                    <a:pt x="80" y="185"/>
                    <a:pt x="80" y="185"/>
                  </a:cubicBezTo>
                  <a:close/>
                  <a:moveTo>
                    <a:pt x="133" y="184"/>
                  </a:moveTo>
                  <a:cubicBezTo>
                    <a:pt x="133" y="187"/>
                    <a:pt x="131" y="189"/>
                    <a:pt x="128" y="189"/>
                  </a:cubicBezTo>
                  <a:cubicBezTo>
                    <a:pt x="95" y="189"/>
                    <a:pt x="95" y="189"/>
                    <a:pt x="95" y="189"/>
                  </a:cubicBezTo>
                  <a:cubicBezTo>
                    <a:pt x="92" y="189"/>
                    <a:pt x="90" y="187"/>
                    <a:pt x="90" y="184"/>
                  </a:cubicBezTo>
                  <a:cubicBezTo>
                    <a:pt x="90" y="60"/>
                    <a:pt x="90" y="60"/>
                    <a:pt x="90" y="60"/>
                  </a:cubicBezTo>
                  <a:cubicBezTo>
                    <a:pt x="90" y="57"/>
                    <a:pt x="92" y="55"/>
                    <a:pt x="95" y="55"/>
                  </a:cubicBezTo>
                  <a:cubicBezTo>
                    <a:pt x="128" y="55"/>
                    <a:pt x="128" y="55"/>
                    <a:pt x="128" y="55"/>
                  </a:cubicBezTo>
                  <a:cubicBezTo>
                    <a:pt x="131" y="55"/>
                    <a:pt x="133" y="57"/>
                    <a:pt x="133" y="60"/>
                  </a:cubicBezTo>
                  <a:lnTo>
                    <a:pt x="133" y="184"/>
                  </a:lnTo>
                  <a:close/>
                  <a:moveTo>
                    <a:pt x="186" y="184"/>
                  </a:moveTo>
                  <a:cubicBezTo>
                    <a:pt x="186" y="187"/>
                    <a:pt x="184" y="189"/>
                    <a:pt x="181" y="189"/>
                  </a:cubicBezTo>
                  <a:cubicBezTo>
                    <a:pt x="148" y="189"/>
                    <a:pt x="148" y="189"/>
                    <a:pt x="148" y="189"/>
                  </a:cubicBezTo>
                  <a:cubicBezTo>
                    <a:pt x="145" y="189"/>
                    <a:pt x="143" y="187"/>
                    <a:pt x="143" y="184"/>
                  </a:cubicBezTo>
                  <a:cubicBezTo>
                    <a:pt x="143" y="142"/>
                    <a:pt x="143" y="142"/>
                    <a:pt x="143" y="142"/>
                  </a:cubicBezTo>
                  <a:cubicBezTo>
                    <a:pt x="143" y="139"/>
                    <a:pt x="145" y="137"/>
                    <a:pt x="148" y="137"/>
                  </a:cubicBezTo>
                  <a:cubicBezTo>
                    <a:pt x="181" y="137"/>
                    <a:pt x="181" y="137"/>
                    <a:pt x="181" y="137"/>
                  </a:cubicBezTo>
                  <a:cubicBezTo>
                    <a:pt x="184" y="137"/>
                    <a:pt x="186" y="139"/>
                    <a:pt x="186" y="142"/>
                  </a:cubicBezTo>
                  <a:cubicBezTo>
                    <a:pt x="186" y="184"/>
                    <a:pt x="186" y="184"/>
                    <a:pt x="186" y="184"/>
                  </a:cubicBezTo>
                  <a:close/>
                </a:path>
              </a:pathLst>
            </a:custGeom>
            <a:solidFill>
              <a:schemeClr val="accent3"/>
            </a:solidFill>
            <a:ln>
              <a:noFill/>
            </a:ln>
          </p:spPr>
          <p:txBody>
            <a:bodyPr anchor="ctr"/>
            <a:lstStyle/>
            <a:p>
              <a:pPr algn="ctr"/>
              <a:endParaRPr/>
            </a:p>
          </p:txBody>
        </p:sp>
      </p:grpSp>
      <p:grpSp>
        <p:nvGrpSpPr>
          <p:cNvPr id="2" name="千图PPT彼岸天：ID 8661124库_组合 1"/>
          <p:cNvGrpSpPr/>
          <p:nvPr>
            <p:custDataLst>
              <p:tags r:id="rId3"/>
            </p:custDataLst>
          </p:nvPr>
        </p:nvGrpSpPr>
        <p:grpSpPr>
          <a:xfrm>
            <a:off x="742087" y="1602954"/>
            <a:ext cx="3156379" cy="1216315"/>
            <a:chOff x="742087" y="1602954"/>
            <a:chExt cx="3156379" cy="1216315"/>
          </a:xfrm>
        </p:grpSpPr>
        <p:sp>
          <p:nvSpPr>
            <p:cNvPr id="7" name="TextBox 20"/>
            <p:cNvSpPr txBox="1"/>
            <p:nvPr/>
          </p:nvSpPr>
          <p:spPr>
            <a:xfrm>
              <a:off x="742087" y="2126772"/>
              <a:ext cx="3156379" cy="692497"/>
            </a:xfrm>
            <a:prstGeom prst="rect">
              <a:avLst/>
            </a:prstGeom>
            <a:noFill/>
          </p:spPr>
          <p:txBody>
            <a:bodyPr wrap="square" lIns="0" tIns="0" rIns="0" bIns="0">
              <a:normAutofit/>
            </a:bodyPr>
            <a:lstStyle/>
            <a:p>
              <a:pPr algn="just">
                <a:lnSpc>
                  <a:spcPct val="120000"/>
                </a:lnSpc>
              </a:pPr>
              <a:r>
                <a:rPr lang="zh-CN" altLang="en-US" sz="1000" dirty="0" smtClean="0"/>
                <a:t>点击此处更换文本点击此处更换文本点击此处更换文本点击此处更换文本点击此处更换文本点击此处更换文本点击此处更换文本点击此处更换文本</a:t>
              </a:r>
              <a:endParaRPr sz="1000" dirty="0"/>
            </a:p>
          </p:txBody>
        </p:sp>
        <p:sp>
          <p:nvSpPr>
            <p:cNvPr id="8" name="TextBox 21"/>
            <p:cNvSpPr txBox="1"/>
            <p:nvPr/>
          </p:nvSpPr>
          <p:spPr>
            <a:xfrm>
              <a:off x="1353196" y="1602954"/>
              <a:ext cx="1569660" cy="369332"/>
            </a:xfrm>
            <a:prstGeom prst="rect">
              <a:avLst/>
            </a:prstGeom>
            <a:noFill/>
          </p:spPr>
          <p:txBody>
            <a:bodyPr wrap="none">
              <a:normAutofit/>
            </a:bodyPr>
            <a:lstStyle/>
            <a:p>
              <a:r>
                <a:rPr lang="zh-CN" altLang="en-US" dirty="0">
                  <a:solidFill>
                    <a:schemeClr val="accent1"/>
                  </a:solidFill>
                </a:rPr>
                <a:t>输入标题文本</a:t>
              </a:r>
            </a:p>
          </p:txBody>
        </p:sp>
        <p:sp>
          <p:nvSpPr>
            <p:cNvPr id="14" name="Freeform: Shape 27"/>
            <p:cNvSpPr/>
            <p:nvPr/>
          </p:nvSpPr>
          <p:spPr bwMode="auto">
            <a:xfrm>
              <a:off x="851303" y="1626709"/>
              <a:ext cx="355600" cy="500063"/>
            </a:xfrm>
            <a:custGeom>
              <a:avLst/>
              <a:gdLst>
                <a:gd name="T0" fmla="*/ 26 w 176"/>
                <a:gd name="T1" fmla="*/ 168 h 248"/>
                <a:gd name="T2" fmla="*/ 0 w 176"/>
                <a:gd name="T3" fmla="*/ 190 h 248"/>
                <a:gd name="T4" fmla="*/ 0 w 176"/>
                <a:gd name="T5" fmla="*/ 248 h 248"/>
                <a:gd name="T6" fmla="*/ 47 w 176"/>
                <a:gd name="T7" fmla="*/ 214 h 248"/>
                <a:gd name="T8" fmla="*/ 32 w 176"/>
                <a:gd name="T9" fmla="*/ 168 h 248"/>
                <a:gd name="T10" fmla="*/ 26 w 176"/>
                <a:gd name="T11" fmla="*/ 168 h 248"/>
                <a:gd name="T12" fmla="*/ 149 w 176"/>
                <a:gd name="T13" fmla="*/ 168 h 248"/>
                <a:gd name="T14" fmla="*/ 143 w 176"/>
                <a:gd name="T15" fmla="*/ 168 h 248"/>
                <a:gd name="T16" fmla="*/ 128 w 176"/>
                <a:gd name="T17" fmla="*/ 214 h 248"/>
                <a:gd name="T18" fmla="*/ 176 w 176"/>
                <a:gd name="T19" fmla="*/ 248 h 248"/>
                <a:gd name="T20" fmla="*/ 176 w 176"/>
                <a:gd name="T21" fmla="*/ 190 h 248"/>
                <a:gd name="T22" fmla="*/ 149 w 176"/>
                <a:gd name="T23" fmla="*/ 168 h 248"/>
                <a:gd name="T24" fmla="*/ 88 w 176"/>
                <a:gd name="T25" fmla="*/ 0 h 248"/>
                <a:gd name="T26" fmla="*/ 39 w 176"/>
                <a:gd name="T27" fmla="*/ 128 h 248"/>
                <a:gd name="T28" fmla="*/ 80 w 176"/>
                <a:gd name="T29" fmla="*/ 229 h 248"/>
                <a:gd name="T30" fmla="*/ 80 w 176"/>
                <a:gd name="T31" fmla="*/ 171 h 248"/>
                <a:gd name="T32" fmla="*/ 88 w 176"/>
                <a:gd name="T33" fmla="*/ 163 h 248"/>
                <a:gd name="T34" fmla="*/ 95 w 176"/>
                <a:gd name="T35" fmla="*/ 171 h 248"/>
                <a:gd name="T36" fmla="*/ 95 w 176"/>
                <a:gd name="T37" fmla="*/ 229 h 248"/>
                <a:gd name="T38" fmla="*/ 136 w 176"/>
                <a:gd name="T39" fmla="*/ 128 h 248"/>
                <a:gd name="T40" fmla="*/ 88 w 176"/>
                <a:gd name="T41" fmla="*/ 0 h 248"/>
                <a:gd name="T42" fmla="*/ 87 w 176"/>
                <a:gd name="T43" fmla="*/ 70 h 248"/>
                <a:gd name="T44" fmla="*/ 63 w 176"/>
                <a:gd name="T45" fmla="*/ 68 h 248"/>
                <a:gd name="T46" fmla="*/ 88 w 176"/>
                <a:gd name="T47" fmla="*/ 22 h 248"/>
                <a:gd name="T48" fmla="*/ 112 w 176"/>
                <a:gd name="T49" fmla="*/ 68 h 248"/>
                <a:gd name="T50" fmla="*/ 87 w 176"/>
                <a:gd name="T51" fmla="*/ 70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76" h="248">
                  <a:moveTo>
                    <a:pt x="26" y="168"/>
                  </a:moveTo>
                  <a:cubicBezTo>
                    <a:pt x="11" y="168"/>
                    <a:pt x="0" y="178"/>
                    <a:pt x="0" y="190"/>
                  </a:cubicBezTo>
                  <a:cubicBezTo>
                    <a:pt x="0" y="248"/>
                    <a:pt x="0" y="248"/>
                    <a:pt x="0" y="248"/>
                  </a:cubicBezTo>
                  <a:cubicBezTo>
                    <a:pt x="47" y="214"/>
                    <a:pt x="47" y="214"/>
                    <a:pt x="47" y="214"/>
                  </a:cubicBezTo>
                  <a:cubicBezTo>
                    <a:pt x="40" y="202"/>
                    <a:pt x="35" y="187"/>
                    <a:pt x="32" y="168"/>
                  </a:cubicBezTo>
                  <a:cubicBezTo>
                    <a:pt x="26" y="168"/>
                    <a:pt x="26" y="168"/>
                    <a:pt x="26" y="168"/>
                  </a:cubicBezTo>
                  <a:close/>
                  <a:moveTo>
                    <a:pt x="149" y="168"/>
                  </a:moveTo>
                  <a:cubicBezTo>
                    <a:pt x="143" y="168"/>
                    <a:pt x="143" y="168"/>
                    <a:pt x="143" y="168"/>
                  </a:cubicBezTo>
                  <a:cubicBezTo>
                    <a:pt x="140" y="187"/>
                    <a:pt x="135" y="202"/>
                    <a:pt x="128" y="214"/>
                  </a:cubicBezTo>
                  <a:cubicBezTo>
                    <a:pt x="176" y="248"/>
                    <a:pt x="176" y="248"/>
                    <a:pt x="176" y="248"/>
                  </a:cubicBezTo>
                  <a:cubicBezTo>
                    <a:pt x="176" y="190"/>
                    <a:pt x="176" y="190"/>
                    <a:pt x="176" y="190"/>
                  </a:cubicBezTo>
                  <a:cubicBezTo>
                    <a:pt x="176" y="178"/>
                    <a:pt x="164" y="168"/>
                    <a:pt x="149" y="168"/>
                  </a:cubicBezTo>
                  <a:moveTo>
                    <a:pt x="88" y="0"/>
                  </a:moveTo>
                  <a:cubicBezTo>
                    <a:pt x="88" y="0"/>
                    <a:pt x="39" y="37"/>
                    <a:pt x="39" y="128"/>
                  </a:cubicBezTo>
                  <a:cubicBezTo>
                    <a:pt x="39" y="187"/>
                    <a:pt x="57" y="223"/>
                    <a:pt x="80" y="229"/>
                  </a:cubicBezTo>
                  <a:cubicBezTo>
                    <a:pt x="80" y="171"/>
                    <a:pt x="80" y="171"/>
                    <a:pt x="80" y="171"/>
                  </a:cubicBezTo>
                  <a:cubicBezTo>
                    <a:pt x="80" y="167"/>
                    <a:pt x="84" y="163"/>
                    <a:pt x="88" y="163"/>
                  </a:cubicBezTo>
                  <a:cubicBezTo>
                    <a:pt x="92" y="163"/>
                    <a:pt x="95" y="167"/>
                    <a:pt x="95" y="171"/>
                  </a:cubicBezTo>
                  <a:cubicBezTo>
                    <a:pt x="95" y="229"/>
                    <a:pt x="95" y="229"/>
                    <a:pt x="95" y="229"/>
                  </a:cubicBezTo>
                  <a:cubicBezTo>
                    <a:pt x="118" y="223"/>
                    <a:pt x="136" y="187"/>
                    <a:pt x="136" y="128"/>
                  </a:cubicBezTo>
                  <a:cubicBezTo>
                    <a:pt x="136" y="36"/>
                    <a:pt x="88" y="0"/>
                    <a:pt x="88" y="0"/>
                  </a:cubicBezTo>
                  <a:moveTo>
                    <a:pt x="87" y="70"/>
                  </a:moveTo>
                  <a:cubicBezTo>
                    <a:pt x="79" y="70"/>
                    <a:pt x="71" y="70"/>
                    <a:pt x="63" y="68"/>
                  </a:cubicBezTo>
                  <a:cubicBezTo>
                    <a:pt x="70" y="46"/>
                    <a:pt x="80" y="31"/>
                    <a:pt x="88" y="22"/>
                  </a:cubicBezTo>
                  <a:cubicBezTo>
                    <a:pt x="95" y="31"/>
                    <a:pt x="105" y="46"/>
                    <a:pt x="112" y="68"/>
                  </a:cubicBezTo>
                  <a:cubicBezTo>
                    <a:pt x="104" y="70"/>
                    <a:pt x="96" y="70"/>
                    <a:pt x="87" y="70"/>
                  </a:cubicBezTo>
                </a:path>
              </a:pathLst>
            </a:custGeom>
            <a:solidFill>
              <a:schemeClr val="accent1"/>
            </a:solidFill>
            <a:ln>
              <a:noFill/>
            </a:ln>
          </p:spPr>
          <p:txBody>
            <a:bodyPr anchor="ctr"/>
            <a:lstStyle/>
            <a:p>
              <a:pPr algn="ctr"/>
              <a:endParaRPr/>
            </a:p>
          </p:txBody>
        </p:sp>
      </p:grpSp>
      <p:grpSp>
        <p:nvGrpSpPr>
          <p:cNvPr id="28" name="千图PPT彼岸天：ID 8661124库_组合 27"/>
          <p:cNvGrpSpPr/>
          <p:nvPr>
            <p:custDataLst>
              <p:tags r:id="rId4"/>
            </p:custDataLst>
          </p:nvPr>
        </p:nvGrpSpPr>
        <p:grpSpPr>
          <a:xfrm>
            <a:off x="8033597" y="1602897"/>
            <a:ext cx="3156379" cy="1216372"/>
            <a:chOff x="8033597" y="1602897"/>
            <a:chExt cx="3156379" cy="1216372"/>
          </a:xfrm>
        </p:grpSpPr>
        <p:sp>
          <p:nvSpPr>
            <p:cNvPr id="5" name="TextBox 17"/>
            <p:cNvSpPr txBox="1"/>
            <p:nvPr/>
          </p:nvSpPr>
          <p:spPr>
            <a:xfrm>
              <a:off x="8592672" y="1602954"/>
              <a:ext cx="1569660" cy="369332"/>
            </a:xfrm>
            <a:prstGeom prst="rect">
              <a:avLst/>
            </a:prstGeom>
            <a:noFill/>
          </p:spPr>
          <p:txBody>
            <a:bodyPr wrap="none">
              <a:normAutofit/>
            </a:bodyPr>
            <a:lstStyle/>
            <a:p>
              <a:r>
                <a:rPr lang="zh-CN" altLang="en-US" dirty="0">
                  <a:solidFill>
                    <a:schemeClr val="accent2"/>
                  </a:solidFill>
                </a:rPr>
                <a:t>输入标题文本</a:t>
              </a:r>
            </a:p>
          </p:txBody>
        </p:sp>
        <p:sp>
          <p:nvSpPr>
            <p:cNvPr id="11" name="Freeform: Shape 24"/>
            <p:cNvSpPr/>
            <p:nvPr/>
          </p:nvSpPr>
          <p:spPr bwMode="auto">
            <a:xfrm>
              <a:off x="8094885" y="1602897"/>
              <a:ext cx="525463" cy="523875"/>
            </a:xfrm>
            <a:custGeom>
              <a:avLst/>
              <a:gdLst>
                <a:gd name="T0" fmla="*/ 183 w 260"/>
                <a:gd name="T1" fmla="*/ 106 h 260"/>
                <a:gd name="T2" fmla="*/ 192 w 260"/>
                <a:gd name="T3" fmla="*/ 142 h 260"/>
                <a:gd name="T4" fmla="*/ 117 w 260"/>
                <a:gd name="T5" fmla="*/ 218 h 260"/>
                <a:gd name="T6" fmla="*/ 41 w 260"/>
                <a:gd name="T7" fmla="*/ 142 h 260"/>
                <a:gd name="T8" fmla="*/ 117 w 260"/>
                <a:gd name="T9" fmla="*/ 66 h 260"/>
                <a:gd name="T10" fmla="*/ 154 w 260"/>
                <a:gd name="T11" fmla="*/ 75 h 260"/>
                <a:gd name="T12" fmla="*/ 183 w 260"/>
                <a:gd name="T13" fmla="*/ 46 h 260"/>
                <a:gd name="T14" fmla="*/ 116 w 260"/>
                <a:gd name="T15" fmla="*/ 24 h 260"/>
                <a:gd name="T16" fmla="*/ 0 w 260"/>
                <a:gd name="T17" fmla="*/ 142 h 260"/>
                <a:gd name="T18" fmla="*/ 116 w 260"/>
                <a:gd name="T19" fmla="*/ 260 h 260"/>
                <a:gd name="T20" fmla="*/ 233 w 260"/>
                <a:gd name="T21" fmla="*/ 142 h 260"/>
                <a:gd name="T22" fmla="*/ 213 w 260"/>
                <a:gd name="T23" fmla="*/ 76 h 260"/>
                <a:gd name="T24" fmla="*/ 183 w 260"/>
                <a:gd name="T25" fmla="*/ 106 h 260"/>
                <a:gd name="T26" fmla="*/ 225 w 260"/>
                <a:gd name="T27" fmla="*/ 35 h 260"/>
                <a:gd name="T28" fmla="*/ 225 w 260"/>
                <a:gd name="T29" fmla="*/ 35 h 260"/>
                <a:gd name="T30" fmla="*/ 225 w 260"/>
                <a:gd name="T31" fmla="*/ 0 h 260"/>
                <a:gd name="T32" fmla="*/ 202 w 260"/>
                <a:gd name="T33" fmla="*/ 22 h 260"/>
                <a:gd name="T34" fmla="*/ 202 w 260"/>
                <a:gd name="T35" fmla="*/ 45 h 260"/>
                <a:gd name="T36" fmla="*/ 138 w 260"/>
                <a:gd name="T37" fmla="*/ 110 h 260"/>
                <a:gd name="T38" fmla="*/ 117 w 260"/>
                <a:gd name="T39" fmla="*/ 103 h 260"/>
                <a:gd name="T40" fmla="*/ 79 w 260"/>
                <a:gd name="T41" fmla="*/ 142 h 260"/>
                <a:gd name="T42" fmla="*/ 117 w 260"/>
                <a:gd name="T43" fmla="*/ 180 h 260"/>
                <a:gd name="T44" fmla="*/ 155 w 260"/>
                <a:gd name="T45" fmla="*/ 142 h 260"/>
                <a:gd name="T46" fmla="*/ 150 w 260"/>
                <a:gd name="T47" fmla="*/ 123 h 260"/>
                <a:gd name="T48" fmla="*/ 214 w 260"/>
                <a:gd name="T49" fmla="*/ 58 h 260"/>
                <a:gd name="T50" fmla="*/ 237 w 260"/>
                <a:gd name="T51" fmla="*/ 58 h 260"/>
                <a:gd name="T52" fmla="*/ 260 w 260"/>
                <a:gd name="T53" fmla="*/ 35 h 260"/>
                <a:gd name="T54" fmla="*/ 225 w 260"/>
                <a:gd name="T55" fmla="*/ 35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60" h="260">
                  <a:moveTo>
                    <a:pt x="183" y="106"/>
                  </a:moveTo>
                  <a:cubicBezTo>
                    <a:pt x="189" y="117"/>
                    <a:pt x="192" y="129"/>
                    <a:pt x="192" y="142"/>
                  </a:cubicBezTo>
                  <a:cubicBezTo>
                    <a:pt x="192" y="184"/>
                    <a:pt x="159" y="218"/>
                    <a:pt x="117" y="218"/>
                  </a:cubicBezTo>
                  <a:cubicBezTo>
                    <a:pt x="75" y="218"/>
                    <a:pt x="41" y="184"/>
                    <a:pt x="41" y="142"/>
                  </a:cubicBezTo>
                  <a:cubicBezTo>
                    <a:pt x="41" y="100"/>
                    <a:pt x="75" y="66"/>
                    <a:pt x="117" y="66"/>
                  </a:cubicBezTo>
                  <a:cubicBezTo>
                    <a:pt x="130" y="66"/>
                    <a:pt x="143" y="69"/>
                    <a:pt x="154" y="75"/>
                  </a:cubicBezTo>
                  <a:cubicBezTo>
                    <a:pt x="183" y="46"/>
                    <a:pt x="183" y="46"/>
                    <a:pt x="183" y="46"/>
                  </a:cubicBezTo>
                  <a:cubicBezTo>
                    <a:pt x="164" y="32"/>
                    <a:pt x="141" y="24"/>
                    <a:pt x="116" y="24"/>
                  </a:cubicBezTo>
                  <a:cubicBezTo>
                    <a:pt x="52" y="24"/>
                    <a:pt x="0" y="77"/>
                    <a:pt x="0" y="142"/>
                  </a:cubicBezTo>
                  <a:cubicBezTo>
                    <a:pt x="0" y="207"/>
                    <a:pt x="52" y="260"/>
                    <a:pt x="116" y="260"/>
                  </a:cubicBezTo>
                  <a:cubicBezTo>
                    <a:pt x="180" y="260"/>
                    <a:pt x="233" y="207"/>
                    <a:pt x="233" y="142"/>
                  </a:cubicBezTo>
                  <a:cubicBezTo>
                    <a:pt x="233" y="118"/>
                    <a:pt x="225" y="95"/>
                    <a:pt x="213" y="76"/>
                  </a:cubicBezTo>
                  <a:cubicBezTo>
                    <a:pt x="183" y="106"/>
                    <a:pt x="183" y="106"/>
                    <a:pt x="183" y="106"/>
                  </a:cubicBezTo>
                  <a:close/>
                  <a:moveTo>
                    <a:pt x="225" y="35"/>
                  </a:moveTo>
                  <a:cubicBezTo>
                    <a:pt x="225" y="35"/>
                    <a:pt x="225" y="35"/>
                    <a:pt x="225" y="35"/>
                  </a:cubicBezTo>
                  <a:cubicBezTo>
                    <a:pt x="225" y="0"/>
                    <a:pt x="225" y="0"/>
                    <a:pt x="225" y="0"/>
                  </a:cubicBezTo>
                  <a:cubicBezTo>
                    <a:pt x="202" y="22"/>
                    <a:pt x="202" y="22"/>
                    <a:pt x="202" y="22"/>
                  </a:cubicBezTo>
                  <a:cubicBezTo>
                    <a:pt x="202" y="45"/>
                    <a:pt x="202" y="45"/>
                    <a:pt x="202" y="45"/>
                  </a:cubicBezTo>
                  <a:cubicBezTo>
                    <a:pt x="138" y="110"/>
                    <a:pt x="138" y="110"/>
                    <a:pt x="138" y="110"/>
                  </a:cubicBezTo>
                  <a:cubicBezTo>
                    <a:pt x="132" y="106"/>
                    <a:pt x="125" y="103"/>
                    <a:pt x="117" y="103"/>
                  </a:cubicBezTo>
                  <a:cubicBezTo>
                    <a:pt x="96" y="103"/>
                    <a:pt x="79" y="121"/>
                    <a:pt x="79" y="142"/>
                  </a:cubicBezTo>
                  <a:cubicBezTo>
                    <a:pt x="79" y="163"/>
                    <a:pt x="96" y="180"/>
                    <a:pt x="117" y="180"/>
                  </a:cubicBezTo>
                  <a:cubicBezTo>
                    <a:pt x="138" y="180"/>
                    <a:pt x="155" y="163"/>
                    <a:pt x="155" y="142"/>
                  </a:cubicBezTo>
                  <a:cubicBezTo>
                    <a:pt x="155" y="135"/>
                    <a:pt x="153" y="128"/>
                    <a:pt x="150" y="123"/>
                  </a:cubicBezTo>
                  <a:cubicBezTo>
                    <a:pt x="214" y="58"/>
                    <a:pt x="214" y="58"/>
                    <a:pt x="214" y="58"/>
                  </a:cubicBezTo>
                  <a:cubicBezTo>
                    <a:pt x="237" y="58"/>
                    <a:pt x="237" y="58"/>
                    <a:pt x="237" y="58"/>
                  </a:cubicBezTo>
                  <a:cubicBezTo>
                    <a:pt x="260" y="35"/>
                    <a:pt x="260" y="35"/>
                    <a:pt x="260" y="35"/>
                  </a:cubicBezTo>
                  <a:cubicBezTo>
                    <a:pt x="225" y="35"/>
                    <a:pt x="225" y="35"/>
                    <a:pt x="225" y="35"/>
                  </a:cubicBezTo>
                  <a:close/>
                </a:path>
              </a:pathLst>
            </a:custGeom>
            <a:solidFill>
              <a:schemeClr val="accent2"/>
            </a:solidFill>
            <a:ln>
              <a:noFill/>
            </a:ln>
          </p:spPr>
          <p:txBody>
            <a:bodyPr anchor="ctr"/>
            <a:lstStyle/>
            <a:p>
              <a:pPr algn="ctr"/>
              <a:endParaRPr/>
            </a:p>
          </p:txBody>
        </p:sp>
        <p:sp>
          <p:nvSpPr>
            <p:cNvPr id="15" name="TextBox 35"/>
            <p:cNvSpPr txBox="1"/>
            <p:nvPr/>
          </p:nvSpPr>
          <p:spPr>
            <a:xfrm>
              <a:off x="8033597" y="2126772"/>
              <a:ext cx="3156379" cy="692497"/>
            </a:xfrm>
            <a:prstGeom prst="rect">
              <a:avLst/>
            </a:prstGeom>
            <a:noFill/>
          </p:spPr>
          <p:txBody>
            <a:bodyPr wrap="square" lIns="0" tIns="0" rIns="0" bIns="0">
              <a:normAutofit/>
            </a:bodyPr>
            <a:lstStyle/>
            <a:p>
              <a:pPr algn="just">
                <a:lnSpc>
                  <a:spcPct val="120000"/>
                </a:lnSpc>
              </a:pPr>
              <a:r>
                <a:rPr lang="zh-CN" altLang="en-US" sz="1000" dirty="0" smtClean="0"/>
                <a:t>点击此处更换文本点击此处更换文本点击此处更换文本点击此处更换文本点击此处更换文本点击此处更换文本点击此处更换文本点击此处更换文本</a:t>
              </a:r>
              <a:endParaRPr sz="1000" dirty="0"/>
            </a:p>
          </p:txBody>
        </p:sp>
      </p:grpSp>
      <p:grpSp>
        <p:nvGrpSpPr>
          <p:cNvPr id="29" name="千图PPT彼岸天：ID 8661124库_组合 28"/>
          <p:cNvGrpSpPr/>
          <p:nvPr>
            <p:custDataLst>
              <p:tags r:id="rId5"/>
            </p:custDataLst>
          </p:nvPr>
        </p:nvGrpSpPr>
        <p:grpSpPr>
          <a:xfrm>
            <a:off x="8033597" y="4011185"/>
            <a:ext cx="3156379" cy="1240185"/>
            <a:chOff x="8033597" y="4011185"/>
            <a:chExt cx="3156379" cy="1240185"/>
          </a:xfrm>
        </p:grpSpPr>
        <p:sp>
          <p:nvSpPr>
            <p:cNvPr id="6" name="TextBox 19"/>
            <p:cNvSpPr txBox="1"/>
            <p:nvPr/>
          </p:nvSpPr>
          <p:spPr>
            <a:xfrm>
              <a:off x="8592672" y="4035055"/>
              <a:ext cx="1569660" cy="369332"/>
            </a:xfrm>
            <a:prstGeom prst="rect">
              <a:avLst/>
            </a:prstGeom>
            <a:noFill/>
          </p:spPr>
          <p:txBody>
            <a:bodyPr wrap="none">
              <a:normAutofit/>
            </a:bodyPr>
            <a:lstStyle/>
            <a:p>
              <a:r>
                <a:rPr lang="zh-CN" altLang="en-US" dirty="0">
                  <a:solidFill>
                    <a:schemeClr val="accent4"/>
                  </a:solidFill>
                </a:rPr>
                <a:t>输入标题文本</a:t>
              </a:r>
            </a:p>
          </p:txBody>
        </p:sp>
        <p:sp>
          <p:nvSpPr>
            <p:cNvPr id="13" name="Freeform: Shape 26"/>
            <p:cNvSpPr/>
            <p:nvPr/>
          </p:nvSpPr>
          <p:spPr bwMode="auto">
            <a:xfrm>
              <a:off x="8141400" y="4011185"/>
              <a:ext cx="484188" cy="547688"/>
            </a:xfrm>
            <a:custGeom>
              <a:avLst/>
              <a:gdLst>
                <a:gd name="T0" fmla="*/ 61 w 240"/>
                <a:gd name="T1" fmla="*/ 48 h 272"/>
                <a:gd name="T2" fmla="*/ 35 w 240"/>
                <a:gd name="T3" fmla="*/ 35 h 272"/>
                <a:gd name="T4" fmla="*/ 48 w 240"/>
                <a:gd name="T5" fmla="*/ 61 h 272"/>
                <a:gd name="T6" fmla="*/ 61 w 240"/>
                <a:gd name="T7" fmla="*/ 61 h 272"/>
                <a:gd name="T8" fmla="*/ 9 w 240"/>
                <a:gd name="T9" fmla="*/ 110 h 272"/>
                <a:gd name="T10" fmla="*/ 9 w 240"/>
                <a:gd name="T11" fmla="*/ 129 h 272"/>
                <a:gd name="T12" fmla="*/ 37 w 240"/>
                <a:gd name="T13" fmla="*/ 120 h 272"/>
                <a:gd name="T14" fmla="*/ 120 w 240"/>
                <a:gd name="T15" fmla="*/ 37 h 272"/>
                <a:gd name="T16" fmla="*/ 129 w 240"/>
                <a:gd name="T17" fmla="*/ 9 h 272"/>
                <a:gd name="T18" fmla="*/ 110 w 240"/>
                <a:gd name="T19" fmla="*/ 9 h 272"/>
                <a:gd name="T20" fmla="*/ 120 w 240"/>
                <a:gd name="T21" fmla="*/ 37 h 272"/>
                <a:gd name="T22" fmla="*/ 106 w 240"/>
                <a:gd name="T23" fmla="*/ 272 h 272"/>
                <a:gd name="T24" fmla="*/ 152 w 240"/>
                <a:gd name="T25" fmla="*/ 252 h 272"/>
                <a:gd name="T26" fmla="*/ 87 w 240"/>
                <a:gd name="T27" fmla="*/ 243 h 272"/>
                <a:gd name="T28" fmla="*/ 204 w 240"/>
                <a:gd name="T29" fmla="*/ 35 h 272"/>
                <a:gd name="T30" fmla="*/ 178 w 240"/>
                <a:gd name="T31" fmla="*/ 48 h 272"/>
                <a:gd name="T32" fmla="*/ 184 w 240"/>
                <a:gd name="T33" fmla="*/ 64 h 272"/>
                <a:gd name="T34" fmla="*/ 204 w 240"/>
                <a:gd name="T35" fmla="*/ 48 h 272"/>
                <a:gd name="T36" fmla="*/ 120 w 240"/>
                <a:gd name="T37" fmla="*/ 49 h 272"/>
                <a:gd name="T38" fmla="*/ 61 w 240"/>
                <a:gd name="T39" fmla="*/ 156 h 272"/>
                <a:gd name="T40" fmla="*/ 78 w 240"/>
                <a:gd name="T41" fmla="*/ 185 h 272"/>
                <a:gd name="T42" fmla="*/ 74 w 240"/>
                <a:gd name="T43" fmla="*/ 199 h 272"/>
                <a:gd name="T44" fmla="*/ 68 w 240"/>
                <a:gd name="T45" fmla="*/ 229 h 272"/>
                <a:gd name="T46" fmla="*/ 165 w 240"/>
                <a:gd name="T47" fmla="*/ 235 h 272"/>
                <a:gd name="T48" fmla="*/ 171 w 240"/>
                <a:gd name="T49" fmla="*/ 204 h 272"/>
                <a:gd name="T50" fmla="*/ 162 w 240"/>
                <a:gd name="T51" fmla="*/ 199 h 272"/>
                <a:gd name="T52" fmla="*/ 177 w 240"/>
                <a:gd name="T53" fmla="*/ 157 h 272"/>
                <a:gd name="T54" fmla="*/ 120 w 240"/>
                <a:gd name="T55" fmla="*/ 49 h 272"/>
                <a:gd name="T56" fmla="*/ 116 w 240"/>
                <a:gd name="T57" fmla="*/ 136 h 272"/>
                <a:gd name="T58" fmla="*/ 120 w 240"/>
                <a:gd name="T59" fmla="*/ 169 h 272"/>
                <a:gd name="T60" fmla="*/ 143 w 240"/>
                <a:gd name="T61" fmla="*/ 185 h 272"/>
                <a:gd name="T62" fmla="*/ 126 w 240"/>
                <a:gd name="T63" fmla="*/ 199 h 272"/>
                <a:gd name="T64" fmla="*/ 141 w 240"/>
                <a:gd name="T65" fmla="*/ 136 h 272"/>
                <a:gd name="T66" fmla="*/ 141 w 240"/>
                <a:gd name="T67" fmla="*/ 106 h 272"/>
                <a:gd name="T68" fmla="*/ 125 w 240"/>
                <a:gd name="T69" fmla="*/ 126 h 272"/>
                <a:gd name="T70" fmla="*/ 110 w 240"/>
                <a:gd name="T71" fmla="*/ 110 h 272"/>
                <a:gd name="T72" fmla="*/ 84 w 240"/>
                <a:gd name="T73" fmla="*/ 121 h 272"/>
                <a:gd name="T74" fmla="*/ 107 w 240"/>
                <a:gd name="T75" fmla="*/ 136 h 272"/>
                <a:gd name="T76" fmla="*/ 96 w 240"/>
                <a:gd name="T77" fmla="*/ 199 h 272"/>
                <a:gd name="T78" fmla="*/ 77 w 240"/>
                <a:gd name="T79" fmla="*/ 146 h 272"/>
                <a:gd name="T80" fmla="*/ 77 w 240"/>
                <a:gd name="T81" fmla="*/ 146 h 272"/>
                <a:gd name="T82" fmla="*/ 120 w 240"/>
                <a:gd name="T83" fmla="*/ 68 h 272"/>
                <a:gd name="T84" fmla="*/ 162 w 240"/>
                <a:gd name="T85" fmla="*/ 146 h 272"/>
                <a:gd name="T86" fmla="*/ 138 w 240"/>
                <a:gd name="T87" fmla="*/ 117 h 272"/>
                <a:gd name="T88" fmla="*/ 146 w 240"/>
                <a:gd name="T89" fmla="*/ 121 h 272"/>
                <a:gd name="T90" fmla="*/ 134 w 240"/>
                <a:gd name="T91" fmla="*/ 126 h 272"/>
                <a:gd name="T92" fmla="*/ 100 w 240"/>
                <a:gd name="T93" fmla="*/ 126 h 272"/>
                <a:gd name="T94" fmla="*/ 100 w 240"/>
                <a:gd name="T95" fmla="*/ 115 h 272"/>
                <a:gd name="T96" fmla="*/ 106 w 240"/>
                <a:gd name="T97" fmla="*/ 126 h 272"/>
                <a:gd name="T98" fmla="*/ 211 w 240"/>
                <a:gd name="T99" fmla="*/ 110 h 272"/>
                <a:gd name="T100" fmla="*/ 211 w 240"/>
                <a:gd name="T101" fmla="*/ 129 h 272"/>
                <a:gd name="T102" fmla="*/ 240 w 240"/>
                <a:gd name="T103" fmla="*/ 119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40" h="272">
                  <a:moveTo>
                    <a:pt x="61" y="61"/>
                  </a:moveTo>
                  <a:cubicBezTo>
                    <a:pt x="65" y="58"/>
                    <a:pt x="65" y="52"/>
                    <a:pt x="61" y="48"/>
                  </a:cubicBezTo>
                  <a:cubicBezTo>
                    <a:pt x="48" y="35"/>
                    <a:pt x="48" y="35"/>
                    <a:pt x="48" y="35"/>
                  </a:cubicBezTo>
                  <a:cubicBezTo>
                    <a:pt x="44" y="31"/>
                    <a:pt x="38" y="31"/>
                    <a:pt x="35" y="35"/>
                  </a:cubicBezTo>
                  <a:cubicBezTo>
                    <a:pt x="31" y="38"/>
                    <a:pt x="31" y="44"/>
                    <a:pt x="35" y="48"/>
                  </a:cubicBezTo>
                  <a:cubicBezTo>
                    <a:pt x="48" y="61"/>
                    <a:pt x="48" y="61"/>
                    <a:pt x="48" y="61"/>
                  </a:cubicBezTo>
                  <a:cubicBezTo>
                    <a:pt x="50" y="63"/>
                    <a:pt x="52" y="64"/>
                    <a:pt x="55" y="64"/>
                  </a:cubicBezTo>
                  <a:cubicBezTo>
                    <a:pt x="57" y="64"/>
                    <a:pt x="60" y="63"/>
                    <a:pt x="61" y="61"/>
                  </a:cubicBezTo>
                  <a:moveTo>
                    <a:pt x="28" y="110"/>
                  </a:moveTo>
                  <a:cubicBezTo>
                    <a:pt x="9" y="110"/>
                    <a:pt x="9" y="110"/>
                    <a:pt x="9" y="110"/>
                  </a:cubicBezTo>
                  <a:cubicBezTo>
                    <a:pt x="4" y="110"/>
                    <a:pt x="0" y="114"/>
                    <a:pt x="0" y="120"/>
                  </a:cubicBezTo>
                  <a:cubicBezTo>
                    <a:pt x="0" y="125"/>
                    <a:pt x="4" y="129"/>
                    <a:pt x="9" y="129"/>
                  </a:cubicBezTo>
                  <a:cubicBezTo>
                    <a:pt x="28" y="129"/>
                    <a:pt x="28" y="129"/>
                    <a:pt x="28" y="129"/>
                  </a:cubicBezTo>
                  <a:cubicBezTo>
                    <a:pt x="33" y="129"/>
                    <a:pt x="37" y="125"/>
                    <a:pt x="37" y="120"/>
                  </a:cubicBezTo>
                  <a:cubicBezTo>
                    <a:pt x="37" y="114"/>
                    <a:pt x="33" y="110"/>
                    <a:pt x="28" y="110"/>
                  </a:cubicBezTo>
                  <a:moveTo>
                    <a:pt x="120" y="37"/>
                  </a:moveTo>
                  <a:cubicBezTo>
                    <a:pt x="125" y="37"/>
                    <a:pt x="129" y="33"/>
                    <a:pt x="129" y="28"/>
                  </a:cubicBezTo>
                  <a:cubicBezTo>
                    <a:pt x="129" y="9"/>
                    <a:pt x="129" y="9"/>
                    <a:pt x="129" y="9"/>
                  </a:cubicBezTo>
                  <a:cubicBezTo>
                    <a:pt x="129" y="4"/>
                    <a:pt x="125" y="0"/>
                    <a:pt x="120" y="0"/>
                  </a:cubicBezTo>
                  <a:cubicBezTo>
                    <a:pt x="114" y="0"/>
                    <a:pt x="110" y="4"/>
                    <a:pt x="110" y="9"/>
                  </a:cubicBezTo>
                  <a:cubicBezTo>
                    <a:pt x="110" y="28"/>
                    <a:pt x="110" y="28"/>
                    <a:pt x="110" y="28"/>
                  </a:cubicBezTo>
                  <a:cubicBezTo>
                    <a:pt x="110" y="33"/>
                    <a:pt x="114" y="37"/>
                    <a:pt x="120" y="37"/>
                  </a:cubicBezTo>
                  <a:moveTo>
                    <a:pt x="87" y="252"/>
                  </a:moveTo>
                  <a:cubicBezTo>
                    <a:pt x="87" y="263"/>
                    <a:pt x="96" y="272"/>
                    <a:pt x="106" y="272"/>
                  </a:cubicBezTo>
                  <a:cubicBezTo>
                    <a:pt x="133" y="272"/>
                    <a:pt x="133" y="272"/>
                    <a:pt x="133" y="272"/>
                  </a:cubicBezTo>
                  <a:cubicBezTo>
                    <a:pt x="144" y="272"/>
                    <a:pt x="152" y="263"/>
                    <a:pt x="152" y="252"/>
                  </a:cubicBezTo>
                  <a:cubicBezTo>
                    <a:pt x="152" y="243"/>
                    <a:pt x="152" y="243"/>
                    <a:pt x="152" y="243"/>
                  </a:cubicBezTo>
                  <a:cubicBezTo>
                    <a:pt x="87" y="243"/>
                    <a:pt x="87" y="243"/>
                    <a:pt x="87" y="243"/>
                  </a:cubicBezTo>
                  <a:cubicBezTo>
                    <a:pt x="87" y="252"/>
                    <a:pt x="87" y="252"/>
                    <a:pt x="87" y="252"/>
                  </a:cubicBezTo>
                  <a:close/>
                  <a:moveTo>
                    <a:pt x="204" y="35"/>
                  </a:moveTo>
                  <a:cubicBezTo>
                    <a:pt x="201" y="31"/>
                    <a:pt x="195" y="31"/>
                    <a:pt x="191" y="35"/>
                  </a:cubicBezTo>
                  <a:cubicBezTo>
                    <a:pt x="178" y="48"/>
                    <a:pt x="178" y="48"/>
                    <a:pt x="178" y="48"/>
                  </a:cubicBezTo>
                  <a:cubicBezTo>
                    <a:pt x="174" y="52"/>
                    <a:pt x="174" y="58"/>
                    <a:pt x="178" y="61"/>
                  </a:cubicBezTo>
                  <a:cubicBezTo>
                    <a:pt x="180" y="63"/>
                    <a:pt x="182" y="64"/>
                    <a:pt x="184" y="64"/>
                  </a:cubicBezTo>
                  <a:cubicBezTo>
                    <a:pt x="187" y="64"/>
                    <a:pt x="189" y="63"/>
                    <a:pt x="191" y="61"/>
                  </a:cubicBezTo>
                  <a:cubicBezTo>
                    <a:pt x="204" y="48"/>
                    <a:pt x="204" y="48"/>
                    <a:pt x="204" y="48"/>
                  </a:cubicBezTo>
                  <a:cubicBezTo>
                    <a:pt x="208" y="44"/>
                    <a:pt x="208" y="38"/>
                    <a:pt x="204" y="35"/>
                  </a:cubicBezTo>
                  <a:moveTo>
                    <a:pt x="120" y="49"/>
                  </a:moveTo>
                  <a:cubicBezTo>
                    <a:pt x="81" y="49"/>
                    <a:pt x="49" y="80"/>
                    <a:pt x="49" y="118"/>
                  </a:cubicBezTo>
                  <a:cubicBezTo>
                    <a:pt x="49" y="131"/>
                    <a:pt x="53" y="144"/>
                    <a:pt x="61" y="156"/>
                  </a:cubicBezTo>
                  <a:cubicBezTo>
                    <a:pt x="61" y="156"/>
                    <a:pt x="62" y="157"/>
                    <a:pt x="62" y="157"/>
                  </a:cubicBezTo>
                  <a:cubicBezTo>
                    <a:pt x="75" y="176"/>
                    <a:pt x="78" y="182"/>
                    <a:pt x="78" y="185"/>
                  </a:cubicBezTo>
                  <a:cubicBezTo>
                    <a:pt x="78" y="199"/>
                    <a:pt x="78" y="199"/>
                    <a:pt x="78" y="199"/>
                  </a:cubicBezTo>
                  <a:cubicBezTo>
                    <a:pt x="74" y="199"/>
                    <a:pt x="74" y="199"/>
                    <a:pt x="74" y="199"/>
                  </a:cubicBezTo>
                  <a:cubicBezTo>
                    <a:pt x="71" y="199"/>
                    <a:pt x="68" y="200"/>
                    <a:pt x="68" y="204"/>
                  </a:cubicBezTo>
                  <a:cubicBezTo>
                    <a:pt x="68" y="229"/>
                    <a:pt x="68" y="229"/>
                    <a:pt x="68" y="229"/>
                  </a:cubicBezTo>
                  <a:cubicBezTo>
                    <a:pt x="68" y="233"/>
                    <a:pt x="71" y="235"/>
                    <a:pt x="74" y="235"/>
                  </a:cubicBezTo>
                  <a:cubicBezTo>
                    <a:pt x="165" y="235"/>
                    <a:pt x="165" y="235"/>
                    <a:pt x="165" y="235"/>
                  </a:cubicBezTo>
                  <a:cubicBezTo>
                    <a:pt x="168" y="235"/>
                    <a:pt x="171" y="233"/>
                    <a:pt x="171" y="229"/>
                  </a:cubicBezTo>
                  <a:cubicBezTo>
                    <a:pt x="171" y="204"/>
                    <a:pt x="171" y="204"/>
                    <a:pt x="171" y="204"/>
                  </a:cubicBezTo>
                  <a:cubicBezTo>
                    <a:pt x="171" y="200"/>
                    <a:pt x="168" y="199"/>
                    <a:pt x="165" y="199"/>
                  </a:cubicBezTo>
                  <a:cubicBezTo>
                    <a:pt x="162" y="199"/>
                    <a:pt x="162" y="199"/>
                    <a:pt x="162" y="199"/>
                  </a:cubicBezTo>
                  <a:cubicBezTo>
                    <a:pt x="162" y="185"/>
                    <a:pt x="162" y="185"/>
                    <a:pt x="162" y="185"/>
                  </a:cubicBezTo>
                  <a:cubicBezTo>
                    <a:pt x="162" y="182"/>
                    <a:pt x="163" y="177"/>
                    <a:pt x="177" y="157"/>
                  </a:cubicBezTo>
                  <a:cubicBezTo>
                    <a:pt x="186" y="146"/>
                    <a:pt x="190" y="132"/>
                    <a:pt x="190" y="118"/>
                  </a:cubicBezTo>
                  <a:cubicBezTo>
                    <a:pt x="190" y="80"/>
                    <a:pt x="158" y="49"/>
                    <a:pt x="120" y="49"/>
                  </a:cubicBezTo>
                  <a:moveTo>
                    <a:pt x="120" y="169"/>
                  </a:moveTo>
                  <a:cubicBezTo>
                    <a:pt x="116" y="136"/>
                    <a:pt x="116" y="136"/>
                    <a:pt x="116" y="136"/>
                  </a:cubicBezTo>
                  <a:cubicBezTo>
                    <a:pt x="124" y="136"/>
                    <a:pt x="124" y="136"/>
                    <a:pt x="124" y="136"/>
                  </a:cubicBezTo>
                  <a:lnTo>
                    <a:pt x="120" y="169"/>
                  </a:lnTo>
                  <a:close/>
                  <a:moveTo>
                    <a:pt x="162" y="146"/>
                  </a:moveTo>
                  <a:cubicBezTo>
                    <a:pt x="147" y="167"/>
                    <a:pt x="143" y="176"/>
                    <a:pt x="143" y="185"/>
                  </a:cubicBezTo>
                  <a:cubicBezTo>
                    <a:pt x="143" y="199"/>
                    <a:pt x="143" y="199"/>
                    <a:pt x="143" y="199"/>
                  </a:cubicBezTo>
                  <a:cubicBezTo>
                    <a:pt x="126" y="199"/>
                    <a:pt x="126" y="199"/>
                    <a:pt x="126" y="199"/>
                  </a:cubicBezTo>
                  <a:cubicBezTo>
                    <a:pt x="133" y="136"/>
                    <a:pt x="133" y="136"/>
                    <a:pt x="133" y="136"/>
                  </a:cubicBezTo>
                  <a:cubicBezTo>
                    <a:pt x="141" y="136"/>
                    <a:pt x="141" y="136"/>
                    <a:pt x="141" y="136"/>
                  </a:cubicBezTo>
                  <a:cubicBezTo>
                    <a:pt x="149" y="136"/>
                    <a:pt x="156" y="129"/>
                    <a:pt x="156" y="121"/>
                  </a:cubicBezTo>
                  <a:cubicBezTo>
                    <a:pt x="156" y="113"/>
                    <a:pt x="149" y="106"/>
                    <a:pt x="141" y="106"/>
                  </a:cubicBezTo>
                  <a:cubicBezTo>
                    <a:pt x="137" y="106"/>
                    <a:pt x="133" y="107"/>
                    <a:pt x="131" y="110"/>
                  </a:cubicBezTo>
                  <a:cubicBezTo>
                    <a:pt x="126" y="115"/>
                    <a:pt x="125" y="122"/>
                    <a:pt x="125" y="126"/>
                  </a:cubicBezTo>
                  <a:cubicBezTo>
                    <a:pt x="116" y="126"/>
                    <a:pt x="116" y="126"/>
                    <a:pt x="116" y="126"/>
                  </a:cubicBezTo>
                  <a:cubicBezTo>
                    <a:pt x="116" y="122"/>
                    <a:pt x="114" y="115"/>
                    <a:pt x="110" y="110"/>
                  </a:cubicBezTo>
                  <a:cubicBezTo>
                    <a:pt x="107" y="108"/>
                    <a:pt x="104" y="106"/>
                    <a:pt x="100" y="106"/>
                  </a:cubicBezTo>
                  <a:cubicBezTo>
                    <a:pt x="91" y="106"/>
                    <a:pt x="84" y="113"/>
                    <a:pt x="84" y="121"/>
                  </a:cubicBezTo>
                  <a:cubicBezTo>
                    <a:pt x="84" y="129"/>
                    <a:pt x="91" y="136"/>
                    <a:pt x="100" y="136"/>
                  </a:cubicBezTo>
                  <a:cubicBezTo>
                    <a:pt x="107" y="136"/>
                    <a:pt x="107" y="136"/>
                    <a:pt x="107" y="136"/>
                  </a:cubicBezTo>
                  <a:cubicBezTo>
                    <a:pt x="114" y="199"/>
                    <a:pt x="114" y="199"/>
                    <a:pt x="114" y="199"/>
                  </a:cubicBezTo>
                  <a:cubicBezTo>
                    <a:pt x="96" y="199"/>
                    <a:pt x="96" y="199"/>
                    <a:pt x="96" y="199"/>
                  </a:cubicBezTo>
                  <a:cubicBezTo>
                    <a:pt x="96" y="185"/>
                    <a:pt x="96" y="185"/>
                    <a:pt x="96" y="185"/>
                  </a:cubicBezTo>
                  <a:cubicBezTo>
                    <a:pt x="96" y="176"/>
                    <a:pt x="92" y="167"/>
                    <a:pt x="77" y="146"/>
                  </a:cubicBezTo>
                  <a:cubicBezTo>
                    <a:pt x="77" y="146"/>
                    <a:pt x="77" y="146"/>
                    <a:pt x="77" y="147"/>
                  </a:cubicBezTo>
                  <a:cubicBezTo>
                    <a:pt x="77" y="146"/>
                    <a:pt x="77" y="146"/>
                    <a:pt x="77" y="146"/>
                  </a:cubicBezTo>
                  <a:cubicBezTo>
                    <a:pt x="71" y="137"/>
                    <a:pt x="68" y="128"/>
                    <a:pt x="68" y="118"/>
                  </a:cubicBezTo>
                  <a:cubicBezTo>
                    <a:pt x="68" y="90"/>
                    <a:pt x="91" y="68"/>
                    <a:pt x="120" y="68"/>
                  </a:cubicBezTo>
                  <a:cubicBezTo>
                    <a:pt x="148" y="68"/>
                    <a:pt x="171" y="90"/>
                    <a:pt x="171" y="118"/>
                  </a:cubicBezTo>
                  <a:cubicBezTo>
                    <a:pt x="171" y="128"/>
                    <a:pt x="168" y="138"/>
                    <a:pt x="162" y="146"/>
                  </a:cubicBezTo>
                  <a:moveTo>
                    <a:pt x="134" y="126"/>
                  </a:moveTo>
                  <a:cubicBezTo>
                    <a:pt x="134" y="123"/>
                    <a:pt x="135" y="119"/>
                    <a:pt x="138" y="117"/>
                  </a:cubicBezTo>
                  <a:cubicBezTo>
                    <a:pt x="138" y="116"/>
                    <a:pt x="139" y="115"/>
                    <a:pt x="141" y="115"/>
                  </a:cubicBezTo>
                  <a:cubicBezTo>
                    <a:pt x="144" y="115"/>
                    <a:pt x="146" y="118"/>
                    <a:pt x="146" y="121"/>
                  </a:cubicBezTo>
                  <a:cubicBezTo>
                    <a:pt x="146" y="124"/>
                    <a:pt x="144" y="126"/>
                    <a:pt x="141" y="126"/>
                  </a:cubicBezTo>
                  <a:cubicBezTo>
                    <a:pt x="134" y="126"/>
                    <a:pt x="134" y="126"/>
                    <a:pt x="134" y="126"/>
                  </a:cubicBezTo>
                  <a:close/>
                  <a:moveTo>
                    <a:pt x="106" y="126"/>
                  </a:moveTo>
                  <a:cubicBezTo>
                    <a:pt x="100" y="126"/>
                    <a:pt x="100" y="126"/>
                    <a:pt x="100" y="126"/>
                  </a:cubicBezTo>
                  <a:cubicBezTo>
                    <a:pt x="96" y="126"/>
                    <a:pt x="94" y="124"/>
                    <a:pt x="94" y="121"/>
                  </a:cubicBezTo>
                  <a:cubicBezTo>
                    <a:pt x="94" y="118"/>
                    <a:pt x="96" y="115"/>
                    <a:pt x="100" y="115"/>
                  </a:cubicBezTo>
                  <a:cubicBezTo>
                    <a:pt x="101" y="115"/>
                    <a:pt x="102" y="116"/>
                    <a:pt x="103" y="117"/>
                  </a:cubicBezTo>
                  <a:cubicBezTo>
                    <a:pt x="105" y="119"/>
                    <a:pt x="106" y="123"/>
                    <a:pt x="106" y="126"/>
                  </a:cubicBezTo>
                  <a:moveTo>
                    <a:pt x="230" y="110"/>
                  </a:moveTo>
                  <a:cubicBezTo>
                    <a:pt x="211" y="110"/>
                    <a:pt x="211" y="110"/>
                    <a:pt x="211" y="110"/>
                  </a:cubicBezTo>
                  <a:cubicBezTo>
                    <a:pt x="206" y="110"/>
                    <a:pt x="202" y="114"/>
                    <a:pt x="202" y="119"/>
                  </a:cubicBezTo>
                  <a:cubicBezTo>
                    <a:pt x="202" y="125"/>
                    <a:pt x="206" y="129"/>
                    <a:pt x="211" y="129"/>
                  </a:cubicBezTo>
                  <a:cubicBezTo>
                    <a:pt x="230" y="129"/>
                    <a:pt x="230" y="129"/>
                    <a:pt x="230" y="129"/>
                  </a:cubicBezTo>
                  <a:cubicBezTo>
                    <a:pt x="235" y="129"/>
                    <a:pt x="240" y="125"/>
                    <a:pt x="240" y="119"/>
                  </a:cubicBezTo>
                  <a:cubicBezTo>
                    <a:pt x="240" y="114"/>
                    <a:pt x="235" y="110"/>
                    <a:pt x="230" y="110"/>
                  </a:cubicBezTo>
                </a:path>
              </a:pathLst>
            </a:custGeom>
            <a:solidFill>
              <a:schemeClr val="accent4"/>
            </a:solidFill>
            <a:ln>
              <a:noFill/>
            </a:ln>
          </p:spPr>
          <p:txBody>
            <a:bodyPr anchor="ctr"/>
            <a:lstStyle/>
            <a:p>
              <a:pPr algn="ctr"/>
              <a:endParaRPr/>
            </a:p>
          </p:txBody>
        </p:sp>
        <p:sp>
          <p:nvSpPr>
            <p:cNvPr id="16" name="TextBox 36"/>
            <p:cNvSpPr txBox="1"/>
            <p:nvPr/>
          </p:nvSpPr>
          <p:spPr>
            <a:xfrm>
              <a:off x="8033597" y="4558873"/>
              <a:ext cx="3156379" cy="692497"/>
            </a:xfrm>
            <a:prstGeom prst="rect">
              <a:avLst/>
            </a:prstGeom>
            <a:noFill/>
          </p:spPr>
          <p:txBody>
            <a:bodyPr wrap="square" lIns="0" tIns="0" rIns="0" bIns="0">
              <a:normAutofit/>
            </a:bodyPr>
            <a:lstStyle/>
            <a:p>
              <a:pPr algn="just">
                <a:lnSpc>
                  <a:spcPct val="120000"/>
                </a:lnSpc>
              </a:pPr>
              <a:r>
                <a:rPr lang="zh-CN" altLang="en-US" sz="1000" dirty="0" smtClean="0"/>
                <a:t>点击此处更换文本点击此处更换文本点击此处更换文本点击此处更换文本点击此处更换文本点击此处更换文本点击此处更换文本点击此处更换文本</a:t>
              </a:r>
              <a:endParaRPr sz="1000" dirty="0"/>
            </a:p>
          </p:txBody>
        </p:sp>
      </p:grpSp>
      <p:sp>
        <p:nvSpPr>
          <p:cNvPr id="3" name="矩形 2"/>
          <p:cNvSpPr/>
          <p:nvPr userDrawn="1"/>
        </p:nvSpPr>
        <p:spPr>
          <a:xfrm>
            <a:off x="3814780" y="650997"/>
            <a:ext cx="4164729" cy="700320"/>
          </a:xfrm>
          <a:prstGeom prst="rect">
            <a:avLst/>
          </a:prstGeom>
        </p:spPr>
        <p:txBody>
          <a:bodyPr wrap="square" lIns="0" tIns="0" rIns="0" bIns="0">
            <a:spAutoFit/>
          </a:bodyPr>
          <a:lstStyle/>
          <a:p>
            <a:r>
              <a:rPr lang="zh-CN" altLang="en-US" sz="4550" b="1" dirty="0">
                <a:solidFill>
                  <a:schemeClr val="tx1"/>
                </a:solidFill>
                <a:latin typeface="汉仪乐喵体简" panose="00020600040101010101" pitchFamily="18" charset="-122"/>
                <a:ea typeface="汉仪乐喵体简" panose="00020600040101010101" pitchFamily="18" charset="-122"/>
                <a:cs typeface="+mn-ea"/>
                <a:sym typeface="+mn-lt"/>
              </a:rPr>
              <a:t>请输入您的标题</a:t>
            </a: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flip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528"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Effect transition="in" filter="fade">
                                      <p:cBhvr>
                                        <p:cTn id="15" dur="500"/>
                                        <p:tgtEl>
                                          <p:spTgt spid="2"/>
                                        </p:tgtEl>
                                      </p:cBhvr>
                                    </p:animEffect>
                                    <p:anim calcmode="lin" valueType="num">
                                      <p:cBhvr>
                                        <p:cTn id="16" dur="500" fill="hold"/>
                                        <p:tgtEl>
                                          <p:spTgt spid="2"/>
                                        </p:tgtEl>
                                        <p:attrNameLst>
                                          <p:attrName>ppt_x</p:attrName>
                                        </p:attrNameLst>
                                      </p:cBhvr>
                                      <p:tavLst>
                                        <p:tav tm="0">
                                          <p:val>
                                            <p:fltVal val="0.5"/>
                                          </p:val>
                                        </p:tav>
                                        <p:tav tm="100000">
                                          <p:val>
                                            <p:strVal val="#ppt_x"/>
                                          </p:val>
                                        </p:tav>
                                      </p:tavLst>
                                    </p:anim>
                                    <p:anim calcmode="lin" valueType="num">
                                      <p:cBhvr>
                                        <p:cTn id="17" dur="500" fill="hold"/>
                                        <p:tgtEl>
                                          <p:spTgt spid="2"/>
                                        </p:tgtEl>
                                        <p:attrNameLst>
                                          <p:attrName>ppt_y</p:attrName>
                                        </p:attrNameLst>
                                      </p:cBhvr>
                                      <p:tavLst>
                                        <p:tav tm="0">
                                          <p:val>
                                            <p:fltVal val="0.5"/>
                                          </p:val>
                                        </p:tav>
                                        <p:tav tm="100000">
                                          <p:val>
                                            <p:strVal val="#ppt_y"/>
                                          </p:val>
                                        </p:tav>
                                      </p:tavLst>
                                    </p:anim>
                                  </p:childTnLst>
                                </p:cTn>
                              </p:par>
                            </p:childTnLst>
                          </p:cTn>
                        </p:par>
                        <p:par>
                          <p:cTn id="18" fill="hold">
                            <p:stCondLst>
                              <p:cond delay="1500"/>
                            </p:stCondLst>
                            <p:childTnLst>
                              <p:par>
                                <p:cTn id="19" presetID="53" presetClass="entr" presetSubtype="528" fill="hold" nodeType="afterEffect">
                                  <p:stCondLst>
                                    <p:cond delay="0"/>
                                  </p:stCondLst>
                                  <p:childTnLst>
                                    <p:set>
                                      <p:cBhvr>
                                        <p:cTn id="20" dur="1" fill="hold">
                                          <p:stCondLst>
                                            <p:cond delay="0"/>
                                          </p:stCondLst>
                                        </p:cTn>
                                        <p:tgtEl>
                                          <p:spTgt spid="28"/>
                                        </p:tgtEl>
                                        <p:attrNameLst>
                                          <p:attrName>style.visibility</p:attrName>
                                        </p:attrNameLst>
                                      </p:cBhvr>
                                      <p:to>
                                        <p:strVal val="visible"/>
                                      </p:to>
                                    </p:set>
                                    <p:anim calcmode="lin" valueType="num">
                                      <p:cBhvr>
                                        <p:cTn id="21" dur="500" fill="hold"/>
                                        <p:tgtEl>
                                          <p:spTgt spid="28"/>
                                        </p:tgtEl>
                                        <p:attrNameLst>
                                          <p:attrName>ppt_w</p:attrName>
                                        </p:attrNameLst>
                                      </p:cBhvr>
                                      <p:tavLst>
                                        <p:tav tm="0">
                                          <p:val>
                                            <p:fltVal val="0"/>
                                          </p:val>
                                        </p:tav>
                                        <p:tav tm="100000">
                                          <p:val>
                                            <p:strVal val="#ppt_w"/>
                                          </p:val>
                                        </p:tav>
                                      </p:tavLst>
                                    </p:anim>
                                    <p:anim calcmode="lin" valueType="num">
                                      <p:cBhvr>
                                        <p:cTn id="22" dur="500" fill="hold"/>
                                        <p:tgtEl>
                                          <p:spTgt spid="28"/>
                                        </p:tgtEl>
                                        <p:attrNameLst>
                                          <p:attrName>ppt_h</p:attrName>
                                        </p:attrNameLst>
                                      </p:cBhvr>
                                      <p:tavLst>
                                        <p:tav tm="0">
                                          <p:val>
                                            <p:fltVal val="0"/>
                                          </p:val>
                                        </p:tav>
                                        <p:tav tm="100000">
                                          <p:val>
                                            <p:strVal val="#ppt_h"/>
                                          </p:val>
                                        </p:tav>
                                      </p:tavLst>
                                    </p:anim>
                                    <p:animEffect transition="in" filter="fade">
                                      <p:cBhvr>
                                        <p:cTn id="23" dur="500"/>
                                        <p:tgtEl>
                                          <p:spTgt spid="28"/>
                                        </p:tgtEl>
                                      </p:cBhvr>
                                    </p:animEffect>
                                    <p:anim calcmode="lin" valueType="num">
                                      <p:cBhvr>
                                        <p:cTn id="24" dur="500" fill="hold"/>
                                        <p:tgtEl>
                                          <p:spTgt spid="28"/>
                                        </p:tgtEl>
                                        <p:attrNameLst>
                                          <p:attrName>ppt_x</p:attrName>
                                        </p:attrNameLst>
                                      </p:cBhvr>
                                      <p:tavLst>
                                        <p:tav tm="0">
                                          <p:val>
                                            <p:fltVal val="0.5"/>
                                          </p:val>
                                        </p:tav>
                                        <p:tav tm="100000">
                                          <p:val>
                                            <p:strVal val="#ppt_x"/>
                                          </p:val>
                                        </p:tav>
                                      </p:tavLst>
                                    </p:anim>
                                    <p:anim calcmode="lin" valueType="num">
                                      <p:cBhvr>
                                        <p:cTn id="25" dur="500" fill="hold"/>
                                        <p:tgtEl>
                                          <p:spTgt spid="28"/>
                                        </p:tgtEl>
                                        <p:attrNameLst>
                                          <p:attrName>ppt_y</p:attrName>
                                        </p:attrNameLst>
                                      </p:cBhvr>
                                      <p:tavLst>
                                        <p:tav tm="0">
                                          <p:val>
                                            <p:fltVal val="0.5"/>
                                          </p:val>
                                        </p:tav>
                                        <p:tav tm="100000">
                                          <p:val>
                                            <p:strVal val="#ppt_y"/>
                                          </p:val>
                                        </p:tav>
                                      </p:tavLst>
                                    </p:anim>
                                  </p:childTnLst>
                                </p:cTn>
                              </p:par>
                            </p:childTnLst>
                          </p:cTn>
                        </p:par>
                        <p:par>
                          <p:cTn id="26" fill="hold">
                            <p:stCondLst>
                              <p:cond delay="2000"/>
                            </p:stCondLst>
                            <p:childTnLst>
                              <p:par>
                                <p:cTn id="27" presetID="53" presetClass="entr" presetSubtype="528" fill="hold" nodeType="afterEffect">
                                  <p:stCondLst>
                                    <p:cond delay="0"/>
                                  </p:stCondLst>
                                  <p:childTnLst>
                                    <p:set>
                                      <p:cBhvr>
                                        <p:cTn id="28" dur="1" fill="hold">
                                          <p:stCondLst>
                                            <p:cond delay="0"/>
                                          </p:stCondLst>
                                        </p:cTn>
                                        <p:tgtEl>
                                          <p:spTgt spid="30"/>
                                        </p:tgtEl>
                                        <p:attrNameLst>
                                          <p:attrName>style.visibility</p:attrName>
                                        </p:attrNameLst>
                                      </p:cBhvr>
                                      <p:to>
                                        <p:strVal val="visible"/>
                                      </p:to>
                                    </p:set>
                                    <p:anim calcmode="lin" valueType="num">
                                      <p:cBhvr>
                                        <p:cTn id="29" dur="500" fill="hold"/>
                                        <p:tgtEl>
                                          <p:spTgt spid="30"/>
                                        </p:tgtEl>
                                        <p:attrNameLst>
                                          <p:attrName>ppt_w</p:attrName>
                                        </p:attrNameLst>
                                      </p:cBhvr>
                                      <p:tavLst>
                                        <p:tav tm="0">
                                          <p:val>
                                            <p:fltVal val="0"/>
                                          </p:val>
                                        </p:tav>
                                        <p:tav tm="100000">
                                          <p:val>
                                            <p:strVal val="#ppt_w"/>
                                          </p:val>
                                        </p:tav>
                                      </p:tavLst>
                                    </p:anim>
                                    <p:anim calcmode="lin" valueType="num">
                                      <p:cBhvr>
                                        <p:cTn id="30" dur="500" fill="hold"/>
                                        <p:tgtEl>
                                          <p:spTgt spid="30"/>
                                        </p:tgtEl>
                                        <p:attrNameLst>
                                          <p:attrName>ppt_h</p:attrName>
                                        </p:attrNameLst>
                                      </p:cBhvr>
                                      <p:tavLst>
                                        <p:tav tm="0">
                                          <p:val>
                                            <p:fltVal val="0"/>
                                          </p:val>
                                        </p:tav>
                                        <p:tav tm="100000">
                                          <p:val>
                                            <p:strVal val="#ppt_h"/>
                                          </p:val>
                                        </p:tav>
                                      </p:tavLst>
                                    </p:anim>
                                    <p:animEffect transition="in" filter="fade">
                                      <p:cBhvr>
                                        <p:cTn id="31" dur="500"/>
                                        <p:tgtEl>
                                          <p:spTgt spid="30"/>
                                        </p:tgtEl>
                                      </p:cBhvr>
                                    </p:animEffect>
                                    <p:anim calcmode="lin" valueType="num">
                                      <p:cBhvr>
                                        <p:cTn id="32" dur="500" fill="hold"/>
                                        <p:tgtEl>
                                          <p:spTgt spid="30"/>
                                        </p:tgtEl>
                                        <p:attrNameLst>
                                          <p:attrName>ppt_x</p:attrName>
                                        </p:attrNameLst>
                                      </p:cBhvr>
                                      <p:tavLst>
                                        <p:tav tm="0">
                                          <p:val>
                                            <p:fltVal val="0.5"/>
                                          </p:val>
                                        </p:tav>
                                        <p:tav tm="100000">
                                          <p:val>
                                            <p:strVal val="#ppt_x"/>
                                          </p:val>
                                        </p:tav>
                                      </p:tavLst>
                                    </p:anim>
                                    <p:anim calcmode="lin" valueType="num">
                                      <p:cBhvr>
                                        <p:cTn id="33" dur="500" fill="hold"/>
                                        <p:tgtEl>
                                          <p:spTgt spid="30"/>
                                        </p:tgtEl>
                                        <p:attrNameLst>
                                          <p:attrName>ppt_y</p:attrName>
                                        </p:attrNameLst>
                                      </p:cBhvr>
                                      <p:tavLst>
                                        <p:tav tm="0">
                                          <p:val>
                                            <p:fltVal val="0.5"/>
                                          </p:val>
                                        </p:tav>
                                        <p:tav tm="100000">
                                          <p:val>
                                            <p:strVal val="#ppt_y"/>
                                          </p:val>
                                        </p:tav>
                                      </p:tavLst>
                                    </p:anim>
                                  </p:childTnLst>
                                </p:cTn>
                              </p:par>
                            </p:childTnLst>
                          </p:cTn>
                        </p:par>
                        <p:par>
                          <p:cTn id="34" fill="hold">
                            <p:stCondLst>
                              <p:cond delay="2500"/>
                            </p:stCondLst>
                            <p:childTnLst>
                              <p:par>
                                <p:cTn id="35" presetID="53" presetClass="entr" presetSubtype="528" fill="hold" nodeType="afterEffect">
                                  <p:stCondLst>
                                    <p:cond delay="0"/>
                                  </p:stCondLst>
                                  <p:childTnLst>
                                    <p:set>
                                      <p:cBhvr>
                                        <p:cTn id="36" dur="1" fill="hold">
                                          <p:stCondLst>
                                            <p:cond delay="0"/>
                                          </p:stCondLst>
                                        </p:cTn>
                                        <p:tgtEl>
                                          <p:spTgt spid="29"/>
                                        </p:tgtEl>
                                        <p:attrNameLst>
                                          <p:attrName>style.visibility</p:attrName>
                                        </p:attrNameLst>
                                      </p:cBhvr>
                                      <p:to>
                                        <p:strVal val="visible"/>
                                      </p:to>
                                    </p:set>
                                    <p:anim calcmode="lin" valueType="num">
                                      <p:cBhvr>
                                        <p:cTn id="37" dur="500" fill="hold"/>
                                        <p:tgtEl>
                                          <p:spTgt spid="29"/>
                                        </p:tgtEl>
                                        <p:attrNameLst>
                                          <p:attrName>ppt_w</p:attrName>
                                        </p:attrNameLst>
                                      </p:cBhvr>
                                      <p:tavLst>
                                        <p:tav tm="0">
                                          <p:val>
                                            <p:fltVal val="0"/>
                                          </p:val>
                                        </p:tav>
                                        <p:tav tm="100000">
                                          <p:val>
                                            <p:strVal val="#ppt_w"/>
                                          </p:val>
                                        </p:tav>
                                      </p:tavLst>
                                    </p:anim>
                                    <p:anim calcmode="lin" valueType="num">
                                      <p:cBhvr>
                                        <p:cTn id="38" dur="500" fill="hold"/>
                                        <p:tgtEl>
                                          <p:spTgt spid="29"/>
                                        </p:tgtEl>
                                        <p:attrNameLst>
                                          <p:attrName>ppt_h</p:attrName>
                                        </p:attrNameLst>
                                      </p:cBhvr>
                                      <p:tavLst>
                                        <p:tav tm="0">
                                          <p:val>
                                            <p:fltVal val="0"/>
                                          </p:val>
                                        </p:tav>
                                        <p:tav tm="100000">
                                          <p:val>
                                            <p:strVal val="#ppt_h"/>
                                          </p:val>
                                        </p:tav>
                                      </p:tavLst>
                                    </p:anim>
                                    <p:animEffect transition="in" filter="fade">
                                      <p:cBhvr>
                                        <p:cTn id="39" dur="500"/>
                                        <p:tgtEl>
                                          <p:spTgt spid="29"/>
                                        </p:tgtEl>
                                      </p:cBhvr>
                                    </p:animEffect>
                                    <p:anim calcmode="lin" valueType="num">
                                      <p:cBhvr>
                                        <p:cTn id="40" dur="500" fill="hold"/>
                                        <p:tgtEl>
                                          <p:spTgt spid="29"/>
                                        </p:tgtEl>
                                        <p:attrNameLst>
                                          <p:attrName>ppt_x</p:attrName>
                                        </p:attrNameLst>
                                      </p:cBhvr>
                                      <p:tavLst>
                                        <p:tav tm="0">
                                          <p:val>
                                            <p:fltVal val="0.5"/>
                                          </p:val>
                                        </p:tav>
                                        <p:tav tm="100000">
                                          <p:val>
                                            <p:strVal val="#ppt_x"/>
                                          </p:val>
                                        </p:tav>
                                      </p:tavLst>
                                    </p:anim>
                                    <p:anim calcmode="lin" valueType="num">
                                      <p:cBhvr>
                                        <p:cTn id="41" dur="500" fill="hold"/>
                                        <p:tgtEl>
                                          <p:spTgt spid="29"/>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千图PPT彼岸天：ID 8661124库_组合 3"/>
          <p:cNvGrpSpPr/>
          <p:nvPr>
            <p:custDataLst>
              <p:tags r:id="rId1"/>
            </p:custDataLst>
          </p:nvPr>
        </p:nvGrpSpPr>
        <p:grpSpPr>
          <a:xfrm>
            <a:off x="3540014" y="873014"/>
            <a:ext cx="5111973" cy="5111973"/>
            <a:chOff x="3540015" y="873014"/>
            <a:chExt cx="5111973" cy="5111973"/>
          </a:xfrm>
        </p:grpSpPr>
        <p:grpSp>
          <p:nvGrpSpPr>
            <p:cNvPr id="17" name="组合 16"/>
            <p:cNvGrpSpPr/>
            <p:nvPr/>
          </p:nvGrpSpPr>
          <p:grpSpPr>
            <a:xfrm>
              <a:off x="5607052" y="873014"/>
              <a:ext cx="977898" cy="2289149"/>
              <a:chOff x="5607052" y="873014"/>
              <a:chExt cx="977898" cy="2289149"/>
            </a:xfrm>
          </p:grpSpPr>
          <p:sp>
            <p:nvSpPr>
              <p:cNvPr id="33" name="箭头: 五边形 32"/>
              <p:cNvSpPr/>
              <p:nvPr/>
            </p:nvSpPr>
            <p:spPr bwMode="auto">
              <a:xfrm rot="16200000">
                <a:off x="5195901" y="1323114"/>
                <a:ext cx="1800200" cy="900000"/>
              </a:xfrm>
              <a:prstGeom prst="homePlate">
                <a:avLst/>
              </a:prstGeom>
              <a:solidFill>
                <a:schemeClr val="accent2"/>
              </a:solidFill>
              <a:ln w="19050">
                <a:noFill/>
                <a:round/>
              </a:ln>
            </p:spPr>
            <p:txBody>
              <a:bodyPr anchor="ctr"/>
              <a:lstStyle/>
              <a:p>
                <a:pPr algn="ctr"/>
                <a:endParaRPr/>
              </a:p>
            </p:txBody>
          </p:sp>
          <p:sp>
            <p:nvSpPr>
              <p:cNvPr id="34" name="椭圆 33"/>
              <p:cNvSpPr/>
              <p:nvPr/>
            </p:nvSpPr>
            <p:spPr bwMode="auto">
              <a:xfrm>
                <a:off x="5607052" y="2184265"/>
                <a:ext cx="977898" cy="977898"/>
              </a:xfrm>
              <a:prstGeom prst="ellipse">
                <a:avLst/>
              </a:prstGeom>
              <a:solidFill>
                <a:schemeClr val="bg1"/>
              </a:solidFill>
              <a:ln w="38100">
                <a:solidFill>
                  <a:schemeClr val="accent2"/>
                </a:solidFill>
                <a:round/>
              </a:ln>
            </p:spPr>
            <p:txBody>
              <a:bodyPr anchor="ctr"/>
              <a:lstStyle/>
              <a:p>
                <a:pPr algn="ctr"/>
                <a:endParaRPr/>
              </a:p>
            </p:txBody>
          </p:sp>
          <p:sp>
            <p:nvSpPr>
              <p:cNvPr id="35" name="椭圆 34"/>
              <p:cNvSpPr/>
              <p:nvPr/>
            </p:nvSpPr>
            <p:spPr bwMode="auto">
              <a:xfrm>
                <a:off x="5689601" y="2266814"/>
                <a:ext cx="812800" cy="812800"/>
              </a:xfrm>
              <a:prstGeom prst="ellipse">
                <a:avLst/>
              </a:prstGeom>
              <a:solidFill>
                <a:schemeClr val="accent2"/>
              </a:solidFill>
              <a:ln w="19050">
                <a:noFill/>
                <a:round/>
              </a:ln>
            </p:spPr>
            <p:txBody>
              <a:bodyPr vert="horz" wrap="none" lIns="91440" tIns="45720" rIns="91440" bIns="45720" anchor="ctr" anchorCtr="1" compatLnSpc="1">
                <a:normAutofit/>
              </a:bodyPr>
              <a:lstStyle/>
              <a:p>
                <a:pPr algn="ctr"/>
                <a:r>
                  <a:rPr lang="en-US" altLang="zh-CN" sz="2400">
                    <a:solidFill>
                      <a:schemeClr val="bg1"/>
                    </a:solidFill>
                    <a:latin typeface="Impact" panose="020B0806030902050204" pitchFamily="34" charset="0"/>
                  </a:rPr>
                  <a:t>02</a:t>
                </a:r>
              </a:p>
            </p:txBody>
          </p:sp>
          <p:sp>
            <p:nvSpPr>
              <p:cNvPr id="36" name="任意多边形: 形状 35"/>
              <p:cNvSpPr/>
              <p:nvPr/>
            </p:nvSpPr>
            <p:spPr>
              <a:xfrm>
                <a:off x="5905502" y="1338141"/>
                <a:ext cx="380998" cy="380998"/>
              </a:xfrm>
              <a:custGeom>
                <a:avLst/>
                <a:gdLst/>
                <a:ahLst/>
                <a:cxnLst>
                  <a:cxn ang="0">
                    <a:pos x="wd2" y="hd2"/>
                  </a:cxn>
                  <a:cxn ang="5400000">
                    <a:pos x="wd2" y="hd2"/>
                  </a:cxn>
                  <a:cxn ang="10800000">
                    <a:pos x="wd2" y="hd2"/>
                  </a:cxn>
                  <a:cxn ang="16200000">
                    <a:pos x="wd2" y="hd2"/>
                  </a:cxn>
                </a:cxnLst>
                <a:rect l="0" t="0" r="r" b="b"/>
                <a:pathLst>
                  <a:path w="21600" h="21600" extrusionOk="0">
                    <a:moveTo>
                      <a:pt x="14896" y="15577"/>
                    </a:moveTo>
                    <a:cubicBezTo>
                      <a:pt x="12144" y="16865"/>
                      <a:pt x="9844" y="18851"/>
                      <a:pt x="8177" y="21278"/>
                    </a:cubicBezTo>
                    <a:cubicBezTo>
                      <a:pt x="9017" y="21487"/>
                      <a:pt x="9895" y="21600"/>
                      <a:pt x="10801" y="21600"/>
                    </a:cubicBezTo>
                    <a:cubicBezTo>
                      <a:pt x="12429" y="21600"/>
                      <a:pt x="13973" y="21237"/>
                      <a:pt x="15358" y="20591"/>
                    </a:cubicBezTo>
                    <a:cubicBezTo>
                      <a:pt x="15580" y="19502"/>
                      <a:pt x="15699" y="18376"/>
                      <a:pt x="15699" y="17222"/>
                    </a:cubicBezTo>
                    <a:cubicBezTo>
                      <a:pt x="15699" y="16807"/>
                      <a:pt x="15679" y="16394"/>
                      <a:pt x="15648" y="15985"/>
                    </a:cubicBezTo>
                    <a:cubicBezTo>
                      <a:pt x="15371" y="15896"/>
                      <a:pt x="15116" y="15757"/>
                      <a:pt x="14896" y="15577"/>
                    </a:cubicBezTo>
                    <a:close/>
                    <a:moveTo>
                      <a:pt x="18049" y="2796"/>
                    </a:moveTo>
                    <a:cubicBezTo>
                      <a:pt x="16319" y="2963"/>
                      <a:pt x="14667" y="3397"/>
                      <a:pt x="13127" y="4050"/>
                    </a:cubicBezTo>
                    <a:cubicBezTo>
                      <a:pt x="13136" y="4125"/>
                      <a:pt x="13139" y="4202"/>
                      <a:pt x="13139" y="4280"/>
                    </a:cubicBezTo>
                    <a:cubicBezTo>
                      <a:pt x="13139" y="4642"/>
                      <a:pt x="13052" y="4984"/>
                      <a:pt x="12904" y="5289"/>
                    </a:cubicBezTo>
                    <a:cubicBezTo>
                      <a:pt x="14441" y="7094"/>
                      <a:pt x="15635" y="9198"/>
                      <a:pt x="16388" y="11500"/>
                    </a:cubicBezTo>
                    <a:cubicBezTo>
                      <a:pt x="17323" y="11517"/>
                      <a:pt x="18121" y="12090"/>
                      <a:pt x="18465" y="12903"/>
                    </a:cubicBezTo>
                    <a:cubicBezTo>
                      <a:pt x="19505" y="12797"/>
                      <a:pt x="20517" y="12599"/>
                      <a:pt x="21493" y="12312"/>
                    </a:cubicBezTo>
                    <a:cubicBezTo>
                      <a:pt x="21562" y="11817"/>
                      <a:pt x="21600" y="11314"/>
                      <a:pt x="21600" y="10799"/>
                    </a:cubicBezTo>
                    <a:cubicBezTo>
                      <a:pt x="21600" y="7626"/>
                      <a:pt x="20230" y="4772"/>
                      <a:pt x="18049" y="2796"/>
                    </a:cubicBezTo>
                    <a:close/>
                    <a:moveTo>
                      <a:pt x="13739" y="14349"/>
                    </a:moveTo>
                    <a:cubicBezTo>
                      <a:pt x="11074" y="13908"/>
                      <a:pt x="8601" y="12890"/>
                      <a:pt x="6450" y="11433"/>
                    </a:cubicBezTo>
                    <a:cubicBezTo>
                      <a:pt x="6101" y="11646"/>
                      <a:pt x="5691" y="11773"/>
                      <a:pt x="5251" y="11773"/>
                    </a:cubicBezTo>
                    <a:cubicBezTo>
                      <a:pt x="5090" y="11773"/>
                      <a:pt x="4933" y="11755"/>
                      <a:pt x="4781" y="11724"/>
                    </a:cubicBezTo>
                    <a:cubicBezTo>
                      <a:pt x="3750" y="13677"/>
                      <a:pt x="3093" y="15854"/>
                      <a:pt x="2903" y="18164"/>
                    </a:cubicBezTo>
                    <a:cubicBezTo>
                      <a:pt x="3931" y="19266"/>
                      <a:pt x="5186" y="20154"/>
                      <a:pt x="6595" y="20750"/>
                    </a:cubicBezTo>
                    <a:cubicBezTo>
                      <a:pt x="8345" y="18059"/>
                      <a:pt x="10792" y="15833"/>
                      <a:pt x="13739" y="14349"/>
                    </a:cubicBezTo>
                    <a:close/>
                    <a:moveTo>
                      <a:pt x="17258" y="15906"/>
                    </a:moveTo>
                    <a:cubicBezTo>
                      <a:pt x="17290" y="16340"/>
                      <a:pt x="17306" y="16780"/>
                      <a:pt x="17306" y="17222"/>
                    </a:cubicBezTo>
                    <a:cubicBezTo>
                      <a:pt x="17306" y="18003"/>
                      <a:pt x="17256" y="18770"/>
                      <a:pt x="17163" y="19525"/>
                    </a:cubicBezTo>
                    <a:cubicBezTo>
                      <a:pt x="18993" y="18186"/>
                      <a:pt x="20389" y="16288"/>
                      <a:pt x="21091" y="14080"/>
                    </a:cubicBezTo>
                    <a:cubicBezTo>
                      <a:pt x="20259" y="14281"/>
                      <a:pt x="19403" y="14425"/>
                      <a:pt x="18531" y="14508"/>
                    </a:cubicBezTo>
                    <a:cubicBezTo>
                      <a:pt x="18326" y="15137"/>
                      <a:pt x="17860" y="15646"/>
                      <a:pt x="17258" y="15906"/>
                    </a:cubicBezTo>
                    <a:close/>
                    <a:moveTo>
                      <a:pt x="14278" y="12804"/>
                    </a:moveTo>
                    <a:cubicBezTo>
                      <a:pt x="14421" y="12507"/>
                      <a:pt x="14624" y="12244"/>
                      <a:pt x="14874" y="12035"/>
                    </a:cubicBezTo>
                    <a:cubicBezTo>
                      <a:pt x="14196" y="9947"/>
                      <a:pt x="13122" y="8037"/>
                      <a:pt x="11738" y="6396"/>
                    </a:cubicBezTo>
                    <a:cubicBezTo>
                      <a:pt x="11462" y="6512"/>
                      <a:pt x="11160" y="6577"/>
                      <a:pt x="10842" y="6577"/>
                    </a:cubicBezTo>
                    <a:cubicBezTo>
                      <a:pt x="10343" y="6577"/>
                      <a:pt x="9883" y="6417"/>
                      <a:pt x="9507" y="6147"/>
                    </a:cubicBezTo>
                    <a:cubicBezTo>
                      <a:pt x="8673" y="6781"/>
                      <a:pt x="7903" y="7490"/>
                      <a:pt x="7202" y="8265"/>
                    </a:cubicBezTo>
                    <a:cubicBezTo>
                      <a:pt x="7421" y="8615"/>
                      <a:pt x="7550" y="9030"/>
                      <a:pt x="7550" y="9475"/>
                    </a:cubicBezTo>
                    <a:cubicBezTo>
                      <a:pt x="7550" y="9715"/>
                      <a:pt x="7513" y="9946"/>
                      <a:pt x="7444" y="10163"/>
                    </a:cubicBezTo>
                    <a:cubicBezTo>
                      <a:pt x="9459" y="11510"/>
                      <a:pt x="11779" y="12433"/>
                      <a:pt x="14278" y="12804"/>
                    </a:cubicBezTo>
                    <a:close/>
                    <a:moveTo>
                      <a:pt x="10842" y="1982"/>
                    </a:moveTo>
                    <a:cubicBezTo>
                      <a:pt x="11448" y="1982"/>
                      <a:pt x="11999" y="2219"/>
                      <a:pt x="12409" y="2604"/>
                    </a:cubicBezTo>
                    <a:cubicBezTo>
                      <a:pt x="13608" y="2088"/>
                      <a:pt x="14870" y="1692"/>
                      <a:pt x="16183" y="1439"/>
                    </a:cubicBezTo>
                    <a:cubicBezTo>
                      <a:pt x="14599" y="526"/>
                      <a:pt x="12761" y="0"/>
                      <a:pt x="10801" y="0"/>
                    </a:cubicBezTo>
                    <a:cubicBezTo>
                      <a:pt x="9464" y="0"/>
                      <a:pt x="8183" y="245"/>
                      <a:pt x="7001" y="690"/>
                    </a:cubicBezTo>
                    <a:cubicBezTo>
                      <a:pt x="7940" y="1152"/>
                      <a:pt x="8833" y="1693"/>
                      <a:pt x="9674" y="2303"/>
                    </a:cubicBezTo>
                    <a:cubicBezTo>
                      <a:pt x="10018" y="2100"/>
                      <a:pt x="10415" y="1982"/>
                      <a:pt x="10842" y="1982"/>
                    </a:cubicBezTo>
                    <a:close/>
                    <a:moveTo>
                      <a:pt x="2954" y="9475"/>
                    </a:moveTo>
                    <a:cubicBezTo>
                      <a:pt x="2954" y="9153"/>
                      <a:pt x="3021" y="8844"/>
                      <a:pt x="3141" y="8566"/>
                    </a:cubicBezTo>
                    <a:cubicBezTo>
                      <a:pt x="2404" y="7757"/>
                      <a:pt x="1736" y="6884"/>
                      <a:pt x="1151" y="5952"/>
                    </a:cubicBezTo>
                    <a:cubicBezTo>
                      <a:pt x="417" y="7410"/>
                      <a:pt x="0" y="9056"/>
                      <a:pt x="0" y="10799"/>
                    </a:cubicBezTo>
                    <a:cubicBezTo>
                      <a:pt x="0" y="12819"/>
                      <a:pt x="556" y="14708"/>
                      <a:pt x="1521" y="16325"/>
                    </a:cubicBezTo>
                    <a:cubicBezTo>
                      <a:pt x="1866" y="14381"/>
                      <a:pt x="2520" y="12545"/>
                      <a:pt x="3424" y="10861"/>
                    </a:cubicBezTo>
                    <a:cubicBezTo>
                      <a:pt x="3130" y="10477"/>
                      <a:pt x="2954" y="9996"/>
                      <a:pt x="2954" y="9475"/>
                    </a:cubicBezTo>
                    <a:close/>
                    <a:moveTo>
                      <a:pt x="5251" y="7176"/>
                    </a:moveTo>
                    <a:cubicBezTo>
                      <a:pt x="5487" y="7176"/>
                      <a:pt x="5715" y="7213"/>
                      <a:pt x="5930" y="7278"/>
                    </a:cubicBezTo>
                    <a:cubicBezTo>
                      <a:pt x="6738" y="6372"/>
                      <a:pt x="7636" y="5547"/>
                      <a:pt x="8608" y="4813"/>
                    </a:cubicBezTo>
                    <a:cubicBezTo>
                      <a:pt x="8567" y="4642"/>
                      <a:pt x="8543" y="4464"/>
                      <a:pt x="8543" y="4280"/>
                    </a:cubicBezTo>
                    <a:cubicBezTo>
                      <a:pt x="8543" y="4026"/>
                      <a:pt x="8587" y="3781"/>
                      <a:pt x="8663" y="3552"/>
                    </a:cubicBezTo>
                    <a:cubicBezTo>
                      <a:pt x="7575" y="2771"/>
                      <a:pt x="6391" y="2115"/>
                      <a:pt x="5131" y="1609"/>
                    </a:cubicBezTo>
                    <a:cubicBezTo>
                      <a:pt x="3949" y="2338"/>
                      <a:pt x="2920" y="3289"/>
                      <a:pt x="2099" y="4405"/>
                    </a:cubicBezTo>
                    <a:cubicBezTo>
                      <a:pt x="2708" y="5484"/>
                      <a:pt x="3433" y="6491"/>
                      <a:pt x="4256" y="7407"/>
                    </a:cubicBezTo>
                    <a:cubicBezTo>
                      <a:pt x="4557" y="7261"/>
                      <a:pt x="4895" y="7176"/>
                      <a:pt x="5251" y="7176"/>
                    </a:cubicBezTo>
                    <a:close/>
                  </a:path>
                </a:pathLst>
              </a:custGeom>
              <a:solidFill>
                <a:schemeClr val="bg1"/>
              </a:solidFill>
              <a:ln w="12700">
                <a:miter lim="400000"/>
              </a:ln>
            </p:spPr>
            <p:txBody>
              <a:bodyPr anchor="ctr"/>
              <a:lstStyle/>
              <a:p>
                <a:pPr algn="ctr"/>
                <a:endParaRPr/>
              </a:p>
            </p:txBody>
          </p:sp>
        </p:grpSp>
        <p:grpSp>
          <p:nvGrpSpPr>
            <p:cNvPr id="18" name="组合 17"/>
            <p:cNvGrpSpPr/>
            <p:nvPr/>
          </p:nvGrpSpPr>
          <p:grpSpPr>
            <a:xfrm>
              <a:off x="3540015" y="2940052"/>
              <a:ext cx="2289149" cy="977898"/>
              <a:chOff x="3540015" y="2940052"/>
              <a:chExt cx="2289149" cy="977898"/>
            </a:xfrm>
          </p:grpSpPr>
          <p:sp>
            <p:nvSpPr>
              <p:cNvPr id="29" name="箭头: 五边形 28"/>
              <p:cNvSpPr/>
              <p:nvPr/>
            </p:nvSpPr>
            <p:spPr bwMode="auto">
              <a:xfrm rot="10800000" flipV="1">
                <a:off x="3540015" y="2979001"/>
                <a:ext cx="1800200" cy="900000"/>
              </a:xfrm>
              <a:prstGeom prst="homePlate">
                <a:avLst/>
              </a:prstGeom>
              <a:solidFill>
                <a:schemeClr val="accent1">
                  <a:lumMod val="100000"/>
                </a:schemeClr>
              </a:solidFill>
              <a:ln w="19050">
                <a:noFill/>
                <a:round/>
              </a:ln>
            </p:spPr>
            <p:txBody>
              <a:bodyPr anchor="ctr"/>
              <a:lstStyle/>
              <a:p>
                <a:pPr algn="ctr"/>
                <a:endParaRPr/>
              </a:p>
            </p:txBody>
          </p:sp>
          <p:sp>
            <p:nvSpPr>
              <p:cNvPr id="30" name="椭圆 29"/>
              <p:cNvSpPr/>
              <p:nvPr/>
            </p:nvSpPr>
            <p:spPr bwMode="auto">
              <a:xfrm rot="5400000" flipV="1">
                <a:off x="4851266" y="2940052"/>
                <a:ext cx="977898" cy="977898"/>
              </a:xfrm>
              <a:prstGeom prst="ellipse">
                <a:avLst/>
              </a:prstGeom>
              <a:solidFill>
                <a:schemeClr val="bg1"/>
              </a:solidFill>
              <a:ln w="38100">
                <a:solidFill>
                  <a:schemeClr val="accent1"/>
                </a:solidFill>
                <a:round/>
              </a:ln>
            </p:spPr>
            <p:txBody>
              <a:bodyPr anchor="ctr"/>
              <a:lstStyle/>
              <a:p>
                <a:pPr algn="ctr"/>
                <a:endParaRPr/>
              </a:p>
            </p:txBody>
          </p:sp>
          <p:sp>
            <p:nvSpPr>
              <p:cNvPr id="31" name="椭圆 30"/>
              <p:cNvSpPr/>
              <p:nvPr/>
            </p:nvSpPr>
            <p:spPr bwMode="auto">
              <a:xfrm rot="10800000" flipV="1">
                <a:off x="4933815" y="3022601"/>
                <a:ext cx="812800" cy="812800"/>
              </a:xfrm>
              <a:prstGeom prst="ellipse">
                <a:avLst/>
              </a:prstGeom>
              <a:solidFill>
                <a:schemeClr val="accent1">
                  <a:lumMod val="100000"/>
                </a:schemeClr>
              </a:solidFill>
              <a:ln w="19050">
                <a:noFill/>
                <a:round/>
              </a:ln>
            </p:spPr>
            <p:txBody>
              <a:bodyPr vert="horz" wrap="none" lIns="91440" tIns="45720" rIns="91440" bIns="45720" anchor="ctr" anchorCtr="1" compatLnSpc="1">
                <a:normAutofit/>
              </a:bodyPr>
              <a:lstStyle/>
              <a:p>
                <a:pPr algn="ctr"/>
                <a:r>
                  <a:rPr lang="en-US" altLang="zh-CN" sz="2400">
                    <a:solidFill>
                      <a:schemeClr val="bg1"/>
                    </a:solidFill>
                    <a:latin typeface="Impact" panose="020B0806030902050204" pitchFamily="34" charset="0"/>
                  </a:rPr>
                  <a:t>01</a:t>
                </a:r>
              </a:p>
            </p:txBody>
          </p:sp>
          <p:sp>
            <p:nvSpPr>
              <p:cNvPr id="32" name="任意多边形: 形状 31"/>
              <p:cNvSpPr/>
              <p:nvPr/>
            </p:nvSpPr>
            <p:spPr bwMode="auto">
              <a:xfrm>
                <a:off x="4106461" y="3239823"/>
                <a:ext cx="380998" cy="380998"/>
              </a:xfrm>
              <a:custGeom>
                <a:avLst/>
                <a:gdLst>
                  <a:gd name="T0" fmla="*/ 116 w 232"/>
                  <a:gd name="T1" fmla="*/ 0 h 232"/>
                  <a:gd name="T2" fmla="*/ 0 w 232"/>
                  <a:gd name="T3" fmla="*/ 116 h 232"/>
                  <a:gd name="T4" fmla="*/ 116 w 232"/>
                  <a:gd name="T5" fmla="*/ 232 h 232"/>
                  <a:gd name="T6" fmla="*/ 232 w 232"/>
                  <a:gd name="T7" fmla="*/ 116 h 232"/>
                  <a:gd name="T8" fmla="*/ 116 w 232"/>
                  <a:gd name="T9" fmla="*/ 0 h 232"/>
                  <a:gd name="T10" fmla="*/ 129 w 232"/>
                  <a:gd name="T11" fmla="*/ 208 h 232"/>
                  <a:gd name="T12" fmla="*/ 129 w 232"/>
                  <a:gd name="T13" fmla="*/ 190 h 232"/>
                  <a:gd name="T14" fmla="*/ 117 w 232"/>
                  <a:gd name="T15" fmla="*/ 178 h 232"/>
                  <a:gd name="T16" fmla="*/ 105 w 232"/>
                  <a:gd name="T17" fmla="*/ 190 h 232"/>
                  <a:gd name="T18" fmla="*/ 105 w 232"/>
                  <a:gd name="T19" fmla="*/ 208 h 232"/>
                  <a:gd name="T20" fmla="*/ 25 w 232"/>
                  <a:gd name="T21" fmla="*/ 129 h 232"/>
                  <a:gd name="T22" fmla="*/ 42 w 232"/>
                  <a:gd name="T23" fmla="*/ 129 h 232"/>
                  <a:gd name="T24" fmla="*/ 53 w 232"/>
                  <a:gd name="T25" fmla="*/ 117 h 232"/>
                  <a:gd name="T26" fmla="*/ 42 w 232"/>
                  <a:gd name="T27" fmla="*/ 105 h 232"/>
                  <a:gd name="T28" fmla="*/ 24 w 232"/>
                  <a:gd name="T29" fmla="*/ 105 h 232"/>
                  <a:gd name="T30" fmla="*/ 104 w 232"/>
                  <a:gd name="T31" fmla="*/ 25 h 232"/>
                  <a:gd name="T32" fmla="*/ 104 w 232"/>
                  <a:gd name="T33" fmla="*/ 41 h 232"/>
                  <a:gd name="T34" fmla="*/ 116 w 232"/>
                  <a:gd name="T35" fmla="*/ 53 h 232"/>
                  <a:gd name="T36" fmla="*/ 128 w 232"/>
                  <a:gd name="T37" fmla="*/ 41 h 232"/>
                  <a:gd name="T38" fmla="*/ 128 w 232"/>
                  <a:gd name="T39" fmla="*/ 25 h 232"/>
                  <a:gd name="T40" fmla="*/ 208 w 232"/>
                  <a:gd name="T41" fmla="*/ 104 h 232"/>
                  <a:gd name="T42" fmla="*/ 190 w 232"/>
                  <a:gd name="T43" fmla="*/ 104 h 232"/>
                  <a:gd name="T44" fmla="*/ 179 w 232"/>
                  <a:gd name="T45" fmla="*/ 116 h 232"/>
                  <a:gd name="T46" fmla="*/ 190 w 232"/>
                  <a:gd name="T47" fmla="*/ 128 h 232"/>
                  <a:gd name="T48" fmla="*/ 208 w 232"/>
                  <a:gd name="T49" fmla="*/ 128 h 232"/>
                  <a:gd name="T50" fmla="*/ 129 w 232"/>
                  <a:gd name="T51" fmla="*/ 208 h 232"/>
                  <a:gd name="T52" fmla="*/ 124 w 232"/>
                  <a:gd name="T53" fmla="*/ 94 h 232"/>
                  <a:gd name="T54" fmla="*/ 70 w 232"/>
                  <a:gd name="T55" fmla="*/ 69 h 232"/>
                  <a:gd name="T56" fmla="*/ 94 w 232"/>
                  <a:gd name="T57" fmla="*/ 124 h 232"/>
                  <a:gd name="T58" fmla="*/ 109 w 232"/>
                  <a:gd name="T59" fmla="*/ 138 h 232"/>
                  <a:gd name="T60" fmla="*/ 163 w 232"/>
                  <a:gd name="T61" fmla="*/ 163 h 232"/>
                  <a:gd name="T62" fmla="*/ 138 w 232"/>
                  <a:gd name="T63" fmla="*/ 108 h 232"/>
                  <a:gd name="T64" fmla="*/ 124 w 232"/>
                  <a:gd name="T65" fmla="*/ 94 h 232"/>
                  <a:gd name="T66" fmla="*/ 123 w 232"/>
                  <a:gd name="T67" fmla="*/ 123 h 232"/>
                  <a:gd name="T68" fmla="*/ 110 w 232"/>
                  <a:gd name="T69" fmla="*/ 123 h 232"/>
                  <a:gd name="T70" fmla="*/ 110 w 232"/>
                  <a:gd name="T71" fmla="*/ 109 h 232"/>
                  <a:gd name="T72" fmla="*/ 123 w 232"/>
                  <a:gd name="T73" fmla="*/ 109 h 232"/>
                  <a:gd name="T74" fmla="*/ 123 w 232"/>
                  <a:gd name="T75" fmla="*/ 123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32" h="232">
                    <a:moveTo>
                      <a:pt x="116" y="0"/>
                    </a:moveTo>
                    <a:cubicBezTo>
                      <a:pt x="52" y="0"/>
                      <a:pt x="0" y="52"/>
                      <a:pt x="0" y="116"/>
                    </a:cubicBezTo>
                    <a:cubicBezTo>
                      <a:pt x="0" y="180"/>
                      <a:pt x="52" y="232"/>
                      <a:pt x="116" y="232"/>
                    </a:cubicBezTo>
                    <a:cubicBezTo>
                      <a:pt x="180" y="232"/>
                      <a:pt x="232" y="180"/>
                      <a:pt x="232" y="116"/>
                    </a:cubicBezTo>
                    <a:cubicBezTo>
                      <a:pt x="232" y="52"/>
                      <a:pt x="180" y="0"/>
                      <a:pt x="116" y="0"/>
                    </a:cubicBezTo>
                    <a:close/>
                    <a:moveTo>
                      <a:pt x="129" y="208"/>
                    </a:moveTo>
                    <a:cubicBezTo>
                      <a:pt x="129" y="190"/>
                      <a:pt x="129" y="190"/>
                      <a:pt x="129" y="190"/>
                    </a:cubicBezTo>
                    <a:cubicBezTo>
                      <a:pt x="129" y="183"/>
                      <a:pt x="123" y="178"/>
                      <a:pt x="117" y="178"/>
                    </a:cubicBezTo>
                    <a:cubicBezTo>
                      <a:pt x="110" y="178"/>
                      <a:pt x="105" y="183"/>
                      <a:pt x="105" y="190"/>
                    </a:cubicBezTo>
                    <a:cubicBezTo>
                      <a:pt x="105" y="208"/>
                      <a:pt x="105" y="208"/>
                      <a:pt x="105" y="208"/>
                    </a:cubicBezTo>
                    <a:cubicBezTo>
                      <a:pt x="63" y="203"/>
                      <a:pt x="30" y="170"/>
                      <a:pt x="25" y="129"/>
                    </a:cubicBezTo>
                    <a:cubicBezTo>
                      <a:pt x="42" y="129"/>
                      <a:pt x="42" y="129"/>
                      <a:pt x="42" y="129"/>
                    </a:cubicBezTo>
                    <a:cubicBezTo>
                      <a:pt x="48" y="129"/>
                      <a:pt x="53" y="123"/>
                      <a:pt x="53" y="117"/>
                    </a:cubicBezTo>
                    <a:cubicBezTo>
                      <a:pt x="53" y="110"/>
                      <a:pt x="48" y="105"/>
                      <a:pt x="42" y="105"/>
                    </a:cubicBezTo>
                    <a:cubicBezTo>
                      <a:pt x="24" y="105"/>
                      <a:pt x="24" y="105"/>
                      <a:pt x="24" y="105"/>
                    </a:cubicBezTo>
                    <a:cubicBezTo>
                      <a:pt x="29" y="63"/>
                      <a:pt x="63" y="30"/>
                      <a:pt x="104" y="25"/>
                    </a:cubicBezTo>
                    <a:cubicBezTo>
                      <a:pt x="104" y="41"/>
                      <a:pt x="104" y="41"/>
                      <a:pt x="104" y="41"/>
                    </a:cubicBezTo>
                    <a:cubicBezTo>
                      <a:pt x="104" y="47"/>
                      <a:pt x="109" y="53"/>
                      <a:pt x="116" y="53"/>
                    </a:cubicBezTo>
                    <a:cubicBezTo>
                      <a:pt x="122" y="53"/>
                      <a:pt x="128" y="47"/>
                      <a:pt x="128" y="41"/>
                    </a:cubicBezTo>
                    <a:cubicBezTo>
                      <a:pt x="128" y="25"/>
                      <a:pt x="128" y="25"/>
                      <a:pt x="128" y="25"/>
                    </a:cubicBezTo>
                    <a:cubicBezTo>
                      <a:pt x="169" y="30"/>
                      <a:pt x="202" y="63"/>
                      <a:pt x="208" y="104"/>
                    </a:cubicBezTo>
                    <a:cubicBezTo>
                      <a:pt x="190" y="104"/>
                      <a:pt x="190" y="104"/>
                      <a:pt x="190" y="104"/>
                    </a:cubicBezTo>
                    <a:cubicBezTo>
                      <a:pt x="184" y="104"/>
                      <a:pt x="179" y="109"/>
                      <a:pt x="179" y="116"/>
                    </a:cubicBezTo>
                    <a:cubicBezTo>
                      <a:pt x="179" y="122"/>
                      <a:pt x="184" y="128"/>
                      <a:pt x="190" y="128"/>
                    </a:cubicBezTo>
                    <a:cubicBezTo>
                      <a:pt x="208" y="128"/>
                      <a:pt x="208" y="128"/>
                      <a:pt x="208" y="128"/>
                    </a:cubicBezTo>
                    <a:cubicBezTo>
                      <a:pt x="203" y="169"/>
                      <a:pt x="170" y="202"/>
                      <a:pt x="129" y="208"/>
                    </a:cubicBezTo>
                    <a:close/>
                    <a:moveTo>
                      <a:pt x="124" y="94"/>
                    </a:moveTo>
                    <a:cubicBezTo>
                      <a:pt x="70" y="69"/>
                      <a:pt x="70" y="69"/>
                      <a:pt x="70" y="69"/>
                    </a:cubicBezTo>
                    <a:cubicBezTo>
                      <a:pt x="94" y="124"/>
                      <a:pt x="94" y="124"/>
                      <a:pt x="94" y="124"/>
                    </a:cubicBezTo>
                    <a:cubicBezTo>
                      <a:pt x="97" y="129"/>
                      <a:pt x="103" y="136"/>
                      <a:pt x="109" y="138"/>
                    </a:cubicBezTo>
                    <a:cubicBezTo>
                      <a:pt x="163" y="163"/>
                      <a:pt x="163" y="163"/>
                      <a:pt x="163" y="163"/>
                    </a:cubicBezTo>
                    <a:cubicBezTo>
                      <a:pt x="138" y="108"/>
                      <a:pt x="138" y="108"/>
                      <a:pt x="138" y="108"/>
                    </a:cubicBezTo>
                    <a:cubicBezTo>
                      <a:pt x="136" y="103"/>
                      <a:pt x="130" y="96"/>
                      <a:pt x="124" y="94"/>
                    </a:cubicBezTo>
                    <a:close/>
                    <a:moveTo>
                      <a:pt x="123" y="123"/>
                    </a:moveTo>
                    <a:cubicBezTo>
                      <a:pt x="119" y="126"/>
                      <a:pt x="113" y="126"/>
                      <a:pt x="110" y="123"/>
                    </a:cubicBezTo>
                    <a:cubicBezTo>
                      <a:pt x="106" y="119"/>
                      <a:pt x="106" y="113"/>
                      <a:pt x="110" y="109"/>
                    </a:cubicBezTo>
                    <a:cubicBezTo>
                      <a:pt x="113" y="106"/>
                      <a:pt x="119" y="106"/>
                      <a:pt x="123" y="109"/>
                    </a:cubicBezTo>
                    <a:cubicBezTo>
                      <a:pt x="127" y="113"/>
                      <a:pt x="127" y="119"/>
                      <a:pt x="123" y="123"/>
                    </a:cubicBezTo>
                    <a:close/>
                  </a:path>
                </a:pathLst>
              </a:custGeom>
              <a:solidFill>
                <a:schemeClr val="bg1"/>
              </a:solidFill>
              <a:ln>
                <a:noFill/>
              </a:ln>
            </p:spPr>
            <p:txBody>
              <a:bodyPr anchor="ctr"/>
              <a:lstStyle/>
              <a:p>
                <a:pPr algn="ctr"/>
                <a:endParaRPr/>
              </a:p>
            </p:txBody>
          </p:sp>
        </p:grpSp>
        <p:grpSp>
          <p:nvGrpSpPr>
            <p:cNvPr id="19" name="组合 18"/>
            <p:cNvGrpSpPr/>
            <p:nvPr/>
          </p:nvGrpSpPr>
          <p:grpSpPr>
            <a:xfrm>
              <a:off x="6362839" y="2940052"/>
              <a:ext cx="2289149" cy="977898"/>
              <a:chOff x="6362839" y="2940052"/>
              <a:chExt cx="2289149" cy="977898"/>
            </a:xfrm>
          </p:grpSpPr>
          <p:sp>
            <p:nvSpPr>
              <p:cNvPr id="25" name="箭头: 五边形 24"/>
              <p:cNvSpPr/>
              <p:nvPr/>
            </p:nvSpPr>
            <p:spPr bwMode="auto">
              <a:xfrm>
                <a:off x="6851788" y="2979001"/>
                <a:ext cx="1800200" cy="900000"/>
              </a:xfrm>
              <a:prstGeom prst="homePlate">
                <a:avLst/>
              </a:prstGeom>
              <a:solidFill>
                <a:schemeClr val="accent3">
                  <a:lumMod val="100000"/>
                </a:schemeClr>
              </a:solidFill>
              <a:ln w="19050">
                <a:noFill/>
                <a:round/>
              </a:ln>
            </p:spPr>
            <p:txBody>
              <a:bodyPr anchor="ctr"/>
              <a:lstStyle/>
              <a:p>
                <a:pPr algn="ctr"/>
                <a:endParaRPr/>
              </a:p>
            </p:txBody>
          </p:sp>
          <p:sp>
            <p:nvSpPr>
              <p:cNvPr id="26" name="椭圆 25"/>
              <p:cNvSpPr/>
              <p:nvPr/>
            </p:nvSpPr>
            <p:spPr bwMode="auto">
              <a:xfrm rot="5400000">
                <a:off x="6362839" y="2940052"/>
                <a:ext cx="977898" cy="977898"/>
              </a:xfrm>
              <a:prstGeom prst="ellipse">
                <a:avLst/>
              </a:prstGeom>
              <a:solidFill>
                <a:schemeClr val="bg1"/>
              </a:solidFill>
              <a:ln w="38100">
                <a:solidFill>
                  <a:schemeClr val="accent3"/>
                </a:solidFill>
                <a:round/>
              </a:ln>
            </p:spPr>
            <p:txBody>
              <a:bodyPr anchor="ctr"/>
              <a:lstStyle/>
              <a:p>
                <a:pPr algn="ctr"/>
                <a:endParaRPr/>
              </a:p>
            </p:txBody>
          </p:sp>
          <p:sp>
            <p:nvSpPr>
              <p:cNvPr id="27" name="椭圆 26"/>
              <p:cNvSpPr/>
              <p:nvPr/>
            </p:nvSpPr>
            <p:spPr bwMode="auto">
              <a:xfrm>
                <a:off x="6445387" y="3022602"/>
                <a:ext cx="812800" cy="812798"/>
              </a:xfrm>
              <a:prstGeom prst="ellipse">
                <a:avLst/>
              </a:prstGeom>
              <a:solidFill>
                <a:schemeClr val="accent3">
                  <a:lumMod val="100000"/>
                </a:schemeClr>
              </a:solidFill>
              <a:ln w="19050">
                <a:noFill/>
                <a:round/>
              </a:ln>
            </p:spPr>
            <p:txBody>
              <a:bodyPr vert="horz" wrap="none" lIns="91440" tIns="45720" rIns="91440" bIns="45720" anchor="ctr" anchorCtr="1" compatLnSpc="1">
                <a:normAutofit/>
              </a:bodyPr>
              <a:lstStyle/>
              <a:p>
                <a:pPr algn="ctr"/>
                <a:r>
                  <a:rPr lang="en-US" altLang="zh-CN" sz="2400">
                    <a:solidFill>
                      <a:schemeClr val="bg1"/>
                    </a:solidFill>
                    <a:latin typeface="Impact" panose="020B0806030902050204" pitchFamily="34" charset="0"/>
                  </a:rPr>
                  <a:t>03</a:t>
                </a:r>
              </a:p>
            </p:txBody>
          </p:sp>
          <p:sp>
            <p:nvSpPr>
              <p:cNvPr id="28" name="任意多边形: 形状 27"/>
              <p:cNvSpPr/>
              <p:nvPr/>
            </p:nvSpPr>
            <p:spPr bwMode="auto">
              <a:xfrm>
                <a:off x="7704545" y="3239823"/>
                <a:ext cx="380998" cy="380998"/>
              </a:xfrm>
              <a:custGeom>
                <a:avLst/>
                <a:gdLst>
                  <a:gd name="T0" fmla="+- 0 10800 98"/>
                  <a:gd name="T1" fmla="*/ T0 w 21404"/>
                  <a:gd name="T2" fmla="+- 0 10864 128"/>
                  <a:gd name="T3" fmla="*/ 10864 h 21472"/>
                  <a:gd name="T4" fmla="+- 0 10800 98"/>
                  <a:gd name="T5" fmla="*/ T4 w 21404"/>
                  <a:gd name="T6" fmla="+- 0 10864 128"/>
                  <a:gd name="T7" fmla="*/ 10864 h 21472"/>
                  <a:gd name="T8" fmla="+- 0 10800 98"/>
                  <a:gd name="T9" fmla="*/ T8 w 21404"/>
                  <a:gd name="T10" fmla="+- 0 10864 128"/>
                  <a:gd name="T11" fmla="*/ 10864 h 21472"/>
                  <a:gd name="T12" fmla="+- 0 10800 98"/>
                  <a:gd name="T13" fmla="*/ T12 w 21404"/>
                  <a:gd name="T14" fmla="+- 0 10864 128"/>
                  <a:gd name="T15" fmla="*/ 10864 h 21472"/>
                </a:gdLst>
                <a:ahLst/>
                <a:cxnLst>
                  <a:cxn ang="0">
                    <a:pos x="T1" y="T3"/>
                  </a:cxn>
                  <a:cxn ang="0">
                    <a:pos x="T5" y="T7"/>
                  </a:cxn>
                  <a:cxn ang="0">
                    <a:pos x="T9" y="T11"/>
                  </a:cxn>
                  <a:cxn ang="0">
                    <a:pos x="T13" y="T15"/>
                  </a:cxn>
                </a:cxnLst>
                <a:rect l="0" t="0" r="r" b="b"/>
                <a:pathLst>
                  <a:path w="21404" h="21472">
                    <a:moveTo>
                      <a:pt x="3386" y="13932"/>
                    </a:moveTo>
                    <a:cubicBezTo>
                      <a:pt x="4126" y="16483"/>
                      <a:pt x="4518" y="17503"/>
                      <a:pt x="6826" y="18467"/>
                    </a:cubicBezTo>
                    <a:cubicBezTo>
                      <a:pt x="8742" y="19998"/>
                      <a:pt x="9918" y="21472"/>
                      <a:pt x="10702" y="21472"/>
                    </a:cubicBezTo>
                    <a:cubicBezTo>
                      <a:pt x="11486" y="21472"/>
                      <a:pt x="12662" y="19998"/>
                      <a:pt x="14578" y="18978"/>
                    </a:cubicBezTo>
                    <a:cubicBezTo>
                      <a:pt x="16886" y="17503"/>
                      <a:pt x="16102" y="17503"/>
                      <a:pt x="16886" y="14499"/>
                    </a:cubicBezTo>
                    <a:cubicBezTo>
                      <a:pt x="10702" y="18467"/>
                      <a:pt x="10702" y="18467"/>
                      <a:pt x="10702" y="18467"/>
                    </a:cubicBezTo>
                    <a:lnTo>
                      <a:pt x="3386" y="13932"/>
                    </a:lnTo>
                    <a:close/>
                    <a:moveTo>
                      <a:pt x="21110" y="6902"/>
                    </a:moveTo>
                    <a:cubicBezTo>
                      <a:pt x="11834" y="382"/>
                      <a:pt x="11834" y="382"/>
                      <a:pt x="11834" y="382"/>
                    </a:cubicBezTo>
                    <a:cubicBezTo>
                      <a:pt x="11486" y="-128"/>
                      <a:pt x="10310" y="-128"/>
                      <a:pt x="9526" y="382"/>
                    </a:cubicBezTo>
                    <a:cubicBezTo>
                      <a:pt x="294" y="6902"/>
                      <a:pt x="294" y="6902"/>
                      <a:pt x="294" y="6902"/>
                    </a:cubicBezTo>
                    <a:cubicBezTo>
                      <a:pt x="-98" y="7412"/>
                      <a:pt x="-98" y="7922"/>
                      <a:pt x="294" y="8943"/>
                    </a:cubicBezTo>
                    <a:cubicBezTo>
                      <a:pt x="9526" y="15463"/>
                      <a:pt x="9526" y="15463"/>
                      <a:pt x="9526" y="15463"/>
                    </a:cubicBezTo>
                    <a:cubicBezTo>
                      <a:pt x="10310" y="15973"/>
                      <a:pt x="11486" y="15973"/>
                      <a:pt x="11834" y="15463"/>
                    </a:cubicBezTo>
                    <a:cubicBezTo>
                      <a:pt x="17670" y="10927"/>
                      <a:pt x="17670" y="10927"/>
                      <a:pt x="17670" y="10927"/>
                    </a:cubicBezTo>
                    <a:cubicBezTo>
                      <a:pt x="11486" y="8943"/>
                      <a:pt x="11486" y="8943"/>
                      <a:pt x="11486" y="8943"/>
                    </a:cubicBezTo>
                    <a:cubicBezTo>
                      <a:pt x="11094" y="8943"/>
                      <a:pt x="11094" y="9396"/>
                      <a:pt x="10702" y="9396"/>
                    </a:cubicBezTo>
                    <a:cubicBezTo>
                      <a:pt x="9526" y="9396"/>
                      <a:pt x="8742" y="8433"/>
                      <a:pt x="8742" y="7412"/>
                    </a:cubicBezTo>
                    <a:cubicBezTo>
                      <a:pt x="8742" y="6902"/>
                      <a:pt x="9526" y="5938"/>
                      <a:pt x="10702" y="5938"/>
                    </a:cubicBezTo>
                    <a:cubicBezTo>
                      <a:pt x="11486" y="5938"/>
                      <a:pt x="12270" y="6392"/>
                      <a:pt x="12662" y="6902"/>
                    </a:cubicBezTo>
                    <a:cubicBezTo>
                      <a:pt x="19194" y="9907"/>
                      <a:pt x="19194" y="9907"/>
                      <a:pt x="19194" y="9907"/>
                    </a:cubicBezTo>
                    <a:cubicBezTo>
                      <a:pt x="21110" y="8943"/>
                      <a:pt x="21110" y="8943"/>
                      <a:pt x="21110" y="8943"/>
                    </a:cubicBezTo>
                    <a:cubicBezTo>
                      <a:pt x="21502" y="7922"/>
                      <a:pt x="21502" y="7412"/>
                      <a:pt x="21110" y="6902"/>
                    </a:cubicBezTo>
                    <a:close/>
                    <a:moveTo>
                      <a:pt x="18410" y="19488"/>
                    </a:moveTo>
                    <a:cubicBezTo>
                      <a:pt x="18018" y="19998"/>
                      <a:pt x="19586" y="20508"/>
                      <a:pt x="19978" y="18978"/>
                    </a:cubicBezTo>
                    <a:cubicBezTo>
                      <a:pt x="20326" y="11948"/>
                      <a:pt x="19194" y="9907"/>
                      <a:pt x="19194" y="9907"/>
                    </a:cubicBezTo>
                    <a:cubicBezTo>
                      <a:pt x="17670" y="10927"/>
                      <a:pt x="17670" y="10927"/>
                      <a:pt x="17670" y="10927"/>
                    </a:cubicBezTo>
                    <a:cubicBezTo>
                      <a:pt x="17670" y="10927"/>
                      <a:pt x="19194" y="12458"/>
                      <a:pt x="18410" y="19488"/>
                    </a:cubicBezTo>
                    <a:close/>
                  </a:path>
                </a:pathLst>
              </a:custGeom>
              <a:solidFill>
                <a:schemeClr val="bg1"/>
              </a:solidFill>
              <a:ln>
                <a:noFill/>
              </a:ln>
              <a:effectLst/>
            </p:spPr>
            <p:txBody>
              <a:bodyPr anchor="ctr"/>
              <a:lstStyle/>
              <a:p>
                <a:pPr algn="ctr"/>
                <a:endParaRPr/>
              </a:p>
            </p:txBody>
          </p:sp>
        </p:grpSp>
        <p:grpSp>
          <p:nvGrpSpPr>
            <p:cNvPr id="20" name="组合 19"/>
            <p:cNvGrpSpPr/>
            <p:nvPr/>
          </p:nvGrpSpPr>
          <p:grpSpPr>
            <a:xfrm>
              <a:off x="5607052" y="3695838"/>
              <a:ext cx="977898" cy="2289149"/>
              <a:chOff x="5607052" y="3695838"/>
              <a:chExt cx="977898" cy="2289149"/>
            </a:xfrm>
          </p:grpSpPr>
          <p:sp>
            <p:nvSpPr>
              <p:cNvPr id="21" name="箭头: 五边形 20"/>
              <p:cNvSpPr/>
              <p:nvPr/>
            </p:nvSpPr>
            <p:spPr bwMode="auto">
              <a:xfrm rot="5400000" flipV="1">
                <a:off x="5195901" y="4634887"/>
                <a:ext cx="1800200" cy="900000"/>
              </a:xfrm>
              <a:prstGeom prst="homePlate">
                <a:avLst/>
              </a:prstGeom>
              <a:solidFill>
                <a:schemeClr val="accent4">
                  <a:lumMod val="100000"/>
                </a:schemeClr>
              </a:solidFill>
              <a:ln w="19050">
                <a:noFill/>
                <a:round/>
              </a:ln>
            </p:spPr>
            <p:txBody>
              <a:bodyPr anchor="ctr"/>
              <a:lstStyle/>
              <a:p>
                <a:pPr algn="ctr"/>
                <a:endParaRPr/>
              </a:p>
            </p:txBody>
          </p:sp>
          <p:sp>
            <p:nvSpPr>
              <p:cNvPr id="22" name="椭圆 21"/>
              <p:cNvSpPr/>
              <p:nvPr/>
            </p:nvSpPr>
            <p:spPr bwMode="auto">
              <a:xfrm flipV="1">
                <a:off x="5607052" y="3695838"/>
                <a:ext cx="977898" cy="977898"/>
              </a:xfrm>
              <a:prstGeom prst="ellipse">
                <a:avLst/>
              </a:prstGeom>
              <a:solidFill>
                <a:schemeClr val="bg1"/>
              </a:solidFill>
              <a:ln w="38100">
                <a:solidFill>
                  <a:schemeClr val="accent4"/>
                </a:solidFill>
                <a:round/>
              </a:ln>
            </p:spPr>
            <p:txBody>
              <a:bodyPr anchor="ctr"/>
              <a:lstStyle/>
              <a:p>
                <a:pPr algn="ctr"/>
                <a:endParaRPr/>
              </a:p>
            </p:txBody>
          </p:sp>
          <p:sp>
            <p:nvSpPr>
              <p:cNvPr id="23" name="椭圆 22"/>
              <p:cNvSpPr/>
              <p:nvPr/>
            </p:nvSpPr>
            <p:spPr bwMode="auto">
              <a:xfrm>
                <a:off x="5689601" y="3778387"/>
                <a:ext cx="812800" cy="812798"/>
              </a:xfrm>
              <a:prstGeom prst="ellipse">
                <a:avLst/>
              </a:prstGeom>
              <a:solidFill>
                <a:schemeClr val="accent4">
                  <a:lumMod val="100000"/>
                </a:schemeClr>
              </a:solidFill>
              <a:ln w="19050">
                <a:noFill/>
                <a:round/>
              </a:ln>
            </p:spPr>
            <p:txBody>
              <a:bodyPr vert="horz" wrap="none" lIns="91440" tIns="45720" rIns="91440" bIns="45720" anchor="ctr" anchorCtr="1" compatLnSpc="1">
                <a:normAutofit/>
              </a:bodyPr>
              <a:lstStyle/>
              <a:p>
                <a:pPr algn="ctr"/>
                <a:r>
                  <a:rPr lang="en-US" altLang="zh-CN" sz="2400">
                    <a:solidFill>
                      <a:schemeClr val="bg1"/>
                    </a:solidFill>
                    <a:latin typeface="Impact" panose="020B0806030902050204" pitchFamily="34" charset="0"/>
                  </a:rPr>
                  <a:t>04</a:t>
                </a:r>
              </a:p>
            </p:txBody>
          </p:sp>
          <p:sp>
            <p:nvSpPr>
              <p:cNvPr id="24" name="任意多边形: 形状 23"/>
              <p:cNvSpPr/>
              <p:nvPr/>
            </p:nvSpPr>
            <p:spPr bwMode="auto">
              <a:xfrm>
                <a:off x="5905502" y="5138862"/>
                <a:ext cx="380998" cy="38099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3413" y="19459"/>
                    </a:moveTo>
                    <a:cubicBezTo>
                      <a:pt x="3413" y="20724"/>
                      <a:pt x="4778" y="21600"/>
                      <a:pt x="6046" y="21600"/>
                    </a:cubicBezTo>
                    <a:cubicBezTo>
                      <a:pt x="7363" y="21600"/>
                      <a:pt x="8191" y="20724"/>
                      <a:pt x="8191" y="19459"/>
                    </a:cubicBezTo>
                    <a:cubicBezTo>
                      <a:pt x="8191" y="18146"/>
                      <a:pt x="7363" y="16832"/>
                      <a:pt x="6046" y="16832"/>
                    </a:cubicBezTo>
                    <a:cubicBezTo>
                      <a:pt x="4778" y="16832"/>
                      <a:pt x="3413" y="18146"/>
                      <a:pt x="3413" y="19459"/>
                    </a:cubicBezTo>
                    <a:close/>
                    <a:moveTo>
                      <a:pt x="15554" y="19459"/>
                    </a:moveTo>
                    <a:cubicBezTo>
                      <a:pt x="15554" y="20724"/>
                      <a:pt x="16822" y="21600"/>
                      <a:pt x="18138" y="21600"/>
                    </a:cubicBezTo>
                    <a:cubicBezTo>
                      <a:pt x="19455" y="21600"/>
                      <a:pt x="20332" y="20724"/>
                      <a:pt x="20332" y="19459"/>
                    </a:cubicBezTo>
                    <a:cubicBezTo>
                      <a:pt x="20332" y="18146"/>
                      <a:pt x="19455" y="16832"/>
                      <a:pt x="18138" y="16832"/>
                    </a:cubicBezTo>
                    <a:cubicBezTo>
                      <a:pt x="16822" y="16832"/>
                      <a:pt x="15554" y="18146"/>
                      <a:pt x="15554" y="19459"/>
                    </a:cubicBezTo>
                    <a:close/>
                    <a:moveTo>
                      <a:pt x="7753" y="13816"/>
                    </a:moveTo>
                    <a:cubicBezTo>
                      <a:pt x="21161" y="9924"/>
                      <a:pt x="21161" y="9924"/>
                      <a:pt x="21161" y="9924"/>
                    </a:cubicBezTo>
                    <a:cubicBezTo>
                      <a:pt x="21600" y="9924"/>
                      <a:pt x="21600" y="9486"/>
                      <a:pt x="21600" y="9097"/>
                    </a:cubicBezTo>
                    <a:cubicBezTo>
                      <a:pt x="21600" y="2627"/>
                      <a:pt x="21600" y="2627"/>
                      <a:pt x="21600" y="2627"/>
                    </a:cubicBezTo>
                    <a:cubicBezTo>
                      <a:pt x="4778" y="2627"/>
                      <a:pt x="4778" y="2627"/>
                      <a:pt x="4778" y="2627"/>
                    </a:cubicBezTo>
                    <a:cubicBezTo>
                      <a:pt x="4778" y="486"/>
                      <a:pt x="4778" y="486"/>
                      <a:pt x="4778" y="486"/>
                    </a:cubicBezTo>
                    <a:lnTo>
                      <a:pt x="4340" y="0"/>
                    </a:lnTo>
                    <a:cubicBezTo>
                      <a:pt x="439" y="0"/>
                      <a:pt x="439" y="0"/>
                      <a:pt x="439" y="0"/>
                    </a:cubicBezTo>
                    <a:cubicBezTo>
                      <a:pt x="0" y="0"/>
                      <a:pt x="0" y="486"/>
                      <a:pt x="0" y="486"/>
                    </a:cubicBezTo>
                    <a:cubicBezTo>
                      <a:pt x="0" y="2627"/>
                      <a:pt x="0" y="2627"/>
                      <a:pt x="0" y="2627"/>
                    </a:cubicBezTo>
                    <a:cubicBezTo>
                      <a:pt x="2194" y="2627"/>
                      <a:pt x="2194" y="2627"/>
                      <a:pt x="2194" y="2627"/>
                    </a:cubicBezTo>
                    <a:cubicBezTo>
                      <a:pt x="4778" y="13378"/>
                      <a:pt x="4778" y="13378"/>
                      <a:pt x="4778" y="13378"/>
                    </a:cubicBezTo>
                    <a:cubicBezTo>
                      <a:pt x="4778" y="14692"/>
                      <a:pt x="4778" y="14692"/>
                      <a:pt x="4778" y="14692"/>
                    </a:cubicBezTo>
                    <a:cubicBezTo>
                      <a:pt x="4778" y="16443"/>
                      <a:pt x="4778" y="16443"/>
                      <a:pt x="4778" y="16443"/>
                    </a:cubicBezTo>
                    <a:cubicBezTo>
                      <a:pt x="4778" y="16832"/>
                      <a:pt x="5168" y="16832"/>
                      <a:pt x="5168" y="16832"/>
                    </a:cubicBezTo>
                    <a:cubicBezTo>
                      <a:pt x="6046" y="16832"/>
                      <a:pt x="6046" y="16832"/>
                      <a:pt x="6046" y="16832"/>
                    </a:cubicBezTo>
                    <a:cubicBezTo>
                      <a:pt x="18138" y="16832"/>
                      <a:pt x="18138" y="16832"/>
                      <a:pt x="18138" y="16832"/>
                    </a:cubicBezTo>
                    <a:cubicBezTo>
                      <a:pt x="21161" y="16832"/>
                      <a:pt x="21161" y="16832"/>
                      <a:pt x="21161" y="16832"/>
                    </a:cubicBezTo>
                    <a:cubicBezTo>
                      <a:pt x="21600" y="16832"/>
                      <a:pt x="21600" y="16832"/>
                      <a:pt x="21600" y="16443"/>
                    </a:cubicBezTo>
                    <a:cubicBezTo>
                      <a:pt x="21600" y="14692"/>
                      <a:pt x="21600" y="14692"/>
                      <a:pt x="21600" y="14692"/>
                    </a:cubicBezTo>
                    <a:cubicBezTo>
                      <a:pt x="8191" y="14692"/>
                      <a:pt x="8191" y="14692"/>
                      <a:pt x="8191" y="14692"/>
                    </a:cubicBezTo>
                    <a:cubicBezTo>
                      <a:pt x="6485" y="14692"/>
                      <a:pt x="6485" y="13816"/>
                      <a:pt x="7753" y="13816"/>
                    </a:cubicBezTo>
                    <a:close/>
                  </a:path>
                </a:pathLst>
              </a:custGeom>
              <a:solidFill>
                <a:schemeClr val="bg1"/>
              </a:solidFill>
              <a:ln>
                <a:noFill/>
              </a:ln>
              <a:effectLst/>
            </p:spPr>
            <p:txBody>
              <a:bodyPr anchor="ctr"/>
              <a:lstStyle/>
              <a:p>
                <a:pPr algn="ctr"/>
                <a:endParaRPr/>
              </a:p>
            </p:txBody>
          </p:sp>
        </p:grpSp>
      </p:grpSp>
      <p:grpSp>
        <p:nvGrpSpPr>
          <p:cNvPr id="5" name="千图PPT彼岸天：ID 8661124库_组合 4"/>
          <p:cNvGrpSpPr/>
          <p:nvPr>
            <p:custDataLst>
              <p:tags r:id="rId2"/>
            </p:custDataLst>
          </p:nvPr>
        </p:nvGrpSpPr>
        <p:grpSpPr>
          <a:xfrm>
            <a:off x="1579741" y="1553109"/>
            <a:ext cx="2587220" cy="782232"/>
            <a:chOff x="1579741" y="1924553"/>
            <a:chExt cx="2587220" cy="782232"/>
          </a:xfrm>
        </p:grpSpPr>
        <p:sp>
          <p:nvSpPr>
            <p:cNvPr id="15" name="矩形 14"/>
            <p:cNvSpPr/>
            <p:nvPr/>
          </p:nvSpPr>
          <p:spPr>
            <a:xfrm>
              <a:off x="1579741" y="1924553"/>
              <a:ext cx="2587220" cy="246221"/>
            </a:xfrm>
            <a:prstGeom prst="rect">
              <a:avLst/>
            </a:prstGeom>
          </p:spPr>
          <p:txBody>
            <a:bodyPr wrap="none" lIns="144000" tIns="0" rIns="144000" bIns="0">
              <a:normAutofit/>
            </a:bodyPr>
            <a:lstStyle/>
            <a:p>
              <a:pPr algn="r"/>
              <a:r>
                <a:rPr lang="zh-CN" altLang="en-US" sz="1600" b="1" dirty="0">
                  <a:solidFill>
                    <a:schemeClr val="accent1"/>
                  </a:solidFill>
                </a:rPr>
                <a:t>输入标题文本</a:t>
              </a:r>
            </a:p>
          </p:txBody>
        </p:sp>
        <p:sp>
          <p:nvSpPr>
            <p:cNvPr id="16" name="矩形 15"/>
            <p:cNvSpPr/>
            <p:nvPr/>
          </p:nvSpPr>
          <p:spPr>
            <a:xfrm>
              <a:off x="1579741" y="2170774"/>
              <a:ext cx="2587220" cy="536011"/>
            </a:xfrm>
            <a:prstGeom prst="rect">
              <a:avLst/>
            </a:prstGeom>
          </p:spPr>
          <p:txBody>
            <a:bodyPr wrap="square" lIns="144000" tIns="0" rIns="144000" bIns="0">
              <a:normAutofit/>
            </a:bodyPr>
            <a:lstStyle/>
            <a:p>
              <a:pPr algn="r">
                <a:lnSpc>
                  <a:spcPct val="120000"/>
                </a:lnSpc>
              </a:pPr>
              <a:r>
                <a:rPr lang="zh-CN" altLang="en-US" sz="1100" dirty="0" smtClean="0">
                  <a:solidFill>
                    <a:schemeClr val="dk1">
                      <a:lumMod val="100000"/>
                    </a:schemeClr>
                  </a:solidFill>
                </a:rPr>
                <a:t>点击此处更换文本点击此处更换文本点击此处更换文本点击此处更换文本</a:t>
              </a:r>
              <a:endParaRPr sz="1100" dirty="0">
                <a:solidFill>
                  <a:schemeClr val="dk1">
                    <a:lumMod val="100000"/>
                  </a:schemeClr>
                </a:solidFill>
              </a:endParaRPr>
            </a:p>
          </p:txBody>
        </p:sp>
      </p:grpSp>
      <p:grpSp>
        <p:nvGrpSpPr>
          <p:cNvPr id="6" name="千图PPT彼岸天：ID 8661124库_组合 5"/>
          <p:cNvGrpSpPr/>
          <p:nvPr>
            <p:custDataLst>
              <p:tags r:id="rId3"/>
            </p:custDataLst>
          </p:nvPr>
        </p:nvGrpSpPr>
        <p:grpSpPr>
          <a:xfrm>
            <a:off x="1579741" y="4522659"/>
            <a:ext cx="2587220" cy="782232"/>
            <a:chOff x="1579741" y="4151215"/>
            <a:chExt cx="2587220" cy="782232"/>
          </a:xfrm>
        </p:grpSpPr>
        <p:sp>
          <p:nvSpPr>
            <p:cNvPr id="13" name="矩形 12"/>
            <p:cNvSpPr/>
            <p:nvPr/>
          </p:nvSpPr>
          <p:spPr>
            <a:xfrm>
              <a:off x="1579741" y="4151215"/>
              <a:ext cx="2587220" cy="246221"/>
            </a:xfrm>
            <a:prstGeom prst="rect">
              <a:avLst/>
            </a:prstGeom>
          </p:spPr>
          <p:txBody>
            <a:bodyPr wrap="none" lIns="144000" tIns="0" rIns="144000" bIns="0">
              <a:normAutofit/>
            </a:bodyPr>
            <a:lstStyle/>
            <a:p>
              <a:pPr algn="r"/>
              <a:r>
                <a:rPr lang="zh-CN" altLang="en-US" sz="1600" b="1" dirty="0">
                  <a:solidFill>
                    <a:schemeClr val="accent4"/>
                  </a:solidFill>
                </a:rPr>
                <a:t>输入标题文本</a:t>
              </a:r>
            </a:p>
          </p:txBody>
        </p:sp>
        <p:sp>
          <p:nvSpPr>
            <p:cNvPr id="14" name="矩形 13"/>
            <p:cNvSpPr/>
            <p:nvPr/>
          </p:nvSpPr>
          <p:spPr>
            <a:xfrm>
              <a:off x="1579741" y="4397436"/>
              <a:ext cx="2587220" cy="536011"/>
            </a:xfrm>
            <a:prstGeom prst="rect">
              <a:avLst/>
            </a:prstGeom>
          </p:spPr>
          <p:txBody>
            <a:bodyPr wrap="square" lIns="144000" tIns="0" rIns="144000" bIns="0">
              <a:normAutofit/>
            </a:bodyPr>
            <a:lstStyle/>
            <a:p>
              <a:pPr algn="r">
                <a:lnSpc>
                  <a:spcPct val="120000"/>
                </a:lnSpc>
              </a:pPr>
              <a:r>
                <a:rPr lang="zh-CN" altLang="en-US" sz="1100" dirty="0" smtClean="0">
                  <a:solidFill>
                    <a:schemeClr val="dk1">
                      <a:lumMod val="100000"/>
                    </a:schemeClr>
                  </a:solidFill>
                </a:rPr>
                <a:t>点击此处更换文本点击此处更换文本点击此处更换文本点击此处更换文本</a:t>
              </a:r>
              <a:endParaRPr sz="1100" dirty="0">
                <a:solidFill>
                  <a:schemeClr val="dk1">
                    <a:lumMod val="100000"/>
                  </a:schemeClr>
                </a:solidFill>
              </a:endParaRPr>
            </a:p>
          </p:txBody>
        </p:sp>
      </p:grpSp>
      <p:grpSp>
        <p:nvGrpSpPr>
          <p:cNvPr id="7" name="千图PPT彼岸天：ID 8661124库_组合 6"/>
          <p:cNvGrpSpPr/>
          <p:nvPr>
            <p:custDataLst>
              <p:tags r:id="rId4"/>
            </p:custDataLst>
          </p:nvPr>
        </p:nvGrpSpPr>
        <p:grpSpPr>
          <a:xfrm>
            <a:off x="8025039" y="1558281"/>
            <a:ext cx="2587220" cy="782232"/>
            <a:chOff x="8025039" y="1924553"/>
            <a:chExt cx="2587220" cy="782232"/>
          </a:xfrm>
        </p:grpSpPr>
        <p:sp>
          <p:nvSpPr>
            <p:cNvPr id="11" name="矩形 10"/>
            <p:cNvSpPr/>
            <p:nvPr/>
          </p:nvSpPr>
          <p:spPr>
            <a:xfrm>
              <a:off x="8025039" y="1924553"/>
              <a:ext cx="2587220" cy="246221"/>
            </a:xfrm>
            <a:prstGeom prst="rect">
              <a:avLst/>
            </a:prstGeom>
          </p:spPr>
          <p:txBody>
            <a:bodyPr wrap="none" lIns="144000" tIns="0" rIns="144000" bIns="0">
              <a:normAutofit/>
            </a:bodyPr>
            <a:lstStyle/>
            <a:p>
              <a:r>
                <a:rPr lang="zh-CN" altLang="en-US" sz="1600" b="1" dirty="0">
                  <a:solidFill>
                    <a:schemeClr val="accent2"/>
                  </a:solidFill>
                </a:rPr>
                <a:t>输入标题文本</a:t>
              </a:r>
            </a:p>
          </p:txBody>
        </p:sp>
        <p:sp>
          <p:nvSpPr>
            <p:cNvPr id="12" name="矩形 11"/>
            <p:cNvSpPr/>
            <p:nvPr/>
          </p:nvSpPr>
          <p:spPr>
            <a:xfrm>
              <a:off x="8025039" y="2170774"/>
              <a:ext cx="2587220" cy="536011"/>
            </a:xfrm>
            <a:prstGeom prst="rect">
              <a:avLst/>
            </a:prstGeom>
          </p:spPr>
          <p:txBody>
            <a:bodyPr wrap="square" lIns="144000" tIns="0" rIns="144000" bIns="0">
              <a:normAutofit/>
            </a:bodyPr>
            <a:lstStyle/>
            <a:p>
              <a:pPr>
                <a:lnSpc>
                  <a:spcPct val="120000"/>
                </a:lnSpc>
              </a:pPr>
              <a:r>
                <a:rPr lang="zh-CN" altLang="en-US" sz="1100" dirty="0" smtClean="0">
                  <a:solidFill>
                    <a:schemeClr val="dk1">
                      <a:lumMod val="100000"/>
                    </a:schemeClr>
                  </a:solidFill>
                </a:rPr>
                <a:t>点击此处更换文本点击此处更换文本点击此处更换文本点击此处更换文本</a:t>
              </a:r>
              <a:endParaRPr sz="1100" dirty="0">
                <a:solidFill>
                  <a:schemeClr val="dk1">
                    <a:lumMod val="100000"/>
                  </a:schemeClr>
                </a:solidFill>
              </a:endParaRPr>
            </a:p>
          </p:txBody>
        </p:sp>
      </p:grpSp>
      <p:grpSp>
        <p:nvGrpSpPr>
          <p:cNvPr id="8" name="千图PPT彼岸天：ID 8661124库_组合 7"/>
          <p:cNvGrpSpPr/>
          <p:nvPr>
            <p:custDataLst>
              <p:tags r:id="rId5"/>
            </p:custDataLst>
          </p:nvPr>
        </p:nvGrpSpPr>
        <p:grpSpPr>
          <a:xfrm>
            <a:off x="8025039" y="4522659"/>
            <a:ext cx="2587220" cy="782232"/>
            <a:chOff x="8025039" y="4151215"/>
            <a:chExt cx="2587220" cy="782232"/>
          </a:xfrm>
        </p:grpSpPr>
        <p:sp>
          <p:nvSpPr>
            <p:cNvPr id="9" name="矩形 8"/>
            <p:cNvSpPr/>
            <p:nvPr/>
          </p:nvSpPr>
          <p:spPr>
            <a:xfrm>
              <a:off x="8025039" y="4151215"/>
              <a:ext cx="2587220" cy="246221"/>
            </a:xfrm>
            <a:prstGeom prst="rect">
              <a:avLst/>
            </a:prstGeom>
          </p:spPr>
          <p:txBody>
            <a:bodyPr wrap="none" lIns="144000" tIns="0" rIns="144000" bIns="0">
              <a:normAutofit/>
            </a:bodyPr>
            <a:lstStyle/>
            <a:p>
              <a:r>
                <a:rPr lang="zh-CN" altLang="en-US" sz="1600" b="1" dirty="0">
                  <a:solidFill>
                    <a:schemeClr val="accent3">
                      <a:lumMod val="100000"/>
                    </a:schemeClr>
                  </a:solidFill>
                </a:rPr>
                <a:t>输入标题文本</a:t>
              </a:r>
            </a:p>
          </p:txBody>
        </p:sp>
        <p:sp>
          <p:nvSpPr>
            <p:cNvPr id="10" name="矩形 9"/>
            <p:cNvSpPr/>
            <p:nvPr/>
          </p:nvSpPr>
          <p:spPr>
            <a:xfrm>
              <a:off x="8025039" y="4397436"/>
              <a:ext cx="2587220" cy="536011"/>
            </a:xfrm>
            <a:prstGeom prst="rect">
              <a:avLst/>
            </a:prstGeom>
          </p:spPr>
          <p:txBody>
            <a:bodyPr wrap="square" lIns="144000" tIns="0" rIns="144000" bIns="0">
              <a:normAutofit/>
            </a:bodyPr>
            <a:lstStyle/>
            <a:p>
              <a:pPr>
                <a:lnSpc>
                  <a:spcPct val="120000"/>
                </a:lnSpc>
              </a:pPr>
              <a:r>
                <a:rPr lang="zh-CN" altLang="en-US" sz="1100" dirty="0" smtClean="0">
                  <a:solidFill>
                    <a:schemeClr val="dk1">
                      <a:lumMod val="100000"/>
                    </a:schemeClr>
                  </a:solidFill>
                </a:rPr>
                <a:t>点击此处更换文本点击此处更换文本点击此处更换文本点击此处更换文本</a:t>
              </a:r>
              <a:endParaRPr sz="1100" dirty="0">
                <a:solidFill>
                  <a:schemeClr val="dk1">
                    <a:lumMod val="100000"/>
                  </a:schemeClr>
                </a:solidFill>
              </a:endParaRPr>
            </a:p>
          </p:txBody>
        </p:sp>
      </p:grpSp>
      <p:sp>
        <p:nvSpPr>
          <p:cNvPr id="3" name="矩形 2"/>
          <p:cNvSpPr/>
          <p:nvPr userDrawn="1"/>
        </p:nvSpPr>
        <p:spPr>
          <a:xfrm>
            <a:off x="3814780" y="650997"/>
            <a:ext cx="4164729" cy="700320"/>
          </a:xfrm>
          <a:prstGeom prst="rect">
            <a:avLst/>
          </a:prstGeom>
        </p:spPr>
        <p:txBody>
          <a:bodyPr wrap="square" lIns="0" tIns="0" rIns="0" bIns="0">
            <a:spAutoFit/>
          </a:bodyPr>
          <a:lstStyle/>
          <a:p>
            <a:r>
              <a:rPr lang="zh-CN" altLang="en-US" sz="4550" b="1" dirty="0">
                <a:solidFill>
                  <a:schemeClr val="tx1"/>
                </a:solidFill>
                <a:latin typeface="汉仪乐喵体简" panose="00020600040101010101" pitchFamily="18" charset="-122"/>
                <a:ea typeface="汉仪乐喵体简" panose="00020600040101010101" pitchFamily="18" charset="-122"/>
                <a:cs typeface="+mn-ea"/>
                <a:sym typeface="+mn-lt"/>
              </a:rPr>
              <a:t>请输入您的标题</a:t>
            </a: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flip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 calcmode="lin" valueType="num">
                                      <p:cBhvr>
                                        <p:cTn id="9" dur="500" fill="hold"/>
                                        <p:tgtEl>
                                          <p:spTgt spid="4"/>
                                        </p:tgtEl>
                                      </p:cBhvr>
                                      <p:tavLst>
                                        <p:tav tm="0">
                                          <p:val>
                                            <p:fltVal val="360"/>
                                          </p:val>
                                        </p:tav>
                                        <p:tav tm="100000">
                                          <p:val>
                                            <p:fltVal val="0"/>
                                          </p:val>
                                        </p:tav>
                                      </p:tavLst>
                                    </p:anim>
                                    <p:animEffect transition="in" filter="fade">
                                      <p:cBhvr>
                                        <p:cTn id="10" dur="500"/>
                                        <p:tgtEl>
                                          <p:spTgt spid="4"/>
                                        </p:tgtEl>
                                      </p:cBhvr>
                                    </p:animEffect>
                                  </p:childTnLst>
                                </p:cTn>
                              </p:par>
                            </p:childTnLst>
                          </p:cTn>
                        </p:par>
                        <p:par>
                          <p:cTn id="11" fill="hold">
                            <p:stCondLst>
                              <p:cond delay="500"/>
                            </p:stCondLst>
                            <p:childTnLst>
                              <p:par>
                                <p:cTn id="12" presetID="17" presetClass="entr" presetSubtype="10" fill="hold" nodeType="after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500" fill="hold"/>
                                        <p:tgtEl>
                                          <p:spTgt spid="5"/>
                                        </p:tgtEl>
                                        <p:attrNameLst>
                                          <p:attrName>ppt_w</p:attrName>
                                        </p:attrNameLst>
                                      </p:cBhvr>
                                      <p:tavLst>
                                        <p:tav tm="0">
                                          <p:val>
                                            <p:fltVal val="0"/>
                                          </p:val>
                                        </p:tav>
                                        <p:tav tm="100000">
                                          <p:val>
                                            <p:strVal val="#ppt_w"/>
                                          </p:val>
                                        </p:tav>
                                      </p:tavLst>
                                    </p:anim>
                                    <p:anim calcmode="lin" valueType="num">
                                      <p:cBhvr>
                                        <p:cTn id="15" dur="500" fill="hold"/>
                                        <p:tgtEl>
                                          <p:spTgt spid="5"/>
                                        </p:tgtEl>
                                        <p:attrNameLst>
                                          <p:attrName>ppt_h</p:attrName>
                                        </p:attrNameLst>
                                      </p:cBhvr>
                                      <p:tavLst>
                                        <p:tav tm="0">
                                          <p:val>
                                            <p:strVal val="#ppt_h"/>
                                          </p:val>
                                        </p:tav>
                                        <p:tav tm="100000">
                                          <p:val>
                                            <p:strVal val="#ppt_h"/>
                                          </p:val>
                                        </p:tav>
                                      </p:tavLst>
                                    </p:anim>
                                  </p:childTnLst>
                                </p:cTn>
                              </p:par>
                            </p:childTnLst>
                          </p:cTn>
                        </p:par>
                        <p:par>
                          <p:cTn id="16" fill="hold">
                            <p:stCondLst>
                              <p:cond delay="1000"/>
                            </p:stCondLst>
                            <p:childTnLst>
                              <p:par>
                                <p:cTn id="17" presetID="17" presetClass="entr" presetSubtype="10"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ppt_w</p:attrName>
                                        </p:attrNameLst>
                                      </p:cBhvr>
                                      <p:tavLst>
                                        <p:tav tm="0">
                                          <p:val>
                                            <p:fltVal val="0"/>
                                          </p:val>
                                        </p:tav>
                                        <p:tav tm="100000">
                                          <p:val>
                                            <p:strVal val="#ppt_w"/>
                                          </p:val>
                                        </p:tav>
                                      </p:tavLst>
                                    </p:anim>
                                    <p:anim calcmode="lin" valueType="num">
                                      <p:cBhvr>
                                        <p:cTn id="20" dur="500" fill="hold"/>
                                        <p:tgtEl>
                                          <p:spTgt spid="7"/>
                                        </p:tgtEl>
                                        <p:attrNameLst>
                                          <p:attrName>ppt_h</p:attrName>
                                        </p:attrNameLst>
                                      </p:cBhvr>
                                      <p:tavLst>
                                        <p:tav tm="0">
                                          <p:val>
                                            <p:strVal val="#ppt_h"/>
                                          </p:val>
                                        </p:tav>
                                        <p:tav tm="100000">
                                          <p:val>
                                            <p:strVal val="#ppt_h"/>
                                          </p:val>
                                        </p:tav>
                                      </p:tavLst>
                                    </p:anim>
                                  </p:childTnLst>
                                </p:cTn>
                              </p:par>
                            </p:childTnLst>
                          </p:cTn>
                        </p:par>
                        <p:par>
                          <p:cTn id="21" fill="hold">
                            <p:stCondLst>
                              <p:cond delay="1500"/>
                            </p:stCondLst>
                            <p:childTnLst>
                              <p:par>
                                <p:cTn id="22" presetID="17" presetClass="entr" presetSubtype="10" fill="hold" nodeType="after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p:cTn id="24" dur="500" fill="hold"/>
                                        <p:tgtEl>
                                          <p:spTgt spid="6"/>
                                        </p:tgtEl>
                                        <p:attrNameLst>
                                          <p:attrName>ppt_w</p:attrName>
                                        </p:attrNameLst>
                                      </p:cBhvr>
                                      <p:tavLst>
                                        <p:tav tm="0">
                                          <p:val>
                                            <p:fltVal val="0"/>
                                          </p:val>
                                        </p:tav>
                                        <p:tav tm="100000">
                                          <p:val>
                                            <p:strVal val="#ppt_w"/>
                                          </p:val>
                                        </p:tav>
                                      </p:tavLst>
                                    </p:anim>
                                    <p:anim calcmode="lin" valueType="num">
                                      <p:cBhvr>
                                        <p:cTn id="25" dur="500" fill="hold"/>
                                        <p:tgtEl>
                                          <p:spTgt spid="6"/>
                                        </p:tgtEl>
                                        <p:attrNameLst>
                                          <p:attrName>ppt_h</p:attrName>
                                        </p:attrNameLst>
                                      </p:cBhvr>
                                      <p:tavLst>
                                        <p:tav tm="0">
                                          <p:val>
                                            <p:strVal val="#ppt_h"/>
                                          </p:val>
                                        </p:tav>
                                        <p:tav tm="100000">
                                          <p:val>
                                            <p:strVal val="#ppt_h"/>
                                          </p:val>
                                        </p:tav>
                                      </p:tavLst>
                                    </p:anim>
                                  </p:childTnLst>
                                </p:cTn>
                              </p:par>
                            </p:childTnLst>
                          </p:cTn>
                        </p:par>
                        <p:par>
                          <p:cTn id="26" fill="hold">
                            <p:stCondLst>
                              <p:cond delay="2000"/>
                            </p:stCondLst>
                            <p:childTnLst>
                              <p:par>
                                <p:cTn id="27" presetID="17" presetClass="entr" presetSubtype="10" fill="hold" nodeType="after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p:cTn id="29" dur="500" fill="hold"/>
                                        <p:tgtEl>
                                          <p:spTgt spid="8"/>
                                        </p:tgtEl>
                                        <p:attrNameLst>
                                          <p:attrName>ppt_w</p:attrName>
                                        </p:attrNameLst>
                                      </p:cBhvr>
                                      <p:tavLst>
                                        <p:tav tm="0">
                                          <p:val>
                                            <p:fltVal val="0"/>
                                          </p:val>
                                        </p:tav>
                                        <p:tav tm="100000">
                                          <p:val>
                                            <p:strVal val="#ppt_w"/>
                                          </p:val>
                                        </p:tav>
                                      </p:tavLst>
                                    </p:anim>
                                    <p:anim calcmode="lin" valueType="num">
                                      <p:cBhvr>
                                        <p:cTn id="30" dur="500" fill="hold"/>
                                        <p:tgtEl>
                                          <p:spTgt spid="8"/>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4"/>
          <p:cNvGrpSpPr/>
          <p:nvPr/>
        </p:nvGrpSpPr>
        <p:grpSpPr>
          <a:xfrm>
            <a:off x="7263484" y="2346773"/>
            <a:ext cx="1287279" cy="1286812"/>
            <a:chOff x="3606461" y="1828517"/>
            <a:chExt cx="875847" cy="875847"/>
          </a:xfrm>
          <a:effectLst/>
        </p:grpSpPr>
        <p:sp>
          <p:nvSpPr>
            <p:cNvPr id="3" name="椭圆 2"/>
            <p:cNvSpPr/>
            <p:nvPr/>
          </p:nvSpPr>
          <p:spPr>
            <a:xfrm>
              <a:off x="3606461" y="1828517"/>
              <a:ext cx="875847" cy="875847"/>
            </a:xfrm>
            <a:prstGeom prst="ellipse">
              <a:avLst/>
            </a:prstGeom>
            <a:solidFill>
              <a:schemeClr val="accent1"/>
            </a:solidFill>
            <a:ln w="44450" cap="flat" cmpd="sng" algn="ctr">
              <a:noFill/>
              <a:prstDash val="solid"/>
            </a:ln>
            <a:effectLst/>
          </p:spPr>
          <p:txBody>
            <a:bodyPr rtlCol="0" anchor="ctr"/>
            <a:lstStyle/>
            <a:p>
              <a:pPr algn="ctr" defTabSz="1218565">
                <a:defRPr/>
              </a:pPr>
              <a:endParaRPr lang="zh-CN" altLang="en-US" sz="900" kern="0" dirty="0">
                <a:solidFill>
                  <a:prstClr val="white"/>
                </a:solidFill>
                <a:latin typeface="Calibri" panose="020F0502020204030204"/>
                <a:ea typeface="宋体" panose="02010600030101010101" pitchFamily="2" charset="-122"/>
              </a:endParaRPr>
            </a:p>
          </p:txBody>
        </p:sp>
        <p:sp>
          <p:nvSpPr>
            <p:cNvPr id="4" name="文本框 1"/>
            <p:cNvSpPr txBox="1"/>
            <p:nvPr/>
          </p:nvSpPr>
          <p:spPr>
            <a:xfrm>
              <a:off x="3867396" y="1942746"/>
              <a:ext cx="321122" cy="691294"/>
            </a:xfrm>
            <a:prstGeom prst="rect">
              <a:avLst/>
            </a:prstGeom>
            <a:noFill/>
            <a:ln>
              <a:noFill/>
            </a:ln>
            <a:effectLst/>
          </p:spPr>
          <p:txBody>
            <a:bodyPr wrap="square" rtlCol="0">
              <a:spAutoFit/>
            </a:bodyPr>
            <a:lstStyle/>
            <a:p>
              <a:pPr algn="ctr"/>
              <a:r>
                <a:rPr lang="en-US" altLang="zh-CN" sz="6000" b="1" dirty="0">
                  <a:solidFill>
                    <a:schemeClr val="bg1"/>
                  </a:solidFill>
                  <a:latin typeface="微软雅黑" panose="020B0503020204020204" pitchFamily="34" charset="-122"/>
                  <a:ea typeface="微软雅黑" panose="020B0503020204020204" pitchFamily="34" charset="-122"/>
                </a:rPr>
                <a:t>4</a:t>
              </a:r>
              <a:endParaRPr lang="zh-CN" altLang="en-US" sz="6000" b="1" dirty="0">
                <a:solidFill>
                  <a:schemeClr val="bg1"/>
                </a:solidFill>
                <a:latin typeface="微软雅黑" panose="020B0503020204020204" pitchFamily="34" charset="-122"/>
                <a:ea typeface="微软雅黑" panose="020B0503020204020204" pitchFamily="34" charset="-122"/>
              </a:endParaRPr>
            </a:p>
          </p:txBody>
        </p:sp>
      </p:grpSp>
      <p:sp>
        <p:nvSpPr>
          <p:cNvPr id="5" name="矩形 69"/>
          <p:cNvSpPr>
            <a:spLocks noChangeArrowheads="1"/>
          </p:cNvSpPr>
          <p:nvPr/>
        </p:nvSpPr>
        <p:spPr bwMode="auto">
          <a:xfrm>
            <a:off x="5338250" y="3891022"/>
            <a:ext cx="5137745" cy="8309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8" tIns="45713" rIns="91428" bIns="45713">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buFont typeface="Arial" panose="020B0604020202020204" pitchFamily="34" charset="0"/>
              <a:buNone/>
            </a:pPr>
            <a:r>
              <a:rPr lang="zh-CN" altLang="en-US" sz="4800" b="1" dirty="0">
                <a:solidFill>
                  <a:srgbClr val="2B1F71"/>
                </a:solidFill>
                <a:latin typeface="汉仪乐喵体简" panose="00020600040101010101" pitchFamily="18" charset="-122"/>
                <a:ea typeface="汉仪乐喵体简" panose="00020600040101010101" pitchFamily="18" charset="-122"/>
                <a:sym typeface="微软雅黑" panose="020B0503020204020204" pitchFamily="34" charset="-122"/>
              </a:rPr>
              <a:t>加入你的标题</a:t>
            </a:r>
            <a:endParaRPr lang="en-US" altLang="zh-CN" sz="4800" b="1" dirty="0">
              <a:solidFill>
                <a:srgbClr val="2B1F71"/>
              </a:solidFill>
              <a:latin typeface="汉仪乐喵体简" panose="00020600040101010101" pitchFamily="18" charset="-122"/>
              <a:ea typeface="汉仪乐喵体简" panose="00020600040101010101" pitchFamily="18" charset="-122"/>
              <a:sym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Scale>
                                      <p:cBhvr>
                                        <p:cTn id="7" dur="100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2"/>
                                        </p:tgtEl>
                                        <p:attrNameLst>
                                          <p:attrName>ppt_x</p:attrName>
                                          <p:attrName>ppt_y</p:attrName>
                                        </p:attrNameLst>
                                      </p:cBhvr>
                                    </p:animMotion>
                                    <p:animEffect transition="in" filter="fade">
                                      <p:cBhvr>
                                        <p:cTn id="9" dur="1000"/>
                                        <p:tgtEl>
                                          <p:spTgt spid="2"/>
                                        </p:tgtEl>
                                      </p:cBhvr>
                                    </p:animEffect>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animEffect transition="in" filter="fade">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6" name="千图PPT彼岸天：ID 8661124库_组合 55"/>
          <p:cNvGrpSpPr/>
          <p:nvPr>
            <p:custDataLst>
              <p:tags r:id="rId1"/>
            </p:custDataLst>
          </p:nvPr>
        </p:nvGrpSpPr>
        <p:grpSpPr>
          <a:xfrm>
            <a:off x="5995574" y="1550228"/>
            <a:ext cx="200853" cy="4809192"/>
            <a:chOff x="5995574" y="1550228"/>
            <a:chExt cx="200853" cy="4809192"/>
          </a:xfrm>
        </p:grpSpPr>
        <p:sp>
          <p:nvSpPr>
            <p:cNvPr id="4" name="矩形 3"/>
            <p:cNvSpPr/>
            <p:nvPr/>
          </p:nvSpPr>
          <p:spPr bwMode="auto">
            <a:xfrm>
              <a:off x="6055378" y="1550228"/>
              <a:ext cx="81243" cy="4743746"/>
            </a:xfrm>
            <a:prstGeom prst="rect">
              <a:avLst/>
            </a:prstGeom>
            <a:solidFill>
              <a:schemeClr val="tx2">
                <a:lumMod val="40000"/>
                <a:lumOff val="60000"/>
              </a:schemeClr>
            </a:solidFill>
            <a:ln>
              <a:noFill/>
            </a:ln>
          </p:spPr>
          <p:txBody>
            <a:bodyPr anchor="ctr"/>
            <a:lstStyle/>
            <a:p>
              <a:pPr algn="ctr"/>
              <a:endParaRPr/>
            </a:p>
          </p:txBody>
        </p:sp>
        <p:sp>
          <p:nvSpPr>
            <p:cNvPr id="37" name="椭圆 36"/>
            <p:cNvSpPr/>
            <p:nvPr/>
          </p:nvSpPr>
          <p:spPr bwMode="auto">
            <a:xfrm>
              <a:off x="6028297" y="6226270"/>
              <a:ext cx="135406" cy="133150"/>
            </a:xfrm>
            <a:prstGeom prst="ellipse">
              <a:avLst/>
            </a:prstGeom>
            <a:solidFill>
              <a:schemeClr val="bg2">
                <a:lumMod val="50000"/>
              </a:schemeClr>
            </a:solidFill>
            <a:ln>
              <a:noFill/>
            </a:ln>
          </p:spPr>
          <p:txBody>
            <a:bodyPr anchor="ctr"/>
            <a:lstStyle/>
            <a:p>
              <a:pPr algn="ctr"/>
              <a:endParaRPr/>
            </a:p>
          </p:txBody>
        </p:sp>
        <p:sp>
          <p:nvSpPr>
            <p:cNvPr id="39" name="矩形 38"/>
            <p:cNvSpPr/>
            <p:nvPr/>
          </p:nvSpPr>
          <p:spPr bwMode="auto">
            <a:xfrm>
              <a:off x="5995574" y="6227399"/>
              <a:ext cx="200853" cy="66576"/>
            </a:xfrm>
            <a:prstGeom prst="rect">
              <a:avLst/>
            </a:prstGeom>
            <a:solidFill>
              <a:schemeClr val="tx2">
                <a:lumMod val="60000"/>
                <a:lumOff val="40000"/>
              </a:schemeClr>
            </a:solidFill>
            <a:ln>
              <a:noFill/>
            </a:ln>
          </p:spPr>
          <p:txBody>
            <a:bodyPr anchor="ctr"/>
            <a:lstStyle/>
            <a:p>
              <a:pPr algn="ctr"/>
              <a:endParaRPr/>
            </a:p>
          </p:txBody>
        </p:sp>
      </p:grpSp>
      <p:grpSp>
        <p:nvGrpSpPr>
          <p:cNvPr id="2" name="千图PPT彼岸天：ID 8661124库_组合 1"/>
          <p:cNvGrpSpPr/>
          <p:nvPr>
            <p:custDataLst>
              <p:tags r:id="rId2"/>
            </p:custDataLst>
          </p:nvPr>
        </p:nvGrpSpPr>
        <p:grpSpPr>
          <a:xfrm>
            <a:off x="2447925" y="1484781"/>
            <a:ext cx="3818462" cy="1670015"/>
            <a:chOff x="2447925" y="1484781"/>
            <a:chExt cx="3818462" cy="1670015"/>
          </a:xfrm>
        </p:grpSpPr>
        <p:sp>
          <p:nvSpPr>
            <p:cNvPr id="5" name="任意多边形: 形状 4"/>
            <p:cNvSpPr/>
            <p:nvPr/>
          </p:nvSpPr>
          <p:spPr bwMode="auto">
            <a:xfrm>
              <a:off x="3733158" y="1827811"/>
              <a:ext cx="226806" cy="261786"/>
            </a:xfrm>
            <a:custGeom>
              <a:avLst/>
              <a:gdLst>
                <a:gd name="T0" fmla="*/ 201 w 201"/>
                <a:gd name="T1" fmla="*/ 0 h 232"/>
                <a:gd name="T2" fmla="*/ 201 w 201"/>
                <a:gd name="T3" fmla="*/ 232 h 232"/>
                <a:gd name="T4" fmla="*/ 0 w 201"/>
                <a:gd name="T5" fmla="*/ 232 h 232"/>
                <a:gd name="T6" fmla="*/ 201 w 201"/>
                <a:gd name="T7" fmla="*/ 0 h 232"/>
              </a:gdLst>
              <a:ahLst/>
              <a:cxnLst>
                <a:cxn ang="0">
                  <a:pos x="T0" y="T1"/>
                </a:cxn>
                <a:cxn ang="0">
                  <a:pos x="T2" y="T3"/>
                </a:cxn>
                <a:cxn ang="0">
                  <a:pos x="T4" y="T5"/>
                </a:cxn>
                <a:cxn ang="0">
                  <a:pos x="T6" y="T7"/>
                </a:cxn>
              </a:cxnLst>
              <a:rect l="0" t="0" r="r" b="b"/>
              <a:pathLst>
                <a:path w="201" h="232">
                  <a:moveTo>
                    <a:pt x="201" y="0"/>
                  </a:moveTo>
                  <a:lnTo>
                    <a:pt x="201" y="232"/>
                  </a:lnTo>
                  <a:lnTo>
                    <a:pt x="0" y="232"/>
                  </a:lnTo>
                  <a:lnTo>
                    <a:pt x="201" y="0"/>
                  </a:lnTo>
                  <a:close/>
                </a:path>
              </a:pathLst>
            </a:custGeom>
            <a:solidFill>
              <a:schemeClr val="accent1">
                <a:lumMod val="75000"/>
              </a:schemeClr>
            </a:solidFill>
            <a:ln>
              <a:noFill/>
            </a:ln>
          </p:spPr>
          <p:txBody>
            <a:bodyPr anchor="ctr"/>
            <a:lstStyle/>
            <a:p>
              <a:pPr algn="ctr"/>
              <a:endParaRPr/>
            </a:p>
          </p:txBody>
        </p:sp>
        <p:sp>
          <p:nvSpPr>
            <p:cNvPr id="6" name="矩形 5"/>
            <p:cNvSpPr/>
            <p:nvPr/>
          </p:nvSpPr>
          <p:spPr bwMode="auto">
            <a:xfrm>
              <a:off x="2742434" y="1984657"/>
              <a:ext cx="656721" cy="722169"/>
            </a:xfrm>
            <a:prstGeom prst="rect">
              <a:avLst/>
            </a:prstGeom>
            <a:solidFill>
              <a:schemeClr val="accent1">
                <a:lumMod val="75000"/>
              </a:schemeClr>
            </a:solidFill>
            <a:ln>
              <a:noFill/>
            </a:ln>
          </p:spPr>
          <p:txBody>
            <a:bodyPr anchor="ctr"/>
            <a:lstStyle/>
            <a:p>
              <a:pPr algn="ctr"/>
              <a:endParaRPr/>
            </a:p>
          </p:txBody>
        </p:sp>
        <p:sp>
          <p:nvSpPr>
            <p:cNvPr id="7" name="任意多边形: 形状 6"/>
            <p:cNvSpPr/>
            <p:nvPr/>
          </p:nvSpPr>
          <p:spPr bwMode="auto">
            <a:xfrm>
              <a:off x="2742434" y="1984657"/>
              <a:ext cx="3183180" cy="1013293"/>
            </a:xfrm>
            <a:custGeom>
              <a:avLst/>
              <a:gdLst>
                <a:gd name="T0" fmla="*/ 523 w 2821"/>
                <a:gd name="T1" fmla="*/ 0 h 898"/>
                <a:gd name="T2" fmla="*/ 2821 w 2821"/>
                <a:gd name="T3" fmla="*/ 0 h 898"/>
                <a:gd name="T4" fmla="*/ 2821 w 2821"/>
                <a:gd name="T5" fmla="*/ 898 h 898"/>
                <a:gd name="T6" fmla="*/ 0 w 2821"/>
                <a:gd name="T7" fmla="*/ 898 h 898"/>
                <a:gd name="T8" fmla="*/ 523 w 2821"/>
                <a:gd name="T9" fmla="*/ 0 h 898"/>
              </a:gdLst>
              <a:ahLst/>
              <a:cxnLst>
                <a:cxn ang="0">
                  <a:pos x="T0" y="T1"/>
                </a:cxn>
                <a:cxn ang="0">
                  <a:pos x="T2" y="T3"/>
                </a:cxn>
                <a:cxn ang="0">
                  <a:pos x="T4" y="T5"/>
                </a:cxn>
                <a:cxn ang="0">
                  <a:pos x="T6" y="T7"/>
                </a:cxn>
                <a:cxn ang="0">
                  <a:pos x="T8" y="T9"/>
                </a:cxn>
              </a:cxnLst>
              <a:rect l="0" t="0" r="r" b="b"/>
              <a:pathLst>
                <a:path w="2821" h="898">
                  <a:moveTo>
                    <a:pt x="523" y="0"/>
                  </a:moveTo>
                  <a:lnTo>
                    <a:pt x="2821" y="0"/>
                  </a:lnTo>
                  <a:lnTo>
                    <a:pt x="2821" y="898"/>
                  </a:lnTo>
                  <a:lnTo>
                    <a:pt x="0" y="898"/>
                  </a:lnTo>
                  <a:lnTo>
                    <a:pt x="523" y="0"/>
                  </a:lnTo>
                  <a:close/>
                </a:path>
              </a:pathLst>
            </a:custGeom>
            <a:solidFill>
              <a:schemeClr val="bg2"/>
            </a:solidFill>
            <a:ln>
              <a:noFill/>
            </a:ln>
          </p:spPr>
          <p:txBody>
            <a:bodyPr anchor="ctr"/>
            <a:lstStyle/>
            <a:p>
              <a:pPr algn="ctr"/>
              <a:endParaRPr/>
            </a:p>
          </p:txBody>
        </p:sp>
        <p:sp>
          <p:nvSpPr>
            <p:cNvPr id="8" name="任意多边形: 形状 7"/>
            <p:cNvSpPr/>
            <p:nvPr/>
          </p:nvSpPr>
          <p:spPr bwMode="auto">
            <a:xfrm>
              <a:off x="2742434" y="1984657"/>
              <a:ext cx="3183180" cy="1013293"/>
            </a:xfrm>
            <a:custGeom>
              <a:avLst/>
              <a:gdLst>
                <a:gd name="T0" fmla="*/ 523 w 2821"/>
                <a:gd name="T1" fmla="*/ 0 h 898"/>
                <a:gd name="T2" fmla="*/ 2821 w 2821"/>
                <a:gd name="T3" fmla="*/ 0 h 898"/>
                <a:gd name="T4" fmla="*/ 2821 w 2821"/>
                <a:gd name="T5" fmla="*/ 898 h 898"/>
                <a:gd name="T6" fmla="*/ 0 w 2821"/>
                <a:gd name="T7" fmla="*/ 898 h 898"/>
                <a:gd name="T8" fmla="*/ 523 w 2821"/>
                <a:gd name="T9" fmla="*/ 0 h 898"/>
              </a:gdLst>
              <a:ahLst/>
              <a:cxnLst>
                <a:cxn ang="0">
                  <a:pos x="T0" y="T1"/>
                </a:cxn>
                <a:cxn ang="0">
                  <a:pos x="T2" y="T3"/>
                </a:cxn>
                <a:cxn ang="0">
                  <a:pos x="T4" y="T5"/>
                </a:cxn>
                <a:cxn ang="0">
                  <a:pos x="T6" y="T7"/>
                </a:cxn>
                <a:cxn ang="0">
                  <a:pos x="T8" y="T9"/>
                </a:cxn>
              </a:cxnLst>
              <a:rect l="0" t="0" r="r" b="b"/>
              <a:pathLst>
                <a:path w="2821" h="898">
                  <a:moveTo>
                    <a:pt x="523" y="0"/>
                  </a:moveTo>
                  <a:lnTo>
                    <a:pt x="2821" y="0"/>
                  </a:lnTo>
                  <a:lnTo>
                    <a:pt x="2821" y="898"/>
                  </a:lnTo>
                  <a:lnTo>
                    <a:pt x="0" y="898"/>
                  </a:lnTo>
                  <a:lnTo>
                    <a:pt x="52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9" name="任意多边形: 形状 8"/>
            <p:cNvSpPr/>
            <p:nvPr/>
          </p:nvSpPr>
          <p:spPr bwMode="auto">
            <a:xfrm>
              <a:off x="5608537" y="2706826"/>
              <a:ext cx="317077" cy="206495"/>
            </a:xfrm>
            <a:custGeom>
              <a:avLst/>
              <a:gdLst>
                <a:gd name="T0" fmla="*/ 281 w 281"/>
                <a:gd name="T1" fmla="*/ 0 h 183"/>
                <a:gd name="T2" fmla="*/ 0 w 281"/>
                <a:gd name="T3" fmla="*/ 106 h 183"/>
                <a:gd name="T4" fmla="*/ 281 w 281"/>
                <a:gd name="T5" fmla="*/ 183 h 183"/>
                <a:gd name="T6" fmla="*/ 281 w 281"/>
                <a:gd name="T7" fmla="*/ 0 h 183"/>
              </a:gdLst>
              <a:ahLst/>
              <a:cxnLst>
                <a:cxn ang="0">
                  <a:pos x="T0" y="T1"/>
                </a:cxn>
                <a:cxn ang="0">
                  <a:pos x="T2" y="T3"/>
                </a:cxn>
                <a:cxn ang="0">
                  <a:pos x="T4" y="T5"/>
                </a:cxn>
                <a:cxn ang="0">
                  <a:pos x="T6" y="T7"/>
                </a:cxn>
              </a:cxnLst>
              <a:rect l="0" t="0" r="r" b="b"/>
              <a:pathLst>
                <a:path w="281" h="183">
                  <a:moveTo>
                    <a:pt x="281" y="0"/>
                  </a:moveTo>
                  <a:lnTo>
                    <a:pt x="0" y="106"/>
                  </a:lnTo>
                  <a:lnTo>
                    <a:pt x="281" y="183"/>
                  </a:lnTo>
                  <a:lnTo>
                    <a:pt x="281" y="0"/>
                  </a:lnTo>
                  <a:close/>
                </a:path>
              </a:pathLst>
            </a:custGeom>
            <a:solidFill>
              <a:schemeClr val="bg2">
                <a:lumMod val="75000"/>
              </a:schemeClr>
            </a:solidFill>
            <a:ln>
              <a:noFill/>
            </a:ln>
          </p:spPr>
          <p:txBody>
            <a:bodyPr anchor="ctr"/>
            <a:lstStyle/>
            <a:p>
              <a:pPr algn="ctr"/>
              <a:endParaRPr/>
            </a:p>
          </p:txBody>
        </p:sp>
        <p:sp>
          <p:nvSpPr>
            <p:cNvPr id="10" name="任意多边形: 形状 9"/>
            <p:cNvSpPr/>
            <p:nvPr/>
          </p:nvSpPr>
          <p:spPr bwMode="auto">
            <a:xfrm>
              <a:off x="5608537" y="2706826"/>
              <a:ext cx="317077" cy="206495"/>
            </a:xfrm>
            <a:custGeom>
              <a:avLst/>
              <a:gdLst>
                <a:gd name="T0" fmla="*/ 281 w 281"/>
                <a:gd name="T1" fmla="*/ 0 h 183"/>
                <a:gd name="T2" fmla="*/ 0 w 281"/>
                <a:gd name="T3" fmla="*/ 106 h 183"/>
                <a:gd name="T4" fmla="*/ 281 w 281"/>
                <a:gd name="T5" fmla="*/ 183 h 183"/>
                <a:gd name="T6" fmla="*/ 281 w 281"/>
                <a:gd name="T7" fmla="*/ 0 h 183"/>
              </a:gdLst>
              <a:ahLst/>
              <a:cxnLst>
                <a:cxn ang="0">
                  <a:pos x="T0" y="T1"/>
                </a:cxn>
                <a:cxn ang="0">
                  <a:pos x="T2" y="T3"/>
                </a:cxn>
                <a:cxn ang="0">
                  <a:pos x="T4" y="T5"/>
                </a:cxn>
                <a:cxn ang="0">
                  <a:pos x="T6" y="T7"/>
                </a:cxn>
              </a:cxnLst>
              <a:rect l="0" t="0" r="r" b="b"/>
              <a:pathLst>
                <a:path w="281" h="183">
                  <a:moveTo>
                    <a:pt x="281" y="0"/>
                  </a:moveTo>
                  <a:lnTo>
                    <a:pt x="0" y="106"/>
                  </a:lnTo>
                  <a:lnTo>
                    <a:pt x="281" y="183"/>
                  </a:lnTo>
                  <a:lnTo>
                    <a:pt x="28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1" name="矩形 10"/>
            <p:cNvSpPr/>
            <p:nvPr/>
          </p:nvSpPr>
          <p:spPr bwMode="auto">
            <a:xfrm>
              <a:off x="5608537" y="2156173"/>
              <a:ext cx="657850" cy="670263"/>
            </a:xfrm>
            <a:prstGeom prst="rect">
              <a:avLst/>
            </a:prstGeom>
            <a:solidFill>
              <a:schemeClr val="accent1">
                <a:lumMod val="10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2" name="任意多边形: 形状 11"/>
            <p:cNvSpPr/>
            <p:nvPr/>
          </p:nvSpPr>
          <p:spPr bwMode="auto">
            <a:xfrm>
              <a:off x="2447925" y="1827811"/>
              <a:ext cx="1512038" cy="1326985"/>
            </a:xfrm>
            <a:custGeom>
              <a:avLst/>
              <a:gdLst>
                <a:gd name="T0" fmla="*/ 632 w 1340"/>
                <a:gd name="T1" fmla="*/ 0 h 1176"/>
                <a:gd name="T2" fmla="*/ 1340 w 1340"/>
                <a:gd name="T3" fmla="*/ 0 h 1176"/>
                <a:gd name="T4" fmla="*/ 710 w 1340"/>
                <a:gd name="T5" fmla="*/ 1176 h 1176"/>
                <a:gd name="T6" fmla="*/ 0 w 1340"/>
                <a:gd name="T7" fmla="*/ 1176 h 1176"/>
                <a:gd name="T8" fmla="*/ 632 w 1340"/>
                <a:gd name="T9" fmla="*/ 0 h 1176"/>
              </a:gdLst>
              <a:ahLst/>
              <a:cxnLst>
                <a:cxn ang="0">
                  <a:pos x="T0" y="T1"/>
                </a:cxn>
                <a:cxn ang="0">
                  <a:pos x="T2" y="T3"/>
                </a:cxn>
                <a:cxn ang="0">
                  <a:pos x="T4" y="T5"/>
                </a:cxn>
                <a:cxn ang="0">
                  <a:pos x="T6" y="T7"/>
                </a:cxn>
                <a:cxn ang="0">
                  <a:pos x="T8" y="T9"/>
                </a:cxn>
              </a:cxnLst>
              <a:rect l="0" t="0" r="r" b="b"/>
              <a:pathLst>
                <a:path w="1340" h="1176">
                  <a:moveTo>
                    <a:pt x="632" y="0"/>
                  </a:moveTo>
                  <a:lnTo>
                    <a:pt x="1340" y="0"/>
                  </a:lnTo>
                  <a:lnTo>
                    <a:pt x="710" y="1176"/>
                  </a:lnTo>
                  <a:lnTo>
                    <a:pt x="0" y="1176"/>
                  </a:lnTo>
                  <a:lnTo>
                    <a:pt x="632" y="0"/>
                  </a:lnTo>
                  <a:close/>
                </a:path>
              </a:pathLst>
            </a:custGeom>
            <a:solidFill>
              <a:schemeClr val="accent1">
                <a:lumMod val="10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anchor="ctr" anchorCtr="1" compatLnSpc="1">
              <a:normAutofit/>
            </a:bodyPr>
            <a:lstStyle/>
            <a:p>
              <a:pPr algn="ctr"/>
              <a:r>
                <a:rPr lang="en-US" altLang="zh-CN" sz="2800">
                  <a:solidFill>
                    <a:schemeClr val="bg1"/>
                  </a:solidFill>
                  <a:latin typeface="Impact" panose="020B0806030902050204" pitchFamily="34" charset="0"/>
                </a:rPr>
                <a:t>1</a:t>
              </a:r>
            </a:p>
          </p:txBody>
        </p:sp>
        <p:sp>
          <p:nvSpPr>
            <p:cNvPr id="38" name="椭圆 37"/>
            <p:cNvSpPr/>
            <p:nvPr/>
          </p:nvSpPr>
          <p:spPr bwMode="auto">
            <a:xfrm>
              <a:off x="6028297" y="1484781"/>
              <a:ext cx="135406" cy="133150"/>
            </a:xfrm>
            <a:prstGeom prst="ellipse">
              <a:avLst/>
            </a:prstGeom>
            <a:solidFill>
              <a:schemeClr val="bg2">
                <a:lumMod val="50000"/>
              </a:schemeClr>
            </a:solidFill>
            <a:ln>
              <a:noFill/>
            </a:ln>
          </p:spPr>
          <p:txBody>
            <a:bodyPr anchor="ctr"/>
            <a:lstStyle/>
            <a:p>
              <a:pPr algn="ctr"/>
              <a:endParaRPr/>
            </a:p>
          </p:txBody>
        </p:sp>
        <p:sp>
          <p:nvSpPr>
            <p:cNvPr id="40" name="矩形 39"/>
            <p:cNvSpPr/>
            <p:nvPr/>
          </p:nvSpPr>
          <p:spPr bwMode="auto">
            <a:xfrm>
              <a:off x="5995574" y="1550228"/>
              <a:ext cx="200853" cy="66576"/>
            </a:xfrm>
            <a:prstGeom prst="rect">
              <a:avLst/>
            </a:prstGeom>
            <a:solidFill>
              <a:schemeClr val="tx2">
                <a:lumMod val="60000"/>
                <a:lumOff val="40000"/>
              </a:schemeClr>
            </a:solidFill>
            <a:ln>
              <a:noFill/>
            </a:ln>
          </p:spPr>
          <p:txBody>
            <a:bodyPr anchor="ctr"/>
            <a:lstStyle/>
            <a:p>
              <a:pPr algn="ctr"/>
              <a:endParaRPr/>
            </a:p>
          </p:txBody>
        </p:sp>
        <p:grpSp>
          <p:nvGrpSpPr>
            <p:cNvPr id="41" name="组合 40"/>
            <p:cNvGrpSpPr/>
            <p:nvPr/>
          </p:nvGrpSpPr>
          <p:grpSpPr>
            <a:xfrm>
              <a:off x="3556105" y="2184979"/>
              <a:ext cx="2019812" cy="612648"/>
              <a:chOff x="719666" y="2048993"/>
              <a:chExt cx="3288101" cy="723852"/>
            </a:xfrm>
          </p:grpSpPr>
          <p:sp>
            <p:nvSpPr>
              <p:cNvPr id="51" name="文本框 45"/>
              <p:cNvSpPr txBox="1"/>
              <p:nvPr/>
            </p:nvSpPr>
            <p:spPr>
              <a:xfrm>
                <a:off x="719666" y="2295214"/>
                <a:ext cx="3288101" cy="477631"/>
              </a:xfrm>
              <a:prstGeom prst="rect">
                <a:avLst/>
              </a:prstGeom>
              <a:noFill/>
            </p:spPr>
            <p:txBody>
              <a:bodyPr wrap="square" lIns="72000" tIns="0" rIns="72000" bIns="0">
                <a:normAutofit fontScale="82500" lnSpcReduction="10000"/>
              </a:bodyPr>
              <a:lstStyle/>
              <a:p>
                <a:pPr algn="ctr" defTabSz="913765">
                  <a:lnSpc>
                    <a:spcPct val="120000"/>
                  </a:lnSpc>
                  <a:spcBef>
                    <a:spcPct val="0"/>
                  </a:spcBef>
                  <a:defRPr/>
                </a:pPr>
                <a:r>
                  <a:rPr lang="zh-CN" altLang="en-US" sz="1100" dirty="0" smtClean="0"/>
                  <a:t>点击此处更换文本点击此处更换文本点击此处更换文本点击此处更换文本</a:t>
                </a:r>
                <a:endParaRPr sz="1100" dirty="0"/>
              </a:p>
            </p:txBody>
          </p:sp>
          <p:sp>
            <p:nvSpPr>
              <p:cNvPr id="52" name="矩形 51"/>
              <p:cNvSpPr/>
              <p:nvPr/>
            </p:nvSpPr>
            <p:spPr>
              <a:xfrm>
                <a:off x="719666" y="2048993"/>
                <a:ext cx="3288101" cy="246221"/>
              </a:xfrm>
              <a:prstGeom prst="rect">
                <a:avLst/>
              </a:prstGeom>
            </p:spPr>
            <p:txBody>
              <a:bodyPr wrap="none" lIns="72000" tIns="0" rIns="72000" bIns="0">
                <a:normAutofit fontScale="92500" lnSpcReduction="10000"/>
              </a:bodyPr>
              <a:lstStyle/>
              <a:p>
                <a:pPr lvl="0" algn="ctr" defTabSz="913765">
                  <a:spcBef>
                    <a:spcPct val="0"/>
                  </a:spcBef>
                  <a:defRPr/>
                </a:pPr>
                <a:r>
                  <a:rPr lang="zh-CN" altLang="en-US" sz="1600" b="1" dirty="0">
                    <a:solidFill>
                      <a:schemeClr val="accent1"/>
                    </a:solidFill>
                  </a:rPr>
                  <a:t>输入标题文本</a:t>
                </a:r>
              </a:p>
            </p:txBody>
          </p:sp>
        </p:grpSp>
      </p:grpSp>
      <p:grpSp>
        <p:nvGrpSpPr>
          <p:cNvPr id="53" name="千图PPT彼岸天：ID 8661124库_组合 52"/>
          <p:cNvGrpSpPr/>
          <p:nvPr>
            <p:custDataLst>
              <p:tags r:id="rId3"/>
            </p:custDataLst>
          </p:nvPr>
        </p:nvGrpSpPr>
        <p:grpSpPr>
          <a:xfrm>
            <a:off x="5925613" y="2781301"/>
            <a:ext cx="3818462" cy="1328114"/>
            <a:chOff x="5925613" y="2781301"/>
            <a:chExt cx="3818462" cy="1328114"/>
          </a:xfrm>
        </p:grpSpPr>
        <p:sp>
          <p:nvSpPr>
            <p:cNvPr id="21" name="任意多边形: 形状 20"/>
            <p:cNvSpPr/>
            <p:nvPr/>
          </p:nvSpPr>
          <p:spPr bwMode="auto">
            <a:xfrm>
              <a:off x="8232037" y="2781301"/>
              <a:ext cx="226806" cy="261786"/>
            </a:xfrm>
            <a:custGeom>
              <a:avLst/>
              <a:gdLst>
                <a:gd name="T0" fmla="*/ 0 w 201"/>
                <a:gd name="T1" fmla="*/ 0 h 232"/>
                <a:gd name="T2" fmla="*/ 0 w 201"/>
                <a:gd name="T3" fmla="*/ 232 h 232"/>
                <a:gd name="T4" fmla="*/ 201 w 201"/>
                <a:gd name="T5" fmla="*/ 232 h 232"/>
                <a:gd name="T6" fmla="*/ 0 w 201"/>
                <a:gd name="T7" fmla="*/ 0 h 232"/>
              </a:gdLst>
              <a:ahLst/>
              <a:cxnLst>
                <a:cxn ang="0">
                  <a:pos x="T0" y="T1"/>
                </a:cxn>
                <a:cxn ang="0">
                  <a:pos x="T2" y="T3"/>
                </a:cxn>
                <a:cxn ang="0">
                  <a:pos x="T4" y="T5"/>
                </a:cxn>
                <a:cxn ang="0">
                  <a:pos x="T6" y="T7"/>
                </a:cxn>
              </a:cxnLst>
              <a:rect l="0" t="0" r="r" b="b"/>
              <a:pathLst>
                <a:path w="201" h="232">
                  <a:moveTo>
                    <a:pt x="0" y="0"/>
                  </a:moveTo>
                  <a:lnTo>
                    <a:pt x="0" y="232"/>
                  </a:lnTo>
                  <a:lnTo>
                    <a:pt x="201" y="232"/>
                  </a:lnTo>
                  <a:lnTo>
                    <a:pt x="0" y="0"/>
                  </a:lnTo>
                  <a:close/>
                </a:path>
              </a:pathLst>
            </a:custGeom>
            <a:solidFill>
              <a:schemeClr val="accent2">
                <a:lumMod val="75000"/>
              </a:schemeClr>
            </a:solidFill>
            <a:ln>
              <a:noFill/>
            </a:ln>
          </p:spPr>
          <p:txBody>
            <a:bodyPr anchor="ctr"/>
            <a:lstStyle/>
            <a:p>
              <a:pPr algn="ctr"/>
              <a:endParaRPr/>
            </a:p>
          </p:txBody>
        </p:sp>
        <p:sp>
          <p:nvSpPr>
            <p:cNvPr id="22" name="矩形 21"/>
            <p:cNvSpPr/>
            <p:nvPr/>
          </p:nvSpPr>
          <p:spPr bwMode="auto">
            <a:xfrm>
              <a:off x="8792845" y="2938146"/>
              <a:ext cx="656721" cy="723297"/>
            </a:xfrm>
            <a:prstGeom prst="rect">
              <a:avLst/>
            </a:prstGeom>
            <a:solidFill>
              <a:schemeClr val="accent2">
                <a:lumMod val="75000"/>
              </a:schemeClr>
            </a:solidFill>
            <a:ln>
              <a:noFill/>
            </a:ln>
          </p:spPr>
          <p:txBody>
            <a:bodyPr anchor="ctr"/>
            <a:lstStyle/>
            <a:p>
              <a:pPr algn="ctr"/>
              <a:endParaRPr/>
            </a:p>
          </p:txBody>
        </p:sp>
        <p:sp>
          <p:nvSpPr>
            <p:cNvPr id="23" name="任意多边形: 形状 22"/>
            <p:cNvSpPr/>
            <p:nvPr/>
          </p:nvSpPr>
          <p:spPr bwMode="auto">
            <a:xfrm>
              <a:off x="6266387" y="2938146"/>
              <a:ext cx="3183180" cy="1013293"/>
            </a:xfrm>
            <a:custGeom>
              <a:avLst/>
              <a:gdLst>
                <a:gd name="T0" fmla="*/ 2299 w 2821"/>
                <a:gd name="T1" fmla="*/ 0 h 898"/>
                <a:gd name="T2" fmla="*/ 0 w 2821"/>
                <a:gd name="T3" fmla="*/ 0 h 898"/>
                <a:gd name="T4" fmla="*/ 0 w 2821"/>
                <a:gd name="T5" fmla="*/ 898 h 898"/>
                <a:gd name="T6" fmla="*/ 2821 w 2821"/>
                <a:gd name="T7" fmla="*/ 898 h 898"/>
                <a:gd name="T8" fmla="*/ 2299 w 2821"/>
                <a:gd name="T9" fmla="*/ 0 h 898"/>
              </a:gdLst>
              <a:ahLst/>
              <a:cxnLst>
                <a:cxn ang="0">
                  <a:pos x="T0" y="T1"/>
                </a:cxn>
                <a:cxn ang="0">
                  <a:pos x="T2" y="T3"/>
                </a:cxn>
                <a:cxn ang="0">
                  <a:pos x="T4" y="T5"/>
                </a:cxn>
                <a:cxn ang="0">
                  <a:pos x="T6" y="T7"/>
                </a:cxn>
                <a:cxn ang="0">
                  <a:pos x="T8" y="T9"/>
                </a:cxn>
              </a:cxnLst>
              <a:rect l="0" t="0" r="r" b="b"/>
              <a:pathLst>
                <a:path w="2821" h="898">
                  <a:moveTo>
                    <a:pt x="2299" y="0"/>
                  </a:moveTo>
                  <a:lnTo>
                    <a:pt x="0" y="0"/>
                  </a:lnTo>
                  <a:lnTo>
                    <a:pt x="0" y="898"/>
                  </a:lnTo>
                  <a:lnTo>
                    <a:pt x="2821" y="898"/>
                  </a:lnTo>
                  <a:lnTo>
                    <a:pt x="2299" y="0"/>
                  </a:lnTo>
                  <a:close/>
                </a:path>
              </a:pathLst>
            </a:custGeom>
            <a:solidFill>
              <a:schemeClr val="bg2"/>
            </a:solidFill>
            <a:ln>
              <a:noFill/>
            </a:ln>
          </p:spPr>
          <p:txBody>
            <a:bodyPr anchor="ctr"/>
            <a:lstStyle/>
            <a:p>
              <a:pPr algn="ctr"/>
              <a:endParaRPr/>
            </a:p>
          </p:txBody>
        </p:sp>
        <p:sp>
          <p:nvSpPr>
            <p:cNvPr id="24" name="任意多边形: 形状 23"/>
            <p:cNvSpPr/>
            <p:nvPr/>
          </p:nvSpPr>
          <p:spPr bwMode="auto">
            <a:xfrm>
              <a:off x="6266387" y="2938146"/>
              <a:ext cx="3183180" cy="1013293"/>
            </a:xfrm>
            <a:custGeom>
              <a:avLst/>
              <a:gdLst>
                <a:gd name="T0" fmla="*/ 2299 w 2821"/>
                <a:gd name="T1" fmla="*/ 0 h 898"/>
                <a:gd name="T2" fmla="*/ 0 w 2821"/>
                <a:gd name="T3" fmla="*/ 0 h 898"/>
                <a:gd name="T4" fmla="*/ 0 w 2821"/>
                <a:gd name="T5" fmla="*/ 898 h 898"/>
                <a:gd name="T6" fmla="*/ 2821 w 2821"/>
                <a:gd name="T7" fmla="*/ 898 h 898"/>
                <a:gd name="T8" fmla="*/ 2299 w 2821"/>
                <a:gd name="T9" fmla="*/ 0 h 898"/>
              </a:gdLst>
              <a:ahLst/>
              <a:cxnLst>
                <a:cxn ang="0">
                  <a:pos x="T0" y="T1"/>
                </a:cxn>
                <a:cxn ang="0">
                  <a:pos x="T2" y="T3"/>
                </a:cxn>
                <a:cxn ang="0">
                  <a:pos x="T4" y="T5"/>
                </a:cxn>
                <a:cxn ang="0">
                  <a:pos x="T6" y="T7"/>
                </a:cxn>
                <a:cxn ang="0">
                  <a:pos x="T8" y="T9"/>
                </a:cxn>
              </a:cxnLst>
              <a:rect l="0" t="0" r="r" b="b"/>
              <a:pathLst>
                <a:path w="2821" h="898">
                  <a:moveTo>
                    <a:pt x="2299" y="0"/>
                  </a:moveTo>
                  <a:lnTo>
                    <a:pt x="0" y="0"/>
                  </a:lnTo>
                  <a:lnTo>
                    <a:pt x="0" y="898"/>
                  </a:lnTo>
                  <a:lnTo>
                    <a:pt x="2821" y="898"/>
                  </a:lnTo>
                  <a:lnTo>
                    <a:pt x="229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5" name="任意多边形: 形状 24"/>
            <p:cNvSpPr/>
            <p:nvPr/>
          </p:nvSpPr>
          <p:spPr bwMode="auto">
            <a:xfrm>
              <a:off x="6266387" y="3661443"/>
              <a:ext cx="317077" cy="205367"/>
            </a:xfrm>
            <a:custGeom>
              <a:avLst/>
              <a:gdLst>
                <a:gd name="T0" fmla="*/ 0 w 281"/>
                <a:gd name="T1" fmla="*/ 0 h 182"/>
                <a:gd name="T2" fmla="*/ 0 w 281"/>
                <a:gd name="T3" fmla="*/ 182 h 182"/>
                <a:gd name="T4" fmla="*/ 281 w 281"/>
                <a:gd name="T5" fmla="*/ 106 h 182"/>
                <a:gd name="T6" fmla="*/ 0 w 281"/>
                <a:gd name="T7" fmla="*/ 0 h 182"/>
              </a:gdLst>
              <a:ahLst/>
              <a:cxnLst>
                <a:cxn ang="0">
                  <a:pos x="T0" y="T1"/>
                </a:cxn>
                <a:cxn ang="0">
                  <a:pos x="T2" y="T3"/>
                </a:cxn>
                <a:cxn ang="0">
                  <a:pos x="T4" y="T5"/>
                </a:cxn>
                <a:cxn ang="0">
                  <a:pos x="T6" y="T7"/>
                </a:cxn>
              </a:cxnLst>
              <a:rect l="0" t="0" r="r" b="b"/>
              <a:pathLst>
                <a:path w="281" h="182">
                  <a:moveTo>
                    <a:pt x="0" y="0"/>
                  </a:moveTo>
                  <a:lnTo>
                    <a:pt x="0" y="182"/>
                  </a:lnTo>
                  <a:lnTo>
                    <a:pt x="281" y="106"/>
                  </a:lnTo>
                  <a:lnTo>
                    <a:pt x="0" y="0"/>
                  </a:lnTo>
                  <a:close/>
                </a:path>
              </a:pathLst>
            </a:custGeom>
            <a:solidFill>
              <a:schemeClr val="bg2">
                <a:lumMod val="75000"/>
              </a:schemeClr>
            </a:solidFill>
            <a:ln>
              <a:noFill/>
            </a:ln>
          </p:spPr>
          <p:txBody>
            <a:bodyPr anchor="ctr"/>
            <a:lstStyle/>
            <a:p>
              <a:pPr algn="ctr"/>
              <a:endParaRPr/>
            </a:p>
          </p:txBody>
        </p:sp>
        <p:sp>
          <p:nvSpPr>
            <p:cNvPr id="26" name="任意多边形: 形状 25"/>
            <p:cNvSpPr/>
            <p:nvPr/>
          </p:nvSpPr>
          <p:spPr bwMode="auto">
            <a:xfrm>
              <a:off x="6266387" y="3661443"/>
              <a:ext cx="317077" cy="205367"/>
            </a:xfrm>
            <a:custGeom>
              <a:avLst/>
              <a:gdLst>
                <a:gd name="T0" fmla="*/ 0 w 281"/>
                <a:gd name="T1" fmla="*/ 0 h 182"/>
                <a:gd name="T2" fmla="*/ 0 w 281"/>
                <a:gd name="T3" fmla="*/ 182 h 182"/>
                <a:gd name="T4" fmla="*/ 281 w 281"/>
                <a:gd name="T5" fmla="*/ 106 h 182"/>
                <a:gd name="T6" fmla="*/ 0 w 281"/>
                <a:gd name="T7" fmla="*/ 0 h 182"/>
              </a:gdLst>
              <a:ahLst/>
              <a:cxnLst>
                <a:cxn ang="0">
                  <a:pos x="T0" y="T1"/>
                </a:cxn>
                <a:cxn ang="0">
                  <a:pos x="T2" y="T3"/>
                </a:cxn>
                <a:cxn ang="0">
                  <a:pos x="T4" y="T5"/>
                </a:cxn>
                <a:cxn ang="0">
                  <a:pos x="T6" y="T7"/>
                </a:cxn>
              </a:cxnLst>
              <a:rect l="0" t="0" r="r" b="b"/>
              <a:pathLst>
                <a:path w="281" h="182">
                  <a:moveTo>
                    <a:pt x="0" y="0"/>
                  </a:moveTo>
                  <a:lnTo>
                    <a:pt x="0" y="182"/>
                  </a:lnTo>
                  <a:lnTo>
                    <a:pt x="281" y="106"/>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7" name="矩形 26"/>
            <p:cNvSpPr/>
            <p:nvPr/>
          </p:nvSpPr>
          <p:spPr bwMode="auto">
            <a:xfrm>
              <a:off x="5925613" y="3109661"/>
              <a:ext cx="657850" cy="671392"/>
            </a:xfrm>
            <a:prstGeom prst="rect">
              <a:avLst/>
            </a:prstGeom>
            <a:solidFill>
              <a:schemeClr val="accent2">
                <a:lumMod val="10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8" name="任意多边形: 形状 27"/>
            <p:cNvSpPr/>
            <p:nvPr/>
          </p:nvSpPr>
          <p:spPr bwMode="auto">
            <a:xfrm>
              <a:off x="8232037" y="2781301"/>
              <a:ext cx="1512038" cy="1328114"/>
            </a:xfrm>
            <a:custGeom>
              <a:avLst/>
              <a:gdLst>
                <a:gd name="T0" fmla="*/ 709 w 1340"/>
                <a:gd name="T1" fmla="*/ 0 h 1177"/>
                <a:gd name="T2" fmla="*/ 0 w 1340"/>
                <a:gd name="T3" fmla="*/ 0 h 1177"/>
                <a:gd name="T4" fmla="*/ 630 w 1340"/>
                <a:gd name="T5" fmla="*/ 1177 h 1177"/>
                <a:gd name="T6" fmla="*/ 1340 w 1340"/>
                <a:gd name="T7" fmla="*/ 1177 h 1177"/>
                <a:gd name="T8" fmla="*/ 709 w 1340"/>
                <a:gd name="T9" fmla="*/ 0 h 1177"/>
              </a:gdLst>
              <a:ahLst/>
              <a:cxnLst>
                <a:cxn ang="0">
                  <a:pos x="T0" y="T1"/>
                </a:cxn>
                <a:cxn ang="0">
                  <a:pos x="T2" y="T3"/>
                </a:cxn>
                <a:cxn ang="0">
                  <a:pos x="T4" y="T5"/>
                </a:cxn>
                <a:cxn ang="0">
                  <a:pos x="T6" y="T7"/>
                </a:cxn>
                <a:cxn ang="0">
                  <a:pos x="T8" y="T9"/>
                </a:cxn>
              </a:cxnLst>
              <a:rect l="0" t="0" r="r" b="b"/>
              <a:pathLst>
                <a:path w="1340" h="1177">
                  <a:moveTo>
                    <a:pt x="709" y="0"/>
                  </a:moveTo>
                  <a:lnTo>
                    <a:pt x="0" y="0"/>
                  </a:lnTo>
                  <a:lnTo>
                    <a:pt x="630" y="1177"/>
                  </a:lnTo>
                  <a:lnTo>
                    <a:pt x="1340" y="1177"/>
                  </a:lnTo>
                  <a:lnTo>
                    <a:pt x="709" y="0"/>
                  </a:lnTo>
                  <a:close/>
                </a:path>
              </a:pathLst>
            </a:custGeom>
            <a:solidFill>
              <a:schemeClr val="accent2">
                <a:lumMod val="10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anchor="ctr" anchorCtr="1" compatLnSpc="1">
              <a:normAutofit/>
            </a:bodyPr>
            <a:lstStyle/>
            <a:p>
              <a:pPr algn="ctr"/>
              <a:r>
                <a:rPr lang="en-US" altLang="zh-CN" sz="2800">
                  <a:solidFill>
                    <a:schemeClr val="bg1"/>
                  </a:solidFill>
                  <a:latin typeface="Impact" panose="020B0806030902050204" pitchFamily="34" charset="0"/>
                </a:rPr>
                <a:t>2</a:t>
              </a:r>
            </a:p>
          </p:txBody>
        </p:sp>
        <p:grpSp>
          <p:nvGrpSpPr>
            <p:cNvPr id="42" name="组合 41"/>
            <p:cNvGrpSpPr/>
            <p:nvPr/>
          </p:nvGrpSpPr>
          <p:grpSpPr>
            <a:xfrm>
              <a:off x="6583462" y="3134532"/>
              <a:ext cx="2019812" cy="612648"/>
              <a:chOff x="719666" y="2048993"/>
              <a:chExt cx="3288101" cy="723852"/>
            </a:xfrm>
          </p:grpSpPr>
          <p:sp>
            <p:nvSpPr>
              <p:cNvPr id="49" name="文本框 48"/>
              <p:cNvSpPr txBox="1"/>
              <p:nvPr/>
            </p:nvSpPr>
            <p:spPr>
              <a:xfrm>
                <a:off x="719666" y="2295214"/>
                <a:ext cx="3288101" cy="477631"/>
              </a:xfrm>
              <a:prstGeom prst="rect">
                <a:avLst/>
              </a:prstGeom>
              <a:noFill/>
            </p:spPr>
            <p:txBody>
              <a:bodyPr wrap="square" lIns="72000" tIns="0" rIns="72000" bIns="0">
                <a:normAutofit fontScale="82500" lnSpcReduction="10000"/>
              </a:bodyPr>
              <a:lstStyle/>
              <a:p>
                <a:pPr algn="ctr" defTabSz="913765">
                  <a:lnSpc>
                    <a:spcPct val="120000"/>
                  </a:lnSpc>
                  <a:spcBef>
                    <a:spcPct val="0"/>
                  </a:spcBef>
                  <a:defRPr/>
                </a:pPr>
                <a:r>
                  <a:rPr lang="zh-CN" altLang="en-US" sz="1100" dirty="0" smtClean="0"/>
                  <a:t>点击此处更换文本点击此处更换文本点击此处更换文本点击此处更换文本</a:t>
                </a:r>
                <a:endParaRPr sz="1100" dirty="0"/>
              </a:p>
            </p:txBody>
          </p:sp>
          <p:sp>
            <p:nvSpPr>
              <p:cNvPr id="50" name="矩形 49"/>
              <p:cNvSpPr/>
              <p:nvPr/>
            </p:nvSpPr>
            <p:spPr>
              <a:xfrm>
                <a:off x="719666" y="2048993"/>
                <a:ext cx="3288101" cy="246221"/>
              </a:xfrm>
              <a:prstGeom prst="rect">
                <a:avLst/>
              </a:prstGeom>
            </p:spPr>
            <p:txBody>
              <a:bodyPr wrap="none" lIns="72000" tIns="0" rIns="72000" bIns="0">
                <a:normAutofit fontScale="92500" lnSpcReduction="10000"/>
              </a:bodyPr>
              <a:lstStyle/>
              <a:p>
                <a:pPr lvl="0" algn="ctr" defTabSz="913765">
                  <a:spcBef>
                    <a:spcPct val="0"/>
                  </a:spcBef>
                  <a:defRPr/>
                </a:pPr>
                <a:r>
                  <a:rPr lang="zh-CN" altLang="en-US" sz="1600" b="1" dirty="0">
                    <a:solidFill>
                      <a:schemeClr val="accent2">
                        <a:lumMod val="100000"/>
                      </a:schemeClr>
                    </a:solidFill>
                  </a:rPr>
                  <a:t>输入标题文本</a:t>
                </a:r>
              </a:p>
            </p:txBody>
          </p:sp>
        </p:grpSp>
      </p:grpSp>
      <p:grpSp>
        <p:nvGrpSpPr>
          <p:cNvPr id="54" name="千图PPT彼岸天：ID 8661124库_组合 53"/>
          <p:cNvGrpSpPr/>
          <p:nvPr>
            <p:custDataLst>
              <p:tags r:id="rId4"/>
            </p:custDataLst>
          </p:nvPr>
        </p:nvGrpSpPr>
        <p:grpSpPr>
          <a:xfrm>
            <a:off x="2447925" y="3734788"/>
            <a:ext cx="3818462" cy="1328114"/>
            <a:chOff x="2447925" y="3734788"/>
            <a:chExt cx="3818462" cy="1328114"/>
          </a:xfrm>
        </p:grpSpPr>
        <p:sp>
          <p:nvSpPr>
            <p:cNvPr id="13" name="任意多边形: 形状 12"/>
            <p:cNvSpPr/>
            <p:nvPr/>
          </p:nvSpPr>
          <p:spPr bwMode="auto">
            <a:xfrm>
              <a:off x="3733158" y="3734788"/>
              <a:ext cx="226806" cy="262915"/>
            </a:xfrm>
            <a:custGeom>
              <a:avLst/>
              <a:gdLst>
                <a:gd name="T0" fmla="*/ 201 w 201"/>
                <a:gd name="T1" fmla="*/ 0 h 233"/>
                <a:gd name="T2" fmla="*/ 201 w 201"/>
                <a:gd name="T3" fmla="*/ 233 h 233"/>
                <a:gd name="T4" fmla="*/ 0 w 201"/>
                <a:gd name="T5" fmla="*/ 233 h 233"/>
                <a:gd name="T6" fmla="*/ 201 w 201"/>
                <a:gd name="T7" fmla="*/ 0 h 233"/>
              </a:gdLst>
              <a:ahLst/>
              <a:cxnLst>
                <a:cxn ang="0">
                  <a:pos x="T0" y="T1"/>
                </a:cxn>
                <a:cxn ang="0">
                  <a:pos x="T2" y="T3"/>
                </a:cxn>
                <a:cxn ang="0">
                  <a:pos x="T4" y="T5"/>
                </a:cxn>
                <a:cxn ang="0">
                  <a:pos x="T6" y="T7"/>
                </a:cxn>
              </a:cxnLst>
              <a:rect l="0" t="0" r="r" b="b"/>
              <a:pathLst>
                <a:path w="201" h="233">
                  <a:moveTo>
                    <a:pt x="201" y="0"/>
                  </a:moveTo>
                  <a:lnTo>
                    <a:pt x="201" y="233"/>
                  </a:lnTo>
                  <a:lnTo>
                    <a:pt x="0" y="233"/>
                  </a:lnTo>
                  <a:lnTo>
                    <a:pt x="201" y="0"/>
                  </a:lnTo>
                  <a:close/>
                </a:path>
              </a:pathLst>
            </a:custGeom>
            <a:solidFill>
              <a:schemeClr val="accent3">
                <a:lumMod val="75000"/>
              </a:schemeClr>
            </a:solidFill>
            <a:ln>
              <a:noFill/>
            </a:ln>
          </p:spPr>
          <p:txBody>
            <a:bodyPr anchor="ctr"/>
            <a:lstStyle/>
            <a:p>
              <a:pPr algn="ctr"/>
              <a:endParaRPr/>
            </a:p>
          </p:txBody>
        </p:sp>
        <p:sp>
          <p:nvSpPr>
            <p:cNvPr id="14" name="矩形 13"/>
            <p:cNvSpPr/>
            <p:nvPr/>
          </p:nvSpPr>
          <p:spPr bwMode="auto">
            <a:xfrm>
              <a:off x="2742434" y="3892762"/>
              <a:ext cx="656721" cy="722169"/>
            </a:xfrm>
            <a:prstGeom prst="rect">
              <a:avLst/>
            </a:prstGeom>
            <a:solidFill>
              <a:schemeClr val="accent3">
                <a:lumMod val="75000"/>
              </a:schemeClr>
            </a:solidFill>
            <a:ln>
              <a:noFill/>
            </a:ln>
          </p:spPr>
          <p:txBody>
            <a:bodyPr anchor="ctr"/>
            <a:lstStyle/>
            <a:p>
              <a:pPr algn="ctr"/>
              <a:endParaRPr/>
            </a:p>
          </p:txBody>
        </p:sp>
        <p:sp>
          <p:nvSpPr>
            <p:cNvPr id="15" name="任意多边形: 形状 14"/>
            <p:cNvSpPr/>
            <p:nvPr/>
          </p:nvSpPr>
          <p:spPr bwMode="auto">
            <a:xfrm>
              <a:off x="2742434" y="3892762"/>
              <a:ext cx="3183180" cy="1013293"/>
            </a:xfrm>
            <a:custGeom>
              <a:avLst/>
              <a:gdLst>
                <a:gd name="T0" fmla="*/ 523 w 2821"/>
                <a:gd name="T1" fmla="*/ 0 h 898"/>
                <a:gd name="T2" fmla="*/ 2821 w 2821"/>
                <a:gd name="T3" fmla="*/ 0 h 898"/>
                <a:gd name="T4" fmla="*/ 2821 w 2821"/>
                <a:gd name="T5" fmla="*/ 898 h 898"/>
                <a:gd name="T6" fmla="*/ 0 w 2821"/>
                <a:gd name="T7" fmla="*/ 898 h 898"/>
                <a:gd name="T8" fmla="*/ 523 w 2821"/>
                <a:gd name="T9" fmla="*/ 0 h 898"/>
              </a:gdLst>
              <a:ahLst/>
              <a:cxnLst>
                <a:cxn ang="0">
                  <a:pos x="T0" y="T1"/>
                </a:cxn>
                <a:cxn ang="0">
                  <a:pos x="T2" y="T3"/>
                </a:cxn>
                <a:cxn ang="0">
                  <a:pos x="T4" y="T5"/>
                </a:cxn>
                <a:cxn ang="0">
                  <a:pos x="T6" y="T7"/>
                </a:cxn>
                <a:cxn ang="0">
                  <a:pos x="T8" y="T9"/>
                </a:cxn>
              </a:cxnLst>
              <a:rect l="0" t="0" r="r" b="b"/>
              <a:pathLst>
                <a:path w="2821" h="898">
                  <a:moveTo>
                    <a:pt x="523" y="0"/>
                  </a:moveTo>
                  <a:lnTo>
                    <a:pt x="2821" y="0"/>
                  </a:lnTo>
                  <a:lnTo>
                    <a:pt x="2821" y="898"/>
                  </a:lnTo>
                  <a:lnTo>
                    <a:pt x="0" y="898"/>
                  </a:lnTo>
                  <a:lnTo>
                    <a:pt x="523" y="0"/>
                  </a:lnTo>
                  <a:close/>
                </a:path>
              </a:pathLst>
            </a:custGeom>
            <a:solidFill>
              <a:schemeClr val="bg2"/>
            </a:solidFill>
            <a:ln>
              <a:noFill/>
            </a:ln>
          </p:spPr>
          <p:txBody>
            <a:bodyPr anchor="ctr"/>
            <a:lstStyle/>
            <a:p>
              <a:pPr algn="ctr"/>
              <a:endParaRPr/>
            </a:p>
          </p:txBody>
        </p:sp>
        <p:sp>
          <p:nvSpPr>
            <p:cNvPr id="16" name="任意多边形: 形状 15"/>
            <p:cNvSpPr/>
            <p:nvPr/>
          </p:nvSpPr>
          <p:spPr bwMode="auto">
            <a:xfrm>
              <a:off x="2742434" y="3892762"/>
              <a:ext cx="3183180" cy="1013293"/>
            </a:xfrm>
            <a:custGeom>
              <a:avLst/>
              <a:gdLst>
                <a:gd name="T0" fmla="*/ 523 w 2821"/>
                <a:gd name="T1" fmla="*/ 0 h 898"/>
                <a:gd name="T2" fmla="*/ 2821 w 2821"/>
                <a:gd name="T3" fmla="*/ 0 h 898"/>
                <a:gd name="T4" fmla="*/ 2821 w 2821"/>
                <a:gd name="T5" fmla="*/ 898 h 898"/>
                <a:gd name="T6" fmla="*/ 0 w 2821"/>
                <a:gd name="T7" fmla="*/ 898 h 898"/>
                <a:gd name="T8" fmla="*/ 523 w 2821"/>
                <a:gd name="T9" fmla="*/ 0 h 898"/>
              </a:gdLst>
              <a:ahLst/>
              <a:cxnLst>
                <a:cxn ang="0">
                  <a:pos x="T0" y="T1"/>
                </a:cxn>
                <a:cxn ang="0">
                  <a:pos x="T2" y="T3"/>
                </a:cxn>
                <a:cxn ang="0">
                  <a:pos x="T4" y="T5"/>
                </a:cxn>
                <a:cxn ang="0">
                  <a:pos x="T6" y="T7"/>
                </a:cxn>
                <a:cxn ang="0">
                  <a:pos x="T8" y="T9"/>
                </a:cxn>
              </a:cxnLst>
              <a:rect l="0" t="0" r="r" b="b"/>
              <a:pathLst>
                <a:path w="2821" h="898">
                  <a:moveTo>
                    <a:pt x="523" y="0"/>
                  </a:moveTo>
                  <a:lnTo>
                    <a:pt x="2821" y="0"/>
                  </a:lnTo>
                  <a:lnTo>
                    <a:pt x="2821" y="898"/>
                  </a:lnTo>
                  <a:lnTo>
                    <a:pt x="0" y="898"/>
                  </a:lnTo>
                  <a:lnTo>
                    <a:pt x="52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7" name="任意多边形: 形状 16"/>
            <p:cNvSpPr/>
            <p:nvPr/>
          </p:nvSpPr>
          <p:spPr bwMode="auto">
            <a:xfrm>
              <a:off x="5608537" y="4614931"/>
              <a:ext cx="317077" cy="206495"/>
            </a:xfrm>
            <a:custGeom>
              <a:avLst/>
              <a:gdLst>
                <a:gd name="T0" fmla="*/ 281 w 281"/>
                <a:gd name="T1" fmla="*/ 0 h 183"/>
                <a:gd name="T2" fmla="*/ 0 w 281"/>
                <a:gd name="T3" fmla="*/ 106 h 183"/>
                <a:gd name="T4" fmla="*/ 281 w 281"/>
                <a:gd name="T5" fmla="*/ 183 h 183"/>
                <a:gd name="T6" fmla="*/ 281 w 281"/>
                <a:gd name="T7" fmla="*/ 0 h 183"/>
              </a:gdLst>
              <a:ahLst/>
              <a:cxnLst>
                <a:cxn ang="0">
                  <a:pos x="T0" y="T1"/>
                </a:cxn>
                <a:cxn ang="0">
                  <a:pos x="T2" y="T3"/>
                </a:cxn>
                <a:cxn ang="0">
                  <a:pos x="T4" y="T5"/>
                </a:cxn>
                <a:cxn ang="0">
                  <a:pos x="T6" y="T7"/>
                </a:cxn>
              </a:cxnLst>
              <a:rect l="0" t="0" r="r" b="b"/>
              <a:pathLst>
                <a:path w="281" h="183">
                  <a:moveTo>
                    <a:pt x="281" y="0"/>
                  </a:moveTo>
                  <a:lnTo>
                    <a:pt x="0" y="106"/>
                  </a:lnTo>
                  <a:lnTo>
                    <a:pt x="281" y="183"/>
                  </a:lnTo>
                  <a:lnTo>
                    <a:pt x="281" y="0"/>
                  </a:lnTo>
                  <a:close/>
                </a:path>
              </a:pathLst>
            </a:custGeom>
            <a:solidFill>
              <a:schemeClr val="bg2">
                <a:lumMod val="75000"/>
              </a:schemeClr>
            </a:solidFill>
            <a:ln>
              <a:noFill/>
            </a:ln>
          </p:spPr>
          <p:txBody>
            <a:bodyPr anchor="ctr"/>
            <a:lstStyle/>
            <a:p>
              <a:pPr algn="ctr"/>
              <a:endParaRPr/>
            </a:p>
          </p:txBody>
        </p:sp>
        <p:sp>
          <p:nvSpPr>
            <p:cNvPr id="18" name="任意多边形: 形状 17"/>
            <p:cNvSpPr/>
            <p:nvPr/>
          </p:nvSpPr>
          <p:spPr bwMode="auto">
            <a:xfrm>
              <a:off x="5608537" y="4614931"/>
              <a:ext cx="317077" cy="206495"/>
            </a:xfrm>
            <a:custGeom>
              <a:avLst/>
              <a:gdLst>
                <a:gd name="T0" fmla="*/ 281 w 281"/>
                <a:gd name="T1" fmla="*/ 0 h 183"/>
                <a:gd name="T2" fmla="*/ 0 w 281"/>
                <a:gd name="T3" fmla="*/ 106 h 183"/>
                <a:gd name="T4" fmla="*/ 281 w 281"/>
                <a:gd name="T5" fmla="*/ 183 h 183"/>
                <a:gd name="T6" fmla="*/ 281 w 281"/>
                <a:gd name="T7" fmla="*/ 0 h 183"/>
              </a:gdLst>
              <a:ahLst/>
              <a:cxnLst>
                <a:cxn ang="0">
                  <a:pos x="T0" y="T1"/>
                </a:cxn>
                <a:cxn ang="0">
                  <a:pos x="T2" y="T3"/>
                </a:cxn>
                <a:cxn ang="0">
                  <a:pos x="T4" y="T5"/>
                </a:cxn>
                <a:cxn ang="0">
                  <a:pos x="T6" y="T7"/>
                </a:cxn>
              </a:cxnLst>
              <a:rect l="0" t="0" r="r" b="b"/>
              <a:pathLst>
                <a:path w="281" h="183">
                  <a:moveTo>
                    <a:pt x="281" y="0"/>
                  </a:moveTo>
                  <a:lnTo>
                    <a:pt x="0" y="106"/>
                  </a:lnTo>
                  <a:lnTo>
                    <a:pt x="281" y="183"/>
                  </a:lnTo>
                  <a:lnTo>
                    <a:pt x="28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9" name="矩形 18"/>
            <p:cNvSpPr/>
            <p:nvPr/>
          </p:nvSpPr>
          <p:spPr bwMode="auto">
            <a:xfrm>
              <a:off x="5608537" y="4063149"/>
              <a:ext cx="657850" cy="671392"/>
            </a:xfrm>
            <a:prstGeom prst="rect">
              <a:avLst/>
            </a:prstGeom>
            <a:solidFill>
              <a:schemeClr val="accent3">
                <a:lumMod val="10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0" name="任意多边形: 形状 19"/>
            <p:cNvSpPr/>
            <p:nvPr/>
          </p:nvSpPr>
          <p:spPr bwMode="auto">
            <a:xfrm>
              <a:off x="2447925" y="3734788"/>
              <a:ext cx="1512038" cy="1328114"/>
            </a:xfrm>
            <a:custGeom>
              <a:avLst/>
              <a:gdLst>
                <a:gd name="T0" fmla="*/ 632 w 1340"/>
                <a:gd name="T1" fmla="*/ 0 h 1177"/>
                <a:gd name="T2" fmla="*/ 1340 w 1340"/>
                <a:gd name="T3" fmla="*/ 0 h 1177"/>
                <a:gd name="T4" fmla="*/ 710 w 1340"/>
                <a:gd name="T5" fmla="*/ 1177 h 1177"/>
                <a:gd name="T6" fmla="*/ 0 w 1340"/>
                <a:gd name="T7" fmla="*/ 1177 h 1177"/>
                <a:gd name="T8" fmla="*/ 632 w 1340"/>
                <a:gd name="T9" fmla="*/ 0 h 1177"/>
              </a:gdLst>
              <a:ahLst/>
              <a:cxnLst>
                <a:cxn ang="0">
                  <a:pos x="T0" y="T1"/>
                </a:cxn>
                <a:cxn ang="0">
                  <a:pos x="T2" y="T3"/>
                </a:cxn>
                <a:cxn ang="0">
                  <a:pos x="T4" y="T5"/>
                </a:cxn>
                <a:cxn ang="0">
                  <a:pos x="T6" y="T7"/>
                </a:cxn>
                <a:cxn ang="0">
                  <a:pos x="T8" y="T9"/>
                </a:cxn>
              </a:cxnLst>
              <a:rect l="0" t="0" r="r" b="b"/>
              <a:pathLst>
                <a:path w="1340" h="1177">
                  <a:moveTo>
                    <a:pt x="632" y="0"/>
                  </a:moveTo>
                  <a:lnTo>
                    <a:pt x="1340" y="0"/>
                  </a:lnTo>
                  <a:lnTo>
                    <a:pt x="710" y="1177"/>
                  </a:lnTo>
                  <a:lnTo>
                    <a:pt x="0" y="1177"/>
                  </a:lnTo>
                  <a:lnTo>
                    <a:pt x="632" y="0"/>
                  </a:lnTo>
                  <a:close/>
                </a:path>
              </a:pathLst>
            </a:custGeom>
            <a:solidFill>
              <a:schemeClr val="accent3">
                <a:lumMod val="10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anchor="ctr" anchorCtr="1" compatLnSpc="1">
              <a:normAutofit/>
            </a:bodyPr>
            <a:lstStyle/>
            <a:p>
              <a:pPr algn="ctr"/>
              <a:r>
                <a:rPr lang="en-US" altLang="zh-CN" sz="2800">
                  <a:solidFill>
                    <a:schemeClr val="bg1"/>
                  </a:solidFill>
                  <a:latin typeface="Impact" panose="020B0806030902050204" pitchFamily="34" charset="0"/>
                </a:rPr>
                <a:t>3</a:t>
              </a:r>
            </a:p>
          </p:txBody>
        </p:sp>
        <p:grpSp>
          <p:nvGrpSpPr>
            <p:cNvPr id="43" name="组合 42"/>
            <p:cNvGrpSpPr/>
            <p:nvPr/>
          </p:nvGrpSpPr>
          <p:grpSpPr>
            <a:xfrm>
              <a:off x="3556105" y="4084084"/>
              <a:ext cx="2019812" cy="612648"/>
              <a:chOff x="719666" y="2048993"/>
              <a:chExt cx="3288101" cy="723852"/>
            </a:xfrm>
          </p:grpSpPr>
          <p:sp>
            <p:nvSpPr>
              <p:cNvPr id="47" name="文本框 51"/>
              <p:cNvSpPr txBox="1"/>
              <p:nvPr/>
            </p:nvSpPr>
            <p:spPr>
              <a:xfrm>
                <a:off x="719666" y="2295214"/>
                <a:ext cx="3288101" cy="477631"/>
              </a:xfrm>
              <a:prstGeom prst="rect">
                <a:avLst/>
              </a:prstGeom>
              <a:noFill/>
            </p:spPr>
            <p:txBody>
              <a:bodyPr wrap="square" lIns="72000" tIns="0" rIns="72000" bIns="0">
                <a:normAutofit fontScale="82500" lnSpcReduction="10000"/>
              </a:bodyPr>
              <a:lstStyle/>
              <a:p>
                <a:pPr algn="ctr" defTabSz="913765">
                  <a:lnSpc>
                    <a:spcPct val="120000"/>
                  </a:lnSpc>
                  <a:spcBef>
                    <a:spcPct val="0"/>
                  </a:spcBef>
                  <a:defRPr/>
                </a:pPr>
                <a:r>
                  <a:rPr lang="zh-CN" altLang="en-US" sz="1100" dirty="0" smtClean="0"/>
                  <a:t>点击此处更换文本点击此处更换文本点击此处更换文本点击此处更换文本</a:t>
                </a:r>
                <a:endParaRPr sz="1100" dirty="0"/>
              </a:p>
            </p:txBody>
          </p:sp>
          <p:sp>
            <p:nvSpPr>
              <p:cNvPr id="48" name="矩形 47"/>
              <p:cNvSpPr/>
              <p:nvPr/>
            </p:nvSpPr>
            <p:spPr>
              <a:xfrm>
                <a:off x="719666" y="2048993"/>
                <a:ext cx="3288101" cy="246221"/>
              </a:xfrm>
              <a:prstGeom prst="rect">
                <a:avLst/>
              </a:prstGeom>
            </p:spPr>
            <p:txBody>
              <a:bodyPr wrap="none" lIns="72000" tIns="0" rIns="72000" bIns="0">
                <a:normAutofit fontScale="92500" lnSpcReduction="10000"/>
              </a:bodyPr>
              <a:lstStyle/>
              <a:p>
                <a:pPr lvl="0" algn="ctr" defTabSz="913765">
                  <a:spcBef>
                    <a:spcPct val="0"/>
                  </a:spcBef>
                  <a:defRPr/>
                </a:pPr>
                <a:r>
                  <a:rPr lang="zh-CN" altLang="en-US" sz="1600" b="1" dirty="0">
                    <a:solidFill>
                      <a:schemeClr val="accent3">
                        <a:lumMod val="100000"/>
                      </a:schemeClr>
                    </a:solidFill>
                  </a:rPr>
                  <a:t>输入标题文本</a:t>
                </a:r>
              </a:p>
            </p:txBody>
          </p:sp>
        </p:grpSp>
      </p:grpSp>
      <p:grpSp>
        <p:nvGrpSpPr>
          <p:cNvPr id="55" name="千图PPT彼岸天：ID 8661124库_组合 54"/>
          <p:cNvGrpSpPr/>
          <p:nvPr>
            <p:custDataLst>
              <p:tags r:id="rId5"/>
            </p:custDataLst>
          </p:nvPr>
        </p:nvGrpSpPr>
        <p:grpSpPr>
          <a:xfrm>
            <a:off x="5925613" y="4689406"/>
            <a:ext cx="3818462" cy="1326985"/>
            <a:chOff x="5925613" y="4689406"/>
            <a:chExt cx="3818462" cy="1326985"/>
          </a:xfrm>
        </p:grpSpPr>
        <p:sp>
          <p:nvSpPr>
            <p:cNvPr id="29" name="任意多边形: 形状 28"/>
            <p:cNvSpPr/>
            <p:nvPr/>
          </p:nvSpPr>
          <p:spPr bwMode="auto">
            <a:xfrm>
              <a:off x="8232037" y="4689406"/>
              <a:ext cx="226806" cy="261786"/>
            </a:xfrm>
            <a:custGeom>
              <a:avLst/>
              <a:gdLst>
                <a:gd name="T0" fmla="*/ 0 w 201"/>
                <a:gd name="T1" fmla="*/ 0 h 232"/>
                <a:gd name="T2" fmla="*/ 0 w 201"/>
                <a:gd name="T3" fmla="*/ 232 h 232"/>
                <a:gd name="T4" fmla="*/ 201 w 201"/>
                <a:gd name="T5" fmla="*/ 232 h 232"/>
                <a:gd name="T6" fmla="*/ 0 w 201"/>
                <a:gd name="T7" fmla="*/ 0 h 232"/>
              </a:gdLst>
              <a:ahLst/>
              <a:cxnLst>
                <a:cxn ang="0">
                  <a:pos x="T0" y="T1"/>
                </a:cxn>
                <a:cxn ang="0">
                  <a:pos x="T2" y="T3"/>
                </a:cxn>
                <a:cxn ang="0">
                  <a:pos x="T4" y="T5"/>
                </a:cxn>
                <a:cxn ang="0">
                  <a:pos x="T6" y="T7"/>
                </a:cxn>
              </a:cxnLst>
              <a:rect l="0" t="0" r="r" b="b"/>
              <a:pathLst>
                <a:path w="201" h="232">
                  <a:moveTo>
                    <a:pt x="0" y="0"/>
                  </a:moveTo>
                  <a:lnTo>
                    <a:pt x="0" y="232"/>
                  </a:lnTo>
                  <a:lnTo>
                    <a:pt x="201" y="232"/>
                  </a:lnTo>
                  <a:lnTo>
                    <a:pt x="0" y="0"/>
                  </a:lnTo>
                  <a:close/>
                </a:path>
              </a:pathLst>
            </a:custGeom>
            <a:solidFill>
              <a:schemeClr val="accent4">
                <a:lumMod val="75000"/>
              </a:schemeClr>
            </a:solidFill>
            <a:ln>
              <a:noFill/>
            </a:ln>
          </p:spPr>
          <p:txBody>
            <a:bodyPr anchor="ctr"/>
            <a:lstStyle/>
            <a:p>
              <a:pPr algn="ctr"/>
              <a:endParaRPr/>
            </a:p>
          </p:txBody>
        </p:sp>
        <p:sp>
          <p:nvSpPr>
            <p:cNvPr id="30" name="矩形 29"/>
            <p:cNvSpPr/>
            <p:nvPr/>
          </p:nvSpPr>
          <p:spPr bwMode="auto">
            <a:xfrm>
              <a:off x="8792845" y="4846251"/>
              <a:ext cx="656721" cy="722169"/>
            </a:xfrm>
            <a:prstGeom prst="rect">
              <a:avLst/>
            </a:prstGeom>
            <a:solidFill>
              <a:schemeClr val="accent4">
                <a:lumMod val="75000"/>
              </a:schemeClr>
            </a:solidFill>
            <a:ln>
              <a:noFill/>
            </a:ln>
          </p:spPr>
          <p:txBody>
            <a:bodyPr anchor="ctr"/>
            <a:lstStyle/>
            <a:p>
              <a:pPr algn="ctr"/>
              <a:endParaRPr/>
            </a:p>
          </p:txBody>
        </p:sp>
        <p:sp>
          <p:nvSpPr>
            <p:cNvPr id="31" name="任意多边形: 形状 30"/>
            <p:cNvSpPr/>
            <p:nvPr/>
          </p:nvSpPr>
          <p:spPr bwMode="auto">
            <a:xfrm>
              <a:off x="6266387" y="4846251"/>
              <a:ext cx="3183180" cy="1013293"/>
            </a:xfrm>
            <a:custGeom>
              <a:avLst/>
              <a:gdLst>
                <a:gd name="T0" fmla="*/ 2299 w 2821"/>
                <a:gd name="T1" fmla="*/ 0 h 898"/>
                <a:gd name="T2" fmla="*/ 0 w 2821"/>
                <a:gd name="T3" fmla="*/ 0 h 898"/>
                <a:gd name="T4" fmla="*/ 0 w 2821"/>
                <a:gd name="T5" fmla="*/ 898 h 898"/>
                <a:gd name="T6" fmla="*/ 2821 w 2821"/>
                <a:gd name="T7" fmla="*/ 898 h 898"/>
                <a:gd name="T8" fmla="*/ 2299 w 2821"/>
                <a:gd name="T9" fmla="*/ 0 h 898"/>
              </a:gdLst>
              <a:ahLst/>
              <a:cxnLst>
                <a:cxn ang="0">
                  <a:pos x="T0" y="T1"/>
                </a:cxn>
                <a:cxn ang="0">
                  <a:pos x="T2" y="T3"/>
                </a:cxn>
                <a:cxn ang="0">
                  <a:pos x="T4" y="T5"/>
                </a:cxn>
                <a:cxn ang="0">
                  <a:pos x="T6" y="T7"/>
                </a:cxn>
                <a:cxn ang="0">
                  <a:pos x="T8" y="T9"/>
                </a:cxn>
              </a:cxnLst>
              <a:rect l="0" t="0" r="r" b="b"/>
              <a:pathLst>
                <a:path w="2821" h="898">
                  <a:moveTo>
                    <a:pt x="2299" y="0"/>
                  </a:moveTo>
                  <a:lnTo>
                    <a:pt x="0" y="0"/>
                  </a:lnTo>
                  <a:lnTo>
                    <a:pt x="0" y="898"/>
                  </a:lnTo>
                  <a:lnTo>
                    <a:pt x="2821" y="898"/>
                  </a:lnTo>
                  <a:lnTo>
                    <a:pt x="2299" y="0"/>
                  </a:lnTo>
                  <a:close/>
                </a:path>
              </a:pathLst>
            </a:custGeom>
            <a:solidFill>
              <a:schemeClr val="bg2"/>
            </a:solidFill>
            <a:ln>
              <a:noFill/>
            </a:ln>
          </p:spPr>
          <p:txBody>
            <a:bodyPr anchor="ctr"/>
            <a:lstStyle/>
            <a:p>
              <a:pPr algn="ctr"/>
              <a:endParaRPr/>
            </a:p>
          </p:txBody>
        </p:sp>
        <p:sp>
          <p:nvSpPr>
            <p:cNvPr id="32" name="任意多边形: 形状 31"/>
            <p:cNvSpPr/>
            <p:nvPr/>
          </p:nvSpPr>
          <p:spPr bwMode="auto">
            <a:xfrm>
              <a:off x="6266387" y="4846251"/>
              <a:ext cx="3183180" cy="1013293"/>
            </a:xfrm>
            <a:custGeom>
              <a:avLst/>
              <a:gdLst>
                <a:gd name="T0" fmla="*/ 2299 w 2821"/>
                <a:gd name="T1" fmla="*/ 0 h 898"/>
                <a:gd name="T2" fmla="*/ 0 w 2821"/>
                <a:gd name="T3" fmla="*/ 0 h 898"/>
                <a:gd name="T4" fmla="*/ 0 w 2821"/>
                <a:gd name="T5" fmla="*/ 898 h 898"/>
                <a:gd name="T6" fmla="*/ 2821 w 2821"/>
                <a:gd name="T7" fmla="*/ 898 h 898"/>
                <a:gd name="T8" fmla="*/ 2299 w 2821"/>
                <a:gd name="T9" fmla="*/ 0 h 898"/>
              </a:gdLst>
              <a:ahLst/>
              <a:cxnLst>
                <a:cxn ang="0">
                  <a:pos x="T0" y="T1"/>
                </a:cxn>
                <a:cxn ang="0">
                  <a:pos x="T2" y="T3"/>
                </a:cxn>
                <a:cxn ang="0">
                  <a:pos x="T4" y="T5"/>
                </a:cxn>
                <a:cxn ang="0">
                  <a:pos x="T6" y="T7"/>
                </a:cxn>
                <a:cxn ang="0">
                  <a:pos x="T8" y="T9"/>
                </a:cxn>
              </a:cxnLst>
              <a:rect l="0" t="0" r="r" b="b"/>
              <a:pathLst>
                <a:path w="2821" h="898">
                  <a:moveTo>
                    <a:pt x="2299" y="0"/>
                  </a:moveTo>
                  <a:lnTo>
                    <a:pt x="0" y="0"/>
                  </a:lnTo>
                  <a:lnTo>
                    <a:pt x="0" y="898"/>
                  </a:lnTo>
                  <a:lnTo>
                    <a:pt x="2821" y="898"/>
                  </a:lnTo>
                  <a:lnTo>
                    <a:pt x="229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3" name="任意多边形: 形状 32"/>
            <p:cNvSpPr/>
            <p:nvPr/>
          </p:nvSpPr>
          <p:spPr bwMode="auto">
            <a:xfrm>
              <a:off x="6266387" y="5568420"/>
              <a:ext cx="317077" cy="206495"/>
            </a:xfrm>
            <a:custGeom>
              <a:avLst/>
              <a:gdLst>
                <a:gd name="T0" fmla="*/ 0 w 281"/>
                <a:gd name="T1" fmla="*/ 0 h 183"/>
                <a:gd name="T2" fmla="*/ 0 w 281"/>
                <a:gd name="T3" fmla="*/ 183 h 183"/>
                <a:gd name="T4" fmla="*/ 281 w 281"/>
                <a:gd name="T5" fmla="*/ 106 h 183"/>
                <a:gd name="T6" fmla="*/ 0 w 281"/>
                <a:gd name="T7" fmla="*/ 0 h 183"/>
              </a:gdLst>
              <a:ahLst/>
              <a:cxnLst>
                <a:cxn ang="0">
                  <a:pos x="T0" y="T1"/>
                </a:cxn>
                <a:cxn ang="0">
                  <a:pos x="T2" y="T3"/>
                </a:cxn>
                <a:cxn ang="0">
                  <a:pos x="T4" y="T5"/>
                </a:cxn>
                <a:cxn ang="0">
                  <a:pos x="T6" y="T7"/>
                </a:cxn>
              </a:cxnLst>
              <a:rect l="0" t="0" r="r" b="b"/>
              <a:pathLst>
                <a:path w="281" h="183">
                  <a:moveTo>
                    <a:pt x="0" y="0"/>
                  </a:moveTo>
                  <a:lnTo>
                    <a:pt x="0" y="183"/>
                  </a:lnTo>
                  <a:lnTo>
                    <a:pt x="281" y="106"/>
                  </a:lnTo>
                  <a:lnTo>
                    <a:pt x="0" y="0"/>
                  </a:lnTo>
                  <a:close/>
                </a:path>
              </a:pathLst>
            </a:custGeom>
            <a:solidFill>
              <a:schemeClr val="bg2">
                <a:lumMod val="75000"/>
              </a:schemeClr>
            </a:solidFill>
            <a:ln>
              <a:noFill/>
            </a:ln>
          </p:spPr>
          <p:txBody>
            <a:bodyPr anchor="ctr"/>
            <a:lstStyle/>
            <a:p>
              <a:pPr algn="ctr"/>
              <a:endParaRPr/>
            </a:p>
          </p:txBody>
        </p:sp>
        <p:sp>
          <p:nvSpPr>
            <p:cNvPr id="34" name="任意多边形: 形状 33"/>
            <p:cNvSpPr/>
            <p:nvPr/>
          </p:nvSpPr>
          <p:spPr bwMode="auto">
            <a:xfrm>
              <a:off x="6266387" y="5568420"/>
              <a:ext cx="317077" cy="206495"/>
            </a:xfrm>
            <a:custGeom>
              <a:avLst/>
              <a:gdLst>
                <a:gd name="T0" fmla="*/ 0 w 281"/>
                <a:gd name="T1" fmla="*/ 0 h 183"/>
                <a:gd name="T2" fmla="*/ 0 w 281"/>
                <a:gd name="T3" fmla="*/ 183 h 183"/>
                <a:gd name="T4" fmla="*/ 281 w 281"/>
                <a:gd name="T5" fmla="*/ 106 h 183"/>
                <a:gd name="T6" fmla="*/ 0 w 281"/>
                <a:gd name="T7" fmla="*/ 0 h 183"/>
              </a:gdLst>
              <a:ahLst/>
              <a:cxnLst>
                <a:cxn ang="0">
                  <a:pos x="T0" y="T1"/>
                </a:cxn>
                <a:cxn ang="0">
                  <a:pos x="T2" y="T3"/>
                </a:cxn>
                <a:cxn ang="0">
                  <a:pos x="T4" y="T5"/>
                </a:cxn>
                <a:cxn ang="0">
                  <a:pos x="T6" y="T7"/>
                </a:cxn>
              </a:cxnLst>
              <a:rect l="0" t="0" r="r" b="b"/>
              <a:pathLst>
                <a:path w="281" h="183">
                  <a:moveTo>
                    <a:pt x="0" y="0"/>
                  </a:moveTo>
                  <a:lnTo>
                    <a:pt x="0" y="183"/>
                  </a:lnTo>
                  <a:lnTo>
                    <a:pt x="281" y="106"/>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5" name="矩形 34"/>
            <p:cNvSpPr/>
            <p:nvPr/>
          </p:nvSpPr>
          <p:spPr bwMode="auto">
            <a:xfrm>
              <a:off x="5925613" y="5017767"/>
              <a:ext cx="657850" cy="670263"/>
            </a:xfrm>
            <a:prstGeom prst="rect">
              <a:avLst/>
            </a:prstGeom>
            <a:solidFill>
              <a:schemeClr val="accent4">
                <a:lumMod val="10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6" name="任意多边形: 形状 35"/>
            <p:cNvSpPr/>
            <p:nvPr/>
          </p:nvSpPr>
          <p:spPr bwMode="auto">
            <a:xfrm>
              <a:off x="8232037" y="4689406"/>
              <a:ext cx="1512038" cy="1326985"/>
            </a:xfrm>
            <a:custGeom>
              <a:avLst/>
              <a:gdLst>
                <a:gd name="T0" fmla="*/ 709 w 1340"/>
                <a:gd name="T1" fmla="*/ 0 h 1176"/>
                <a:gd name="T2" fmla="*/ 0 w 1340"/>
                <a:gd name="T3" fmla="*/ 0 h 1176"/>
                <a:gd name="T4" fmla="*/ 630 w 1340"/>
                <a:gd name="T5" fmla="*/ 1176 h 1176"/>
                <a:gd name="T6" fmla="*/ 1340 w 1340"/>
                <a:gd name="T7" fmla="*/ 1176 h 1176"/>
                <a:gd name="T8" fmla="*/ 709 w 1340"/>
                <a:gd name="T9" fmla="*/ 0 h 1176"/>
              </a:gdLst>
              <a:ahLst/>
              <a:cxnLst>
                <a:cxn ang="0">
                  <a:pos x="T0" y="T1"/>
                </a:cxn>
                <a:cxn ang="0">
                  <a:pos x="T2" y="T3"/>
                </a:cxn>
                <a:cxn ang="0">
                  <a:pos x="T4" y="T5"/>
                </a:cxn>
                <a:cxn ang="0">
                  <a:pos x="T6" y="T7"/>
                </a:cxn>
                <a:cxn ang="0">
                  <a:pos x="T8" y="T9"/>
                </a:cxn>
              </a:cxnLst>
              <a:rect l="0" t="0" r="r" b="b"/>
              <a:pathLst>
                <a:path w="1340" h="1176">
                  <a:moveTo>
                    <a:pt x="709" y="0"/>
                  </a:moveTo>
                  <a:lnTo>
                    <a:pt x="0" y="0"/>
                  </a:lnTo>
                  <a:lnTo>
                    <a:pt x="630" y="1176"/>
                  </a:lnTo>
                  <a:lnTo>
                    <a:pt x="1340" y="1176"/>
                  </a:lnTo>
                  <a:lnTo>
                    <a:pt x="709" y="0"/>
                  </a:lnTo>
                  <a:close/>
                </a:path>
              </a:pathLst>
            </a:custGeom>
            <a:solidFill>
              <a:schemeClr val="accent4">
                <a:lumMod val="10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anchor="ctr" anchorCtr="1" compatLnSpc="1">
              <a:normAutofit/>
            </a:bodyPr>
            <a:lstStyle/>
            <a:p>
              <a:pPr algn="ctr"/>
              <a:r>
                <a:rPr lang="en-US" altLang="zh-CN" sz="2800">
                  <a:solidFill>
                    <a:schemeClr val="bg1"/>
                  </a:solidFill>
                  <a:latin typeface="Impact" panose="020B0806030902050204" pitchFamily="34" charset="0"/>
                </a:rPr>
                <a:t>4</a:t>
              </a:r>
            </a:p>
          </p:txBody>
        </p:sp>
        <p:grpSp>
          <p:nvGrpSpPr>
            <p:cNvPr id="44" name="组合 43"/>
            <p:cNvGrpSpPr/>
            <p:nvPr/>
          </p:nvGrpSpPr>
          <p:grpSpPr>
            <a:xfrm>
              <a:off x="6583462" y="5033637"/>
              <a:ext cx="2019812" cy="612648"/>
              <a:chOff x="719666" y="2048993"/>
              <a:chExt cx="3288101" cy="723852"/>
            </a:xfrm>
          </p:grpSpPr>
          <p:sp>
            <p:nvSpPr>
              <p:cNvPr id="45" name="文本框 54"/>
              <p:cNvSpPr txBox="1"/>
              <p:nvPr/>
            </p:nvSpPr>
            <p:spPr>
              <a:xfrm>
                <a:off x="719666" y="2295214"/>
                <a:ext cx="3288101" cy="477631"/>
              </a:xfrm>
              <a:prstGeom prst="rect">
                <a:avLst/>
              </a:prstGeom>
              <a:noFill/>
            </p:spPr>
            <p:txBody>
              <a:bodyPr wrap="square" lIns="72000" tIns="0" rIns="72000" bIns="0">
                <a:normAutofit fontScale="82500" lnSpcReduction="10000"/>
              </a:bodyPr>
              <a:lstStyle/>
              <a:p>
                <a:pPr algn="ctr" defTabSz="913765">
                  <a:lnSpc>
                    <a:spcPct val="120000"/>
                  </a:lnSpc>
                  <a:spcBef>
                    <a:spcPct val="0"/>
                  </a:spcBef>
                  <a:defRPr/>
                </a:pPr>
                <a:r>
                  <a:rPr lang="zh-CN" altLang="en-US" sz="1100" dirty="0" smtClean="0"/>
                  <a:t>点击此处更换文本点击此处更换文本点击此处更换文本点击此处更换文本</a:t>
                </a:r>
                <a:endParaRPr sz="1100" dirty="0"/>
              </a:p>
            </p:txBody>
          </p:sp>
          <p:sp>
            <p:nvSpPr>
              <p:cNvPr id="46" name="矩形 45"/>
              <p:cNvSpPr/>
              <p:nvPr/>
            </p:nvSpPr>
            <p:spPr>
              <a:xfrm>
                <a:off x="719666" y="2048993"/>
                <a:ext cx="3288101" cy="246221"/>
              </a:xfrm>
              <a:prstGeom prst="rect">
                <a:avLst/>
              </a:prstGeom>
            </p:spPr>
            <p:txBody>
              <a:bodyPr wrap="none" lIns="72000" tIns="0" rIns="72000" bIns="0">
                <a:normAutofit fontScale="92500" lnSpcReduction="10000"/>
              </a:bodyPr>
              <a:lstStyle/>
              <a:p>
                <a:pPr lvl="0" algn="ctr" defTabSz="913765">
                  <a:spcBef>
                    <a:spcPct val="0"/>
                  </a:spcBef>
                  <a:defRPr/>
                </a:pPr>
                <a:r>
                  <a:rPr lang="zh-CN" altLang="en-US" sz="1600" b="1" dirty="0">
                    <a:solidFill>
                      <a:schemeClr val="accent4">
                        <a:lumMod val="100000"/>
                      </a:schemeClr>
                    </a:solidFill>
                  </a:rPr>
                  <a:t>输入标题文本</a:t>
                </a:r>
              </a:p>
            </p:txBody>
          </p:sp>
        </p:grpSp>
      </p:grpSp>
      <p:sp>
        <p:nvSpPr>
          <p:cNvPr id="3" name="矩形 2"/>
          <p:cNvSpPr/>
          <p:nvPr userDrawn="1"/>
        </p:nvSpPr>
        <p:spPr>
          <a:xfrm>
            <a:off x="3814780" y="650997"/>
            <a:ext cx="4164729" cy="700320"/>
          </a:xfrm>
          <a:prstGeom prst="rect">
            <a:avLst/>
          </a:prstGeom>
        </p:spPr>
        <p:txBody>
          <a:bodyPr wrap="square" lIns="0" tIns="0" rIns="0" bIns="0">
            <a:spAutoFit/>
          </a:bodyPr>
          <a:lstStyle/>
          <a:p>
            <a:r>
              <a:rPr lang="zh-CN" altLang="en-US" sz="4550" b="1" dirty="0">
                <a:solidFill>
                  <a:schemeClr val="tx1"/>
                </a:solidFill>
                <a:latin typeface="汉仪乐喵体简" panose="00020600040101010101" pitchFamily="18" charset="-122"/>
                <a:ea typeface="汉仪乐喵体简" panose="00020600040101010101" pitchFamily="18" charset="-122"/>
                <a:cs typeface="+mn-ea"/>
                <a:sym typeface="+mn-lt"/>
              </a:rPr>
              <a:t>请输入您的标题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gallery dir="l"/>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nodeType="after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barn(outHorizontal)">
                                      <p:cBhvr>
                                        <p:cTn id="7" dur="500"/>
                                        <p:tgtEl>
                                          <p:spTgt spid="56"/>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right)">
                                      <p:cBhvr>
                                        <p:cTn id="11" dur="500"/>
                                        <p:tgtEl>
                                          <p:spTgt spid="2"/>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53"/>
                                        </p:tgtEl>
                                        <p:attrNameLst>
                                          <p:attrName>style.visibility</p:attrName>
                                        </p:attrNameLst>
                                      </p:cBhvr>
                                      <p:to>
                                        <p:strVal val="visible"/>
                                      </p:to>
                                    </p:set>
                                    <p:animEffect transition="in" filter="wipe(left)">
                                      <p:cBhvr>
                                        <p:cTn id="15" dur="500"/>
                                        <p:tgtEl>
                                          <p:spTgt spid="53"/>
                                        </p:tgtEl>
                                      </p:cBhvr>
                                    </p:animEffect>
                                  </p:childTnLst>
                                </p:cTn>
                              </p:par>
                            </p:childTnLst>
                          </p:cTn>
                        </p:par>
                        <p:par>
                          <p:cTn id="16" fill="hold">
                            <p:stCondLst>
                              <p:cond delay="1500"/>
                            </p:stCondLst>
                            <p:childTnLst>
                              <p:par>
                                <p:cTn id="17" presetID="22" presetClass="entr" presetSubtype="2" fill="hold" nodeType="afterEffect">
                                  <p:stCondLst>
                                    <p:cond delay="0"/>
                                  </p:stCondLst>
                                  <p:childTnLst>
                                    <p:set>
                                      <p:cBhvr>
                                        <p:cTn id="18" dur="1" fill="hold">
                                          <p:stCondLst>
                                            <p:cond delay="0"/>
                                          </p:stCondLst>
                                        </p:cTn>
                                        <p:tgtEl>
                                          <p:spTgt spid="54"/>
                                        </p:tgtEl>
                                        <p:attrNameLst>
                                          <p:attrName>style.visibility</p:attrName>
                                        </p:attrNameLst>
                                      </p:cBhvr>
                                      <p:to>
                                        <p:strVal val="visible"/>
                                      </p:to>
                                    </p:set>
                                    <p:animEffect transition="in" filter="wipe(right)">
                                      <p:cBhvr>
                                        <p:cTn id="19" dur="500"/>
                                        <p:tgtEl>
                                          <p:spTgt spid="54"/>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55"/>
                                        </p:tgtEl>
                                        <p:attrNameLst>
                                          <p:attrName>style.visibility</p:attrName>
                                        </p:attrNameLst>
                                      </p:cBhvr>
                                      <p:to>
                                        <p:strVal val="visible"/>
                                      </p:to>
                                    </p:set>
                                    <p:animEffect transition="in" filter="wipe(left)">
                                      <p:cBhvr>
                                        <p:cTn id="23"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 name="千图PPT彼岸天：ID 8661124库_组合 31"/>
          <p:cNvGrpSpPr/>
          <p:nvPr>
            <p:custDataLst>
              <p:tags r:id="rId1"/>
            </p:custDataLst>
          </p:nvPr>
        </p:nvGrpSpPr>
        <p:grpSpPr>
          <a:xfrm>
            <a:off x="6474042" y="2675607"/>
            <a:ext cx="1424911" cy="2596994"/>
            <a:chOff x="6474042" y="2675607"/>
            <a:chExt cx="1424911" cy="2596994"/>
          </a:xfrm>
        </p:grpSpPr>
        <p:grpSp>
          <p:nvGrpSpPr>
            <p:cNvPr id="4" name="Group 19"/>
            <p:cNvGrpSpPr/>
            <p:nvPr/>
          </p:nvGrpSpPr>
          <p:grpSpPr>
            <a:xfrm>
              <a:off x="6474042" y="2675607"/>
              <a:ext cx="1424911" cy="2596994"/>
              <a:chOff x="6474042" y="2675607"/>
              <a:chExt cx="1424911" cy="2596994"/>
            </a:xfrm>
          </p:grpSpPr>
          <p:sp>
            <p:nvSpPr>
              <p:cNvPr id="29" name="Speech Bubble: Oval 1"/>
              <p:cNvSpPr/>
              <p:nvPr/>
            </p:nvSpPr>
            <p:spPr>
              <a:xfrm>
                <a:off x="6474042" y="2675607"/>
                <a:ext cx="1424911" cy="1347837"/>
              </a:xfrm>
              <a:prstGeom prst="wedgeEllipseCallout">
                <a:avLst>
                  <a:gd name="adj1" fmla="val -29"/>
                  <a:gd name="adj2" fmla="val 65817"/>
                </a:avLst>
              </a:pr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cxnSp>
            <p:nvCxnSpPr>
              <p:cNvPr id="30" name="Straight Connector 3"/>
              <p:cNvCxnSpPr/>
              <p:nvPr/>
            </p:nvCxnSpPr>
            <p:spPr>
              <a:xfrm>
                <a:off x="7186497" y="4363198"/>
                <a:ext cx="0" cy="909403"/>
              </a:xfrm>
              <a:prstGeom prst="line">
                <a:avLst/>
              </a:prstGeom>
              <a:solidFill>
                <a:schemeClr val="accent4"/>
              </a:solidFill>
              <a:ln w="28575">
                <a:solidFill>
                  <a:schemeClr val="accent4"/>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sp>
          <p:nvSpPr>
            <p:cNvPr id="8" name="Freeform: Shape 32"/>
            <p:cNvSpPr/>
            <p:nvPr/>
          </p:nvSpPr>
          <p:spPr bwMode="auto">
            <a:xfrm>
              <a:off x="6896413" y="3053485"/>
              <a:ext cx="573667" cy="572604"/>
            </a:xfrm>
            <a:custGeom>
              <a:avLst/>
              <a:gdLst>
                <a:gd name="T0" fmla="*/ 164 w 204"/>
                <a:gd name="T1" fmla="*/ 0 h 204"/>
                <a:gd name="T2" fmla="*/ 39 w 204"/>
                <a:gd name="T3" fmla="*/ 0 h 204"/>
                <a:gd name="T4" fmla="*/ 0 w 204"/>
                <a:gd name="T5" fmla="*/ 39 h 204"/>
                <a:gd name="T6" fmla="*/ 0 w 204"/>
                <a:gd name="T7" fmla="*/ 81 h 204"/>
                <a:gd name="T8" fmla="*/ 0 w 204"/>
                <a:gd name="T9" fmla="*/ 164 h 204"/>
                <a:gd name="T10" fmla="*/ 39 w 204"/>
                <a:gd name="T11" fmla="*/ 204 h 204"/>
                <a:gd name="T12" fmla="*/ 164 w 204"/>
                <a:gd name="T13" fmla="*/ 204 h 204"/>
                <a:gd name="T14" fmla="*/ 204 w 204"/>
                <a:gd name="T15" fmla="*/ 164 h 204"/>
                <a:gd name="T16" fmla="*/ 204 w 204"/>
                <a:gd name="T17" fmla="*/ 81 h 204"/>
                <a:gd name="T18" fmla="*/ 204 w 204"/>
                <a:gd name="T19" fmla="*/ 39 h 204"/>
                <a:gd name="T20" fmla="*/ 164 w 204"/>
                <a:gd name="T21" fmla="*/ 0 h 204"/>
                <a:gd name="T22" fmla="*/ 176 w 204"/>
                <a:gd name="T23" fmla="*/ 23 h 204"/>
                <a:gd name="T24" fmla="*/ 180 w 204"/>
                <a:gd name="T25" fmla="*/ 23 h 204"/>
                <a:gd name="T26" fmla="*/ 180 w 204"/>
                <a:gd name="T27" fmla="*/ 28 h 204"/>
                <a:gd name="T28" fmla="*/ 180 w 204"/>
                <a:gd name="T29" fmla="*/ 58 h 204"/>
                <a:gd name="T30" fmla="*/ 146 w 204"/>
                <a:gd name="T31" fmla="*/ 58 h 204"/>
                <a:gd name="T32" fmla="*/ 146 w 204"/>
                <a:gd name="T33" fmla="*/ 24 h 204"/>
                <a:gd name="T34" fmla="*/ 176 w 204"/>
                <a:gd name="T35" fmla="*/ 23 h 204"/>
                <a:gd name="T36" fmla="*/ 73 w 204"/>
                <a:gd name="T37" fmla="*/ 81 h 204"/>
                <a:gd name="T38" fmla="*/ 102 w 204"/>
                <a:gd name="T39" fmla="*/ 66 h 204"/>
                <a:gd name="T40" fmla="*/ 131 w 204"/>
                <a:gd name="T41" fmla="*/ 81 h 204"/>
                <a:gd name="T42" fmla="*/ 138 w 204"/>
                <a:gd name="T43" fmla="*/ 102 h 204"/>
                <a:gd name="T44" fmla="*/ 102 w 204"/>
                <a:gd name="T45" fmla="*/ 138 h 204"/>
                <a:gd name="T46" fmla="*/ 66 w 204"/>
                <a:gd name="T47" fmla="*/ 102 h 204"/>
                <a:gd name="T48" fmla="*/ 73 w 204"/>
                <a:gd name="T49" fmla="*/ 81 h 204"/>
                <a:gd name="T50" fmla="*/ 184 w 204"/>
                <a:gd name="T51" fmla="*/ 164 h 204"/>
                <a:gd name="T52" fmla="*/ 164 w 204"/>
                <a:gd name="T53" fmla="*/ 184 h 204"/>
                <a:gd name="T54" fmla="*/ 39 w 204"/>
                <a:gd name="T55" fmla="*/ 184 h 204"/>
                <a:gd name="T56" fmla="*/ 20 w 204"/>
                <a:gd name="T57" fmla="*/ 164 h 204"/>
                <a:gd name="T58" fmla="*/ 20 w 204"/>
                <a:gd name="T59" fmla="*/ 81 h 204"/>
                <a:gd name="T60" fmla="*/ 50 w 204"/>
                <a:gd name="T61" fmla="*/ 81 h 204"/>
                <a:gd name="T62" fmla="*/ 46 w 204"/>
                <a:gd name="T63" fmla="*/ 102 h 204"/>
                <a:gd name="T64" fmla="*/ 102 w 204"/>
                <a:gd name="T65" fmla="*/ 158 h 204"/>
                <a:gd name="T66" fmla="*/ 157 w 204"/>
                <a:gd name="T67" fmla="*/ 102 h 204"/>
                <a:gd name="T68" fmla="*/ 153 w 204"/>
                <a:gd name="T69" fmla="*/ 81 h 204"/>
                <a:gd name="T70" fmla="*/ 184 w 204"/>
                <a:gd name="T71" fmla="*/ 81 h 204"/>
                <a:gd name="T72" fmla="*/ 184 w 204"/>
                <a:gd name="T73" fmla="*/ 164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04" h="204">
                  <a:moveTo>
                    <a:pt x="164" y="0"/>
                  </a:moveTo>
                  <a:cubicBezTo>
                    <a:pt x="39" y="0"/>
                    <a:pt x="39" y="0"/>
                    <a:pt x="39" y="0"/>
                  </a:cubicBezTo>
                  <a:cubicBezTo>
                    <a:pt x="17" y="0"/>
                    <a:pt x="0" y="18"/>
                    <a:pt x="0" y="39"/>
                  </a:cubicBezTo>
                  <a:cubicBezTo>
                    <a:pt x="0" y="81"/>
                    <a:pt x="0" y="81"/>
                    <a:pt x="0" y="81"/>
                  </a:cubicBezTo>
                  <a:cubicBezTo>
                    <a:pt x="0" y="164"/>
                    <a:pt x="0" y="164"/>
                    <a:pt x="0" y="164"/>
                  </a:cubicBezTo>
                  <a:cubicBezTo>
                    <a:pt x="0" y="186"/>
                    <a:pt x="17" y="204"/>
                    <a:pt x="39" y="204"/>
                  </a:cubicBezTo>
                  <a:cubicBezTo>
                    <a:pt x="164" y="204"/>
                    <a:pt x="164" y="204"/>
                    <a:pt x="164" y="204"/>
                  </a:cubicBezTo>
                  <a:cubicBezTo>
                    <a:pt x="186" y="204"/>
                    <a:pt x="204" y="186"/>
                    <a:pt x="204" y="164"/>
                  </a:cubicBezTo>
                  <a:cubicBezTo>
                    <a:pt x="204" y="81"/>
                    <a:pt x="204" y="81"/>
                    <a:pt x="204" y="81"/>
                  </a:cubicBezTo>
                  <a:cubicBezTo>
                    <a:pt x="204" y="39"/>
                    <a:pt x="204" y="39"/>
                    <a:pt x="204" y="39"/>
                  </a:cubicBezTo>
                  <a:cubicBezTo>
                    <a:pt x="204" y="18"/>
                    <a:pt x="186" y="0"/>
                    <a:pt x="164" y="0"/>
                  </a:cubicBezTo>
                  <a:close/>
                  <a:moveTo>
                    <a:pt x="176" y="23"/>
                  </a:moveTo>
                  <a:cubicBezTo>
                    <a:pt x="180" y="23"/>
                    <a:pt x="180" y="23"/>
                    <a:pt x="180" y="23"/>
                  </a:cubicBezTo>
                  <a:cubicBezTo>
                    <a:pt x="180" y="28"/>
                    <a:pt x="180" y="28"/>
                    <a:pt x="180" y="28"/>
                  </a:cubicBezTo>
                  <a:cubicBezTo>
                    <a:pt x="180" y="58"/>
                    <a:pt x="180" y="58"/>
                    <a:pt x="180" y="58"/>
                  </a:cubicBezTo>
                  <a:cubicBezTo>
                    <a:pt x="146" y="58"/>
                    <a:pt x="146" y="58"/>
                    <a:pt x="146" y="58"/>
                  </a:cubicBezTo>
                  <a:cubicBezTo>
                    <a:pt x="146" y="24"/>
                    <a:pt x="146" y="24"/>
                    <a:pt x="146" y="24"/>
                  </a:cubicBezTo>
                  <a:lnTo>
                    <a:pt x="176" y="23"/>
                  </a:lnTo>
                  <a:close/>
                  <a:moveTo>
                    <a:pt x="73" y="81"/>
                  </a:moveTo>
                  <a:cubicBezTo>
                    <a:pt x="79" y="72"/>
                    <a:pt x="90" y="66"/>
                    <a:pt x="102" y="66"/>
                  </a:cubicBezTo>
                  <a:cubicBezTo>
                    <a:pt x="114" y="66"/>
                    <a:pt x="124" y="72"/>
                    <a:pt x="131" y="81"/>
                  </a:cubicBezTo>
                  <a:cubicBezTo>
                    <a:pt x="135" y="87"/>
                    <a:pt x="138" y="94"/>
                    <a:pt x="138" y="102"/>
                  </a:cubicBezTo>
                  <a:cubicBezTo>
                    <a:pt x="138" y="122"/>
                    <a:pt x="121" y="138"/>
                    <a:pt x="102" y="138"/>
                  </a:cubicBezTo>
                  <a:cubicBezTo>
                    <a:pt x="82" y="138"/>
                    <a:pt x="66" y="122"/>
                    <a:pt x="66" y="102"/>
                  </a:cubicBezTo>
                  <a:cubicBezTo>
                    <a:pt x="66" y="94"/>
                    <a:pt x="68" y="87"/>
                    <a:pt x="73" y="81"/>
                  </a:cubicBezTo>
                  <a:close/>
                  <a:moveTo>
                    <a:pt x="184" y="164"/>
                  </a:moveTo>
                  <a:cubicBezTo>
                    <a:pt x="184" y="175"/>
                    <a:pt x="175" y="184"/>
                    <a:pt x="164" y="184"/>
                  </a:cubicBezTo>
                  <a:cubicBezTo>
                    <a:pt x="39" y="184"/>
                    <a:pt x="39" y="184"/>
                    <a:pt x="39" y="184"/>
                  </a:cubicBezTo>
                  <a:cubicBezTo>
                    <a:pt x="28" y="184"/>
                    <a:pt x="20" y="175"/>
                    <a:pt x="20" y="164"/>
                  </a:cubicBezTo>
                  <a:cubicBezTo>
                    <a:pt x="20" y="81"/>
                    <a:pt x="20" y="81"/>
                    <a:pt x="20" y="81"/>
                  </a:cubicBezTo>
                  <a:cubicBezTo>
                    <a:pt x="50" y="81"/>
                    <a:pt x="50" y="81"/>
                    <a:pt x="50" y="81"/>
                  </a:cubicBezTo>
                  <a:cubicBezTo>
                    <a:pt x="47" y="87"/>
                    <a:pt x="46" y="95"/>
                    <a:pt x="46" y="102"/>
                  </a:cubicBezTo>
                  <a:cubicBezTo>
                    <a:pt x="46" y="133"/>
                    <a:pt x="71" y="158"/>
                    <a:pt x="102" y="158"/>
                  </a:cubicBezTo>
                  <a:cubicBezTo>
                    <a:pt x="132" y="158"/>
                    <a:pt x="157" y="133"/>
                    <a:pt x="157" y="102"/>
                  </a:cubicBezTo>
                  <a:cubicBezTo>
                    <a:pt x="157" y="95"/>
                    <a:pt x="156" y="87"/>
                    <a:pt x="153" y="81"/>
                  </a:cubicBezTo>
                  <a:cubicBezTo>
                    <a:pt x="184" y="81"/>
                    <a:pt x="184" y="81"/>
                    <a:pt x="184" y="81"/>
                  </a:cubicBezTo>
                  <a:lnTo>
                    <a:pt x="184" y="164"/>
                  </a:lnTo>
                  <a:close/>
                </a:path>
              </a:pathLst>
            </a:custGeom>
            <a:solidFill>
              <a:schemeClr val="bg1"/>
            </a:solidFill>
            <a:ln>
              <a:noFill/>
            </a:ln>
          </p:spPr>
          <p:txBody>
            <a:bodyPr anchor="ctr"/>
            <a:lstStyle/>
            <a:p>
              <a:pPr algn="ctr"/>
              <a:endParaRPr/>
            </a:p>
          </p:txBody>
        </p:sp>
      </p:grpSp>
      <p:grpSp>
        <p:nvGrpSpPr>
          <p:cNvPr id="2" name="千图PPT彼岸天：ID 8661124库_组合 1"/>
          <p:cNvGrpSpPr/>
          <p:nvPr>
            <p:custDataLst>
              <p:tags r:id="rId2"/>
            </p:custDataLst>
          </p:nvPr>
        </p:nvGrpSpPr>
        <p:grpSpPr>
          <a:xfrm>
            <a:off x="4312419" y="1585399"/>
            <a:ext cx="1424911" cy="2596994"/>
            <a:chOff x="4312419" y="1585399"/>
            <a:chExt cx="1424911" cy="2596994"/>
          </a:xfrm>
        </p:grpSpPr>
        <p:grpSp>
          <p:nvGrpSpPr>
            <p:cNvPr id="7" name="Group 21"/>
            <p:cNvGrpSpPr/>
            <p:nvPr/>
          </p:nvGrpSpPr>
          <p:grpSpPr>
            <a:xfrm>
              <a:off x="4312419" y="1585399"/>
              <a:ext cx="1424911" cy="2596994"/>
              <a:chOff x="4312419" y="1585399"/>
              <a:chExt cx="1424911" cy="2596994"/>
            </a:xfrm>
          </p:grpSpPr>
          <p:sp>
            <p:nvSpPr>
              <p:cNvPr id="23" name="Speech Bubble: Oval 15"/>
              <p:cNvSpPr/>
              <p:nvPr/>
            </p:nvSpPr>
            <p:spPr>
              <a:xfrm flipV="1">
                <a:off x="4312419" y="2834556"/>
                <a:ext cx="1424911" cy="1347837"/>
              </a:xfrm>
              <a:prstGeom prst="wedgeEllipseCallout">
                <a:avLst>
                  <a:gd name="adj1" fmla="val -29"/>
                  <a:gd name="adj2" fmla="val 65817"/>
                </a:avLst>
              </a:pr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cxnSp>
            <p:nvCxnSpPr>
              <p:cNvPr id="24" name="Straight Connector 16"/>
              <p:cNvCxnSpPr/>
              <p:nvPr/>
            </p:nvCxnSpPr>
            <p:spPr>
              <a:xfrm flipV="1">
                <a:off x="5024875" y="1585399"/>
                <a:ext cx="0" cy="909403"/>
              </a:xfrm>
              <a:prstGeom prst="line">
                <a:avLst/>
              </a:prstGeom>
              <a:solidFill>
                <a:schemeClr val="accent1"/>
              </a:solidFill>
              <a:ln w="28575">
                <a:solidFill>
                  <a:schemeClr val="accent1"/>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sp>
          <p:nvSpPr>
            <p:cNvPr id="9" name="Freeform: Shape 33"/>
            <p:cNvSpPr/>
            <p:nvPr/>
          </p:nvSpPr>
          <p:spPr bwMode="auto">
            <a:xfrm>
              <a:off x="4686162" y="3192518"/>
              <a:ext cx="719266" cy="591175"/>
            </a:xfrm>
            <a:custGeom>
              <a:avLst/>
              <a:gdLst>
                <a:gd name="T0" fmla="*/ 285 w 293"/>
                <a:gd name="T1" fmla="*/ 32 h 238"/>
                <a:gd name="T2" fmla="*/ 259 w 293"/>
                <a:gd name="T3" fmla="*/ 38 h 238"/>
                <a:gd name="T4" fmla="*/ 275 w 293"/>
                <a:gd name="T5" fmla="*/ 24 h 238"/>
                <a:gd name="T6" fmla="*/ 285 w 293"/>
                <a:gd name="T7" fmla="*/ 4 h 238"/>
                <a:gd name="T8" fmla="*/ 257 w 293"/>
                <a:gd name="T9" fmla="*/ 16 h 238"/>
                <a:gd name="T10" fmla="*/ 237 w 293"/>
                <a:gd name="T11" fmla="*/ 11 h 238"/>
                <a:gd name="T12" fmla="*/ 216 w 293"/>
                <a:gd name="T13" fmla="*/ 1 h 238"/>
                <a:gd name="T14" fmla="*/ 203 w 293"/>
                <a:gd name="T15" fmla="*/ 0 h 238"/>
                <a:gd name="T16" fmla="*/ 179 w 293"/>
                <a:gd name="T17" fmla="*/ 5 h 238"/>
                <a:gd name="T18" fmla="*/ 154 w 293"/>
                <a:gd name="T19" fmla="*/ 27 h 238"/>
                <a:gd name="T20" fmla="*/ 143 w 293"/>
                <a:gd name="T21" fmla="*/ 54 h 238"/>
                <a:gd name="T22" fmla="*/ 143 w 293"/>
                <a:gd name="T23" fmla="*/ 67 h 238"/>
                <a:gd name="T24" fmla="*/ 126 w 293"/>
                <a:gd name="T25" fmla="*/ 72 h 238"/>
                <a:gd name="T26" fmla="*/ 75 w 293"/>
                <a:gd name="T27" fmla="*/ 55 h 238"/>
                <a:gd name="T28" fmla="*/ 33 w 293"/>
                <a:gd name="T29" fmla="*/ 24 h 238"/>
                <a:gd name="T30" fmla="*/ 17 w 293"/>
                <a:gd name="T31" fmla="*/ 17 h 238"/>
                <a:gd name="T32" fmla="*/ 12 w 293"/>
                <a:gd name="T33" fmla="*/ 41 h 238"/>
                <a:gd name="T34" fmla="*/ 14 w 293"/>
                <a:gd name="T35" fmla="*/ 57 h 238"/>
                <a:gd name="T36" fmla="*/ 23 w 293"/>
                <a:gd name="T37" fmla="*/ 76 h 238"/>
                <a:gd name="T38" fmla="*/ 39 w 293"/>
                <a:gd name="T39" fmla="*/ 91 h 238"/>
                <a:gd name="T40" fmla="*/ 25 w 293"/>
                <a:gd name="T41" fmla="*/ 89 h 238"/>
                <a:gd name="T42" fmla="*/ 12 w 293"/>
                <a:gd name="T43" fmla="*/ 84 h 238"/>
                <a:gd name="T44" fmla="*/ 13 w 293"/>
                <a:gd name="T45" fmla="*/ 95 h 238"/>
                <a:gd name="T46" fmla="*/ 25 w 293"/>
                <a:gd name="T47" fmla="*/ 123 h 238"/>
                <a:gd name="T48" fmla="*/ 50 w 293"/>
                <a:gd name="T49" fmla="*/ 140 h 238"/>
                <a:gd name="T50" fmla="*/ 52 w 293"/>
                <a:gd name="T51" fmla="*/ 145 h 238"/>
                <a:gd name="T52" fmla="*/ 33 w 293"/>
                <a:gd name="T53" fmla="*/ 145 h 238"/>
                <a:gd name="T54" fmla="*/ 41 w 293"/>
                <a:gd name="T55" fmla="*/ 161 h 238"/>
                <a:gd name="T56" fmla="*/ 62 w 293"/>
                <a:gd name="T57" fmla="*/ 179 h 238"/>
                <a:gd name="T58" fmla="*/ 89 w 293"/>
                <a:gd name="T59" fmla="*/ 186 h 238"/>
                <a:gd name="T60" fmla="*/ 73 w 293"/>
                <a:gd name="T61" fmla="*/ 197 h 238"/>
                <a:gd name="T62" fmla="*/ 45 w 293"/>
                <a:gd name="T63" fmla="*/ 208 h 238"/>
                <a:gd name="T64" fmla="*/ 14 w 293"/>
                <a:gd name="T65" fmla="*/ 212 h 238"/>
                <a:gd name="T66" fmla="*/ 0 w 293"/>
                <a:gd name="T67" fmla="*/ 211 h 238"/>
                <a:gd name="T68" fmla="*/ 32 w 293"/>
                <a:gd name="T69" fmla="*/ 227 h 238"/>
                <a:gd name="T70" fmla="*/ 68 w 293"/>
                <a:gd name="T71" fmla="*/ 237 h 238"/>
                <a:gd name="T72" fmla="*/ 93 w 293"/>
                <a:gd name="T73" fmla="*/ 238 h 238"/>
                <a:gd name="T74" fmla="*/ 149 w 293"/>
                <a:gd name="T75" fmla="*/ 229 h 238"/>
                <a:gd name="T76" fmla="*/ 195 w 293"/>
                <a:gd name="T77" fmla="*/ 205 h 238"/>
                <a:gd name="T78" fmla="*/ 229 w 293"/>
                <a:gd name="T79" fmla="*/ 169 h 238"/>
                <a:gd name="T80" fmla="*/ 252 w 293"/>
                <a:gd name="T81" fmla="*/ 127 h 238"/>
                <a:gd name="T82" fmla="*/ 262 w 293"/>
                <a:gd name="T83" fmla="*/ 82 h 238"/>
                <a:gd name="T84" fmla="*/ 263 w 293"/>
                <a:gd name="T85" fmla="*/ 59 h 238"/>
                <a:gd name="T86" fmla="*/ 280 w 293"/>
                <a:gd name="T87" fmla="*/ 45 h 238"/>
                <a:gd name="T88" fmla="*/ 293 w 293"/>
                <a:gd name="T89" fmla="*/ 28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93" h="238">
                  <a:moveTo>
                    <a:pt x="293" y="28"/>
                  </a:moveTo>
                  <a:lnTo>
                    <a:pt x="293" y="28"/>
                  </a:lnTo>
                  <a:lnTo>
                    <a:pt x="285" y="32"/>
                  </a:lnTo>
                  <a:lnTo>
                    <a:pt x="277" y="34"/>
                  </a:lnTo>
                  <a:lnTo>
                    <a:pt x="267" y="36"/>
                  </a:lnTo>
                  <a:lnTo>
                    <a:pt x="259" y="38"/>
                  </a:lnTo>
                  <a:lnTo>
                    <a:pt x="259" y="38"/>
                  </a:lnTo>
                  <a:lnTo>
                    <a:pt x="267" y="31"/>
                  </a:lnTo>
                  <a:lnTo>
                    <a:pt x="275" y="24"/>
                  </a:lnTo>
                  <a:lnTo>
                    <a:pt x="281" y="14"/>
                  </a:lnTo>
                  <a:lnTo>
                    <a:pt x="285" y="4"/>
                  </a:lnTo>
                  <a:lnTo>
                    <a:pt x="285" y="4"/>
                  </a:lnTo>
                  <a:lnTo>
                    <a:pt x="277" y="9"/>
                  </a:lnTo>
                  <a:lnTo>
                    <a:pt x="266" y="13"/>
                  </a:lnTo>
                  <a:lnTo>
                    <a:pt x="257" y="16"/>
                  </a:lnTo>
                  <a:lnTo>
                    <a:pt x="247" y="18"/>
                  </a:lnTo>
                  <a:lnTo>
                    <a:pt x="247" y="18"/>
                  </a:lnTo>
                  <a:lnTo>
                    <a:pt x="237" y="11"/>
                  </a:lnTo>
                  <a:lnTo>
                    <a:pt x="227" y="5"/>
                  </a:lnTo>
                  <a:lnTo>
                    <a:pt x="222" y="3"/>
                  </a:lnTo>
                  <a:lnTo>
                    <a:pt x="216" y="1"/>
                  </a:lnTo>
                  <a:lnTo>
                    <a:pt x="209" y="0"/>
                  </a:lnTo>
                  <a:lnTo>
                    <a:pt x="203" y="0"/>
                  </a:lnTo>
                  <a:lnTo>
                    <a:pt x="203" y="0"/>
                  </a:lnTo>
                  <a:lnTo>
                    <a:pt x="197" y="0"/>
                  </a:lnTo>
                  <a:lnTo>
                    <a:pt x="191" y="1"/>
                  </a:lnTo>
                  <a:lnTo>
                    <a:pt x="179" y="5"/>
                  </a:lnTo>
                  <a:lnTo>
                    <a:pt x="169" y="10"/>
                  </a:lnTo>
                  <a:lnTo>
                    <a:pt x="161" y="17"/>
                  </a:lnTo>
                  <a:lnTo>
                    <a:pt x="154" y="27"/>
                  </a:lnTo>
                  <a:lnTo>
                    <a:pt x="147" y="37"/>
                  </a:lnTo>
                  <a:lnTo>
                    <a:pt x="144" y="48"/>
                  </a:lnTo>
                  <a:lnTo>
                    <a:pt x="143" y="54"/>
                  </a:lnTo>
                  <a:lnTo>
                    <a:pt x="143" y="60"/>
                  </a:lnTo>
                  <a:lnTo>
                    <a:pt x="143" y="60"/>
                  </a:lnTo>
                  <a:lnTo>
                    <a:pt x="143" y="67"/>
                  </a:lnTo>
                  <a:lnTo>
                    <a:pt x="144" y="74"/>
                  </a:lnTo>
                  <a:lnTo>
                    <a:pt x="144" y="74"/>
                  </a:lnTo>
                  <a:lnTo>
                    <a:pt x="126" y="72"/>
                  </a:lnTo>
                  <a:lnTo>
                    <a:pt x="108" y="68"/>
                  </a:lnTo>
                  <a:lnTo>
                    <a:pt x="92" y="63"/>
                  </a:lnTo>
                  <a:lnTo>
                    <a:pt x="75" y="55"/>
                  </a:lnTo>
                  <a:lnTo>
                    <a:pt x="59" y="46"/>
                  </a:lnTo>
                  <a:lnTo>
                    <a:pt x="45" y="36"/>
                  </a:lnTo>
                  <a:lnTo>
                    <a:pt x="33" y="24"/>
                  </a:lnTo>
                  <a:lnTo>
                    <a:pt x="20" y="11"/>
                  </a:lnTo>
                  <a:lnTo>
                    <a:pt x="20" y="11"/>
                  </a:lnTo>
                  <a:lnTo>
                    <a:pt x="17" y="17"/>
                  </a:lnTo>
                  <a:lnTo>
                    <a:pt x="15" y="26"/>
                  </a:lnTo>
                  <a:lnTo>
                    <a:pt x="13" y="33"/>
                  </a:lnTo>
                  <a:lnTo>
                    <a:pt x="12" y="41"/>
                  </a:lnTo>
                  <a:lnTo>
                    <a:pt x="12" y="41"/>
                  </a:lnTo>
                  <a:lnTo>
                    <a:pt x="13" y="48"/>
                  </a:lnTo>
                  <a:lnTo>
                    <a:pt x="14" y="57"/>
                  </a:lnTo>
                  <a:lnTo>
                    <a:pt x="17" y="63"/>
                  </a:lnTo>
                  <a:lnTo>
                    <a:pt x="20" y="70"/>
                  </a:lnTo>
                  <a:lnTo>
                    <a:pt x="23" y="76"/>
                  </a:lnTo>
                  <a:lnTo>
                    <a:pt x="28" y="81"/>
                  </a:lnTo>
                  <a:lnTo>
                    <a:pt x="34" y="87"/>
                  </a:lnTo>
                  <a:lnTo>
                    <a:pt x="39" y="91"/>
                  </a:lnTo>
                  <a:lnTo>
                    <a:pt x="39" y="91"/>
                  </a:lnTo>
                  <a:lnTo>
                    <a:pt x="32" y="91"/>
                  </a:lnTo>
                  <a:lnTo>
                    <a:pt x="25" y="89"/>
                  </a:lnTo>
                  <a:lnTo>
                    <a:pt x="18" y="87"/>
                  </a:lnTo>
                  <a:lnTo>
                    <a:pt x="12" y="84"/>
                  </a:lnTo>
                  <a:lnTo>
                    <a:pt x="12" y="84"/>
                  </a:lnTo>
                  <a:lnTo>
                    <a:pt x="12" y="85"/>
                  </a:lnTo>
                  <a:lnTo>
                    <a:pt x="12" y="85"/>
                  </a:lnTo>
                  <a:lnTo>
                    <a:pt x="13" y="95"/>
                  </a:lnTo>
                  <a:lnTo>
                    <a:pt x="16" y="105"/>
                  </a:lnTo>
                  <a:lnTo>
                    <a:pt x="20" y="115"/>
                  </a:lnTo>
                  <a:lnTo>
                    <a:pt x="25" y="123"/>
                  </a:lnTo>
                  <a:lnTo>
                    <a:pt x="33" y="130"/>
                  </a:lnTo>
                  <a:lnTo>
                    <a:pt x="41" y="136"/>
                  </a:lnTo>
                  <a:lnTo>
                    <a:pt x="50" y="140"/>
                  </a:lnTo>
                  <a:lnTo>
                    <a:pt x="60" y="143"/>
                  </a:lnTo>
                  <a:lnTo>
                    <a:pt x="60" y="143"/>
                  </a:lnTo>
                  <a:lnTo>
                    <a:pt x="52" y="145"/>
                  </a:lnTo>
                  <a:lnTo>
                    <a:pt x="44" y="146"/>
                  </a:lnTo>
                  <a:lnTo>
                    <a:pt x="44" y="146"/>
                  </a:lnTo>
                  <a:lnTo>
                    <a:pt x="33" y="145"/>
                  </a:lnTo>
                  <a:lnTo>
                    <a:pt x="33" y="145"/>
                  </a:lnTo>
                  <a:lnTo>
                    <a:pt x="37" y="153"/>
                  </a:lnTo>
                  <a:lnTo>
                    <a:pt x="41" y="161"/>
                  </a:lnTo>
                  <a:lnTo>
                    <a:pt x="47" y="168"/>
                  </a:lnTo>
                  <a:lnTo>
                    <a:pt x="54" y="175"/>
                  </a:lnTo>
                  <a:lnTo>
                    <a:pt x="62" y="179"/>
                  </a:lnTo>
                  <a:lnTo>
                    <a:pt x="71" y="183"/>
                  </a:lnTo>
                  <a:lnTo>
                    <a:pt x="79" y="185"/>
                  </a:lnTo>
                  <a:lnTo>
                    <a:pt x="89" y="186"/>
                  </a:lnTo>
                  <a:lnTo>
                    <a:pt x="89" y="186"/>
                  </a:lnTo>
                  <a:lnTo>
                    <a:pt x="81" y="192"/>
                  </a:lnTo>
                  <a:lnTo>
                    <a:pt x="73" y="197"/>
                  </a:lnTo>
                  <a:lnTo>
                    <a:pt x="64" y="201"/>
                  </a:lnTo>
                  <a:lnTo>
                    <a:pt x="54" y="206"/>
                  </a:lnTo>
                  <a:lnTo>
                    <a:pt x="45" y="208"/>
                  </a:lnTo>
                  <a:lnTo>
                    <a:pt x="35" y="210"/>
                  </a:lnTo>
                  <a:lnTo>
                    <a:pt x="25" y="212"/>
                  </a:lnTo>
                  <a:lnTo>
                    <a:pt x="14" y="212"/>
                  </a:lnTo>
                  <a:lnTo>
                    <a:pt x="14" y="212"/>
                  </a:lnTo>
                  <a:lnTo>
                    <a:pt x="0" y="211"/>
                  </a:lnTo>
                  <a:lnTo>
                    <a:pt x="0" y="211"/>
                  </a:lnTo>
                  <a:lnTo>
                    <a:pt x="10" y="217"/>
                  </a:lnTo>
                  <a:lnTo>
                    <a:pt x="21" y="222"/>
                  </a:lnTo>
                  <a:lnTo>
                    <a:pt x="32" y="227"/>
                  </a:lnTo>
                  <a:lnTo>
                    <a:pt x="44" y="231"/>
                  </a:lnTo>
                  <a:lnTo>
                    <a:pt x="55" y="235"/>
                  </a:lnTo>
                  <a:lnTo>
                    <a:pt x="68" y="237"/>
                  </a:lnTo>
                  <a:lnTo>
                    <a:pt x="80" y="238"/>
                  </a:lnTo>
                  <a:lnTo>
                    <a:pt x="93" y="238"/>
                  </a:lnTo>
                  <a:lnTo>
                    <a:pt x="93" y="238"/>
                  </a:lnTo>
                  <a:lnTo>
                    <a:pt x="112" y="237"/>
                  </a:lnTo>
                  <a:lnTo>
                    <a:pt x="132" y="233"/>
                  </a:lnTo>
                  <a:lnTo>
                    <a:pt x="149" y="229"/>
                  </a:lnTo>
                  <a:lnTo>
                    <a:pt x="166" y="222"/>
                  </a:lnTo>
                  <a:lnTo>
                    <a:pt x="180" y="215"/>
                  </a:lnTo>
                  <a:lnTo>
                    <a:pt x="195" y="205"/>
                  </a:lnTo>
                  <a:lnTo>
                    <a:pt x="207" y="194"/>
                  </a:lnTo>
                  <a:lnTo>
                    <a:pt x="220" y="183"/>
                  </a:lnTo>
                  <a:lnTo>
                    <a:pt x="229" y="169"/>
                  </a:lnTo>
                  <a:lnTo>
                    <a:pt x="238" y="156"/>
                  </a:lnTo>
                  <a:lnTo>
                    <a:pt x="246" y="141"/>
                  </a:lnTo>
                  <a:lnTo>
                    <a:pt x="252" y="127"/>
                  </a:lnTo>
                  <a:lnTo>
                    <a:pt x="257" y="112"/>
                  </a:lnTo>
                  <a:lnTo>
                    <a:pt x="260" y="97"/>
                  </a:lnTo>
                  <a:lnTo>
                    <a:pt x="262" y="82"/>
                  </a:lnTo>
                  <a:lnTo>
                    <a:pt x="263" y="67"/>
                  </a:lnTo>
                  <a:lnTo>
                    <a:pt x="263" y="67"/>
                  </a:lnTo>
                  <a:lnTo>
                    <a:pt x="263" y="59"/>
                  </a:lnTo>
                  <a:lnTo>
                    <a:pt x="263" y="59"/>
                  </a:lnTo>
                  <a:lnTo>
                    <a:pt x="271" y="52"/>
                  </a:lnTo>
                  <a:lnTo>
                    <a:pt x="280" y="45"/>
                  </a:lnTo>
                  <a:lnTo>
                    <a:pt x="287" y="37"/>
                  </a:lnTo>
                  <a:lnTo>
                    <a:pt x="293" y="28"/>
                  </a:lnTo>
                  <a:lnTo>
                    <a:pt x="293" y="28"/>
                  </a:lnTo>
                  <a:close/>
                </a:path>
              </a:pathLst>
            </a:custGeom>
            <a:solidFill>
              <a:schemeClr val="bg1"/>
            </a:solidFill>
            <a:ln>
              <a:noFill/>
            </a:ln>
          </p:spPr>
          <p:txBody>
            <a:bodyPr anchor="ctr"/>
            <a:lstStyle/>
            <a:p>
              <a:pPr algn="ctr"/>
              <a:endParaRPr/>
            </a:p>
          </p:txBody>
        </p:sp>
      </p:grpSp>
      <p:grpSp>
        <p:nvGrpSpPr>
          <p:cNvPr id="31" name="千图PPT彼岸天：ID 8661124库_组合 30"/>
          <p:cNvGrpSpPr/>
          <p:nvPr>
            <p:custDataLst>
              <p:tags r:id="rId3"/>
            </p:custDataLst>
          </p:nvPr>
        </p:nvGrpSpPr>
        <p:grpSpPr>
          <a:xfrm>
            <a:off x="5327788" y="1623397"/>
            <a:ext cx="2596993" cy="1424911"/>
            <a:chOff x="5327788" y="1623397"/>
            <a:chExt cx="2596993" cy="1424911"/>
          </a:xfrm>
        </p:grpSpPr>
        <p:grpSp>
          <p:nvGrpSpPr>
            <p:cNvPr id="6" name="Group 18"/>
            <p:cNvGrpSpPr/>
            <p:nvPr/>
          </p:nvGrpSpPr>
          <p:grpSpPr>
            <a:xfrm>
              <a:off x="5327788" y="1623397"/>
              <a:ext cx="2596993" cy="1424911"/>
              <a:chOff x="5327788" y="1623397"/>
              <a:chExt cx="2596993" cy="1424911"/>
            </a:xfrm>
          </p:grpSpPr>
          <p:sp>
            <p:nvSpPr>
              <p:cNvPr id="25" name="Speech Bubble: Oval 12"/>
              <p:cNvSpPr/>
              <p:nvPr/>
            </p:nvSpPr>
            <p:spPr>
              <a:xfrm rot="16200000" flipH="1">
                <a:off x="5289251" y="1661934"/>
                <a:ext cx="1424911" cy="1347837"/>
              </a:xfrm>
              <a:prstGeom prst="wedgeEllipseCallout">
                <a:avLst>
                  <a:gd name="adj1" fmla="val -29"/>
                  <a:gd name="adj2" fmla="val 65817"/>
                </a:avLst>
              </a:pr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cxnSp>
            <p:nvCxnSpPr>
              <p:cNvPr id="26" name="Straight Connector 13"/>
              <p:cNvCxnSpPr/>
              <p:nvPr/>
            </p:nvCxnSpPr>
            <p:spPr>
              <a:xfrm rot="16200000" flipH="1">
                <a:off x="7470080" y="1881151"/>
                <a:ext cx="0" cy="909403"/>
              </a:xfrm>
              <a:prstGeom prst="line">
                <a:avLst/>
              </a:prstGeom>
              <a:solidFill>
                <a:schemeClr val="accent2"/>
              </a:solidFill>
              <a:ln w="28575">
                <a:solidFill>
                  <a:schemeClr val="accent2"/>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sp>
          <p:nvSpPr>
            <p:cNvPr id="10" name="Freeform: Shape 34"/>
            <p:cNvSpPr/>
            <p:nvPr/>
          </p:nvSpPr>
          <p:spPr bwMode="auto">
            <a:xfrm>
              <a:off x="5693592" y="2007455"/>
              <a:ext cx="616228" cy="593819"/>
            </a:xfrm>
            <a:custGeom>
              <a:avLst/>
              <a:gdLst>
                <a:gd name="T0" fmla="*/ 0 w 208"/>
                <a:gd name="T1" fmla="*/ 68 h 201"/>
                <a:gd name="T2" fmla="*/ 8 w 208"/>
                <a:gd name="T3" fmla="*/ 78 h 201"/>
                <a:gd name="T4" fmla="*/ 31 w 208"/>
                <a:gd name="T5" fmla="*/ 72 h 201"/>
                <a:gd name="T6" fmla="*/ 64 w 208"/>
                <a:gd name="T7" fmla="*/ 172 h 201"/>
                <a:gd name="T8" fmla="*/ 106 w 208"/>
                <a:gd name="T9" fmla="*/ 189 h 201"/>
                <a:gd name="T10" fmla="*/ 197 w 208"/>
                <a:gd name="T11" fmla="*/ 62 h 201"/>
                <a:gd name="T12" fmla="*/ 114 w 208"/>
                <a:gd name="T13" fmla="*/ 67 h 201"/>
                <a:gd name="T14" fmla="*/ 137 w 208"/>
                <a:gd name="T15" fmla="*/ 94 h 201"/>
                <a:gd name="T16" fmla="*/ 109 w 208"/>
                <a:gd name="T17" fmla="*/ 130 h 201"/>
                <a:gd name="T18" fmla="*/ 93 w 208"/>
                <a:gd name="T19" fmla="*/ 90 h 201"/>
                <a:gd name="T20" fmla="*/ 60 w 208"/>
                <a:gd name="T21" fmla="*/ 22 h 201"/>
                <a:gd name="T22" fmla="*/ 0 w 208"/>
                <a:gd name="T23" fmla="*/ 68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8" h="201">
                  <a:moveTo>
                    <a:pt x="0" y="68"/>
                  </a:moveTo>
                  <a:cubicBezTo>
                    <a:pt x="8" y="78"/>
                    <a:pt x="8" y="78"/>
                    <a:pt x="8" y="78"/>
                  </a:cubicBezTo>
                  <a:cubicBezTo>
                    <a:pt x="8" y="78"/>
                    <a:pt x="25" y="65"/>
                    <a:pt x="31" y="72"/>
                  </a:cubicBezTo>
                  <a:cubicBezTo>
                    <a:pt x="36" y="78"/>
                    <a:pt x="57" y="157"/>
                    <a:pt x="64" y="172"/>
                  </a:cubicBezTo>
                  <a:cubicBezTo>
                    <a:pt x="70" y="184"/>
                    <a:pt x="87" y="201"/>
                    <a:pt x="106" y="189"/>
                  </a:cubicBezTo>
                  <a:cubicBezTo>
                    <a:pt x="125" y="177"/>
                    <a:pt x="186" y="124"/>
                    <a:pt x="197" y="62"/>
                  </a:cubicBezTo>
                  <a:cubicBezTo>
                    <a:pt x="208" y="0"/>
                    <a:pt x="123" y="13"/>
                    <a:pt x="114" y="67"/>
                  </a:cubicBezTo>
                  <a:cubicBezTo>
                    <a:pt x="137" y="54"/>
                    <a:pt x="149" y="73"/>
                    <a:pt x="137" y="94"/>
                  </a:cubicBezTo>
                  <a:cubicBezTo>
                    <a:pt x="126" y="116"/>
                    <a:pt x="115" y="130"/>
                    <a:pt x="109" y="130"/>
                  </a:cubicBezTo>
                  <a:cubicBezTo>
                    <a:pt x="104" y="130"/>
                    <a:pt x="100" y="116"/>
                    <a:pt x="93" y="90"/>
                  </a:cubicBezTo>
                  <a:cubicBezTo>
                    <a:pt x="87" y="64"/>
                    <a:pt x="87" y="17"/>
                    <a:pt x="60" y="22"/>
                  </a:cubicBezTo>
                  <a:cubicBezTo>
                    <a:pt x="34" y="27"/>
                    <a:pt x="0" y="68"/>
                    <a:pt x="0" y="68"/>
                  </a:cubicBezTo>
                  <a:close/>
                </a:path>
              </a:pathLst>
            </a:custGeom>
            <a:solidFill>
              <a:schemeClr val="bg1"/>
            </a:solidFill>
            <a:ln>
              <a:noFill/>
            </a:ln>
          </p:spPr>
          <p:txBody>
            <a:bodyPr anchor="ctr"/>
            <a:lstStyle/>
            <a:p>
              <a:pPr algn="ctr"/>
              <a:endParaRPr/>
            </a:p>
          </p:txBody>
        </p:sp>
      </p:grpSp>
      <p:grpSp>
        <p:nvGrpSpPr>
          <p:cNvPr id="33" name="千图PPT彼岸天：ID 8661124库_组合 32"/>
          <p:cNvGrpSpPr/>
          <p:nvPr>
            <p:custDataLst>
              <p:tags r:id="rId4"/>
            </p:custDataLst>
          </p:nvPr>
        </p:nvGrpSpPr>
        <p:grpSpPr>
          <a:xfrm>
            <a:off x="4267218" y="3805718"/>
            <a:ext cx="2596994" cy="1424911"/>
            <a:chOff x="4267218" y="3805718"/>
            <a:chExt cx="2596994" cy="1424911"/>
          </a:xfrm>
        </p:grpSpPr>
        <p:grpSp>
          <p:nvGrpSpPr>
            <p:cNvPr id="5" name="Group 20"/>
            <p:cNvGrpSpPr/>
            <p:nvPr/>
          </p:nvGrpSpPr>
          <p:grpSpPr>
            <a:xfrm>
              <a:off x="4267218" y="3805718"/>
              <a:ext cx="2596994" cy="1424911"/>
              <a:chOff x="4267218" y="3805718"/>
              <a:chExt cx="2596994" cy="1424911"/>
            </a:xfrm>
          </p:grpSpPr>
          <p:sp>
            <p:nvSpPr>
              <p:cNvPr id="27" name="Speech Bubble: Oval 9"/>
              <p:cNvSpPr/>
              <p:nvPr/>
            </p:nvSpPr>
            <p:spPr>
              <a:xfrm rot="5400000">
                <a:off x="5477838" y="3844255"/>
                <a:ext cx="1424911" cy="1347837"/>
              </a:xfrm>
              <a:prstGeom prst="wedgeEllipseCallout">
                <a:avLst>
                  <a:gd name="adj1" fmla="val -29"/>
                  <a:gd name="adj2" fmla="val 65817"/>
                </a:avLst>
              </a:prstGeom>
              <a:solidFill>
                <a:schemeClr val="accent6"/>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cxnSp>
            <p:nvCxnSpPr>
              <p:cNvPr id="28" name="Straight Connector 10"/>
              <p:cNvCxnSpPr/>
              <p:nvPr/>
            </p:nvCxnSpPr>
            <p:spPr>
              <a:xfrm rot="5400000">
                <a:off x="4721920" y="4063471"/>
                <a:ext cx="0" cy="909403"/>
              </a:xfrm>
              <a:prstGeom prst="line">
                <a:avLst/>
              </a:prstGeom>
              <a:ln w="28575">
                <a:solidFill>
                  <a:schemeClr val="accent6"/>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sp>
          <p:nvSpPr>
            <p:cNvPr id="11" name="Freeform: Shape 35"/>
            <p:cNvSpPr>
              <a:spLocks noChangeAspect="1"/>
            </p:cNvSpPr>
            <p:nvPr/>
          </p:nvSpPr>
          <p:spPr bwMode="auto">
            <a:xfrm>
              <a:off x="5852454" y="4178419"/>
              <a:ext cx="675678" cy="674962"/>
            </a:xfrm>
            <a:custGeom>
              <a:avLst/>
              <a:gdLst>
                <a:gd name="T0" fmla="*/ 374 w 400"/>
                <a:gd name="T1" fmla="*/ 100 h 400"/>
                <a:gd name="T2" fmla="*/ 301 w 400"/>
                <a:gd name="T3" fmla="*/ 27 h 400"/>
                <a:gd name="T4" fmla="*/ 200 w 400"/>
                <a:gd name="T5" fmla="*/ 0 h 400"/>
                <a:gd name="T6" fmla="*/ 100 w 400"/>
                <a:gd name="T7" fmla="*/ 27 h 400"/>
                <a:gd name="T8" fmla="*/ 27 w 400"/>
                <a:gd name="T9" fmla="*/ 100 h 400"/>
                <a:gd name="T10" fmla="*/ 0 w 400"/>
                <a:gd name="T11" fmla="*/ 200 h 400"/>
                <a:gd name="T12" fmla="*/ 27 w 400"/>
                <a:gd name="T13" fmla="*/ 301 h 400"/>
                <a:gd name="T14" fmla="*/ 100 w 400"/>
                <a:gd name="T15" fmla="*/ 374 h 400"/>
                <a:gd name="T16" fmla="*/ 200 w 400"/>
                <a:gd name="T17" fmla="*/ 400 h 400"/>
                <a:gd name="T18" fmla="*/ 301 w 400"/>
                <a:gd name="T19" fmla="*/ 374 h 400"/>
                <a:gd name="T20" fmla="*/ 374 w 400"/>
                <a:gd name="T21" fmla="*/ 301 h 400"/>
                <a:gd name="T22" fmla="*/ 400 w 400"/>
                <a:gd name="T23" fmla="*/ 200 h 400"/>
                <a:gd name="T24" fmla="*/ 374 w 400"/>
                <a:gd name="T25" fmla="*/ 100 h 400"/>
                <a:gd name="T26" fmla="*/ 330 w 400"/>
                <a:gd name="T27" fmla="*/ 170 h 400"/>
                <a:gd name="T28" fmla="*/ 188 w 400"/>
                <a:gd name="T29" fmla="*/ 311 h 400"/>
                <a:gd name="T30" fmla="*/ 176 w 400"/>
                <a:gd name="T31" fmla="*/ 316 h 400"/>
                <a:gd name="T32" fmla="*/ 165 w 400"/>
                <a:gd name="T33" fmla="*/ 311 h 400"/>
                <a:gd name="T34" fmla="*/ 70 w 400"/>
                <a:gd name="T35" fmla="*/ 217 h 400"/>
                <a:gd name="T36" fmla="*/ 66 w 400"/>
                <a:gd name="T37" fmla="*/ 205 h 400"/>
                <a:gd name="T38" fmla="*/ 70 w 400"/>
                <a:gd name="T39" fmla="*/ 193 h 400"/>
                <a:gd name="T40" fmla="*/ 94 w 400"/>
                <a:gd name="T41" fmla="*/ 170 h 400"/>
                <a:gd name="T42" fmla="*/ 106 w 400"/>
                <a:gd name="T43" fmla="*/ 165 h 400"/>
                <a:gd name="T44" fmla="*/ 118 w 400"/>
                <a:gd name="T45" fmla="*/ 170 h 400"/>
                <a:gd name="T46" fmla="*/ 176 w 400"/>
                <a:gd name="T47" fmla="*/ 229 h 400"/>
                <a:gd name="T48" fmla="*/ 283 w 400"/>
                <a:gd name="T49" fmla="*/ 123 h 400"/>
                <a:gd name="T50" fmla="*/ 295 w 400"/>
                <a:gd name="T51" fmla="*/ 118 h 400"/>
                <a:gd name="T52" fmla="*/ 306 w 400"/>
                <a:gd name="T53" fmla="*/ 123 h 400"/>
                <a:gd name="T54" fmla="*/ 330 w 400"/>
                <a:gd name="T55" fmla="*/ 146 h 400"/>
                <a:gd name="T56" fmla="*/ 335 w 400"/>
                <a:gd name="T57" fmla="*/ 158 h 400"/>
                <a:gd name="T58" fmla="*/ 330 w 400"/>
                <a:gd name="T59" fmla="*/ 170 h 400"/>
                <a:gd name="T60" fmla="*/ 330 w 400"/>
                <a:gd name="T61" fmla="*/ 170 h 400"/>
                <a:gd name="T62" fmla="*/ 330 w 400"/>
                <a:gd name="T63" fmla="*/ 170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00" h="400">
                  <a:moveTo>
                    <a:pt x="374" y="100"/>
                  </a:moveTo>
                  <a:cubicBezTo>
                    <a:pt x="356" y="69"/>
                    <a:pt x="331" y="45"/>
                    <a:pt x="301" y="27"/>
                  </a:cubicBezTo>
                  <a:cubicBezTo>
                    <a:pt x="270" y="9"/>
                    <a:pt x="237" y="0"/>
                    <a:pt x="200" y="0"/>
                  </a:cubicBezTo>
                  <a:cubicBezTo>
                    <a:pt x="164" y="0"/>
                    <a:pt x="130" y="9"/>
                    <a:pt x="100" y="27"/>
                  </a:cubicBezTo>
                  <a:cubicBezTo>
                    <a:pt x="69" y="45"/>
                    <a:pt x="45" y="69"/>
                    <a:pt x="27" y="100"/>
                  </a:cubicBezTo>
                  <a:cubicBezTo>
                    <a:pt x="9" y="130"/>
                    <a:pt x="0" y="164"/>
                    <a:pt x="0" y="200"/>
                  </a:cubicBezTo>
                  <a:cubicBezTo>
                    <a:pt x="0" y="237"/>
                    <a:pt x="9" y="270"/>
                    <a:pt x="27" y="301"/>
                  </a:cubicBezTo>
                  <a:cubicBezTo>
                    <a:pt x="45" y="331"/>
                    <a:pt x="69" y="356"/>
                    <a:pt x="100" y="374"/>
                  </a:cubicBezTo>
                  <a:cubicBezTo>
                    <a:pt x="130" y="391"/>
                    <a:pt x="164" y="400"/>
                    <a:pt x="200" y="400"/>
                  </a:cubicBezTo>
                  <a:cubicBezTo>
                    <a:pt x="237" y="400"/>
                    <a:pt x="270" y="391"/>
                    <a:pt x="301" y="374"/>
                  </a:cubicBezTo>
                  <a:cubicBezTo>
                    <a:pt x="331" y="356"/>
                    <a:pt x="356" y="331"/>
                    <a:pt x="374" y="301"/>
                  </a:cubicBezTo>
                  <a:cubicBezTo>
                    <a:pt x="392" y="270"/>
                    <a:pt x="400" y="237"/>
                    <a:pt x="400" y="200"/>
                  </a:cubicBezTo>
                  <a:cubicBezTo>
                    <a:pt x="400" y="164"/>
                    <a:pt x="392" y="130"/>
                    <a:pt x="374" y="100"/>
                  </a:cubicBezTo>
                  <a:close/>
                  <a:moveTo>
                    <a:pt x="330" y="170"/>
                  </a:moveTo>
                  <a:cubicBezTo>
                    <a:pt x="188" y="311"/>
                    <a:pt x="188" y="311"/>
                    <a:pt x="188" y="311"/>
                  </a:cubicBezTo>
                  <a:cubicBezTo>
                    <a:pt x="185" y="315"/>
                    <a:pt x="181" y="316"/>
                    <a:pt x="176" y="316"/>
                  </a:cubicBezTo>
                  <a:cubicBezTo>
                    <a:pt x="172" y="316"/>
                    <a:pt x="168" y="315"/>
                    <a:pt x="165" y="311"/>
                  </a:cubicBezTo>
                  <a:cubicBezTo>
                    <a:pt x="70" y="217"/>
                    <a:pt x="70" y="217"/>
                    <a:pt x="70" y="217"/>
                  </a:cubicBezTo>
                  <a:cubicBezTo>
                    <a:pt x="67" y="214"/>
                    <a:pt x="66" y="210"/>
                    <a:pt x="66" y="205"/>
                  </a:cubicBezTo>
                  <a:cubicBezTo>
                    <a:pt x="66" y="200"/>
                    <a:pt x="67" y="196"/>
                    <a:pt x="70" y="193"/>
                  </a:cubicBezTo>
                  <a:cubicBezTo>
                    <a:pt x="94" y="170"/>
                    <a:pt x="94" y="170"/>
                    <a:pt x="94" y="170"/>
                  </a:cubicBezTo>
                  <a:cubicBezTo>
                    <a:pt x="97" y="166"/>
                    <a:pt x="101" y="165"/>
                    <a:pt x="106" y="165"/>
                  </a:cubicBezTo>
                  <a:cubicBezTo>
                    <a:pt x="110" y="165"/>
                    <a:pt x="114" y="166"/>
                    <a:pt x="118" y="170"/>
                  </a:cubicBezTo>
                  <a:cubicBezTo>
                    <a:pt x="176" y="229"/>
                    <a:pt x="176" y="229"/>
                    <a:pt x="176" y="229"/>
                  </a:cubicBezTo>
                  <a:cubicBezTo>
                    <a:pt x="283" y="123"/>
                    <a:pt x="283" y="123"/>
                    <a:pt x="283" y="123"/>
                  </a:cubicBezTo>
                  <a:cubicBezTo>
                    <a:pt x="286" y="119"/>
                    <a:pt x="290" y="118"/>
                    <a:pt x="295" y="118"/>
                  </a:cubicBezTo>
                  <a:cubicBezTo>
                    <a:pt x="299" y="118"/>
                    <a:pt x="303" y="119"/>
                    <a:pt x="306" y="123"/>
                  </a:cubicBezTo>
                  <a:cubicBezTo>
                    <a:pt x="330" y="146"/>
                    <a:pt x="330" y="146"/>
                    <a:pt x="330" y="146"/>
                  </a:cubicBezTo>
                  <a:cubicBezTo>
                    <a:pt x="333" y="149"/>
                    <a:pt x="335" y="153"/>
                    <a:pt x="335" y="158"/>
                  </a:cubicBezTo>
                  <a:cubicBezTo>
                    <a:pt x="335" y="163"/>
                    <a:pt x="333" y="167"/>
                    <a:pt x="330" y="170"/>
                  </a:cubicBezTo>
                  <a:close/>
                  <a:moveTo>
                    <a:pt x="330" y="170"/>
                  </a:moveTo>
                  <a:cubicBezTo>
                    <a:pt x="330" y="170"/>
                    <a:pt x="330" y="170"/>
                    <a:pt x="330" y="170"/>
                  </a:cubicBezTo>
                </a:path>
              </a:pathLst>
            </a:custGeom>
            <a:solidFill>
              <a:schemeClr val="bg1"/>
            </a:solidFill>
            <a:ln>
              <a:noFill/>
            </a:ln>
          </p:spPr>
          <p:txBody>
            <a:bodyPr anchor="ctr"/>
            <a:lstStyle/>
            <a:p>
              <a:pPr algn="ctr"/>
              <a:endParaRPr/>
            </a:p>
          </p:txBody>
        </p:sp>
      </p:grpSp>
      <p:grpSp>
        <p:nvGrpSpPr>
          <p:cNvPr id="35" name="千图PPT彼岸天：ID 8661124库_组合 34"/>
          <p:cNvGrpSpPr/>
          <p:nvPr>
            <p:custDataLst>
              <p:tags r:id="rId5"/>
            </p:custDataLst>
          </p:nvPr>
        </p:nvGrpSpPr>
        <p:grpSpPr>
          <a:xfrm>
            <a:off x="8550308" y="1903956"/>
            <a:ext cx="2897592" cy="881671"/>
            <a:chOff x="8550308" y="1903956"/>
            <a:chExt cx="2897592" cy="881671"/>
          </a:xfrm>
        </p:grpSpPr>
        <p:sp>
          <p:nvSpPr>
            <p:cNvPr id="19" name="TextBox 43"/>
            <p:cNvSpPr txBox="1"/>
            <p:nvPr/>
          </p:nvSpPr>
          <p:spPr>
            <a:xfrm>
              <a:off x="8550308" y="1903956"/>
              <a:ext cx="2897592" cy="276999"/>
            </a:xfrm>
            <a:prstGeom prst="rect">
              <a:avLst/>
            </a:prstGeom>
            <a:noFill/>
          </p:spPr>
          <p:txBody>
            <a:bodyPr wrap="none" lIns="0" tIns="0" rIns="0" bIns="0">
              <a:normAutofit/>
            </a:bodyPr>
            <a:lstStyle/>
            <a:p>
              <a:r>
                <a:rPr lang="zh-CN" altLang="en-US" b="1" dirty="0">
                  <a:solidFill>
                    <a:schemeClr val="accent2"/>
                  </a:solidFill>
                </a:rPr>
                <a:t>输入标题文本</a:t>
              </a:r>
            </a:p>
          </p:txBody>
        </p:sp>
        <p:sp>
          <p:nvSpPr>
            <p:cNvPr id="20" name="Rectangle 44"/>
            <p:cNvSpPr/>
            <p:nvPr/>
          </p:nvSpPr>
          <p:spPr>
            <a:xfrm>
              <a:off x="8550308" y="2180954"/>
              <a:ext cx="2897592" cy="604673"/>
            </a:xfrm>
            <a:prstGeom prst="rect">
              <a:avLst/>
            </a:prstGeom>
          </p:spPr>
          <p:txBody>
            <a:bodyPr wrap="square" lIns="0" tIns="0" rIns="0" bIns="0" anchor="ctr">
              <a:normAutofit/>
            </a:bodyPr>
            <a:lstStyle/>
            <a:p>
              <a:pPr>
                <a:lnSpc>
                  <a:spcPct val="120000"/>
                </a:lnSpc>
              </a:pPr>
              <a:r>
                <a:rPr lang="zh-CN" altLang="en-US" sz="1050" dirty="0" smtClean="0">
                  <a:solidFill>
                    <a:sysClr val="windowText" lastClr="000000"/>
                  </a:solidFill>
                </a:rPr>
                <a:t>点击此处更换文本点击此处更换文本点击此处更换文本点击此处更换文本</a:t>
              </a:r>
              <a:endParaRPr sz="1050" dirty="0">
                <a:solidFill>
                  <a:sysClr val="windowText" lastClr="000000"/>
                </a:solidFill>
              </a:endParaRPr>
            </a:p>
          </p:txBody>
        </p:sp>
      </p:grpSp>
      <p:grpSp>
        <p:nvGrpSpPr>
          <p:cNvPr id="36" name="千图PPT彼岸天：ID 8661124库_组合 35"/>
          <p:cNvGrpSpPr/>
          <p:nvPr>
            <p:custDataLst>
              <p:tags r:id="rId6"/>
            </p:custDataLst>
          </p:nvPr>
        </p:nvGrpSpPr>
        <p:grpSpPr>
          <a:xfrm>
            <a:off x="8566165" y="4068958"/>
            <a:ext cx="2915550" cy="881671"/>
            <a:chOff x="8566165" y="4068958"/>
            <a:chExt cx="2915550" cy="881671"/>
          </a:xfrm>
        </p:grpSpPr>
        <p:sp>
          <p:nvSpPr>
            <p:cNvPr id="21" name="TextBox 45"/>
            <p:cNvSpPr txBox="1"/>
            <p:nvPr/>
          </p:nvSpPr>
          <p:spPr>
            <a:xfrm>
              <a:off x="8566165" y="4068958"/>
              <a:ext cx="2915550" cy="276999"/>
            </a:xfrm>
            <a:prstGeom prst="rect">
              <a:avLst/>
            </a:prstGeom>
            <a:noFill/>
          </p:spPr>
          <p:txBody>
            <a:bodyPr wrap="none" lIns="0" tIns="0" rIns="0" bIns="0">
              <a:normAutofit/>
            </a:bodyPr>
            <a:lstStyle/>
            <a:p>
              <a:r>
                <a:rPr lang="zh-CN" altLang="en-US" b="1" dirty="0">
                  <a:solidFill>
                    <a:schemeClr val="accent5"/>
                  </a:solidFill>
                </a:rPr>
                <a:t>输入标题文本</a:t>
              </a:r>
            </a:p>
          </p:txBody>
        </p:sp>
        <p:sp>
          <p:nvSpPr>
            <p:cNvPr id="22" name="Rectangle 46"/>
            <p:cNvSpPr/>
            <p:nvPr/>
          </p:nvSpPr>
          <p:spPr>
            <a:xfrm>
              <a:off x="8566165" y="4345956"/>
              <a:ext cx="2915550" cy="604673"/>
            </a:xfrm>
            <a:prstGeom prst="rect">
              <a:avLst/>
            </a:prstGeom>
          </p:spPr>
          <p:txBody>
            <a:bodyPr wrap="square" lIns="0" tIns="0" rIns="0" bIns="0" anchor="ctr">
              <a:normAutofit/>
            </a:bodyPr>
            <a:lstStyle/>
            <a:p>
              <a:pPr>
                <a:lnSpc>
                  <a:spcPct val="120000"/>
                </a:lnSpc>
              </a:pPr>
              <a:r>
                <a:rPr lang="zh-CN" altLang="en-US" sz="1050" dirty="0" smtClean="0">
                  <a:solidFill>
                    <a:sysClr val="windowText" lastClr="000000"/>
                  </a:solidFill>
                </a:rPr>
                <a:t>点击此处更换文本点击此处更换文本点击此处更换文本点击此处更换文本</a:t>
              </a:r>
              <a:endParaRPr sz="1050" dirty="0">
                <a:solidFill>
                  <a:sysClr val="windowText" lastClr="000000"/>
                </a:solidFill>
              </a:endParaRPr>
            </a:p>
          </p:txBody>
        </p:sp>
      </p:grpSp>
      <p:grpSp>
        <p:nvGrpSpPr>
          <p:cNvPr id="34" name="千图PPT彼岸天：ID 8661124库_组合 33"/>
          <p:cNvGrpSpPr/>
          <p:nvPr>
            <p:custDataLst>
              <p:tags r:id="rId7"/>
            </p:custDataLst>
          </p:nvPr>
        </p:nvGrpSpPr>
        <p:grpSpPr>
          <a:xfrm>
            <a:off x="710285" y="1979542"/>
            <a:ext cx="2902014" cy="881671"/>
            <a:chOff x="710285" y="1979542"/>
            <a:chExt cx="2902014" cy="881671"/>
          </a:xfrm>
        </p:grpSpPr>
        <p:sp>
          <p:nvSpPr>
            <p:cNvPr id="15" name="TextBox 39"/>
            <p:cNvSpPr txBox="1"/>
            <p:nvPr/>
          </p:nvSpPr>
          <p:spPr>
            <a:xfrm>
              <a:off x="710285" y="1979542"/>
              <a:ext cx="2902014" cy="276999"/>
            </a:xfrm>
            <a:prstGeom prst="rect">
              <a:avLst/>
            </a:prstGeom>
            <a:noFill/>
          </p:spPr>
          <p:txBody>
            <a:bodyPr wrap="none" lIns="0" tIns="0" rIns="0" bIns="0">
              <a:normAutofit/>
            </a:bodyPr>
            <a:lstStyle/>
            <a:p>
              <a:pPr algn="r"/>
              <a:r>
                <a:rPr lang="zh-CN" altLang="en-US" b="1" dirty="0">
                  <a:solidFill>
                    <a:schemeClr val="accent1"/>
                  </a:solidFill>
                </a:rPr>
                <a:t>输入标题文本</a:t>
              </a:r>
            </a:p>
          </p:txBody>
        </p:sp>
        <p:sp>
          <p:nvSpPr>
            <p:cNvPr id="16" name="Rectangle 40"/>
            <p:cNvSpPr/>
            <p:nvPr/>
          </p:nvSpPr>
          <p:spPr>
            <a:xfrm>
              <a:off x="710285" y="2256540"/>
              <a:ext cx="2902014" cy="604673"/>
            </a:xfrm>
            <a:prstGeom prst="rect">
              <a:avLst/>
            </a:prstGeom>
          </p:spPr>
          <p:txBody>
            <a:bodyPr wrap="square" lIns="0" tIns="0" rIns="0" bIns="0" anchor="ctr">
              <a:normAutofit/>
            </a:bodyPr>
            <a:lstStyle/>
            <a:p>
              <a:pPr algn="r">
                <a:lnSpc>
                  <a:spcPct val="120000"/>
                </a:lnSpc>
              </a:pPr>
              <a:r>
                <a:rPr lang="zh-CN" altLang="en-US" sz="1050" dirty="0" smtClean="0">
                  <a:solidFill>
                    <a:sysClr val="windowText" lastClr="000000"/>
                  </a:solidFill>
                </a:rPr>
                <a:t>点击此处更换文本点击此处更换文本点击此处更换文本点击此处更换文本</a:t>
              </a:r>
              <a:endParaRPr sz="1050" dirty="0">
                <a:solidFill>
                  <a:sysClr val="windowText" lastClr="000000"/>
                </a:solidFill>
              </a:endParaRPr>
            </a:p>
          </p:txBody>
        </p:sp>
      </p:grpSp>
      <p:grpSp>
        <p:nvGrpSpPr>
          <p:cNvPr id="37" name="千图PPT彼岸天：ID 8661124库_组合 36"/>
          <p:cNvGrpSpPr/>
          <p:nvPr>
            <p:custDataLst>
              <p:tags r:id="rId8"/>
            </p:custDataLst>
          </p:nvPr>
        </p:nvGrpSpPr>
        <p:grpSpPr>
          <a:xfrm>
            <a:off x="710285" y="4072373"/>
            <a:ext cx="2855562" cy="881671"/>
            <a:chOff x="710285" y="4072373"/>
            <a:chExt cx="2855562" cy="881671"/>
          </a:xfrm>
        </p:grpSpPr>
        <p:sp>
          <p:nvSpPr>
            <p:cNvPr id="17" name="TextBox 41"/>
            <p:cNvSpPr txBox="1"/>
            <p:nvPr/>
          </p:nvSpPr>
          <p:spPr>
            <a:xfrm>
              <a:off x="710285" y="4072373"/>
              <a:ext cx="2855562" cy="276999"/>
            </a:xfrm>
            <a:prstGeom prst="rect">
              <a:avLst/>
            </a:prstGeom>
            <a:noFill/>
          </p:spPr>
          <p:txBody>
            <a:bodyPr wrap="none" lIns="0" tIns="0" rIns="0" bIns="0">
              <a:normAutofit/>
            </a:bodyPr>
            <a:lstStyle/>
            <a:p>
              <a:pPr algn="r"/>
              <a:r>
                <a:rPr lang="zh-CN" altLang="en-US" b="1" dirty="0">
                  <a:solidFill>
                    <a:schemeClr val="accent4"/>
                  </a:solidFill>
                </a:rPr>
                <a:t>输入标题文本</a:t>
              </a:r>
            </a:p>
          </p:txBody>
        </p:sp>
        <p:sp>
          <p:nvSpPr>
            <p:cNvPr id="18" name="Rectangle 42"/>
            <p:cNvSpPr/>
            <p:nvPr/>
          </p:nvSpPr>
          <p:spPr>
            <a:xfrm>
              <a:off x="710285" y="4349371"/>
              <a:ext cx="2855562" cy="604673"/>
            </a:xfrm>
            <a:prstGeom prst="rect">
              <a:avLst/>
            </a:prstGeom>
          </p:spPr>
          <p:txBody>
            <a:bodyPr wrap="square" lIns="0" tIns="0" rIns="0" bIns="0" anchor="ctr">
              <a:normAutofit/>
            </a:bodyPr>
            <a:lstStyle/>
            <a:p>
              <a:pPr algn="r">
                <a:lnSpc>
                  <a:spcPct val="120000"/>
                </a:lnSpc>
              </a:pPr>
              <a:r>
                <a:rPr lang="zh-CN" altLang="en-US" sz="1050" dirty="0" smtClean="0">
                  <a:solidFill>
                    <a:sysClr val="windowText" lastClr="000000"/>
                  </a:solidFill>
                </a:rPr>
                <a:t>点击此处更换文本点击此处更换文本点击此处更换文本点击此处更换文本</a:t>
              </a:r>
              <a:endParaRPr sz="1050" dirty="0">
                <a:solidFill>
                  <a:sysClr val="windowText" lastClr="000000"/>
                </a:solidFill>
              </a:endParaRPr>
            </a:p>
          </p:txBody>
        </p:sp>
      </p:grpSp>
      <p:sp>
        <p:nvSpPr>
          <p:cNvPr id="3" name="矩形 2"/>
          <p:cNvSpPr/>
          <p:nvPr userDrawn="1"/>
        </p:nvSpPr>
        <p:spPr>
          <a:xfrm>
            <a:off x="3814780" y="650997"/>
            <a:ext cx="4164729" cy="700320"/>
          </a:xfrm>
          <a:prstGeom prst="rect">
            <a:avLst/>
          </a:prstGeom>
        </p:spPr>
        <p:txBody>
          <a:bodyPr wrap="square" lIns="0" tIns="0" rIns="0" bIns="0">
            <a:spAutoFit/>
          </a:bodyPr>
          <a:lstStyle/>
          <a:p>
            <a:r>
              <a:rPr lang="zh-CN" altLang="en-US" sz="4550" b="1" dirty="0">
                <a:solidFill>
                  <a:schemeClr val="tx1"/>
                </a:solidFill>
                <a:latin typeface="汉仪乐喵体简" panose="00020600040101010101" pitchFamily="18" charset="-122"/>
                <a:ea typeface="汉仪乐喵体简" panose="00020600040101010101" pitchFamily="18" charset="-122"/>
                <a:cs typeface="+mn-ea"/>
                <a:sym typeface="+mn-lt"/>
              </a:rPr>
              <a:t>请输入您的标题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gallery dir="l"/>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anim calcmode="lin" valueType="num">
                                      <p:cBhvr>
                                        <p:cTn id="10" dur="500" fill="hold"/>
                                        <p:tgtEl>
                                          <p:spTgt spid="2"/>
                                        </p:tgtEl>
                                        <p:attrNameLst>
                                          <p:attrName>ppt_x</p:attrName>
                                        </p:attrNameLst>
                                      </p:cBhvr>
                                      <p:tavLst>
                                        <p:tav tm="0">
                                          <p:val>
                                            <p:fltVal val="0.5"/>
                                          </p:val>
                                        </p:tav>
                                        <p:tav tm="100000">
                                          <p:val>
                                            <p:strVal val="#ppt_x"/>
                                          </p:val>
                                        </p:tav>
                                      </p:tavLst>
                                    </p:anim>
                                    <p:anim calcmode="lin" valueType="num">
                                      <p:cBhvr>
                                        <p:cTn id="11" dur="500" fill="hold"/>
                                        <p:tgtEl>
                                          <p:spTgt spid="2"/>
                                        </p:tgtEl>
                                        <p:attrNameLst>
                                          <p:attrName>ppt_y</p:attrName>
                                        </p:attrNameLst>
                                      </p:cBhvr>
                                      <p:tavLst>
                                        <p:tav tm="0">
                                          <p:val>
                                            <p:fltVal val="0.5"/>
                                          </p:val>
                                        </p:tav>
                                        <p:tav tm="100000">
                                          <p:val>
                                            <p:strVal val="#ppt_y"/>
                                          </p:val>
                                        </p:tav>
                                      </p:tavLst>
                                    </p:anim>
                                  </p:childTnLst>
                                </p:cTn>
                              </p:par>
                            </p:childTnLst>
                          </p:cTn>
                        </p:par>
                        <p:par>
                          <p:cTn id="12" fill="hold">
                            <p:stCondLst>
                              <p:cond delay="500"/>
                            </p:stCondLst>
                            <p:childTnLst>
                              <p:par>
                                <p:cTn id="13" presetID="53" presetClass="entr" presetSubtype="528" fill="hold" nodeType="afterEffect">
                                  <p:stCondLst>
                                    <p:cond delay="0"/>
                                  </p:stCondLst>
                                  <p:childTnLst>
                                    <p:set>
                                      <p:cBhvr>
                                        <p:cTn id="14" dur="1" fill="hold">
                                          <p:stCondLst>
                                            <p:cond delay="0"/>
                                          </p:stCondLst>
                                        </p:cTn>
                                        <p:tgtEl>
                                          <p:spTgt spid="34"/>
                                        </p:tgtEl>
                                        <p:attrNameLst>
                                          <p:attrName>style.visibility</p:attrName>
                                        </p:attrNameLst>
                                      </p:cBhvr>
                                      <p:to>
                                        <p:strVal val="visible"/>
                                      </p:to>
                                    </p:set>
                                    <p:anim calcmode="lin" valueType="num">
                                      <p:cBhvr>
                                        <p:cTn id="15" dur="500" fill="hold"/>
                                        <p:tgtEl>
                                          <p:spTgt spid="34"/>
                                        </p:tgtEl>
                                        <p:attrNameLst>
                                          <p:attrName>ppt_w</p:attrName>
                                        </p:attrNameLst>
                                      </p:cBhvr>
                                      <p:tavLst>
                                        <p:tav tm="0">
                                          <p:val>
                                            <p:fltVal val="0"/>
                                          </p:val>
                                        </p:tav>
                                        <p:tav tm="100000">
                                          <p:val>
                                            <p:strVal val="#ppt_w"/>
                                          </p:val>
                                        </p:tav>
                                      </p:tavLst>
                                    </p:anim>
                                    <p:anim calcmode="lin" valueType="num">
                                      <p:cBhvr>
                                        <p:cTn id="16" dur="500" fill="hold"/>
                                        <p:tgtEl>
                                          <p:spTgt spid="34"/>
                                        </p:tgtEl>
                                        <p:attrNameLst>
                                          <p:attrName>ppt_h</p:attrName>
                                        </p:attrNameLst>
                                      </p:cBhvr>
                                      <p:tavLst>
                                        <p:tav tm="0">
                                          <p:val>
                                            <p:fltVal val="0"/>
                                          </p:val>
                                        </p:tav>
                                        <p:tav tm="100000">
                                          <p:val>
                                            <p:strVal val="#ppt_h"/>
                                          </p:val>
                                        </p:tav>
                                      </p:tavLst>
                                    </p:anim>
                                    <p:animEffect transition="in" filter="fade">
                                      <p:cBhvr>
                                        <p:cTn id="17" dur="500"/>
                                        <p:tgtEl>
                                          <p:spTgt spid="34"/>
                                        </p:tgtEl>
                                      </p:cBhvr>
                                    </p:animEffect>
                                    <p:anim calcmode="lin" valueType="num">
                                      <p:cBhvr>
                                        <p:cTn id="18" dur="500" fill="hold"/>
                                        <p:tgtEl>
                                          <p:spTgt spid="34"/>
                                        </p:tgtEl>
                                        <p:attrNameLst>
                                          <p:attrName>ppt_x</p:attrName>
                                        </p:attrNameLst>
                                      </p:cBhvr>
                                      <p:tavLst>
                                        <p:tav tm="0">
                                          <p:val>
                                            <p:fltVal val="0.5"/>
                                          </p:val>
                                        </p:tav>
                                        <p:tav tm="100000">
                                          <p:val>
                                            <p:strVal val="#ppt_x"/>
                                          </p:val>
                                        </p:tav>
                                      </p:tavLst>
                                    </p:anim>
                                    <p:anim calcmode="lin" valueType="num">
                                      <p:cBhvr>
                                        <p:cTn id="19" dur="500" fill="hold"/>
                                        <p:tgtEl>
                                          <p:spTgt spid="34"/>
                                        </p:tgtEl>
                                        <p:attrNameLst>
                                          <p:attrName>ppt_y</p:attrName>
                                        </p:attrNameLst>
                                      </p:cBhvr>
                                      <p:tavLst>
                                        <p:tav tm="0">
                                          <p:val>
                                            <p:fltVal val="0.5"/>
                                          </p:val>
                                        </p:tav>
                                        <p:tav tm="100000">
                                          <p:val>
                                            <p:strVal val="#ppt_y"/>
                                          </p:val>
                                        </p:tav>
                                      </p:tavLst>
                                    </p:anim>
                                  </p:childTnLst>
                                </p:cTn>
                              </p:par>
                            </p:childTnLst>
                          </p:cTn>
                        </p:par>
                        <p:par>
                          <p:cTn id="20" fill="hold">
                            <p:stCondLst>
                              <p:cond delay="1000"/>
                            </p:stCondLst>
                            <p:childTnLst>
                              <p:par>
                                <p:cTn id="21" presetID="53" presetClass="entr" presetSubtype="528" fill="hold" nodeType="afterEffect">
                                  <p:stCondLst>
                                    <p:cond delay="0"/>
                                  </p:stCondLst>
                                  <p:childTnLst>
                                    <p:set>
                                      <p:cBhvr>
                                        <p:cTn id="22" dur="1" fill="hold">
                                          <p:stCondLst>
                                            <p:cond delay="0"/>
                                          </p:stCondLst>
                                        </p:cTn>
                                        <p:tgtEl>
                                          <p:spTgt spid="31"/>
                                        </p:tgtEl>
                                        <p:attrNameLst>
                                          <p:attrName>style.visibility</p:attrName>
                                        </p:attrNameLst>
                                      </p:cBhvr>
                                      <p:to>
                                        <p:strVal val="visible"/>
                                      </p:to>
                                    </p:set>
                                    <p:anim calcmode="lin" valueType="num">
                                      <p:cBhvr>
                                        <p:cTn id="23" dur="500" fill="hold"/>
                                        <p:tgtEl>
                                          <p:spTgt spid="31"/>
                                        </p:tgtEl>
                                        <p:attrNameLst>
                                          <p:attrName>ppt_w</p:attrName>
                                        </p:attrNameLst>
                                      </p:cBhvr>
                                      <p:tavLst>
                                        <p:tav tm="0">
                                          <p:val>
                                            <p:fltVal val="0"/>
                                          </p:val>
                                        </p:tav>
                                        <p:tav tm="100000">
                                          <p:val>
                                            <p:strVal val="#ppt_w"/>
                                          </p:val>
                                        </p:tav>
                                      </p:tavLst>
                                    </p:anim>
                                    <p:anim calcmode="lin" valueType="num">
                                      <p:cBhvr>
                                        <p:cTn id="24" dur="500" fill="hold"/>
                                        <p:tgtEl>
                                          <p:spTgt spid="31"/>
                                        </p:tgtEl>
                                        <p:attrNameLst>
                                          <p:attrName>ppt_h</p:attrName>
                                        </p:attrNameLst>
                                      </p:cBhvr>
                                      <p:tavLst>
                                        <p:tav tm="0">
                                          <p:val>
                                            <p:fltVal val="0"/>
                                          </p:val>
                                        </p:tav>
                                        <p:tav tm="100000">
                                          <p:val>
                                            <p:strVal val="#ppt_h"/>
                                          </p:val>
                                        </p:tav>
                                      </p:tavLst>
                                    </p:anim>
                                    <p:animEffect transition="in" filter="fade">
                                      <p:cBhvr>
                                        <p:cTn id="25" dur="500"/>
                                        <p:tgtEl>
                                          <p:spTgt spid="31"/>
                                        </p:tgtEl>
                                      </p:cBhvr>
                                    </p:animEffect>
                                    <p:anim calcmode="lin" valueType="num">
                                      <p:cBhvr>
                                        <p:cTn id="26" dur="500" fill="hold"/>
                                        <p:tgtEl>
                                          <p:spTgt spid="31"/>
                                        </p:tgtEl>
                                        <p:attrNameLst>
                                          <p:attrName>ppt_x</p:attrName>
                                        </p:attrNameLst>
                                      </p:cBhvr>
                                      <p:tavLst>
                                        <p:tav tm="0">
                                          <p:val>
                                            <p:fltVal val="0.5"/>
                                          </p:val>
                                        </p:tav>
                                        <p:tav tm="100000">
                                          <p:val>
                                            <p:strVal val="#ppt_x"/>
                                          </p:val>
                                        </p:tav>
                                      </p:tavLst>
                                    </p:anim>
                                    <p:anim calcmode="lin" valueType="num">
                                      <p:cBhvr>
                                        <p:cTn id="27" dur="500" fill="hold"/>
                                        <p:tgtEl>
                                          <p:spTgt spid="31"/>
                                        </p:tgtEl>
                                        <p:attrNameLst>
                                          <p:attrName>ppt_y</p:attrName>
                                        </p:attrNameLst>
                                      </p:cBhvr>
                                      <p:tavLst>
                                        <p:tav tm="0">
                                          <p:val>
                                            <p:fltVal val="0.5"/>
                                          </p:val>
                                        </p:tav>
                                        <p:tav tm="100000">
                                          <p:val>
                                            <p:strVal val="#ppt_y"/>
                                          </p:val>
                                        </p:tav>
                                      </p:tavLst>
                                    </p:anim>
                                  </p:childTnLst>
                                </p:cTn>
                              </p:par>
                            </p:childTnLst>
                          </p:cTn>
                        </p:par>
                        <p:par>
                          <p:cTn id="28" fill="hold">
                            <p:stCondLst>
                              <p:cond delay="1500"/>
                            </p:stCondLst>
                            <p:childTnLst>
                              <p:par>
                                <p:cTn id="29" presetID="53" presetClass="entr" presetSubtype="528" fill="hold" nodeType="afterEffect">
                                  <p:stCondLst>
                                    <p:cond delay="0"/>
                                  </p:stCondLst>
                                  <p:childTnLst>
                                    <p:set>
                                      <p:cBhvr>
                                        <p:cTn id="30" dur="1" fill="hold">
                                          <p:stCondLst>
                                            <p:cond delay="0"/>
                                          </p:stCondLst>
                                        </p:cTn>
                                        <p:tgtEl>
                                          <p:spTgt spid="35"/>
                                        </p:tgtEl>
                                        <p:attrNameLst>
                                          <p:attrName>style.visibility</p:attrName>
                                        </p:attrNameLst>
                                      </p:cBhvr>
                                      <p:to>
                                        <p:strVal val="visible"/>
                                      </p:to>
                                    </p:set>
                                    <p:anim calcmode="lin" valueType="num">
                                      <p:cBhvr>
                                        <p:cTn id="31" dur="500" fill="hold"/>
                                        <p:tgtEl>
                                          <p:spTgt spid="35"/>
                                        </p:tgtEl>
                                        <p:attrNameLst>
                                          <p:attrName>ppt_w</p:attrName>
                                        </p:attrNameLst>
                                      </p:cBhvr>
                                      <p:tavLst>
                                        <p:tav tm="0">
                                          <p:val>
                                            <p:fltVal val="0"/>
                                          </p:val>
                                        </p:tav>
                                        <p:tav tm="100000">
                                          <p:val>
                                            <p:strVal val="#ppt_w"/>
                                          </p:val>
                                        </p:tav>
                                      </p:tavLst>
                                    </p:anim>
                                    <p:anim calcmode="lin" valueType="num">
                                      <p:cBhvr>
                                        <p:cTn id="32" dur="500" fill="hold"/>
                                        <p:tgtEl>
                                          <p:spTgt spid="35"/>
                                        </p:tgtEl>
                                        <p:attrNameLst>
                                          <p:attrName>ppt_h</p:attrName>
                                        </p:attrNameLst>
                                      </p:cBhvr>
                                      <p:tavLst>
                                        <p:tav tm="0">
                                          <p:val>
                                            <p:fltVal val="0"/>
                                          </p:val>
                                        </p:tav>
                                        <p:tav tm="100000">
                                          <p:val>
                                            <p:strVal val="#ppt_h"/>
                                          </p:val>
                                        </p:tav>
                                      </p:tavLst>
                                    </p:anim>
                                    <p:animEffect transition="in" filter="fade">
                                      <p:cBhvr>
                                        <p:cTn id="33" dur="500"/>
                                        <p:tgtEl>
                                          <p:spTgt spid="35"/>
                                        </p:tgtEl>
                                      </p:cBhvr>
                                    </p:animEffect>
                                    <p:anim calcmode="lin" valueType="num">
                                      <p:cBhvr>
                                        <p:cTn id="34" dur="500" fill="hold"/>
                                        <p:tgtEl>
                                          <p:spTgt spid="35"/>
                                        </p:tgtEl>
                                        <p:attrNameLst>
                                          <p:attrName>ppt_x</p:attrName>
                                        </p:attrNameLst>
                                      </p:cBhvr>
                                      <p:tavLst>
                                        <p:tav tm="0">
                                          <p:val>
                                            <p:fltVal val="0.5"/>
                                          </p:val>
                                        </p:tav>
                                        <p:tav tm="100000">
                                          <p:val>
                                            <p:strVal val="#ppt_x"/>
                                          </p:val>
                                        </p:tav>
                                      </p:tavLst>
                                    </p:anim>
                                    <p:anim calcmode="lin" valueType="num">
                                      <p:cBhvr>
                                        <p:cTn id="35" dur="500" fill="hold"/>
                                        <p:tgtEl>
                                          <p:spTgt spid="35"/>
                                        </p:tgtEl>
                                        <p:attrNameLst>
                                          <p:attrName>ppt_y</p:attrName>
                                        </p:attrNameLst>
                                      </p:cBhvr>
                                      <p:tavLst>
                                        <p:tav tm="0">
                                          <p:val>
                                            <p:fltVal val="0.5"/>
                                          </p:val>
                                        </p:tav>
                                        <p:tav tm="100000">
                                          <p:val>
                                            <p:strVal val="#ppt_y"/>
                                          </p:val>
                                        </p:tav>
                                      </p:tavLst>
                                    </p:anim>
                                  </p:childTnLst>
                                </p:cTn>
                              </p:par>
                            </p:childTnLst>
                          </p:cTn>
                        </p:par>
                        <p:par>
                          <p:cTn id="36" fill="hold">
                            <p:stCondLst>
                              <p:cond delay="2000"/>
                            </p:stCondLst>
                            <p:childTnLst>
                              <p:par>
                                <p:cTn id="37" presetID="53" presetClass="entr" presetSubtype="528" fill="hold" nodeType="afterEffect">
                                  <p:stCondLst>
                                    <p:cond delay="0"/>
                                  </p:stCondLst>
                                  <p:childTnLst>
                                    <p:set>
                                      <p:cBhvr>
                                        <p:cTn id="38" dur="1" fill="hold">
                                          <p:stCondLst>
                                            <p:cond delay="0"/>
                                          </p:stCondLst>
                                        </p:cTn>
                                        <p:tgtEl>
                                          <p:spTgt spid="32"/>
                                        </p:tgtEl>
                                        <p:attrNameLst>
                                          <p:attrName>style.visibility</p:attrName>
                                        </p:attrNameLst>
                                      </p:cBhvr>
                                      <p:to>
                                        <p:strVal val="visible"/>
                                      </p:to>
                                    </p:set>
                                    <p:anim calcmode="lin" valueType="num">
                                      <p:cBhvr>
                                        <p:cTn id="39" dur="500" fill="hold"/>
                                        <p:tgtEl>
                                          <p:spTgt spid="32"/>
                                        </p:tgtEl>
                                        <p:attrNameLst>
                                          <p:attrName>ppt_w</p:attrName>
                                        </p:attrNameLst>
                                      </p:cBhvr>
                                      <p:tavLst>
                                        <p:tav tm="0">
                                          <p:val>
                                            <p:fltVal val="0"/>
                                          </p:val>
                                        </p:tav>
                                        <p:tav tm="100000">
                                          <p:val>
                                            <p:strVal val="#ppt_w"/>
                                          </p:val>
                                        </p:tav>
                                      </p:tavLst>
                                    </p:anim>
                                    <p:anim calcmode="lin" valueType="num">
                                      <p:cBhvr>
                                        <p:cTn id="40" dur="500" fill="hold"/>
                                        <p:tgtEl>
                                          <p:spTgt spid="32"/>
                                        </p:tgtEl>
                                        <p:attrNameLst>
                                          <p:attrName>ppt_h</p:attrName>
                                        </p:attrNameLst>
                                      </p:cBhvr>
                                      <p:tavLst>
                                        <p:tav tm="0">
                                          <p:val>
                                            <p:fltVal val="0"/>
                                          </p:val>
                                        </p:tav>
                                        <p:tav tm="100000">
                                          <p:val>
                                            <p:strVal val="#ppt_h"/>
                                          </p:val>
                                        </p:tav>
                                      </p:tavLst>
                                    </p:anim>
                                    <p:animEffect transition="in" filter="fade">
                                      <p:cBhvr>
                                        <p:cTn id="41" dur="500"/>
                                        <p:tgtEl>
                                          <p:spTgt spid="32"/>
                                        </p:tgtEl>
                                      </p:cBhvr>
                                    </p:animEffect>
                                    <p:anim calcmode="lin" valueType="num">
                                      <p:cBhvr>
                                        <p:cTn id="42" dur="500" fill="hold"/>
                                        <p:tgtEl>
                                          <p:spTgt spid="32"/>
                                        </p:tgtEl>
                                        <p:attrNameLst>
                                          <p:attrName>ppt_x</p:attrName>
                                        </p:attrNameLst>
                                      </p:cBhvr>
                                      <p:tavLst>
                                        <p:tav tm="0">
                                          <p:val>
                                            <p:fltVal val="0.5"/>
                                          </p:val>
                                        </p:tav>
                                        <p:tav tm="100000">
                                          <p:val>
                                            <p:strVal val="#ppt_x"/>
                                          </p:val>
                                        </p:tav>
                                      </p:tavLst>
                                    </p:anim>
                                    <p:anim calcmode="lin" valueType="num">
                                      <p:cBhvr>
                                        <p:cTn id="43" dur="500" fill="hold"/>
                                        <p:tgtEl>
                                          <p:spTgt spid="32"/>
                                        </p:tgtEl>
                                        <p:attrNameLst>
                                          <p:attrName>ppt_y</p:attrName>
                                        </p:attrNameLst>
                                      </p:cBhvr>
                                      <p:tavLst>
                                        <p:tav tm="0">
                                          <p:val>
                                            <p:fltVal val="0.5"/>
                                          </p:val>
                                        </p:tav>
                                        <p:tav tm="100000">
                                          <p:val>
                                            <p:strVal val="#ppt_y"/>
                                          </p:val>
                                        </p:tav>
                                      </p:tavLst>
                                    </p:anim>
                                  </p:childTnLst>
                                </p:cTn>
                              </p:par>
                            </p:childTnLst>
                          </p:cTn>
                        </p:par>
                        <p:par>
                          <p:cTn id="44" fill="hold">
                            <p:stCondLst>
                              <p:cond delay="2500"/>
                            </p:stCondLst>
                            <p:childTnLst>
                              <p:par>
                                <p:cTn id="45" presetID="53" presetClass="entr" presetSubtype="528" fill="hold" nodeType="afterEffect">
                                  <p:stCondLst>
                                    <p:cond delay="0"/>
                                  </p:stCondLst>
                                  <p:childTnLst>
                                    <p:set>
                                      <p:cBhvr>
                                        <p:cTn id="46" dur="1" fill="hold">
                                          <p:stCondLst>
                                            <p:cond delay="0"/>
                                          </p:stCondLst>
                                        </p:cTn>
                                        <p:tgtEl>
                                          <p:spTgt spid="36"/>
                                        </p:tgtEl>
                                        <p:attrNameLst>
                                          <p:attrName>style.visibility</p:attrName>
                                        </p:attrNameLst>
                                      </p:cBhvr>
                                      <p:to>
                                        <p:strVal val="visible"/>
                                      </p:to>
                                    </p:set>
                                    <p:anim calcmode="lin" valueType="num">
                                      <p:cBhvr>
                                        <p:cTn id="47" dur="500" fill="hold"/>
                                        <p:tgtEl>
                                          <p:spTgt spid="36"/>
                                        </p:tgtEl>
                                        <p:attrNameLst>
                                          <p:attrName>ppt_w</p:attrName>
                                        </p:attrNameLst>
                                      </p:cBhvr>
                                      <p:tavLst>
                                        <p:tav tm="0">
                                          <p:val>
                                            <p:fltVal val="0"/>
                                          </p:val>
                                        </p:tav>
                                        <p:tav tm="100000">
                                          <p:val>
                                            <p:strVal val="#ppt_w"/>
                                          </p:val>
                                        </p:tav>
                                      </p:tavLst>
                                    </p:anim>
                                    <p:anim calcmode="lin" valueType="num">
                                      <p:cBhvr>
                                        <p:cTn id="48" dur="500" fill="hold"/>
                                        <p:tgtEl>
                                          <p:spTgt spid="36"/>
                                        </p:tgtEl>
                                        <p:attrNameLst>
                                          <p:attrName>ppt_h</p:attrName>
                                        </p:attrNameLst>
                                      </p:cBhvr>
                                      <p:tavLst>
                                        <p:tav tm="0">
                                          <p:val>
                                            <p:fltVal val="0"/>
                                          </p:val>
                                        </p:tav>
                                        <p:tav tm="100000">
                                          <p:val>
                                            <p:strVal val="#ppt_h"/>
                                          </p:val>
                                        </p:tav>
                                      </p:tavLst>
                                    </p:anim>
                                    <p:animEffect transition="in" filter="fade">
                                      <p:cBhvr>
                                        <p:cTn id="49" dur="500"/>
                                        <p:tgtEl>
                                          <p:spTgt spid="36"/>
                                        </p:tgtEl>
                                      </p:cBhvr>
                                    </p:animEffect>
                                    <p:anim calcmode="lin" valueType="num">
                                      <p:cBhvr>
                                        <p:cTn id="50" dur="500" fill="hold"/>
                                        <p:tgtEl>
                                          <p:spTgt spid="36"/>
                                        </p:tgtEl>
                                        <p:attrNameLst>
                                          <p:attrName>ppt_x</p:attrName>
                                        </p:attrNameLst>
                                      </p:cBhvr>
                                      <p:tavLst>
                                        <p:tav tm="0">
                                          <p:val>
                                            <p:fltVal val="0.5"/>
                                          </p:val>
                                        </p:tav>
                                        <p:tav tm="100000">
                                          <p:val>
                                            <p:strVal val="#ppt_x"/>
                                          </p:val>
                                        </p:tav>
                                      </p:tavLst>
                                    </p:anim>
                                    <p:anim calcmode="lin" valueType="num">
                                      <p:cBhvr>
                                        <p:cTn id="51" dur="500" fill="hold"/>
                                        <p:tgtEl>
                                          <p:spTgt spid="36"/>
                                        </p:tgtEl>
                                        <p:attrNameLst>
                                          <p:attrName>ppt_y</p:attrName>
                                        </p:attrNameLst>
                                      </p:cBhvr>
                                      <p:tavLst>
                                        <p:tav tm="0">
                                          <p:val>
                                            <p:fltVal val="0.5"/>
                                          </p:val>
                                        </p:tav>
                                        <p:tav tm="100000">
                                          <p:val>
                                            <p:strVal val="#ppt_y"/>
                                          </p:val>
                                        </p:tav>
                                      </p:tavLst>
                                    </p:anim>
                                  </p:childTnLst>
                                </p:cTn>
                              </p:par>
                            </p:childTnLst>
                          </p:cTn>
                        </p:par>
                        <p:par>
                          <p:cTn id="52" fill="hold">
                            <p:stCondLst>
                              <p:cond delay="3000"/>
                            </p:stCondLst>
                            <p:childTnLst>
                              <p:par>
                                <p:cTn id="53" presetID="53" presetClass="entr" presetSubtype="528" fill="hold" nodeType="afterEffect">
                                  <p:stCondLst>
                                    <p:cond delay="0"/>
                                  </p:stCondLst>
                                  <p:childTnLst>
                                    <p:set>
                                      <p:cBhvr>
                                        <p:cTn id="54" dur="1" fill="hold">
                                          <p:stCondLst>
                                            <p:cond delay="0"/>
                                          </p:stCondLst>
                                        </p:cTn>
                                        <p:tgtEl>
                                          <p:spTgt spid="33"/>
                                        </p:tgtEl>
                                        <p:attrNameLst>
                                          <p:attrName>style.visibility</p:attrName>
                                        </p:attrNameLst>
                                      </p:cBhvr>
                                      <p:to>
                                        <p:strVal val="visible"/>
                                      </p:to>
                                    </p:set>
                                    <p:anim calcmode="lin" valueType="num">
                                      <p:cBhvr>
                                        <p:cTn id="55" dur="500" fill="hold"/>
                                        <p:tgtEl>
                                          <p:spTgt spid="33"/>
                                        </p:tgtEl>
                                        <p:attrNameLst>
                                          <p:attrName>ppt_w</p:attrName>
                                        </p:attrNameLst>
                                      </p:cBhvr>
                                      <p:tavLst>
                                        <p:tav tm="0">
                                          <p:val>
                                            <p:fltVal val="0"/>
                                          </p:val>
                                        </p:tav>
                                        <p:tav tm="100000">
                                          <p:val>
                                            <p:strVal val="#ppt_w"/>
                                          </p:val>
                                        </p:tav>
                                      </p:tavLst>
                                    </p:anim>
                                    <p:anim calcmode="lin" valueType="num">
                                      <p:cBhvr>
                                        <p:cTn id="56" dur="500" fill="hold"/>
                                        <p:tgtEl>
                                          <p:spTgt spid="33"/>
                                        </p:tgtEl>
                                        <p:attrNameLst>
                                          <p:attrName>ppt_h</p:attrName>
                                        </p:attrNameLst>
                                      </p:cBhvr>
                                      <p:tavLst>
                                        <p:tav tm="0">
                                          <p:val>
                                            <p:fltVal val="0"/>
                                          </p:val>
                                        </p:tav>
                                        <p:tav tm="100000">
                                          <p:val>
                                            <p:strVal val="#ppt_h"/>
                                          </p:val>
                                        </p:tav>
                                      </p:tavLst>
                                    </p:anim>
                                    <p:animEffect transition="in" filter="fade">
                                      <p:cBhvr>
                                        <p:cTn id="57" dur="500"/>
                                        <p:tgtEl>
                                          <p:spTgt spid="33"/>
                                        </p:tgtEl>
                                      </p:cBhvr>
                                    </p:animEffect>
                                    <p:anim calcmode="lin" valueType="num">
                                      <p:cBhvr>
                                        <p:cTn id="58" dur="500" fill="hold"/>
                                        <p:tgtEl>
                                          <p:spTgt spid="33"/>
                                        </p:tgtEl>
                                        <p:attrNameLst>
                                          <p:attrName>ppt_x</p:attrName>
                                        </p:attrNameLst>
                                      </p:cBhvr>
                                      <p:tavLst>
                                        <p:tav tm="0">
                                          <p:val>
                                            <p:fltVal val="0.5"/>
                                          </p:val>
                                        </p:tav>
                                        <p:tav tm="100000">
                                          <p:val>
                                            <p:strVal val="#ppt_x"/>
                                          </p:val>
                                        </p:tav>
                                      </p:tavLst>
                                    </p:anim>
                                    <p:anim calcmode="lin" valueType="num">
                                      <p:cBhvr>
                                        <p:cTn id="59" dur="500" fill="hold"/>
                                        <p:tgtEl>
                                          <p:spTgt spid="33"/>
                                        </p:tgtEl>
                                        <p:attrNameLst>
                                          <p:attrName>ppt_y</p:attrName>
                                        </p:attrNameLst>
                                      </p:cBhvr>
                                      <p:tavLst>
                                        <p:tav tm="0">
                                          <p:val>
                                            <p:fltVal val="0.5"/>
                                          </p:val>
                                        </p:tav>
                                        <p:tav tm="100000">
                                          <p:val>
                                            <p:strVal val="#ppt_y"/>
                                          </p:val>
                                        </p:tav>
                                      </p:tavLst>
                                    </p:anim>
                                  </p:childTnLst>
                                </p:cTn>
                              </p:par>
                            </p:childTnLst>
                          </p:cTn>
                        </p:par>
                        <p:par>
                          <p:cTn id="60" fill="hold">
                            <p:stCondLst>
                              <p:cond delay="3500"/>
                            </p:stCondLst>
                            <p:childTnLst>
                              <p:par>
                                <p:cTn id="61" presetID="53" presetClass="entr" presetSubtype="528" fill="hold" nodeType="afterEffect">
                                  <p:stCondLst>
                                    <p:cond delay="0"/>
                                  </p:stCondLst>
                                  <p:childTnLst>
                                    <p:set>
                                      <p:cBhvr>
                                        <p:cTn id="62" dur="1" fill="hold">
                                          <p:stCondLst>
                                            <p:cond delay="0"/>
                                          </p:stCondLst>
                                        </p:cTn>
                                        <p:tgtEl>
                                          <p:spTgt spid="37"/>
                                        </p:tgtEl>
                                        <p:attrNameLst>
                                          <p:attrName>style.visibility</p:attrName>
                                        </p:attrNameLst>
                                      </p:cBhvr>
                                      <p:to>
                                        <p:strVal val="visible"/>
                                      </p:to>
                                    </p:set>
                                    <p:anim calcmode="lin" valueType="num">
                                      <p:cBhvr>
                                        <p:cTn id="63" dur="500" fill="hold"/>
                                        <p:tgtEl>
                                          <p:spTgt spid="37"/>
                                        </p:tgtEl>
                                        <p:attrNameLst>
                                          <p:attrName>ppt_w</p:attrName>
                                        </p:attrNameLst>
                                      </p:cBhvr>
                                      <p:tavLst>
                                        <p:tav tm="0">
                                          <p:val>
                                            <p:fltVal val="0"/>
                                          </p:val>
                                        </p:tav>
                                        <p:tav tm="100000">
                                          <p:val>
                                            <p:strVal val="#ppt_w"/>
                                          </p:val>
                                        </p:tav>
                                      </p:tavLst>
                                    </p:anim>
                                    <p:anim calcmode="lin" valueType="num">
                                      <p:cBhvr>
                                        <p:cTn id="64" dur="500" fill="hold"/>
                                        <p:tgtEl>
                                          <p:spTgt spid="37"/>
                                        </p:tgtEl>
                                        <p:attrNameLst>
                                          <p:attrName>ppt_h</p:attrName>
                                        </p:attrNameLst>
                                      </p:cBhvr>
                                      <p:tavLst>
                                        <p:tav tm="0">
                                          <p:val>
                                            <p:fltVal val="0"/>
                                          </p:val>
                                        </p:tav>
                                        <p:tav tm="100000">
                                          <p:val>
                                            <p:strVal val="#ppt_h"/>
                                          </p:val>
                                        </p:tav>
                                      </p:tavLst>
                                    </p:anim>
                                    <p:animEffect transition="in" filter="fade">
                                      <p:cBhvr>
                                        <p:cTn id="65" dur="500"/>
                                        <p:tgtEl>
                                          <p:spTgt spid="37"/>
                                        </p:tgtEl>
                                      </p:cBhvr>
                                    </p:animEffect>
                                    <p:anim calcmode="lin" valueType="num">
                                      <p:cBhvr>
                                        <p:cTn id="66" dur="500" fill="hold"/>
                                        <p:tgtEl>
                                          <p:spTgt spid="37"/>
                                        </p:tgtEl>
                                        <p:attrNameLst>
                                          <p:attrName>ppt_x</p:attrName>
                                        </p:attrNameLst>
                                      </p:cBhvr>
                                      <p:tavLst>
                                        <p:tav tm="0">
                                          <p:val>
                                            <p:fltVal val="0.5"/>
                                          </p:val>
                                        </p:tav>
                                        <p:tav tm="100000">
                                          <p:val>
                                            <p:strVal val="#ppt_x"/>
                                          </p:val>
                                        </p:tav>
                                      </p:tavLst>
                                    </p:anim>
                                    <p:anim calcmode="lin" valueType="num">
                                      <p:cBhvr>
                                        <p:cTn id="67" dur="500" fill="hold"/>
                                        <p:tgtEl>
                                          <p:spTgt spid="37"/>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千图PPT彼岸天：ID 8661124库_组合 1"/>
          <p:cNvGrpSpPr/>
          <p:nvPr>
            <p:custDataLst>
              <p:tags r:id="rId1"/>
            </p:custDataLst>
          </p:nvPr>
        </p:nvGrpSpPr>
        <p:grpSpPr>
          <a:xfrm>
            <a:off x="2157610" y="1789164"/>
            <a:ext cx="8179073" cy="3182524"/>
            <a:chOff x="2157610" y="1789164"/>
            <a:chExt cx="8179073" cy="3182524"/>
          </a:xfrm>
        </p:grpSpPr>
        <p:sp>
          <p:nvSpPr>
            <p:cNvPr id="4" name="Freeform: Shape 24"/>
            <p:cNvSpPr/>
            <p:nvPr/>
          </p:nvSpPr>
          <p:spPr bwMode="auto">
            <a:xfrm>
              <a:off x="8004226" y="3861048"/>
              <a:ext cx="2221278" cy="1110639"/>
            </a:xfrm>
            <a:custGeom>
              <a:avLst/>
              <a:gdLst>
                <a:gd name="T0" fmla="*/ 1444 w 3068"/>
                <a:gd name="T1" fmla="*/ 1153 h 1534"/>
                <a:gd name="T2" fmla="*/ 1300 w 3068"/>
                <a:gd name="T3" fmla="*/ 1134 h 1534"/>
                <a:gd name="T4" fmla="*/ 1163 w 3068"/>
                <a:gd name="T5" fmla="*/ 1097 h 1534"/>
                <a:gd name="T6" fmla="*/ 1032 w 3068"/>
                <a:gd name="T7" fmla="*/ 1044 h 1534"/>
                <a:gd name="T8" fmla="*/ 910 w 3068"/>
                <a:gd name="T9" fmla="*/ 975 h 1534"/>
                <a:gd name="T10" fmla="*/ 797 w 3068"/>
                <a:gd name="T11" fmla="*/ 893 h 1534"/>
                <a:gd name="T12" fmla="*/ 696 w 3068"/>
                <a:gd name="T13" fmla="*/ 798 h 1534"/>
                <a:gd name="T14" fmla="*/ 606 w 3068"/>
                <a:gd name="T15" fmla="*/ 693 h 1534"/>
                <a:gd name="T16" fmla="*/ 530 w 3068"/>
                <a:gd name="T17" fmla="*/ 576 h 1534"/>
                <a:gd name="T18" fmla="*/ 467 w 3068"/>
                <a:gd name="T19" fmla="*/ 451 h 1534"/>
                <a:gd name="T20" fmla="*/ 420 w 3068"/>
                <a:gd name="T21" fmla="*/ 317 h 1534"/>
                <a:gd name="T22" fmla="*/ 390 w 3068"/>
                <a:gd name="T23" fmla="*/ 176 h 1534"/>
                <a:gd name="T24" fmla="*/ 376 w 3068"/>
                <a:gd name="T25" fmla="*/ 30 h 1534"/>
                <a:gd name="T26" fmla="*/ 1 w 3068"/>
                <a:gd name="T27" fmla="*/ 79 h 1534"/>
                <a:gd name="T28" fmla="*/ 23 w 3068"/>
                <a:gd name="T29" fmla="*/ 272 h 1534"/>
                <a:gd name="T30" fmla="*/ 68 w 3068"/>
                <a:gd name="T31" fmla="*/ 456 h 1534"/>
                <a:gd name="T32" fmla="*/ 135 w 3068"/>
                <a:gd name="T33" fmla="*/ 631 h 1534"/>
                <a:gd name="T34" fmla="*/ 222 w 3068"/>
                <a:gd name="T35" fmla="*/ 795 h 1534"/>
                <a:gd name="T36" fmla="*/ 327 w 3068"/>
                <a:gd name="T37" fmla="*/ 947 h 1534"/>
                <a:gd name="T38" fmla="*/ 449 w 3068"/>
                <a:gd name="T39" fmla="*/ 1085 h 1534"/>
                <a:gd name="T40" fmla="*/ 586 w 3068"/>
                <a:gd name="T41" fmla="*/ 1207 h 1534"/>
                <a:gd name="T42" fmla="*/ 738 w 3068"/>
                <a:gd name="T43" fmla="*/ 1312 h 1534"/>
                <a:gd name="T44" fmla="*/ 902 w 3068"/>
                <a:gd name="T45" fmla="*/ 1399 h 1534"/>
                <a:gd name="T46" fmla="*/ 1078 w 3068"/>
                <a:gd name="T47" fmla="*/ 1465 h 1534"/>
                <a:gd name="T48" fmla="*/ 1262 w 3068"/>
                <a:gd name="T49" fmla="*/ 1511 h 1534"/>
                <a:gd name="T50" fmla="*/ 1455 w 3068"/>
                <a:gd name="T51" fmla="*/ 1532 h 1534"/>
                <a:gd name="T52" fmla="*/ 1613 w 3068"/>
                <a:gd name="T53" fmla="*/ 1532 h 1534"/>
                <a:gd name="T54" fmla="*/ 1805 w 3068"/>
                <a:gd name="T55" fmla="*/ 1511 h 1534"/>
                <a:gd name="T56" fmla="*/ 1990 w 3068"/>
                <a:gd name="T57" fmla="*/ 1465 h 1534"/>
                <a:gd name="T58" fmla="*/ 2165 w 3068"/>
                <a:gd name="T59" fmla="*/ 1399 h 1534"/>
                <a:gd name="T60" fmla="*/ 2329 w 3068"/>
                <a:gd name="T61" fmla="*/ 1312 h 1534"/>
                <a:gd name="T62" fmla="*/ 2481 w 3068"/>
                <a:gd name="T63" fmla="*/ 1207 h 1534"/>
                <a:gd name="T64" fmla="*/ 2618 w 3068"/>
                <a:gd name="T65" fmla="*/ 1085 h 1534"/>
                <a:gd name="T66" fmla="*/ 2741 w 3068"/>
                <a:gd name="T67" fmla="*/ 947 h 1534"/>
                <a:gd name="T68" fmla="*/ 2845 w 3068"/>
                <a:gd name="T69" fmla="*/ 795 h 1534"/>
                <a:gd name="T70" fmla="*/ 2933 w 3068"/>
                <a:gd name="T71" fmla="*/ 631 h 1534"/>
                <a:gd name="T72" fmla="*/ 2999 w 3068"/>
                <a:gd name="T73" fmla="*/ 456 h 1534"/>
                <a:gd name="T74" fmla="*/ 3043 w 3068"/>
                <a:gd name="T75" fmla="*/ 272 h 1534"/>
                <a:gd name="T76" fmla="*/ 3066 w 3068"/>
                <a:gd name="T77" fmla="*/ 79 h 1534"/>
                <a:gd name="T78" fmla="*/ 2691 w 3068"/>
                <a:gd name="T79" fmla="*/ 30 h 1534"/>
                <a:gd name="T80" fmla="*/ 2678 w 3068"/>
                <a:gd name="T81" fmla="*/ 176 h 1534"/>
                <a:gd name="T82" fmla="*/ 2647 w 3068"/>
                <a:gd name="T83" fmla="*/ 317 h 1534"/>
                <a:gd name="T84" fmla="*/ 2600 w 3068"/>
                <a:gd name="T85" fmla="*/ 451 h 1534"/>
                <a:gd name="T86" fmla="*/ 2537 w 3068"/>
                <a:gd name="T87" fmla="*/ 576 h 1534"/>
                <a:gd name="T88" fmla="*/ 2461 w 3068"/>
                <a:gd name="T89" fmla="*/ 693 h 1534"/>
                <a:gd name="T90" fmla="*/ 2372 w 3068"/>
                <a:gd name="T91" fmla="*/ 798 h 1534"/>
                <a:gd name="T92" fmla="*/ 2270 w 3068"/>
                <a:gd name="T93" fmla="*/ 893 h 1534"/>
                <a:gd name="T94" fmla="*/ 2158 w 3068"/>
                <a:gd name="T95" fmla="*/ 975 h 1534"/>
                <a:gd name="T96" fmla="*/ 2035 w 3068"/>
                <a:gd name="T97" fmla="*/ 1044 h 1534"/>
                <a:gd name="T98" fmla="*/ 1905 w 3068"/>
                <a:gd name="T99" fmla="*/ 1097 h 1534"/>
                <a:gd name="T100" fmla="*/ 1766 w 3068"/>
                <a:gd name="T101" fmla="*/ 1134 h 1534"/>
                <a:gd name="T102" fmla="*/ 1622 w 3068"/>
                <a:gd name="T103" fmla="*/ 1153 h 15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068" h="1534">
                  <a:moveTo>
                    <a:pt x="1534" y="1158"/>
                  </a:moveTo>
                  <a:lnTo>
                    <a:pt x="1534" y="1158"/>
                  </a:lnTo>
                  <a:lnTo>
                    <a:pt x="1504" y="1157"/>
                  </a:lnTo>
                  <a:lnTo>
                    <a:pt x="1474" y="1156"/>
                  </a:lnTo>
                  <a:lnTo>
                    <a:pt x="1444" y="1153"/>
                  </a:lnTo>
                  <a:lnTo>
                    <a:pt x="1416" y="1151"/>
                  </a:lnTo>
                  <a:lnTo>
                    <a:pt x="1386" y="1148"/>
                  </a:lnTo>
                  <a:lnTo>
                    <a:pt x="1357" y="1144"/>
                  </a:lnTo>
                  <a:lnTo>
                    <a:pt x="1329" y="1140"/>
                  </a:lnTo>
                  <a:lnTo>
                    <a:pt x="1300" y="1134"/>
                  </a:lnTo>
                  <a:lnTo>
                    <a:pt x="1273" y="1128"/>
                  </a:lnTo>
                  <a:lnTo>
                    <a:pt x="1244" y="1120"/>
                  </a:lnTo>
                  <a:lnTo>
                    <a:pt x="1217" y="1113"/>
                  </a:lnTo>
                  <a:lnTo>
                    <a:pt x="1190" y="1105"/>
                  </a:lnTo>
                  <a:lnTo>
                    <a:pt x="1163" y="1097"/>
                  </a:lnTo>
                  <a:lnTo>
                    <a:pt x="1135" y="1087"/>
                  </a:lnTo>
                  <a:lnTo>
                    <a:pt x="1110" y="1077"/>
                  </a:lnTo>
                  <a:lnTo>
                    <a:pt x="1083" y="1066"/>
                  </a:lnTo>
                  <a:lnTo>
                    <a:pt x="1057" y="1055"/>
                  </a:lnTo>
                  <a:lnTo>
                    <a:pt x="1032" y="1044"/>
                  </a:lnTo>
                  <a:lnTo>
                    <a:pt x="1006" y="1031"/>
                  </a:lnTo>
                  <a:lnTo>
                    <a:pt x="982" y="1018"/>
                  </a:lnTo>
                  <a:lnTo>
                    <a:pt x="957" y="1004"/>
                  </a:lnTo>
                  <a:lnTo>
                    <a:pt x="934" y="989"/>
                  </a:lnTo>
                  <a:lnTo>
                    <a:pt x="910" y="975"/>
                  </a:lnTo>
                  <a:lnTo>
                    <a:pt x="887" y="959"/>
                  </a:lnTo>
                  <a:lnTo>
                    <a:pt x="863" y="943"/>
                  </a:lnTo>
                  <a:lnTo>
                    <a:pt x="841" y="927"/>
                  </a:lnTo>
                  <a:lnTo>
                    <a:pt x="819" y="910"/>
                  </a:lnTo>
                  <a:lnTo>
                    <a:pt x="797" y="893"/>
                  </a:lnTo>
                  <a:lnTo>
                    <a:pt x="776" y="875"/>
                  </a:lnTo>
                  <a:lnTo>
                    <a:pt x="756" y="857"/>
                  </a:lnTo>
                  <a:lnTo>
                    <a:pt x="735" y="838"/>
                  </a:lnTo>
                  <a:lnTo>
                    <a:pt x="715" y="819"/>
                  </a:lnTo>
                  <a:lnTo>
                    <a:pt x="696" y="798"/>
                  </a:lnTo>
                  <a:lnTo>
                    <a:pt x="677" y="778"/>
                  </a:lnTo>
                  <a:lnTo>
                    <a:pt x="659" y="757"/>
                  </a:lnTo>
                  <a:lnTo>
                    <a:pt x="641" y="737"/>
                  </a:lnTo>
                  <a:lnTo>
                    <a:pt x="623" y="714"/>
                  </a:lnTo>
                  <a:lnTo>
                    <a:pt x="606" y="693"/>
                  </a:lnTo>
                  <a:lnTo>
                    <a:pt x="589" y="669"/>
                  </a:lnTo>
                  <a:lnTo>
                    <a:pt x="574" y="647"/>
                  </a:lnTo>
                  <a:lnTo>
                    <a:pt x="558" y="624"/>
                  </a:lnTo>
                  <a:lnTo>
                    <a:pt x="544" y="600"/>
                  </a:lnTo>
                  <a:lnTo>
                    <a:pt x="530" y="576"/>
                  </a:lnTo>
                  <a:lnTo>
                    <a:pt x="516" y="551"/>
                  </a:lnTo>
                  <a:lnTo>
                    <a:pt x="503" y="527"/>
                  </a:lnTo>
                  <a:lnTo>
                    <a:pt x="490" y="502"/>
                  </a:lnTo>
                  <a:lnTo>
                    <a:pt x="479" y="477"/>
                  </a:lnTo>
                  <a:lnTo>
                    <a:pt x="467" y="451"/>
                  </a:lnTo>
                  <a:lnTo>
                    <a:pt x="456" y="424"/>
                  </a:lnTo>
                  <a:lnTo>
                    <a:pt x="447" y="398"/>
                  </a:lnTo>
                  <a:lnTo>
                    <a:pt x="437" y="371"/>
                  </a:lnTo>
                  <a:lnTo>
                    <a:pt x="428" y="344"/>
                  </a:lnTo>
                  <a:lnTo>
                    <a:pt x="420" y="317"/>
                  </a:lnTo>
                  <a:lnTo>
                    <a:pt x="412" y="289"/>
                  </a:lnTo>
                  <a:lnTo>
                    <a:pt x="406" y="261"/>
                  </a:lnTo>
                  <a:lnTo>
                    <a:pt x="400" y="233"/>
                  </a:lnTo>
                  <a:lnTo>
                    <a:pt x="394" y="205"/>
                  </a:lnTo>
                  <a:lnTo>
                    <a:pt x="390" y="176"/>
                  </a:lnTo>
                  <a:lnTo>
                    <a:pt x="386" y="147"/>
                  </a:lnTo>
                  <a:lnTo>
                    <a:pt x="383" y="118"/>
                  </a:lnTo>
                  <a:lnTo>
                    <a:pt x="379" y="90"/>
                  </a:lnTo>
                  <a:lnTo>
                    <a:pt x="378" y="60"/>
                  </a:lnTo>
                  <a:lnTo>
                    <a:pt x="376" y="30"/>
                  </a:lnTo>
                  <a:lnTo>
                    <a:pt x="376" y="0"/>
                  </a:lnTo>
                  <a:lnTo>
                    <a:pt x="0" y="0"/>
                  </a:lnTo>
                  <a:lnTo>
                    <a:pt x="0" y="0"/>
                  </a:lnTo>
                  <a:lnTo>
                    <a:pt x="0" y="39"/>
                  </a:lnTo>
                  <a:lnTo>
                    <a:pt x="1" y="79"/>
                  </a:lnTo>
                  <a:lnTo>
                    <a:pt x="4" y="118"/>
                  </a:lnTo>
                  <a:lnTo>
                    <a:pt x="7" y="157"/>
                  </a:lnTo>
                  <a:lnTo>
                    <a:pt x="12" y="195"/>
                  </a:lnTo>
                  <a:lnTo>
                    <a:pt x="17" y="233"/>
                  </a:lnTo>
                  <a:lnTo>
                    <a:pt x="23" y="272"/>
                  </a:lnTo>
                  <a:lnTo>
                    <a:pt x="31" y="309"/>
                  </a:lnTo>
                  <a:lnTo>
                    <a:pt x="38" y="346"/>
                  </a:lnTo>
                  <a:lnTo>
                    <a:pt x="48" y="384"/>
                  </a:lnTo>
                  <a:lnTo>
                    <a:pt x="57" y="420"/>
                  </a:lnTo>
                  <a:lnTo>
                    <a:pt x="68" y="456"/>
                  </a:lnTo>
                  <a:lnTo>
                    <a:pt x="80" y="493"/>
                  </a:lnTo>
                  <a:lnTo>
                    <a:pt x="93" y="528"/>
                  </a:lnTo>
                  <a:lnTo>
                    <a:pt x="105" y="563"/>
                  </a:lnTo>
                  <a:lnTo>
                    <a:pt x="120" y="597"/>
                  </a:lnTo>
                  <a:lnTo>
                    <a:pt x="135" y="631"/>
                  </a:lnTo>
                  <a:lnTo>
                    <a:pt x="151" y="665"/>
                  </a:lnTo>
                  <a:lnTo>
                    <a:pt x="167" y="698"/>
                  </a:lnTo>
                  <a:lnTo>
                    <a:pt x="184" y="731"/>
                  </a:lnTo>
                  <a:lnTo>
                    <a:pt x="202" y="763"/>
                  </a:lnTo>
                  <a:lnTo>
                    <a:pt x="222" y="795"/>
                  </a:lnTo>
                  <a:lnTo>
                    <a:pt x="241" y="827"/>
                  </a:lnTo>
                  <a:lnTo>
                    <a:pt x="261" y="858"/>
                  </a:lnTo>
                  <a:lnTo>
                    <a:pt x="282" y="888"/>
                  </a:lnTo>
                  <a:lnTo>
                    <a:pt x="305" y="918"/>
                  </a:lnTo>
                  <a:lnTo>
                    <a:pt x="327" y="947"/>
                  </a:lnTo>
                  <a:lnTo>
                    <a:pt x="350" y="975"/>
                  </a:lnTo>
                  <a:lnTo>
                    <a:pt x="374" y="1004"/>
                  </a:lnTo>
                  <a:lnTo>
                    <a:pt x="397" y="1032"/>
                  </a:lnTo>
                  <a:lnTo>
                    <a:pt x="423" y="1059"/>
                  </a:lnTo>
                  <a:lnTo>
                    <a:pt x="449" y="1085"/>
                  </a:lnTo>
                  <a:lnTo>
                    <a:pt x="475" y="1111"/>
                  </a:lnTo>
                  <a:lnTo>
                    <a:pt x="502" y="1135"/>
                  </a:lnTo>
                  <a:lnTo>
                    <a:pt x="530" y="1160"/>
                  </a:lnTo>
                  <a:lnTo>
                    <a:pt x="557" y="1183"/>
                  </a:lnTo>
                  <a:lnTo>
                    <a:pt x="586" y="1207"/>
                  </a:lnTo>
                  <a:lnTo>
                    <a:pt x="616" y="1229"/>
                  </a:lnTo>
                  <a:lnTo>
                    <a:pt x="646" y="1252"/>
                  </a:lnTo>
                  <a:lnTo>
                    <a:pt x="676" y="1272"/>
                  </a:lnTo>
                  <a:lnTo>
                    <a:pt x="707" y="1292"/>
                  </a:lnTo>
                  <a:lnTo>
                    <a:pt x="738" y="1312"/>
                  </a:lnTo>
                  <a:lnTo>
                    <a:pt x="770" y="1330"/>
                  </a:lnTo>
                  <a:lnTo>
                    <a:pt x="803" y="1349"/>
                  </a:lnTo>
                  <a:lnTo>
                    <a:pt x="836" y="1367"/>
                  </a:lnTo>
                  <a:lnTo>
                    <a:pt x="869" y="1383"/>
                  </a:lnTo>
                  <a:lnTo>
                    <a:pt x="902" y="1399"/>
                  </a:lnTo>
                  <a:lnTo>
                    <a:pt x="937" y="1414"/>
                  </a:lnTo>
                  <a:lnTo>
                    <a:pt x="971" y="1427"/>
                  </a:lnTo>
                  <a:lnTo>
                    <a:pt x="1006" y="1441"/>
                  </a:lnTo>
                  <a:lnTo>
                    <a:pt x="1041" y="1453"/>
                  </a:lnTo>
                  <a:lnTo>
                    <a:pt x="1078" y="1465"/>
                  </a:lnTo>
                  <a:lnTo>
                    <a:pt x="1114" y="1475"/>
                  </a:lnTo>
                  <a:lnTo>
                    <a:pt x="1150" y="1486"/>
                  </a:lnTo>
                  <a:lnTo>
                    <a:pt x="1187" y="1495"/>
                  </a:lnTo>
                  <a:lnTo>
                    <a:pt x="1225" y="1503"/>
                  </a:lnTo>
                  <a:lnTo>
                    <a:pt x="1262" y="1511"/>
                  </a:lnTo>
                  <a:lnTo>
                    <a:pt x="1300" y="1516"/>
                  </a:lnTo>
                  <a:lnTo>
                    <a:pt x="1338" y="1522"/>
                  </a:lnTo>
                  <a:lnTo>
                    <a:pt x="1377" y="1527"/>
                  </a:lnTo>
                  <a:lnTo>
                    <a:pt x="1416" y="1530"/>
                  </a:lnTo>
                  <a:lnTo>
                    <a:pt x="1455" y="1532"/>
                  </a:lnTo>
                  <a:lnTo>
                    <a:pt x="1494" y="1534"/>
                  </a:lnTo>
                  <a:lnTo>
                    <a:pt x="1534" y="1534"/>
                  </a:lnTo>
                  <a:lnTo>
                    <a:pt x="1534" y="1534"/>
                  </a:lnTo>
                  <a:lnTo>
                    <a:pt x="1573" y="1534"/>
                  </a:lnTo>
                  <a:lnTo>
                    <a:pt x="1613" y="1532"/>
                  </a:lnTo>
                  <a:lnTo>
                    <a:pt x="1651" y="1530"/>
                  </a:lnTo>
                  <a:lnTo>
                    <a:pt x="1691" y="1527"/>
                  </a:lnTo>
                  <a:lnTo>
                    <a:pt x="1729" y="1522"/>
                  </a:lnTo>
                  <a:lnTo>
                    <a:pt x="1767" y="1516"/>
                  </a:lnTo>
                  <a:lnTo>
                    <a:pt x="1805" y="1511"/>
                  </a:lnTo>
                  <a:lnTo>
                    <a:pt x="1843" y="1503"/>
                  </a:lnTo>
                  <a:lnTo>
                    <a:pt x="1880" y="1495"/>
                  </a:lnTo>
                  <a:lnTo>
                    <a:pt x="1917" y="1486"/>
                  </a:lnTo>
                  <a:lnTo>
                    <a:pt x="1954" y="1475"/>
                  </a:lnTo>
                  <a:lnTo>
                    <a:pt x="1990" y="1465"/>
                  </a:lnTo>
                  <a:lnTo>
                    <a:pt x="2025" y="1453"/>
                  </a:lnTo>
                  <a:lnTo>
                    <a:pt x="2062" y="1441"/>
                  </a:lnTo>
                  <a:lnTo>
                    <a:pt x="2096" y="1427"/>
                  </a:lnTo>
                  <a:lnTo>
                    <a:pt x="2131" y="1414"/>
                  </a:lnTo>
                  <a:lnTo>
                    <a:pt x="2165" y="1399"/>
                  </a:lnTo>
                  <a:lnTo>
                    <a:pt x="2199" y="1383"/>
                  </a:lnTo>
                  <a:lnTo>
                    <a:pt x="2232" y="1367"/>
                  </a:lnTo>
                  <a:lnTo>
                    <a:pt x="2265" y="1349"/>
                  </a:lnTo>
                  <a:lnTo>
                    <a:pt x="2297" y="1330"/>
                  </a:lnTo>
                  <a:lnTo>
                    <a:pt x="2329" y="1312"/>
                  </a:lnTo>
                  <a:lnTo>
                    <a:pt x="2360" y="1292"/>
                  </a:lnTo>
                  <a:lnTo>
                    <a:pt x="2391" y="1272"/>
                  </a:lnTo>
                  <a:lnTo>
                    <a:pt x="2422" y="1252"/>
                  </a:lnTo>
                  <a:lnTo>
                    <a:pt x="2452" y="1229"/>
                  </a:lnTo>
                  <a:lnTo>
                    <a:pt x="2481" y="1207"/>
                  </a:lnTo>
                  <a:lnTo>
                    <a:pt x="2509" y="1183"/>
                  </a:lnTo>
                  <a:lnTo>
                    <a:pt x="2537" y="1160"/>
                  </a:lnTo>
                  <a:lnTo>
                    <a:pt x="2565" y="1135"/>
                  </a:lnTo>
                  <a:lnTo>
                    <a:pt x="2593" y="1111"/>
                  </a:lnTo>
                  <a:lnTo>
                    <a:pt x="2618" y="1085"/>
                  </a:lnTo>
                  <a:lnTo>
                    <a:pt x="2644" y="1059"/>
                  </a:lnTo>
                  <a:lnTo>
                    <a:pt x="2669" y="1032"/>
                  </a:lnTo>
                  <a:lnTo>
                    <a:pt x="2694" y="1004"/>
                  </a:lnTo>
                  <a:lnTo>
                    <a:pt x="2717" y="975"/>
                  </a:lnTo>
                  <a:lnTo>
                    <a:pt x="2741" y="947"/>
                  </a:lnTo>
                  <a:lnTo>
                    <a:pt x="2763" y="918"/>
                  </a:lnTo>
                  <a:lnTo>
                    <a:pt x="2784" y="888"/>
                  </a:lnTo>
                  <a:lnTo>
                    <a:pt x="2806" y="858"/>
                  </a:lnTo>
                  <a:lnTo>
                    <a:pt x="2826" y="827"/>
                  </a:lnTo>
                  <a:lnTo>
                    <a:pt x="2845" y="795"/>
                  </a:lnTo>
                  <a:lnTo>
                    <a:pt x="2864" y="763"/>
                  </a:lnTo>
                  <a:lnTo>
                    <a:pt x="2883" y="731"/>
                  </a:lnTo>
                  <a:lnTo>
                    <a:pt x="2900" y="698"/>
                  </a:lnTo>
                  <a:lnTo>
                    <a:pt x="2917" y="665"/>
                  </a:lnTo>
                  <a:lnTo>
                    <a:pt x="2933" y="631"/>
                  </a:lnTo>
                  <a:lnTo>
                    <a:pt x="2948" y="597"/>
                  </a:lnTo>
                  <a:lnTo>
                    <a:pt x="2961" y="563"/>
                  </a:lnTo>
                  <a:lnTo>
                    <a:pt x="2974" y="528"/>
                  </a:lnTo>
                  <a:lnTo>
                    <a:pt x="2987" y="493"/>
                  </a:lnTo>
                  <a:lnTo>
                    <a:pt x="2999" y="456"/>
                  </a:lnTo>
                  <a:lnTo>
                    <a:pt x="3009" y="420"/>
                  </a:lnTo>
                  <a:lnTo>
                    <a:pt x="3019" y="384"/>
                  </a:lnTo>
                  <a:lnTo>
                    <a:pt x="3029" y="346"/>
                  </a:lnTo>
                  <a:lnTo>
                    <a:pt x="3037" y="309"/>
                  </a:lnTo>
                  <a:lnTo>
                    <a:pt x="3043" y="272"/>
                  </a:lnTo>
                  <a:lnTo>
                    <a:pt x="3050" y="233"/>
                  </a:lnTo>
                  <a:lnTo>
                    <a:pt x="3055" y="195"/>
                  </a:lnTo>
                  <a:lnTo>
                    <a:pt x="3059" y="157"/>
                  </a:lnTo>
                  <a:lnTo>
                    <a:pt x="3064" y="118"/>
                  </a:lnTo>
                  <a:lnTo>
                    <a:pt x="3066" y="79"/>
                  </a:lnTo>
                  <a:lnTo>
                    <a:pt x="3067" y="39"/>
                  </a:lnTo>
                  <a:lnTo>
                    <a:pt x="3068" y="0"/>
                  </a:lnTo>
                  <a:lnTo>
                    <a:pt x="2691" y="0"/>
                  </a:lnTo>
                  <a:lnTo>
                    <a:pt x="2691" y="0"/>
                  </a:lnTo>
                  <a:lnTo>
                    <a:pt x="2691" y="30"/>
                  </a:lnTo>
                  <a:lnTo>
                    <a:pt x="2690" y="60"/>
                  </a:lnTo>
                  <a:lnTo>
                    <a:pt x="2687" y="90"/>
                  </a:lnTo>
                  <a:lnTo>
                    <a:pt x="2685" y="118"/>
                  </a:lnTo>
                  <a:lnTo>
                    <a:pt x="2682" y="147"/>
                  </a:lnTo>
                  <a:lnTo>
                    <a:pt x="2678" y="176"/>
                  </a:lnTo>
                  <a:lnTo>
                    <a:pt x="2672" y="205"/>
                  </a:lnTo>
                  <a:lnTo>
                    <a:pt x="2667" y="233"/>
                  </a:lnTo>
                  <a:lnTo>
                    <a:pt x="2661" y="261"/>
                  </a:lnTo>
                  <a:lnTo>
                    <a:pt x="2654" y="289"/>
                  </a:lnTo>
                  <a:lnTo>
                    <a:pt x="2647" y="317"/>
                  </a:lnTo>
                  <a:lnTo>
                    <a:pt x="2638" y="344"/>
                  </a:lnTo>
                  <a:lnTo>
                    <a:pt x="2630" y="371"/>
                  </a:lnTo>
                  <a:lnTo>
                    <a:pt x="2620" y="398"/>
                  </a:lnTo>
                  <a:lnTo>
                    <a:pt x="2611" y="424"/>
                  </a:lnTo>
                  <a:lnTo>
                    <a:pt x="2600" y="451"/>
                  </a:lnTo>
                  <a:lnTo>
                    <a:pt x="2588" y="477"/>
                  </a:lnTo>
                  <a:lnTo>
                    <a:pt x="2577" y="502"/>
                  </a:lnTo>
                  <a:lnTo>
                    <a:pt x="2565" y="527"/>
                  </a:lnTo>
                  <a:lnTo>
                    <a:pt x="2551" y="551"/>
                  </a:lnTo>
                  <a:lnTo>
                    <a:pt x="2537" y="576"/>
                  </a:lnTo>
                  <a:lnTo>
                    <a:pt x="2523" y="600"/>
                  </a:lnTo>
                  <a:lnTo>
                    <a:pt x="2508" y="624"/>
                  </a:lnTo>
                  <a:lnTo>
                    <a:pt x="2493" y="647"/>
                  </a:lnTo>
                  <a:lnTo>
                    <a:pt x="2477" y="669"/>
                  </a:lnTo>
                  <a:lnTo>
                    <a:pt x="2461" y="693"/>
                  </a:lnTo>
                  <a:lnTo>
                    <a:pt x="2444" y="714"/>
                  </a:lnTo>
                  <a:lnTo>
                    <a:pt x="2426" y="737"/>
                  </a:lnTo>
                  <a:lnTo>
                    <a:pt x="2409" y="757"/>
                  </a:lnTo>
                  <a:lnTo>
                    <a:pt x="2390" y="778"/>
                  </a:lnTo>
                  <a:lnTo>
                    <a:pt x="2372" y="798"/>
                  </a:lnTo>
                  <a:lnTo>
                    <a:pt x="2352" y="819"/>
                  </a:lnTo>
                  <a:lnTo>
                    <a:pt x="2332" y="838"/>
                  </a:lnTo>
                  <a:lnTo>
                    <a:pt x="2312" y="857"/>
                  </a:lnTo>
                  <a:lnTo>
                    <a:pt x="2291" y="875"/>
                  </a:lnTo>
                  <a:lnTo>
                    <a:pt x="2270" y="893"/>
                  </a:lnTo>
                  <a:lnTo>
                    <a:pt x="2248" y="910"/>
                  </a:lnTo>
                  <a:lnTo>
                    <a:pt x="2226" y="927"/>
                  </a:lnTo>
                  <a:lnTo>
                    <a:pt x="2203" y="943"/>
                  </a:lnTo>
                  <a:lnTo>
                    <a:pt x="2181" y="959"/>
                  </a:lnTo>
                  <a:lnTo>
                    <a:pt x="2158" y="975"/>
                  </a:lnTo>
                  <a:lnTo>
                    <a:pt x="2134" y="989"/>
                  </a:lnTo>
                  <a:lnTo>
                    <a:pt x="2110" y="1004"/>
                  </a:lnTo>
                  <a:lnTo>
                    <a:pt x="2085" y="1018"/>
                  </a:lnTo>
                  <a:lnTo>
                    <a:pt x="2061" y="1031"/>
                  </a:lnTo>
                  <a:lnTo>
                    <a:pt x="2035" y="1044"/>
                  </a:lnTo>
                  <a:lnTo>
                    <a:pt x="2009" y="1055"/>
                  </a:lnTo>
                  <a:lnTo>
                    <a:pt x="1984" y="1066"/>
                  </a:lnTo>
                  <a:lnTo>
                    <a:pt x="1958" y="1077"/>
                  </a:lnTo>
                  <a:lnTo>
                    <a:pt x="1932" y="1087"/>
                  </a:lnTo>
                  <a:lnTo>
                    <a:pt x="1905" y="1097"/>
                  </a:lnTo>
                  <a:lnTo>
                    <a:pt x="1878" y="1105"/>
                  </a:lnTo>
                  <a:lnTo>
                    <a:pt x="1851" y="1113"/>
                  </a:lnTo>
                  <a:lnTo>
                    <a:pt x="1823" y="1120"/>
                  </a:lnTo>
                  <a:lnTo>
                    <a:pt x="1795" y="1128"/>
                  </a:lnTo>
                  <a:lnTo>
                    <a:pt x="1766" y="1134"/>
                  </a:lnTo>
                  <a:lnTo>
                    <a:pt x="1739" y="1140"/>
                  </a:lnTo>
                  <a:lnTo>
                    <a:pt x="1710" y="1144"/>
                  </a:lnTo>
                  <a:lnTo>
                    <a:pt x="1681" y="1148"/>
                  </a:lnTo>
                  <a:lnTo>
                    <a:pt x="1652" y="1151"/>
                  </a:lnTo>
                  <a:lnTo>
                    <a:pt x="1622" y="1153"/>
                  </a:lnTo>
                  <a:lnTo>
                    <a:pt x="1594" y="1156"/>
                  </a:lnTo>
                  <a:lnTo>
                    <a:pt x="1564" y="1157"/>
                  </a:lnTo>
                  <a:lnTo>
                    <a:pt x="1534" y="1158"/>
                  </a:lnTo>
                  <a:lnTo>
                    <a:pt x="1534" y="1158"/>
                  </a:lnTo>
                  <a:close/>
                </a:path>
              </a:pathLst>
            </a:custGeom>
            <a:solidFill>
              <a:schemeClr val="accent4"/>
            </a:solidFill>
            <a:ln>
              <a:noFill/>
            </a:ln>
          </p:spPr>
          <p:txBody>
            <a:bodyPr anchor="ctr"/>
            <a:lstStyle/>
            <a:p>
              <a:pPr algn="ctr"/>
              <a:endParaRPr/>
            </a:p>
          </p:txBody>
        </p:sp>
        <p:grpSp>
          <p:nvGrpSpPr>
            <p:cNvPr id="5" name="Group 25"/>
            <p:cNvGrpSpPr/>
            <p:nvPr/>
          </p:nvGrpSpPr>
          <p:grpSpPr>
            <a:xfrm>
              <a:off x="2157610" y="1794295"/>
              <a:ext cx="2222002" cy="3177393"/>
              <a:chOff x="1440292" y="2185987"/>
              <a:chExt cx="2564487" cy="3667135"/>
            </a:xfrm>
            <a:solidFill>
              <a:schemeClr val="accent1"/>
            </a:solidFill>
          </p:grpSpPr>
          <p:sp>
            <p:nvSpPr>
              <p:cNvPr id="36" name="Rectangle 26"/>
              <p:cNvSpPr/>
              <p:nvPr/>
            </p:nvSpPr>
            <p:spPr>
              <a:xfrm>
                <a:off x="1440292" y="3467812"/>
                <a:ext cx="314808" cy="2385310"/>
              </a:xfrm>
              <a:prstGeom prst="rect">
                <a:avLst/>
              </a:prstGeom>
              <a:grpFill/>
              <a:ln>
                <a:noFill/>
              </a:ln>
            </p:spPr>
            <p:txBody>
              <a:bodyPr anchor="ctr"/>
              <a:lstStyle/>
              <a:p>
                <a:pPr algn="ctr"/>
                <a:endParaRPr/>
              </a:p>
            </p:txBody>
          </p:sp>
          <p:sp>
            <p:nvSpPr>
              <p:cNvPr id="37" name="Freeform: Shape 27"/>
              <p:cNvSpPr/>
              <p:nvPr/>
            </p:nvSpPr>
            <p:spPr bwMode="auto">
              <a:xfrm>
                <a:off x="1440292" y="2185987"/>
                <a:ext cx="2564487" cy="1281825"/>
              </a:xfrm>
              <a:custGeom>
                <a:avLst/>
                <a:gdLst>
                  <a:gd name="T0" fmla="*/ 1624 w 3069"/>
                  <a:gd name="T1" fmla="*/ 381 h 1534"/>
                  <a:gd name="T2" fmla="*/ 1768 w 3069"/>
                  <a:gd name="T3" fmla="*/ 400 h 1534"/>
                  <a:gd name="T4" fmla="*/ 1906 w 3069"/>
                  <a:gd name="T5" fmla="*/ 437 h 1534"/>
                  <a:gd name="T6" fmla="*/ 2036 w 3069"/>
                  <a:gd name="T7" fmla="*/ 490 h 1534"/>
                  <a:gd name="T8" fmla="*/ 2159 w 3069"/>
                  <a:gd name="T9" fmla="*/ 559 h 1534"/>
                  <a:gd name="T10" fmla="*/ 2271 w 3069"/>
                  <a:gd name="T11" fmla="*/ 641 h 1534"/>
                  <a:gd name="T12" fmla="*/ 2372 w 3069"/>
                  <a:gd name="T13" fmla="*/ 736 h 1534"/>
                  <a:gd name="T14" fmla="*/ 2462 w 3069"/>
                  <a:gd name="T15" fmla="*/ 841 h 1534"/>
                  <a:gd name="T16" fmla="*/ 2538 w 3069"/>
                  <a:gd name="T17" fmla="*/ 958 h 1534"/>
                  <a:gd name="T18" fmla="*/ 2601 w 3069"/>
                  <a:gd name="T19" fmla="*/ 1083 h 1534"/>
                  <a:gd name="T20" fmla="*/ 2648 w 3069"/>
                  <a:gd name="T21" fmla="*/ 1217 h 1534"/>
                  <a:gd name="T22" fmla="*/ 2679 w 3069"/>
                  <a:gd name="T23" fmla="*/ 1358 h 1534"/>
                  <a:gd name="T24" fmla="*/ 2692 w 3069"/>
                  <a:gd name="T25" fmla="*/ 1504 h 1534"/>
                  <a:gd name="T26" fmla="*/ 3067 w 3069"/>
                  <a:gd name="T27" fmla="*/ 1455 h 1534"/>
                  <a:gd name="T28" fmla="*/ 3045 w 3069"/>
                  <a:gd name="T29" fmla="*/ 1262 h 1534"/>
                  <a:gd name="T30" fmla="*/ 3000 w 3069"/>
                  <a:gd name="T31" fmla="*/ 1078 h 1534"/>
                  <a:gd name="T32" fmla="*/ 2933 w 3069"/>
                  <a:gd name="T33" fmla="*/ 903 h 1534"/>
                  <a:gd name="T34" fmla="*/ 2846 w 3069"/>
                  <a:gd name="T35" fmla="*/ 739 h 1534"/>
                  <a:gd name="T36" fmla="*/ 2742 w 3069"/>
                  <a:gd name="T37" fmla="*/ 587 h 1534"/>
                  <a:gd name="T38" fmla="*/ 2619 w 3069"/>
                  <a:gd name="T39" fmla="*/ 449 h 1534"/>
                  <a:gd name="T40" fmla="*/ 2482 w 3069"/>
                  <a:gd name="T41" fmla="*/ 327 h 1534"/>
                  <a:gd name="T42" fmla="*/ 2330 w 3069"/>
                  <a:gd name="T43" fmla="*/ 222 h 1534"/>
                  <a:gd name="T44" fmla="*/ 2166 w 3069"/>
                  <a:gd name="T45" fmla="*/ 135 h 1534"/>
                  <a:gd name="T46" fmla="*/ 1990 w 3069"/>
                  <a:gd name="T47" fmla="*/ 69 h 1534"/>
                  <a:gd name="T48" fmla="*/ 1806 w 3069"/>
                  <a:gd name="T49" fmla="*/ 23 h 1534"/>
                  <a:gd name="T50" fmla="*/ 1614 w 3069"/>
                  <a:gd name="T51" fmla="*/ 2 h 1534"/>
                  <a:gd name="T52" fmla="*/ 1455 w 3069"/>
                  <a:gd name="T53" fmla="*/ 2 h 1534"/>
                  <a:gd name="T54" fmla="*/ 1263 w 3069"/>
                  <a:gd name="T55" fmla="*/ 23 h 1534"/>
                  <a:gd name="T56" fmla="*/ 1079 w 3069"/>
                  <a:gd name="T57" fmla="*/ 69 h 1534"/>
                  <a:gd name="T58" fmla="*/ 903 w 3069"/>
                  <a:gd name="T59" fmla="*/ 135 h 1534"/>
                  <a:gd name="T60" fmla="*/ 739 w 3069"/>
                  <a:gd name="T61" fmla="*/ 222 h 1534"/>
                  <a:gd name="T62" fmla="*/ 587 w 3069"/>
                  <a:gd name="T63" fmla="*/ 327 h 1534"/>
                  <a:gd name="T64" fmla="*/ 450 w 3069"/>
                  <a:gd name="T65" fmla="*/ 449 h 1534"/>
                  <a:gd name="T66" fmla="*/ 327 w 3069"/>
                  <a:gd name="T67" fmla="*/ 587 h 1534"/>
                  <a:gd name="T68" fmla="*/ 223 w 3069"/>
                  <a:gd name="T69" fmla="*/ 739 h 1534"/>
                  <a:gd name="T70" fmla="*/ 135 w 3069"/>
                  <a:gd name="T71" fmla="*/ 903 h 1534"/>
                  <a:gd name="T72" fmla="*/ 69 w 3069"/>
                  <a:gd name="T73" fmla="*/ 1078 h 1534"/>
                  <a:gd name="T74" fmla="*/ 25 w 3069"/>
                  <a:gd name="T75" fmla="*/ 1262 h 1534"/>
                  <a:gd name="T76" fmla="*/ 2 w 3069"/>
                  <a:gd name="T77" fmla="*/ 1455 h 1534"/>
                  <a:gd name="T78" fmla="*/ 377 w 3069"/>
                  <a:gd name="T79" fmla="*/ 1504 h 1534"/>
                  <a:gd name="T80" fmla="*/ 390 w 3069"/>
                  <a:gd name="T81" fmla="*/ 1358 h 1534"/>
                  <a:gd name="T82" fmla="*/ 421 w 3069"/>
                  <a:gd name="T83" fmla="*/ 1217 h 1534"/>
                  <a:gd name="T84" fmla="*/ 468 w 3069"/>
                  <a:gd name="T85" fmla="*/ 1083 h 1534"/>
                  <a:gd name="T86" fmla="*/ 531 w 3069"/>
                  <a:gd name="T87" fmla="*/ 958 h 1534"/>
                  <a:gd name="T88" fmla="*/ 608 w 3069"/>
                  <a:gd name="T89" fmla="*/ 841 h 1534"/>
                  <a:gd name="T90" fmla="*/ 697 w 3069"/>
                  <a:gd name="T91" fmla="*/ 736 h 1534"/>
                  <a:gd name="T92" fmla="*/ 798 w 3069"/>
                  <a:gd name="T93" fmla="*/ 641 h 1534"/>
                  <a:gd name="T94" fmla="*/ 910 w 3069"/>
                  <a:gd name="T95" fmla="*/ 559 h 1534"/>
                  <a:gd name="T96" fmla="*/ 1033 w 3069"/>
                  <a:gd name="T97" fmla="*/ 490 h 1534"/>
                  <a:gd name="T98" fmla="*/ 1163 w 3069"/>
                  <a:gd name="T99" fmla="*/ 437 h 1534"/>
                  <a:gd name="T100" fmla="*/ 1302 w 3069"/>
                  <a:gd name="T101" fmla="*/ 400 h 1534"/>
                  <a:gd name="T102" fmla="*/ 1446 w 3069"/>
                  <a:gd name="T103" fmla="*/ 381 h 15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069" h="1534">
                    <a:moveTo>
                      <a:pt x="1534" y="376"/>
                    </a:moveTo>
                    <a:lnTo>
                      <a:pt x="1534" y="376"/>
                    </a:lnTo>
                    <a:lnTo>
                      <a:pt x="1564" y="377"/>
                    </a:lnTo>
                    <a:lnTo>
                      <a:pt x="1594" y="378"/>
                    </a:lnTo>
                    <a:lnTo>
                      <a:pt x="1624" y="381"/>
                    </a:lnTo>
                    <a:lnTo>
                      <a:pt x="1652" y="383"/>
                    </a:lnTo>
                    <a:lnTo>
                      <a:pt x="1682" y="386"/>
                    </a:lnTo>
                    <a:lnTo>
                      <a:pt x="1711" y="390"/>
                    </a:lnTo>
                    <a:lnTo>
                      <a:pt x="1740" y="394"/>
                    </a:lnTo>
                    <a:lnTo>
                      <a:pt x="1768" y="400"/>
                    </a:lnTo>
                    <a:lnTo>
                      <a:pt x="1796" y="406"/>
                    </a:lnTo>
                    <a:lnTo>
                      <a:pt x="1824" y="414"/>
                    </a:lnTo>
                    <a:lnTo>
                      <a:pt x="1852" y="421"/>
                    </a:lnTo>
                    <a:lnTo>
                      <a:pt x="1878" y="429"/>
                    </a:lnTo>
                    <a:lnTo>
                      <a:pt x="1906" y="437"/>
                    </a:lnTo>
                    <a:lnTo>
                      <a:pt x="1933" y="447"/>
                    </a:lnTo>
                    <a:lnTo>
                      <a:pt x="1958" y="457"/>
                    </a:lnTo>
                    <a:lnTo>
                      <a:pt x="1985" y="468"/>
                    </a:lnTo>
                    <a:lnTo>
                      <a:pt x="2011" y="479"/>
                    </a:lnTo>
                    <a:lnTo>
                      <a:pt x="2036" y="490"/>
                    </a:lnTo>
                    <a:lnTo>
                      <a:pt x="2062" y="503"/>
                    </a:lnTo>
                    <a:lnTo>
                      <a:pt x="2086" y="516"/>
                    </a:lnTo>
                    <a:lnTo>
                      <a:pt x="2111" y="530"/>
                    </a:lnTo>
                    <a:lnTo>
                      <a:pt x="2134" y="545"/>
                    </a:lnTo>
                    <a:lnTo>
                      <a:pt x="2159" y="559"/>
                    </a:lnTo>
                    <a:lnTo>
                      <a:pt x="2181" y="575"/>
                    </a:lnTo>
                    <a:lnTo>
                      <a:pt x="2205" y="591"/>
                    </a:lnTo>
                    <a:lnTo>
                      <a:pt x="2227" y="607"/>
                    </a:lnTo>
                    <a:lnTo>
                      <a:pt x="2249" y="624"/>
                    </a:lnTo>
                    <a:lnTo>
                      <a:pt x="2271" y="641"/>
                    </a:lnTo>
                    <a:lnTo>
                      <a:pt x="2292" y="659"/>
                    </a:lnTo>
                    <a:lnTo>
                      <a:pt x="2312" y="677"/>
                    </a:lnTo>
                    <a:lnTo>
                      <a:pt x="2333" y="696"/>
                    </a:lnTo>
                    <a:lnTo>
                      <a:pt x="2353" y="715"/>
                    </a:lnTo>
                    <a:lnTo>
                      <a:pt x="2372" y="736"/>
                    </a:lnTo>
                    <a:lnTo>
                      <a:pt x="2391" y="756"/>
                    </a:lnTo>
                    <a:lnTo>
                      <a:pt x="2409" y="777"/>
                    </a:lnTo>
                    <a:lnTo>
                      <a:pt x="2427" y="797"/>
                    </a:lnTo>
                    <a:lnTo>
                      <a:pt x="2445" y="820"/>
                    </a:lnTo>
                    <a:lnTo>
                      <a:pt x="2462" y="841"/>
                    </a:lnTo>
                    <a:lnTo>
                      <a:pt x="2479" y="865"/>
                    </a:lnTo>
                    <a:lnTo>
                      <a:pt x="2495" y="887"/>
                    </a:lnTo>
                    <a:lnTo>
                      <a:pt x="2510" y="910"/>
                    </a:lnTo>
                    <a:lnTo>
                      <a:pt x="2524" y="934"/>
                    </a:lnTo>
                    <a:lnTo>
                      <a:pt x="2538" y="958"/>
                    </a:lnTo>
                    <a:lnTo>
                      <a:pt x="2552" y="983"/>
                    </a:lnTo>
                    <a:lnTo>
                      <a:pt x="2565" y="1007"/>
                    </a:lnTo>
                    <a:lnTo>
                      <a:pt x="2578" y="1032"/>
                    </a:lnTo>
                    <a:lnTo>
                      <a:pt x="2589" y="1057"/>
                    </a:lnTo>
                    <a:lnTo>
                      <a:pt x="2601" y="1083"/>
                    </a:lnTo>
                    <a:lnTo>
                      <a:pt x="2612" y="1110"/>
                    </a:lnTo>
                    <a:lnTo>
                      <a:pt x="2621" y="1136"/>
                    </a:lnTo>
                    <a:lnTo>
                      <a:pt x="2631" y="1163"/>
                    </a:lnTo>
                    <a:lnTo>
                      <a:pt x="2640" y="1190"/>
                    </a:lnTo>
                    <a:lnTo>
                      <a:pt x="2648" y="1217"/>
                    </a:lnTo>
                    <a:lnTo>
                      <a:pt x="2656" y="1245"/>
                    </a:lnTo>
                    <a:lnTo>
                      <a:pt x="2662" y="1273"/>
                    </a:lnTo>
                    <a:lnTo>
                      <a:pt x="2668" y="1301"/>
                    </a:lnTo>
                    <a:lnTo>
                      <a:pt x="2674" y="1329"/>
                    </a:lnTo>
                    <a:lnTo>
                      <a:pt x="2679" y="1358"/>
                    </a:lnTo>
                    <a:lnTo>
                      <a:pt x="2682" y="1387"/>
                    </a:lnTo>
                    <a:lnTo>
                      <a:pt x="2685" y="1416"/>
                    </a:lnTo>
                    <a:lnTo>
                      <a:pt x="2689" y="1444"/>
                    </a:lnTo>
                    <a:lnTo>
                      <a:pt x="2691" y="1474"/>
                    </a:lnTo>
                    <a:lnTo>
                      <a:pt x="2692" y="1504"/>
                    </a:lnTo>
                    <a:lnTo>
                      <a:pt x="2692" y="1534"/>
                    </a:lnTo>
                    <a:lnTo>
                      <a:pt x="3069" y="1534"/>
                    </a:lnTo>
                    <a:lnTo>
                      <a:pt x="3069" y="1534"/>
                    </a:lnTo>
                    <a:lnTo>
                      <a:pt x="3068" y="1495"/>
                    </a:lnTo>
                    <a:lnTo>
                      <a:pt x="3067" y="1455"/>
                    </a:lnTo>
                    <a:lnTo>
                      <a:pt x="3064" y="1416"/>
                    </a:lnTo>
                    <a:lnTo>
                      <a:pt x="3061" y="1377"/>
                    </a:lnTo>
                    <a:lnTo>
                      <a:pt x="3056" y="1339"/>
                    </a:lnTo>
                    <a:lnTo>
                      <a:pt x="3051" y="1301"/>
                    </a:lnTo>
                    <a:lnTo>
                      <a:pt x="3045" y="1262"/>
                    </a:lnTo>
                    <a:lnTo>
                      <a:pt x="3037" y="1225"/>
                    </a:lnTo>
                    <a:lnTo>
                      <a:pt x="3030" y="1188"/>
                    </a:lnTo>
                    <a:lnTo>
                      <a:pt x="3020" y="1150"/>
                    </a:lnTo>
                    <a:lnTo>
                      <a:pt x="3011" y="1114"/>
                    </a:lnTo>
                    <a:lnTo>
                      <a:pt x="3000" y="1078"/>
                    </a:lnTo>
                    <a:lnTo>
                      <a:pt x="2988" y="1041"/>
                    </a:lnTo>
                    <a:lnTo>
                      <a:pt x="2975" y="1006"/>
                    </a:lnTo>
                    <a:lnTo>
                      <a:pt x="2963" y="971"/>
                    </a:lnTo>
                    <a:lnTo>
                      <a:pt x="2948" y="937"/>
                    </a:lnTo>
                    <a:lnTo>
                      <a:pt x="2933" y="903"/>
                    </a:lnTo>
                    <a:lnTo>
                      <a:pt x="2918" y="869"/>
                    </a:lnTo>
                    <a:lnTo>
                      <a:pt x="2901" y="836"/>
                    </a:lnTo>
                    <a:lnTo>
                      <a:pt x="2884" y="803"/>
                    </a:lnTo>
                    <a:lnTo>
                      <a:pt x="2866" y="771"/>
                    </a:lnTo>
                    <a:lnTo>
                      <a:pt x="2846" y="739"/>
                    </a:lnTo>
                    <a:lnTo>
                      <a:pt x="2827" y="707"/>
                    </a:lnTo>
                    <a:lnTo>
                      <a:pt x="2807" y="676"/>
                    </a:lnTo>
                    <a:lnTo>
                      <a:pt x="2786" y="646"/>
                    </a:lnTo>
                    <a:lnTo>
                      <a:pt x="2764" y="616"/>
                    </a:lnTo>
                    <a:lnTo>
                      <a:pt x="2742" y="587"/>
                    </a:lnTo>
                    <a:lnTo>
                      <a:pt x="2718" y="559"/>
                    </a:lnTo>
                    <a:lnTo>
                      <a:pt x="2695" y="530"/>
                    </a:lnTo>
                    <a:lnTo>
                      <a:pt x="2671" y="502"/>
                    </a:lnTo>
                    <a:lnTo>
                      <a:pt x="2645" y="475"/>
                    </a:lnTo>
                    <a:lnTo>
                      <a:pt x="2619" y="449"/>
                    </a:lnTo>
                    <a:lnTo>
                      <a:pt x="2593" y="423"/>
                    </a:lnTo>
                    <a:lnTo>
                      <a:pt x="2566" y="399"/>
                    </a:lnTo>
                    <a:lnTo>
                      <a:pt x="2538" y="374"/>
                    </a:lnTo>
                    <a:lnTo>
                      <a:pt x="2511" y="351"/>
                    </a:lnTo>
                    <a:lnTo>
                      <a:pt x="2482" y="327"/>
                    </a:lnTo>
                    <a:lnTo>
                      <a:pt x="2452" y="305"/>
                    </a:lnTo>
                    <a:lnTo>
                      <a:pt x="2423" y="282"/>
                    </a:lnTo>
                    <a:lnTo>
                      <a:pt x="2392" y="262"/>
                    </a:lnTo>
                    <a:lnTo>
                      <a:pt x="2361" y="242"/>
                    </a:lnTo>
                    <a:lnTo>
                      <a:pt x="2330" y="222"/>
                    </a:lnTo>
                    <a:lnTo>
                      <a:pt x="2298" y="204"/>
                    </a:lnTo>
                    <a:lnTo>
                      <a:pt x="2265" y="185"/>
                    </a:lnTo>
                    <a:lnTo>
                      <a:pt x="2233" y="167"/>
                    </a:lnTo>
                    <a:lnTo>
                      <a:pt x="2199" y="151"/>
                    </a:lnTo>
                    <a:lnTo>
                      <a:pt x="2166" y="135"/>
                    </a:lnTo>
                    <a:lnTo>
                      <a:pt x="2132" y="120"/>
                    </a:lnTo>
                    <a:lnTo>
                      <a:pt x="2097" y="107"/>
                    </a:lnTo>
                    <a:lnTo>
                      <a:pt x="2062" y="93"/>
                    </a:lnTo>
                    <a:lnTo>
                      <a:pt x="2027" y="81"/>
                    </a:lnTo>
                    <a:lnTo>
                      <a:pt x="1990" y="69"/>
                    </a:lnTo>
                    <a:lnTo>
                      <a:pt x="1954" y="59"/>
                    </a:lnTo>
                    <a:lnTo>
                      <a:pt x="1918" y="48"/>
                    </a:lnTo>
                    <a:lnTo>
                      <a:pt x="1881" y="39"/>
                    </a:lnTo>
                    <a:lnTo>
                      <a:pt x="1843" y="31"/>
                    </a:lnTo>
                    <a:lnTo>
                      <a:pt x="1806" y="23"/>
                    </a:lnTo>
                    <a:lnTo>
                      <a:pt x="1769" y="18"/>
                    </a:lnTo>
                    <a:lnTo>
                      <a:pt x="1730" y="12"/>
                    </a:lnTo>
                    <a:lnTo>
                      <a:pt x="1692" y="7"/>
                    </a:lnTo>
                    <a:lnTo>
                      <a:pt x="1652" y="4"/>
                    </a:lnTo>
                    <a:lnTo>
                      <a:pt x="1614" y="2"/>
                    </a:lnTo>
                    <a:lnTo>
                      <a:pt x="1575" y="0"/>
                    </a:lnTo>
                    <a:lnTo>
                      <a:pt x="1534" y="0"/>
                    </a:lnTo>
                    <a:lnTo>
                      <a:pt x="1534" y="0"/>
                    </a:lnTo>
                    <a:lnTo>
                      <a:pt x="1495" y="0"/>
                    </a:lnTo>
                    <a:lnTo>
                      <a:pt x="1455" y="2"/>
                    </a:lnTo>
                    <a:lnTo>
                      <a:pt x="1417" y="4"/>
                    </a:lnTo>
                    <a:lnTo>
                      <a:pt x="1377" y="7"/>
                    </a:lnTo>
                    <a:lnTo>
                      <a:pt x="1339" y="12"/>
                    </a:lnTo>
                    <a:lnTo>
                      <a:pt x="1301" y="18"/>
                    </a:lnTo>
                    <a:lnTo>
                      <a:pt x="1263" y="23"/>
                    </a:lnTo>
                    <a:lnTo>
                      <a:pt x="1225" y="31"/>
                    </a:lnTo>
                    <a:lnTo>
                      <a:pt x="1188" y="39"/>
                    </a:lnTo>
                    <a:lnTo>
                      <a:pt x="1151" y="48"/>
                    </a:lnTo>
                    <a:lnTo>
                      <a:pt x="1114" y="59"/>
                    </a:lnTo>
                    <a:lnTo>
                      <a:pt x="1079" y="69"/>
                    </a:lnTo>
                    <a:lnTo>
                      <a:pt x="1043" y="81"/>
                    </a:lnTo>
                    <a:lnTo>
                      <a:pt x="1007" y="93"/>
                    </a:lnTo>
                    <a:lnTo>
                      <a:pt x="972" y="107"/>
                    </a:lnTo>
                    <a:lnTo>
                      <a:pt x="937" y="120"/>
                    </a:lnTo>
                    <a:lnTo>
                      <a:pt x="903" y="135"/>
                    </a:lnTo>
                    <a:lnTo>
                      <a:pt x="870" y="151"/>
                    </a:lnTo>
                    <a:lnTo>
                      <a:pt x="836" y="167"/>
                    </a:lnTo>
                    <a:lnTo>
                      <a:pt x="803" y="185"/>
                    </a:lnTo>
                    <a:lnTo>
                      <a:pt x="771" y="204"/>
                    </a:lnTo>
                    <a:lnTo>
                      <a:pt x="739" y="222"/>
                    </a:lnTo>
                    <a:lnTo>
                      <a:pt x="708" y="242"/>
                    </a:lnTo>
                    <a:lnTo>
                      <a:pt x="677" y="262"/>
                    </a:lnTo>
                    <a:lnTo>
                      <a:pt x="646" y="282"/>
                    </a:lnTo>
                    <a:lnTo>
                      <a:pt x="616" y="305"/>
                    </a:lnTo>
                    <a:lnTo>
                      <a:pt x="587" y="327"/>
                    </a:lnTo>
                    <a:lnTo>
                      <a:pt x="559" y="351"/>
                    </a:lnTo>
                    <a:lnTo>
                      <a:pt x="531" y="374"/>
                    </a:lnTo>
                    <a:lnTo>
                      <a:pt x="503" y="399"/>
                    </a:lnTo>
                    <a:lnTo>
                      <a:pt x="477" y="423"/>
                    </a:lnTo>
                    <a:lnTo>
                      <a:pt x="450" y="449"/>
                    </a:lnTo>
                    <a:lnTo>
                      <a:pt x="424" y="475"/>
                    </a:lnTo>
                    <a:lnTo>
                      <a:pt x="399" y="502"/>
                    </a:lnTo>
                    <a:lnTo>
                      <a:pt x="374" y="530"/>
                    </a:lnTo>
                    <a:lnTo>
                      <a:pt x="351" y="559"/>
                    </a:lnTo>
                    <a:lnTo>
                      <a:pt x="327" y="587"/>
                    </a:lnTo>
                    <a:lnTo>
                      <a:pt x="305" y="616"/>
                    </a:lnTo>
                    <a:lnTo>
                      <a:pt x="284" y="646"/>
                    </a:lnTo>
                    <a:lnTo>
                      <a:pt x="262" y="676"/>
                    </a:lnTo>
                    <a:lnTo>
                      <a:pt x="242" y="707"/>
                    </a:lnTo>
                    <a:lnTo>
                      <a:pt x="223" y="739"/>
                    </a:lnTo>
                    <a:lnTo>
                      <a:pt x="204" y="771"/>
                    </a:lnTo>
                    <a:lnTo>
                      <a:pt x="185" y="803"/>
                    </a:lnTo>
                    <a:lnTo>
                      <a:pt x="168" y="836"/>
                    </a:lnTo>
                    <a:lnTo>
                      <a:pt x="151" y="869"/>
                    </a:lnTo>
                    <a:lnTo>
                      <a:pt x="135" y="903"/>
                    </a:lnTo>
                    <a:lnTo>
                      <a:pt x="120" y="937"/>
                    </a:lnTo>
                    <a:lnTo>
                      <a:pt x="107" y="971"/>
                    </a:lnTo>
                    <a:lnTo>
                      <a:pt x="94" y="1006"/>
                    </a:lnTo>
                    <a:lnTo>
                      <a:pt x="81" y="1041"/>
                    </a:lnTo>
                    <a:lnTo>
                      <a:pt x="69" y="1078"/>
                    </a:lnTo>
                    <a:lnTo>
                      <a:pt x="59" y="1114"/>
                    </a:lnTo>
                    <a:lnTo>
                      <a:pt x="49" y="1150"/>
                    </a:lnTo>
                    <a:lnTo>
                      <a:pt x="39" y="1188"/>
                    </a:lnTo>
                    <a:lnTo>
                      <a:pt x="32" y="1225"/>
                    </a:lnTo>
                    <a:lnTo>
                      <a:pt x="25" y="1262"/>
                    </a:lnTo>
                    <a:lnTo>
                      <a:pt x="18" y="1301"/>
                    </a:lnTo>
                    <a:lnTo>
                      <a:pt x="13" y="1339"/>
                    </a:lnTo>
                    <a:lnTo>
                      <a:pt x="9" y="1377"/>
                    </a:lnTo>
                    <a:lnTo>
                      <a:pt x="5" y="1416"/>
                    </a:lnTo>
                    <a:lnTo>
                      <a:pt x="2" y="1455"/>
                    </a:lnTo>
                    <a:lnTo>
                      <a:pt x="1" y="1495"/>
                    </a:lnTo>
                    <a:lnTo>
                      <a:pt x="0" y="1534"/>
                    </a:lnTo>
                    <a:lnTo>
                      <a:pt x="377" y="1534"/>
                    </a:lnTo>
                    <a:lnTo>
                      <a:pt x="377" y="1534"/>
                    </a:lnTo>
                    <a:lnTo>
                      <a:pt x="377" y="1504"/>
                    </a:lnTo>
                    <a:lnTo>
                      <a:pt x="378" y="1474"/>
                    </a:lnTo>
                    <a:lnTo>
                      <a:pt x="381" y="1444"/>
                    </a:lnTo>
                    <a:lnTo>
                      <a:pt x="383" y="1416"/>
                    </a:lnTo>
                    <a:lnTo>
                      <a:pt x="387" y="1387"/>
                    </a:lnTo>
                    <a:lnTo>
                      <a:pt x="390" y="1358"/>
                    </a:lnTo>
                    <a:lnTo>
                      <a:pt x="396" y="1329"/>
                    </a:lnTo>
                    <a:lnTo>
                      <a:pt x="401" y="1301"/>
                    </a:lnTo>
                    <a:lnTo>
                      <a:pt x="407" y="1273"/>
                    </a:lnTo>
                    <a:lnTo>
                      <a:pt x="414" y="1245"/>
                    </a:lnTo>
                    <a:lnTo>
                      <a:pt x="421" y="1217"/>
                    </a:lnTo>
                    <a:lnTo>
                      <a:pt x="430" y="1190"/>
                    </a:lnTo>
                    <a:lnTo>
                      <a:pt x="438" y="1163"/>
                    </a:lnTo>
                    <a:lnTo>
                      <a:pt x="448" y="1136"/>
                    </a:lnTo>
                    <a:lnTo>
                      <a:pt x="457" y="1110"/>
                    </a:lnTo>
                    <a:lnTo>
                      <a:pt x="468" y="1083"/>
                    </a:lnTo>
                    <a:lnTo>
                      <a:pt x="480" y="1057"/>
                    </a:lnTo>
                    <a:lnTo>
                      <a:pt x="491" y="1032"/>
                    </a:lnTo>
                    <a:lnTo>
                      <a:pt x="504" y="1007"/>
                    </a:lnTo>
                    <a:lnTo>
                      <a:pt x="517" y="983"/>
                    </a:lnTo>
                    <a:lnTo>
                      <a:pt x="531" y="958"/>
                    </a:lnTo>
                    <a:lnTo>
                      <a:pt x="545" y="934"/>
                    </a:lnTo>
                    <a:lnTo>
                      <a:pt x="560" y="910"/>
                    </a:lnTo>
                    <a:lnTo>
                      <a:pt x="575" y="887"/>
                    </a:lnTo>
                    <a:lnTo>
                      <a:pt x="591" y="865"/>
                    </a:lnTo>
                    <a:lnTo>
                      <a:pt x="608" y="841"/>
                    </a:lnTo>
                    <a:lnTo>
                      <a:pt x="624" y="820"/>
                    </a:lnTo>
                    <a:lnTo>
                      <a:pt x="642" y="797"/>
                    </a:lnTo>
                    <a:lnTo>
                      <a:pt x="660" y="777"/>
                    </a:lnTo>
                    <a:lnTo>
                      <a:pt x="678" y="756"/>
                    </a:lnTo>
                    <a:lnTo>
                      <a:pt x="697" y="736"/>
                    </a:lnTo>
                    <a:lnTo>
                      <a:pt x="716" y="715"/>
                    </a:lnTo>
                    <a:lnTo>
                      <a:pt x="736" y="696"/>
                    </a:lnTo>
                    <a:lnTo>
                      <a:pt x="757" y="677"/>
                    </a:lnTo>
                    <a:lnTo>
                      <a:pt x="777" y="659"/>
                    </a:lnTo>
                    <a:lnTo>
                      <a:pt x="798" y="641"/>
                    </a:lnTo>
                    <a:lnTo>
                      <a:pt x="820" y="624"/>
                    </a:lnTo>
                    <a:lnTo>
                      <a:pt x="842" y="607"/>
                    </a:lnTo>
                    <a:lnTo>
                      <a:pt x="865" y="591"/>
                    </a:lnTo>
                    <a:lnTo>
                      <a:pt x="887" y="575"/>
                    </a:lnTo>
                    <a:lnTo>
                      <a:pt x="910" y="559"/>
                    </a:lnTo>
                    <a:lnTo>
                      <a:pt x="935" y="545"/>
                    </a:lnTo>
                    <a:lnTo>
                      <a:pt x="958" y="530"/>
                    </a:lnTo>
                    <a:lnTo>
                      <a:pt x="983" y="516"/>
                    </a:lnTo>
                    <a:lnTo>
                      <a:pt x="1007" y="503"/>
                    </a:lnTo>
                    <a:lnTo>
                      <a:pt x="1033" y="490"/>
                    </a:lnTo>
                    <a:lnTo>
                      <a:pt x="1059" y="479"/>
                    </a:lnTo>
                    <a:lnTo>
                      <a:pt x="1084" y="468"/>
                    </a:lnTo>
                    <a:lnTo>
                      <a:pt x="1110" y="457"/>
                    </a:lnTo>
                    <a:lnTo>
                      <a:pt x="1136" y="447"/>
                    </a:lnTo>
                    <a:lnTo>
                      <a:pt x="1163" y="437"/>
                    </a:lnTo>
                    <a:lnTo>
                      <a:pt x="1191" y="429"/>
                    </a:lnTo>
                    <a:lnTo>
                      <a:pt x="1217" y="421"/>
                    </a:lnTo>
                    <a:lnTo>
                      <a:pt x="1245" y="414"/>
                    </a:lnTo>
                    <a:lnTo>
                      <a:pt x="1273" y="406"/>
                    </a:lnTo>
                    <a:lnTo>
                      <a:pt x="1302" y="400"/>
                    </a:lnTo>
                    <a:lnTo>
                      <a:pt x="1329" y="394"/>
                    </a:lnTo>
                    <a:lnTo>
                      <a:pt x="1358" y="390"/>
                    </a:lnTo>
                    <a:lnTo>
                      <a:pt x="1387" y="386"/>
                    </a:lnTo>
                    <a:lnTo>
                      <a:pt x="1416" y="383"/>
                    </a:lnTo>
                    <a:lnTo>
                      <a:pt x="1446" y="381"/>
                    </a:lnTo>
                    <a:lnTo>
                      <a:pt x="1475" y="378"/>
                    </a:lnTo>
                    <a:lnTo>
                      <a:pt x="1504" y="377"/>
                    </a:lnTo>
                    <a:lnTo>
                      <a:pt x="1534" y="376"/>
                    </a:lnTo>
                    <a:lnTo>
                      <a:pt x="1534" y="376"/>
                    </a:lnTo>
                    <a:close/>
                  </a:path>
                </a:pathLst>
              </a:custGeom>
              <a:grpFill/>
              <a:ln>
                <a:noFill/>
              </a:ln>
            </p:spPr>
            <p:txBody>
              <a:bodyPr anchor="ctr"/>
              <a:lstStyle/>
              <a:p>
                <a:pPr algn="ctr"/>
                <a:endParaRPr/>
              </a:p>
            </p:txBody>
          </p:sp>
          <p:sp>
            <p:nvSpPr>
              <p:cNvPr id="38" name="Rectangle 28"/>
              <p:cNvSpPr/>
              <p:nvPr/>
            </p:nvSpPr>
            <p:spPr>
              <a:xfrm>
                <a:off x="3689971" y="3467811"/>
                <a:ext cx="314808" cy="1103480"/>
              </a:xfrm>
              <a:prstGeom prst="rect">
                <a:avLst/>
              </a:prstGeom>
              <a:grpFill/>
              <a:ln>
                <a:noFill/>
              </a:ln>
            </p:spPr>
            <p:txBody>
              <a:bodyPr anchor="ctr"/>
              <a:lstStyle/>
              <a:p>
                <a:pPr algn="ctr"/>
                <a:endParaRPr/>
              </a:p>
            </p:txBody>
          </p:sp>
        </p:grpSp>
        <p:grpSp>
          <p:nvGrpSpPr>
            <p:cNvPr id="6" name="Group 29"/>
            <p:cNvGrpSpPr/>
            <p:nvPr/>
          </p:nvGrpSpPr>
          <p:grpSpPr>
            <a:xfrm>
              <a:off x="4106662" y="2904940"/>
              <a:ext cx="2221278" cy="2066748"/>
              <a:chOff x="3689754" y="3467812"/>
              <a:chExt cx="2563650" cy="2385304"/>
            </a:xfrm>
            <a:solidFill>
              <a:schemeClr val="accent2"/>
            </a:solidFill>
          </p:grpSpPr>
          <p:sp>
            <p:nvSpPr>
              <p:cNvPr id="34" name="Freeform: Shape 30"/>
              <p:cNvSpPr/>
              <p:nvPr/>
            </p:nvSpPr>
            <p:spPr bwMode="auto">
              <a:xfrm>
                <a:off x="3689754" y="4571290"/>
                <a:ext cx="2563650" cy="1281826"/>
              </a:xfrm>
              <a:custGeom>
                <a:avLst/>
                <a:gdLst>
                  <a:gd name="T0" fmla="*/ 1444 w 3068"/>
                  <a:gd name="T1" fmla="*/ 1153 h 1534"/>
                  <a:gd name="T2" fmla="*/ 1300 w 3068"/>
                  <a:gd name="T3" fmla="*/ 1134 h 1534"/>
                  <a:gd name="T4" fmla="*/ 1163 w 3068"/>
                  <a:gd name="T5" fmla="*/ 1097 h 1534"/>
                  <a:gd name="T6" fmla="*/ 1032 w 3068"/>
                  <a:gd name="T7" fmla="*/ 1044 h 1534"/>
                  <a:gd name="T8" fmla="*/ 910 w 3068"/>
                  <a:gd name="T9" fmla="*/ 975 h 1534"/>
                  <a:gd name="T10" fmla="*/ 797 w 3068"/>
                  <a:gd name="T11" fmla="*/ 893 h 1534"/>
                  <a:gd name="T12" fmla="*/ 696 w 3068"/>
                  <a:gd name="T13" fmla="*/ 798 h 1534"/>
                  <a:gd name="T14" fmla="*/ 606 w 3068"/>
                  <a:gd name="T15" fmla="*/ 693 h 1534"/>
                  <a:gd name="T16" fmla="*/ 530 w 3068"/>
                  <a:gd name="T17" fmla="*/ 576 h 1534"/>
                  <a:gd name="T18" fmla="*/ 467 w 3068"/>
                  <a:gd name="T19" fmla="*/ 451 h 1534"/>
                  <a:gd name="T20" fmla="*/ 420 w 3068"/>
                  <a:gd name="T21" fmla="*/ 317 h 1534"/>
                  <a:gd name="T22" fmla="*/ 390 w 3068"/>
                  <a:gd name="T23" fmla="*/ 176 h 1534"/>
                  <a:gd name="T24" fmla="*/ 376 w 3068"/>
                  <a:gd name="T25" fmla="*/ 30 h 1534"/>
                  <a:gd name="T26" fmla="*/ 1 w 3068"/>
                  <a:gd name="T27" fmla="*/ 79 h 1534"/>
                  <a:gd name="T28" fmla="*/ 23 w 3068"/>
                  <a:gd name="T29" fmla="*/ 272 h 1534"/>
                  <a:gd name="T30" fmla="*/ 68 w 3068"/>
                  <a:gd name="T31" fmla="*/ 456 h 1534"/>
                  <a:gd name="T32" fmla="*/ 135 w 3068"/>
                  <a:gd name="T33" fmla="*/ 631 h 1534"/>
                  <a:gd name="T34" fmla="*/ 222 w 3068"/>
                  <a:gd name="T35" fmla="*/ 795 h 1534"/>
                  <a:gd name="T36" fmla="*/ 327 w 3068"/>
                  <a:gd name="T37" fmla="*/ 947 h 1534"/>
                  <a:gd name="T38" fmla="*/ 449 w 3068"/>
                  <a:gd name="T39" fmla="*/ 1085 h 1534"/>
                  <a:gd name="T40" fmla="*/ 586 w 3068"/>
                  <a:gd name="T41" fmla="*/ 1207 h 1534"/>
                  <a:gd name="T42" fmla="*/ 738 w 3068"/>
                  <a:gd name="T43" fmla="*/ 1312 h 1534"/>
                  <a:gd name="T44" fmla="*/ 902 w 3068"/>
                  <a:gd name="T45" fmla="*/ 1399 h 1534"/>
                  <a:gd name="T46" fmla="*/ 1078 w 3068"/>
                  <a:gd name="T47" fmla="*/ 1465 h 1534"/>
                  <a:gd name="T48" fmla="*/ 1262 w 3068"/>
                  <a:gd name="T49" fmla="*/ 1511 h 1534"/>
                  <a:gd name="T50" fmla="*/ 1455 w 3068"/>
                  <a:gd name="T51" fmla="*/ 1532 h 1534"/>
                  <a:gd name="T52" fmla="*/ 1613 w 3068"/>
                  <a:gd name="T53" fmla="*/ 1532 h 1534"/>
                  <a:gd name="T54" fmla="*/ 1805 w 3068"/>
                  <a:gd name="T55" fmla="*/ 1511 h 1534"/>
                  <a:gd name="T56" fmla="*/ 1990 w 3068"/>
                  <a:gd name="T57" fmla="*/ 1465 h 1534"/>
                  <a:gd name="T58" fmla="*/ 2165 w 3068"/>
                  <a:gd name="T59" fmla="*/ 1399 h 1534"/>
                  <a:gd name="T60" fmla="*/ 2329 w 3068"/>
                  <a:gd name="T61" fmla="*/ 1312 h 1534"/>
                  <a:gd name="T62" fmla="*/ 2481 w 3068"/>
                  <a:gd name="T63" fmla="*/ 1207 h 1534"/>
                  <a:gd name="T64" fmla="*/ 2618 w 3068"/>
                  <a:gd name="T65" fmla="*/ 1085 h 1534"/>
                  <a:gd name="T66" fmla="*/ 2741 w 3068"/>
                  <a:gd name="T67" fmla="*/ 947 h 1534"/>
                  <a:gd name="T68" fmla="*/ 2845 w 3068"/>
                  <a:gd name="T69" fmla="*/ 795 h 1534"/>
                  <a:gd name="T70" fmla="*/ 2933 w 3068"/>
                  <a:gd name="T71" fmla="*/ 631 h 1534"/>
                  <a:gd name="T72" fmla="*/ 2999 w 3068"/>
                  <a:gd name="T73" fmla="*/ 456 h 1534"/>
                  <a:gd name="T74" fmla="*/ 3043 w 3068"/>
                  <a:gd name="T75" fmla="*/ 272 h 1534"/>
                  <a:gd name="T76" fmla="*/ 3066 w 3068"/>
                  <a:gd name="T77" fmla="*/ 79 h 1534"/>
                  <a:gd name="T78" fmla="*/ 2691 w 3068"/>
                  <a:gd name="T79" fmla="*/ 30 h 1534"/>
                  <a:gd name="T80" fmla="*/ 2678 w 3068"/>
                  <a:gd name="T81" fmla="*/ 176 h 1534"/>
                  <a:gd name="T82" fmla="*/ 2647 w 3068"/>
                  <a:gd name="T83" fmla="*/ 317 h 1534"/>
                  <a:gd name="T84" fmla="*/ 2600 w 3068"/>
                  <a:gd name="T85" fmla="*/ 451 h 1534"/>
                  <a:gd name="T86" fmla="*/ 2537 w 3068"/>
                  <a:gd name="T87" fmla="*/ 576 h 1534"/>
                  <a:gd name="T88" fmla="*/ 2461 w 3068"/>
                  <a:gd name="T89" fmla="*/ 693 h 1534"/>
                  <a:gd name="T90" fmla="*/ 2372 w 3068"/>
                  <a:gd name="T91" fmla="*/ 798 h 1534"/>
                  <a:gd name="T92" fmla="*/ 2270 w 3068"/>
                  <a:gd name="T93" fmla="*/ 893 h 1534"/>
                  <a:gd name="T94" fmla="*/ 2158 w 3068"/>
                  <a:gd name="T95" fmla="*/ 975 h 1534"/>
                  <a:gd name="T96" fmla="*/ 2035 w 3068"/>
                  <a:gd name="T97" fmla="*/ 1044 h 1534"/>
                  <a:gd name="T98" fmla="*/ 1905 w 3068"/>
                  <a:gd name="T99" fmla="*/ 1097 h 1534"/>
                  <a:gd name="T100" fmla="*/ 1766 w 3068"/>
                  <a:gd name="T101" fmla="*/ 1134 h 1534"/>
                  <a:gd name="T102" fmla="*/ 1622 w 3068"/>
                  <a:gd name="T103" fmla="*/ 1153 h 15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068" h="1534">
                    <a:moveTo>
                      <a:pt x="1534" y="1158"/>
                    </a:moveTo>
                    <a:lnTo>
                      <a:pt x="1534" y="1158"/>
                    </a:lnTo>
                    <a:lnTo>
                      <a:pt x="1504" y="1157"/>
                    </a:lnTo>
                    <a:lnTo>
                      <a:pt x="1474" y="1156"/>
                    </a:lnTo>
                    <a:lnTo>
                      <a:pt x="1444" y="1153"/>
                    </a:lnTo>
                    <a:lnTo>
                      <a:pt x="1416" y="1151"/>
                    </a:lnTo>
                    <a:lnTo>
                      <a:pt x="1386" y="1148"/>
                    </a:lnTo>
                    <a:lnTo>
                      <a:pt x="1357" y="1144"/>
                    </a:lnTo>
                    <a:lnTo>
                      <a:pt x="1329" y="1140"/>
                    </a:lnTo>
                    <a:lnTo>
                      <a:pt x="1300" y="1134"/>
                    </a:lnTo>
                    <a:lnTo>
                      <a:pt x="1273" y="1128"/>
                    </a:lnTo>
                    <a:lnTo>
                      <a:pt x="1244" y="1120"/>
                    </a:lnTo>
                    <a:lnTo>
                      <a:pt x="1217" y="1113"/>
                    </a:lnTo>
                    <a:lnTo>
                      <a:pt x="1190" y="1105"/>
                    </a:lnTo>
                    <a:lnTo>
                      <a:pt x="1163" y="1097"/>
                    </a:lnTo>
                    <a:lnTo>
                      <a:pt x="1135" y="1087"/>
                    </a:lnTo>
                    <a:lnTo>
                      <a:pt x="1110" y="1077"/>
                    </a:lnTo>
                    <a:lnTo>
                      <a:pt x="1083" y="1066"/>
                    </a:lnTo>
                    <a:lnTo>
                      <a:pt x="1057" y="1055"/>
                    </a:lnTo>
                    <a:lnTo>
                      <a:pt x="1032" y="1044"/>
                    </a:lnTo>
                    <a:lnTo>
                      <a:pt x="1006" y="1031"/>
                    </a:lnTo>
                    <a:lnTo>
                      <a:pt x="982" y="1018"/>
                    </a:lnTo>
                    <a:lnTo>
                      <a:pt x="957" y="1004"/>
                    </a:lnTo>
                    <a:lnTo>
                      <a:pt x="934" y="989"/>
                    </a:lnTo>
                    <a:lnTo>
                      <a:pt x="910" y="975"/>
                    </a:lnTo>
                    <a:lnTo>
                      <a:pt x="887" y="959"/>
                    </a:lnTo>
                    <a:lnTo>
                      <a:pt x="863" y="943"/>
                    </a:lnTo>
                    <a:lnTo>
                      <a:pt x="841" y="927"/>
                    </a:lnTo>
                    <a:lnTo>
                      <a:pt x="819" y="910"/>
                    </a:lnTo>
                    <a:lnTo>
                      <a:pt x="797" y="893"/>
                    </a:lnTo>
                    <a:lnTo>
                      <a:pt x="776" y="875"/>
                    </a:lnTo>
                    <a:lnTo>
                      <a:pt x="756" y="857"/>
                    </a:lnTo>
                    <a:lnTo>
                      <a:pt x="735" y="838"/>
                    </a:lnTo>
                    <a:lnTo>
                      <a:pt x="715" y="819"/>
                    </a:lnTo>
                    <a:lnTo>
                      <a:pt x="696" y="798"/>
                    </a:lnTo>
                    <a:lnTo>
                      <a:pt x="677" y="778"/>
                    </a:lnTo>
                    <a:lnTo>
                      <a:pt x="659" y="757"/>
                    </a:lnTo>
                    <a:lnTo>
                      <a:pt x="641" y="737"/>
                    </a:lnTo>
                    <a:lnTo>
                      <a:pt x="623" y="714"/>
                    </a:lnTo>
                    <a:lnTo>
                      <a:pt x="606" y="693"/>
                    </a:lnTo>
                    <a:lnTo>
                      <a:pt x="589" y="669"/>
                    </a:lnTo>
                    <a:lnTo>
                      <a:pt x="574" y="647"/>
                    </a:lnTo>
                    <a:lnTo>
                      <a:pt x="558" y="624"/>
                    </a:lnTo>
                    <a:lnTo>
                      <a:pt x="544" y="600"/>
                    </a:lnTo>
                    <a:lnTo>
                      <a:pt x="530" y="576"/>
                    </a:lnTo>
                    <a:lnTo>
                      <a:pt x="516" y="551"/>
                    </a:lnTo>
                    <a:lnTo>
                      <a:pt x="503" y="527"/>
                    </a:lnTo>
                    <a:lnTo>
                      <a:pt x="490" y="502"/>
                    </a:lnTo>
                    <a:lnTo>
                      <a:pt x="479" y="477"/>
                    </a:lnTo>
                    <a:lnTo>
                      <a:pt x="467" y="451"/>
                    </a:lnTo>
                    <a:lnTo>
                      <a:pt x="456" y="424"/>
                    </a:lnTo>
                    <a:lnTo>
                      <a:pt x="447" y="398"/>
                    </a:lnTo>
                    <a:lnTo>
                      <a:pt x="437" y="371"/>
                    </a:lnTo>
                    <a:lnTo>
                      <a:pt x="428" y="344"/>
                    </a:lnTo>
                    <a:lnTo>
                      <a:pt x="420" y="317"/>
                    </a:lnTo>
                    <a:lnTo>
                      <a:pt x="412" y="289"/>
                    </a:lnTo>
                    <a:lnTo>
                      <a:pt x="406" y="261"/>
                    </a:lnTo>
                    <a:lnTo>
                      <a:pt x="400" y="233"/>
                    </a:lnTo>
                    <a:lnTo>
                      <a:pt x="394" y="205"/>
                    </a:lnTo>
                    <a:lnTo>
                      <a:pt x="390" y="176"/>
                    </a:lnTo>
                    <a:lnTo>
                      <a:pt x="386" y="147"/>
                    </a:lnTo>
                    <a:lnTo>
                      <a:pt x="383" y="118"/>
                    </a:lnTo>
                    <a:lnTo>
                      <a:pt x="379" y="90"/>
                    </a:lnTo>
                    <a:lnTo>
                      <a:pt x="378" y="60"/>
                    </a:lnTo>
                    <a:lnTo>
                      <a:pt x="376" y="30"/>
                    </a:lnTo>
                    <a:lnTo>
                      <a:pt x="376" y="0"/>
                    </a:lnTo>
                    <a:lnTo>
                      <a:pt x="0" y="0"/>
                    </a:lnTo>
                    <a:lnTo>
                      <a:pt x="0" y="0"/>
                    </a:lnTo>
                    <a:lnTo>
                      <a:pt x="0" y="39"/>
                    </a:lnTo>
                    <a:lnTo>
                      <a:pt x="1" y="79"/>
                    </a:lnTo>
                    <a:lnTo>
                      <a:pt x="4" y="118"/>
                    </a:lnTo>
                    <a:lnTo>
                      <a:pt x="7" y="157"/>
                    </a:lnTo>
                    <a:lnTo>
                      <a:pt x="12" y="195"/>
                    </a:lnTo>
                    <a:lnTo>
                      <a:pt x="17" y="233"/>
                    </a:lnTo>
                    <a:lnTo>
                      <a:pt x="23" y="272"/>
                    </a:lnTo>
                    <a:lnTo>
                      <a:pt x="31" y="309"/>
                    </a:lnTo>
                    <a:lnTo>
                      <a:pt x="38" y="346"/>
                    </a:lnTo>
                    <a:lnTo>
                      <a:pt x="48" y="384"/>
                    </a:lnTo>
                    <a:lnTo>
                      <a:pt x="57" y="420"/>
                    </a:lnTo>
                    <a:lnTo>
                      <a:pt x="68" y="456"/>
                    </a:lnTo>
                    <a:lnTo>
                      <a:pt x="80" y="493"/>
                    </a:lnTo>
                    <a:lnTo>
                      <a:pt x="93" y="528"/>
                    </a:lnTo>
                    <a:lnTo>
                      <a:pt x="105" y="563"/>
                    </a:lnTo>
                    <a:lnTo>
                      <a:pt x="120" y="597"/>
                    </a:lnTo>
                    <a:lnTo>
                      <a:pt x="135" y="631"/>
                    </a:lnTo>
                    <a:lnTo>
                      <a:pt x="151" y="665"/>
                    </a:lnTo>
                    <a:lnTo>
                      <a:pt x="167" y="698"/>
                    </a:lnTo>
                    <a:lnTo>
                      <a:pt x="184" y="731"/>
                    </a:lnTo>
                    <a:lnTo>
                      <a:pt x="202" y="763"/>
                    </a:lnTo>
                    <a:lnTo>
                      <a:pt x="222" y="795"/>
                    </a:lnTo>
                    <a:lnTo>
                      <a:pt x="241" y="827"/>
                    </a:lnTo>
                    <a:lnTo>
                      <a:pt x="261" y="858"/>
                    </a:lnTo>
                    <a:lnTo>
                      <a:pt x="282" y="888"/>
                    </a:lnTo>
                    <a:lnTo>
                      <a:pt x="305" y="918"/>
                    </a:lnTo>
                    <a:lnTo>
                      <a:pt x="327" y="947"/>
                    </a:lnTo>
                    <a:lnTo>
                      <a:pt x="350" y="975"/>
                    </a:lnTo>
                    <a:lnTo>
                      <a:pt x="374" y="1004"/>
                    </a:lnTo>
                    <a:lnTo>
                      <a:pt x="397" y="1032"/>
                    </a:lnTo>
                    <a:lnTo>
                      <a:pt x="423" y="1059"/>
                    </a:lnTo>
                    <a:lnTo>
                      <a:pt x="449" y="1085"/>
                    </a:lnTo>
                    <a:lnTo>
                      <a:pt x="475" y="1111"/>
                    </a:lnTo>
                    <a:lnTo>
                      <a:pt x="502" y="1135"/>
                    </a:lnTo>
                    <a:lnTo>
                      <a:pt x="530" y="1160"/>
                    </a:lnTo>
                    <a:lnTo>
                      <a:pt x="557" y="1183"/>
                    </a:lnTo>
                    <a:lnTo>
                      <a:pt x="586" y="1207"/>
                    </a:lnTo>
                    <a:lnTo>
                      <a:pt x="616" y="1229"/>
                    </a:lnTo>
                    <a:lnTo>
                      <a:pt x="646" y="1252"/>
                    </a:lnTo>
                    <a:lnTo>
                      <a:pt x="676" y="1272"/>
                    </a:lnTo>
                    <a:lnTo>
                      <a:pt x="707" y="1292"/>
                    </a:lnTo>
                    <a:lnTo>
                      <a:pt x="738" y="1312"/>
                    </a:lnTo>
                    <a:lnTo>
                      <a:pt x="770" y="1330"/>
                    </a:lnTo>
                    <a:lnTo>
                      <a:pt x="803" y="1349"/>
                    </a:lnTo>
                    <a:lnTo>
                      <a:pt x="836" y="1367"/>
                    </a:lnTo>
                    <a:lnTo>
                      <a:pt x="869" y="1383"/>
                    </a:lnTo>
                    <a:lnTo>
                      <a:pt x="902" y="1399"/>
                    </a:lnTo>
                    <a:lnTo>
                      <a:pt x="937" y="1414"/>
                    </a:lnTo>
                    <a:lnTo>
                      <a:pt x="971" y="1427"/>
                    </a:lnTo>
                    <a:lnTo>
                      <a:pt x="1006" y="1441"/>
                    </a:lnTo>
                    <a:lnTo>
                      <a:pt x="1041" y="1453"/>
                    </a:lnTo>
                    <a:lnTo>
                      <a:pt x="1078" y="1465"/>
                    </a:lnTo>
                    <a:lnTo>
                      <a:pt x="1114" y="1475"/>
                    </a:lnTo>
                    <a:lnTo>
                      <a:pt x="1150" y="1486"/>
                    </a:lnTo>
                    <a:lnTo>
                      <a:pt x="1187" y="1495"/>
                    </a:lnTo>
                    <a:lnTo>
                      <a:pt x="1225" y="1503"/>
                    </a:lnTo>
                    <a:lnTo>
                      <a:pt x="1262" y="1511"/>
                    </a:lnTo>
                    <a:lnTo>
                      <a:pt x="1300" y="1516"/>
                    </a:lnTo>
                    <a:lnTo>
                      <a:pt x="1338" y="1522"/>
                    </a:lnTo>
                    <a:lnTo>
                      <a:pt x="1377" y="1527"/>
                    </a:lnTo>
                    <a:lnTo>
                      <a:pt x="1416" y="1530"/>
                    </a:lnTo>
                    <a:lnTo>
                      <a:pt x="1455" y="1532"/>
                    </a:lnTo>
                    <a:lnTo>
                      <a:pt x="1494" y="1534"/>
                    </a:lnTo>
                    <a:lnTo>
                      <a:pt x="1534" y="1534"/>
                    </a:lnTo>
                    <a:lnTo>
                      <a:pt x="1534" y="1534"/>
                    </a:lnTo>
                    <a:lnTo>
                      <a:pt x="1573" y="1534"/>
                    </a:lnTo>
                    <a:lnTo>
                      <a:pt x="1613" y="1532"/>
                    </a:lnTo>
                    <a:lnTo>
                      <a:pt x="1651" y="1530"/>
                    </a:lnTo>
                    <a:lnTo>
                      <a:pt x="1691" y="1527"/>
                    </a:lnTo>
                    <a:lnTo>
                      <a:pt x="1729" y="1522"/>
                    </a:lnTo>
                    <a:lnTo>
                      <a:pt x="1767" y="1516"/>
                    </a:lnTo>
                    <a:lnTo>
                      <a:pt x="1805" y="1511"/>
                    </a:lnTo>
                    <a:lnTo>
                      <a:pt x="1843" y="1503"/>
                    </a:lnTo>
                    <a:lnTo>
                      <a:pt x="1880" y="1495"/>
                    </a:lnTo>
                    <a:lnTo>
                      <a:pt x="1917" y="1486"/>
                    </a:lnTo>
                    <a:lnTo>
                      <a:pt x="1954" y="1475"/>
                    </a:lnTo>
                    <a:lnTo>
                      <a:pt x="1990" y="1465"/>
                    </a:lnTo>
                    <a:lnTo>
                      <a:pt x="2025" y="1453"/>
                    </a:lnTo>
                    <a:lnTo>
                      <a:pt x="2062" y="1441"/>
                    </a:lnTo>
                    <a:lnTo>
                      <a:pt x="2096" y="1427"/>
                    </a:lnTo>
                    <a:lnTo>
                      <a:pt x="2131" y="1414"/>
                    </a:lnTo>
                    <a:lnTo>
                      <a:pt x="2165" y="1399"/>
                    </a:lnTo>
                    <a:lnTo>
                      <a:pt x="2199" y="1383"/>
                    </a:lnTo>
                    <a:lnTo>
                      <a:pt x="2232" y="1367"/>
                    </a:lnTo>
                    <a:lnTo>
                      <a:pt x="2265" y="1349"/>
                    </a:lnTo>
                    <a:lnTo>
                      <a:pt x="2297" y="1330"/>
                    </a:lnTo>
                    <a:lnTo>
                      <a:pt x="2329" y="1312"/>
                    </a:lnTo>
                    <a:lnTo>
                      <a:pt x="2360" y="1292"/>
                    </a:lnTo>
                    <a:lnTo>
                      <a:pt x="2391" y="1272"/>
                    </a:lnTo>
                    <a:lnTo>
                      <a:pt x="2422" y="1252"/>
                    </a:lnTo>
                    <a:lnTo>
                      <a:pt x="2452" y="1229"/>
                    </a:lnTo>
                    <a:lnTo>
                      <a:pt x="2481" y="1207"/>
                    </a:lnTo>
                    <a:lnTo>
                      <a:pt x="2509" y="1183"/>
                    </a:lnTo>
                    <a:lnTo>
                      <a:pt x="2537" y="1160"/>
                    </a:lnTo>
                    <a:lnTo>
                      <a:pt x="2565" y="1135"/>
                    </a:lnTo>
                    <a:lnTo>
                      <a:pt x="2593" y="1111"/>
                    </a:lnTo>
                    <a:lnTo>
                      <a:pt x="2618" y="1085"/>
                    </a:lnTo>
                    <a:lnTo>
                      <a:pt x="2644" y="1059"/>
                    </a:lnTo>
                    <a:lnTo>
                      <a:pt x="2669" y="1032"/>
                    </a:lnTo>
                    <a:lnTo>
                      <a:pt x="2694" y="1004"/>
                    </a:lnTo>
                    <a:lnTo>
                      <a:pt x="2717" y="975"/>
                    </a:lnTo>
                    <a:lnTo>
                      <a:pt x="2741" y="947"/>
                    </a:lnTo>
                    <a:lnTo>
                      <a:pt x="2763" y="918"/>
                    </a:lnTo>
                    <a:lnTo>
                      <a:pt x="2784" y="888"/>
                    </a:lnTo>
                    <a:lnTo>
                      <a:pt x="2806" y="858"/>
                    </a:lnTo>
                    <a:lnTo>
                      <a:pt x="2826" y="827"/>
                    </a:lnTo>
                    <a:lnTo>
                      <a:pt x="2845" y="795"/>
                    </a:lnTo>
                    <a:lnTo>
                      <a:pt x="2864" y="763"/>
                    </a:lnTo>
                    <a:lnTo>
                      <a:pt x="2883" y="731"/>
                    </a:lnTo>
                    <a:lnTo>
                      <a:pt x="2900" y="698"/>
                    </a:lnTo>
                    <a:lnTo>
                      <a:pt x="2917" y="665"/>
                    </a:lnTo>
                    <a:lnTo>
                      <a:pt x="2933" y="631"/>
                    </a:lnTo>
                    <a:lnTo>
                      <a:pt x="2948" y="597"/>
                    </a:lnTo>
                    <a:lnTo>
                      <a:pt x="2961" y="563"/>
                    </a:lnTo>
                    <a:lnTo>
                      <a:pt x="2974" y="528"/>
                    </a:lnTo>
                    <a:lnTo>
                      <a:pt x="2987" y="493"/>
                    </a:lnTo>
                    <a:lnTo>
                      <a:pt x="2999" y="456"/>
                    </a:lnTo>
                    <a:lnTo>
                      <a:pt x="3009" y="420"/>
                    </a:lnTo>
                    <a:lnTo>
                      <a:pt x="3019" y="384"/>
                    </a:lnTo>
                    <a:lnTo>
                      <a:pt x="3029" y="346"/>
                    </a:lnTo>
                    <a:lnTo>
                      <a:pt x="3037" y="309"/>
                    </a:lnTo>
                    <a:lnTo>
                      <a:pt x="3043" y="272"/>
                    </a:lnTo>
                    <a:lnTo>
                      <a:pt x="3050" y="233"/>
                    </a:lnTo>
                    <a:lnTo>
                      <a:pt x="3055" y="195"/>
                    </a:lnTo>
                    <a:lnTo>
                      <a:pt x="3059" y="157"/>
                    </a:lnTo>
                    <a:lnTo>
                      <a:pt x="3064" y="118"/>
                    </a:lnTo>
                    <a:lnTo>
                      <a:pt x="3066" y="79"/>
                    </a:lnTo>
                    <a:lnTo>
                      <a:pt x="3067" y="39"/>
                    </a:lnTo>
                    <a:lnTo>
                      <a:pt x="3068" y="0"/>
                    </a:lnTo>
                    <a:lnTo>
                      <a:pt x="2691" y="0"/>
                    </a:lnTo>
                    <a:lnTo>
                      <a:pt x="2691" y="0"/>
                    </a:lnTo>
                    <a:lnTo>
                      <a:pt x="2691" y="30"/>
                    </a:lnTo>
                    <a:lnTo>
                      <a:pt x="2690" y="60"/>
                    </a:lnTo>
                    <a:lnTo>
                      <a:pt x="2687" y="90"/>
                    </a:lnTo>
                    <a:lnTo>
                      <a:pt x="2685" y="118"/>
                    </a:lnTo>
                    <a:lnTo>
                      <a:pt x="2682" y="147"/>
                    </a:lnTo>
                    <a:lnTo>
                      <a:pt x="2678" y="176"/>
                    </a:lnTo>
                    <a:lnTo>
                      <a:pt x="2672" y="205"/>
                    </a:lnTo>
                    <a:lnTo>
                      <a:pt x="2667" y="233"/>
                    </a:lnTo>
                    <a:lnTo>
                      <a:pt x="2661" y="261"/>
                    </a:lnTo>
                    <a:lnTo>
                      <a:pt x="2654" y="289"/>
                    </a:lnTo>
                    <a:lnTo>
                      <a:pt x="2647" y="317"/>
                    </a:lnTo>
                    <a:lnTo>
                      <a:pt x="2638" y="344"/>
                    </a:lnTo>
                    <a:lnTo>
                      <a:pt x="2630" y="371"/>
                    </a:lnTo>
                    <a:lnTo>
                      <a:pt x="2620" y="398"/>
                    </a:lnTo>
                    <a:lnTo>
                      <a:pt x="2611" y="424"/>
                    </a:lnTo>
                    <a:lnTo>
                      <a:pt x="2600" y="451"/>
                    </a:lnTo>
                    <a:lnTo>
                      <a:pt x="2588" y="477"/>
                    </a:lnTo>
                    <a:lnTo>
                      <a:pt x="2577" y="502"/>
                    </a:lnTo>
                    <a:lnTo>
                      <a:pt x="2565" y="527"/>
                    </a:lnTo>
                    <a:lnTo>
                      <a:pt x="2551" y="551"/>
                    </a:lnTo>
                    <a:lnTo>
                      <a:pt x="2537" y="576"/>
                    </a:lnTo>
                    <a:lnTo>
                      <a:pt x="2523" y="600"/>
                    </a:lnTo>
                    <a:lnTo>
                      <a:pt x="2508" y="624"/>
                    </a:lnTo>
                    <a:lnTo>
                      <a:pt x="2493" y="647"/>
                    </a:lnTo>
                    <a:lnTo>
                      <a:pt x="2477" y="669"/>
                    </a:lnTo>
                    <a:lnTo>
                      <a:pt x="2461" y="693"/>
                    </a:lnTo>
                    <a:lnTo>
                      <a:pt x="2444" y="714"/>
                    </a:lnTo>
                    <a:lnTo>
                      <a:pt x="2426" y="737"/>
                    </a:lnTo>
                    <a:lnTo>
                      <a:pt x="2409" y="757"/>
                    </a:lnTo>
                    <a:lnTo>
                      <a:pt x="2390" y="778"/>
                    </a:lnTo>
                    <a:lnTo>
                      <a:pt x="2372" y="798"/>
                    </a:lnTo>
                    <a:lnTo>
                      <a:pt x="2352" y="819"/>
                    </a:lnTo>
                    <a:lnTo>
                      <a:pt x="2332" y="838"/>
                    </a:lnTo>
                    <a:lnTo>
                      <a:pt x="2312" y="857"/>
                    </a:lnTo>
                    <a:lnTo>
                      <a:pt x="2291" y="875"/>
                    </a:lnTo>
                    <a:lnTo>
                      <a:pt x="2270" y="893"/>
                    </a:lnTo>
                    <a:lnTo>
                      <a:pt x="2248" y="910"/>
                    </a:lnTo>
                    <a:lnTo>
                      <a:pt x="2226" y="927"/>
                    </a:lnTo>
                    <a:lnTo>
                      <a:pt x="2203" y="943"/>
                    </a:lnTo>
                    <a:lnTo>
                      <a:pt x="2181" y="959"/>
                    </a:lnTo>
                    <a:lnTo>
                      <a:pt x="2158" y="975"/>
                    </a:lnTo>
                    <a:lnTo>
                      <a:pt x="2134" y="989"/>
                    </a:lnTo>
                    <a:lnTo>
                      <a:pt x="2110" y="1004"/>
                    </a:lnTo>
                    <a:lnTo>
                      <a:pt x="2085" y="1018"/>
                    </a:lnTo>
                    <a:lnTo>
                      <a:pt x="2061" y="1031"/>
                    </a:lnTo>
                    <a:lnTo>
                      <a:pt x="2035" y="1044"/>
                    </a:lnTo>
                    <a:lnTo>
                      <a:pt x="2009" y="1055"/>
                    </a:lnTo>
                    <a:lnTo>
                      <a:pt x="1984" y="1066"/>
                    </a:lnTo>
                    <a:lnTo>
                      <a:pt x="1958" y="1077"/>
                    </a:lnTo>
                    <a:lnTo>
                      <a:pt x="1932" y="1087"/>
                    </a:lnTo>
                    <a:lnTo>
                      <a:pt x="1905" y="1097"/>
                    </a:lnTo>
                    <a:lnTo>
                      <a:pt x="1878" y="1105"/>
                    </a:lnTo>
                    <a:lnTo>
                      <a:pt x="1851" y="1113"/>
                    </a:lnTo>
                    <a:lnTo>
                      <a:pt x="1823" y="1120"/>
                    </a:lnTo>
                    <a:lnTo>
                      <a:pt x="1795" y="1128"/>
                    </a:lnTo>
                    <a:lnTo>
                      <a:pt x="1766" y="1134"/>
                    </a:lnTo>
                    <a:lnTo>
                      <a:pt x="1739" y="1140"/>
                    </a:lnTo>
                    <a:lnTo>
                      <a:pt x="1710" y="1144"/>
                    </a:lnTo>
                    <a:lnTo>
                      <a:pt x="1681" y="1148"/>
                    </a:lnTo>
                    <a:lnTo>
                      <a:pt x="1652" y="1151"/>
                    </a:lnTo>
                    <a:lnTo>
                      <a:pt x="1622" y="1153"/>
                    </a:lnTo>
                    <a:lnTo>
                      <a:pt x="1594" y="1156"/>
                    </a:lnTo>
                    <a:lnTo>
                      <a:pt x="1564" y="1157"/>
                    </a:lnTo>
                    <a:lnTo>
                      <a:pt x="1534" y="1158"/>
                    </a:lnTo>
                    <a:lnTo>
                      <a:pt x="1534" y="1158"/>
                    </a:lnTo>
                    <a:close/>
                  </a:path>
                </a:pathLst>
              </a:custGeom>
              <a:grpFill/>
              <a:ln>
                <a:noFill/>
              </a:ln>
            </p:spPr>
            <p:txBody>
              <a:bodyPr anchor="ctr"/>
              <a:lstStyle/>
              <a:p>
                <a:pPr algn="ctr"/>
                <a:endParaRPr/>
              </a:p>
            </p:txBody>
          </p:sp>
          <p:sp>
            <p:nvSpPr>
              <p:cNvPr id="35" name="Rectangle 31"/>
              <p:cNvSpPr/>
              <p:nvPr/>
            </p:nvSpPr>
            <p:spPr>
              <a:xfrm>
                <a:off x="5938595" y="3467812"/>
                <a:ext cx="314808" cy="1103472"/>
              </a:xfrm>
              <a:prstGeom prst="rect">
                <a:avLst/>
              </a:prstGeom>
              <a:grpFill/>
              <a:ln>
                <a:noFill/>
              </a:ln>
            </p:spPr>
            <p:txBody>
              <a:bodyPr anchor="ctr"/>
              <a:lstStyle/>
              <a:p>
                <a:pPr algn="ctr"/>
                <a:endParaRPr/>
              </a:p>
            </p:txBody>
          </p:sp>
        </p:grpSp>
        <p:grpSp>
          <p:nvGrpSpPr>
            <p:cNvPr id="7" name="Group 32"/>
            <p:cNvGrpSpPr/>
            <p:nvPr/>
          </p:nvGrpSpPr>
          <p:grpSpPr>
            <a:xfrm>
              <a:off x="6055175" y="1794299"/>
              <a:ext cx="2222001" cy="2066746"/>
              <a:chOff x="5938596" y="2185987"/>
              <a:chExt cx="2564485" cy="2385300"/>
            </a:xfrm>
            <a:solidFill>
              <a:schemeClr val="accent3"/>
            </a:solidFill>
          </p:grpSpPr>
          <p:sp>
            <p:nvSpPr>
              <p:cNvPr id="32" name="Freeform: Shape 33"/>
              <p:cNvSpPr/>
              <p:nvPr/>
            </p:nvSpPr>
            <p:spPr bwMode="auto">
              <a:xfrm>
                <a:off x="5938596" y="2185987"/>
                <a:ext cx="2564485" cy="1281825"/>
              </a:xfrm>
              <a:custGeom>
                <a:avLst/>
                <a:gdLst>
                  <a:gd name="T0" fmla="*/ 1624 w 3069"/>
                  <a:gd name="T1" fmla="*/ 381 h 1534"/>
                  <a:gd name="T2" fmla="*/ 1768 w 3069"/>
                  <a:gd name="T3" fmla="*/ 400 h 1534"/>
                  <a:gd name="T4" fmla="*/ 1906 w 3069"/>
                  <a:gd name="T5" fmla="*/ 437 h 1534"/>
                  <a:gd name="T6" fmla="*/ 2036 w 3069"/>
                  <a:gd name="T7" fmla="*/ 490 h 1534"/>
                  <a:gd name="T8" fmla="*/ 2159 w 3069"/>
                  <a:gd name="T9" fmla="*/ 559 h 1534"/>
                  <a:gd name="T10" fmla="*/ 2271 w 3069"/>
                  <a:gd name="T11" fmla="*/ 641 h 1534"/>
                  <a:gd name="T12" fmla="*/ 2372 w 3069"/>
                  <a:gd name="T13" fmla="*/ 736 h 1534"/>
                  <a:gd name="T14" fmla="*/ 2462 w 3069"/>
                  <a:gd name="T15" fmla="*/ 841 h 1534"/>
                  <a:gd name="T16" fmla="*/ 2538 w 3069"/>
                  <a:gd name="T17" fmla="*/ 958 h 1534"/>
                  <a:gd name="T18" fmla="*/ 2601 w 3069"/>
                  <a:gd name="T19" fmla="*/ 1083 h 1534"/>
                  <a:gd name="T20" fmla="*/ 2648 w 3069"/>
                  <a:gd name="T21" fmla="*/ 1217 h 1534"/>
                  <a:gd name="T22" fmla="*/ 2679 w 3069"/>
                  <a:gd name="T23" fmla="*/ 1358 h 1534"/>
                  <a:gd name="T24" fmla="*/ 2692 w 3069"/>
                  <a:gd name="T25" fmla="*/ 1504 h 1534"/>
                  <a:gd name="T26" fmla="*/ 3067 w 3069"/>
                  <a:gd name="T27" fmla="*/ 1455 h 1534"/>
                  <a:gd name="T28" fmla="*/ 3045 w 3069"/>
                  <a:gd name="T29" fmla="*/ 1262 h 1534"/>
                  <a:gd name="T30" fmla="*/ 3000 w 3069"/>
                  <a:gd name="T31" fmla="*/ 1078 h 1534"/>
                  <a:gd name="T32" fmla="*/ 2933 w 3069"/>
                  <a:gd name="T33" fmla="*/ 903 h 1534"/>
                  <a:gd name="T34" fmla="*/ 2846 w 3069"/>
                  <a:gd name="T35" fmla="*/ 739 h 1534"/>
                  <a:gd name="T36" fmla="*/ 2742 w 3069"/>
                  <a:gd name="T37" fmla="*/ 587 h 1534"/>
                  <a:gd name="T38" fmla="*/ 2619 w 3069"/>
                  <a:gd name="T39" fmla="*/ 449 h 1534"/>
                  <a:gd name="T40" fmla="*/ 2482 w 3069"/>
                  <a:gd name="T41" fmla="*/ 327 h 1534"/>
                  <a:gd name="T42" fmla="*/ 2330 w 3069"/>
                  <a:gd name="T43" fmla="*/ 222 h 1534"/>
                  <a:gd name="T44" fmla="*/ 2166 w 3069"/>
                  <a:gd name="T45" fmla="*/ 135 h 1534"/>
                  <a:gd name="T46" fmla="*/ 1990 w 3069"/>
                  <a:gd name="T47" fmla="*/ 69 h 1534"/>
                  <a:gd name="T48" fmla="*/ 1806 w 3069"/>
                  <a:gd name="T49" fmla="*/ 23 h 1534"/>
                  <a:gd name="T50" fmla="*/ 1614 w 3069"/>
                  <a:gd name="T51" fmla="*/ 2 h 1534"/>
                  <a:gd name="T52" fmla="*/ 1455 w 3069"/>
                  <a:gd name="T53" fmla="*/ 2 h 1534"/>
                  <a:gd name="T54" fmla="*/ 1263 w 3069"/>
                  <a:gd name="T55" fmla="*/ 23 h 1534"/>
                  <a:gd name="T56" fmla="*/ 1079 w 3069"/>
                  <a:gd name="T57" fmla="*/ 69 h 1534"/>
                  <a:gd name="T58" fmla="*/ 903 w 3069"/>
                  <a:gd name="T59" fmla="*/ 135 h 1534"/>
                  <a:gd name="T60" fmla="*/ 739 w 3069"/>
                  <a:gd name="T61" fmla="*/ 222 h 1534"/>
                  <a:gd name="T62" fmla="*/ 587 w 3069"/>
                  <a:gd name="T63" fmla="*/ 327 h 1534"/>
                  <a:gd name="T64" fmla="*/ 450 w 3069"/>
                  <a:gd name="T65" fmla="*/ 449 h 1534"/>
                  <a:gd name="T66" fmla="*/ 327 w 3069"/>
                  <a:gd name="T67" fmla="*/ 587 h 1534"/>
                  <a:gd name="T68" fmla="*/ 223 w 3069"/>
                  <a:gd name="T69" fmla="*/ 739 h 1534"/>
                  <a:gd name="T70" fmla="*/ 135 w 3069"/>
                  <a:gd name="T71" fmla="*/ 903 h 1534"/>
                  <a:gd name="T72" fmla="*/ 69 w 3069"/>
                  <a:gd name="T73" fmla="*/ 1078 h 1534"/>
                  <a:gd name="T74" fmla="*/ 25 w 3069"/>
                  <a:gd name="T75" fmla="*/ 1262 h 1534"/>
                  <a:gd name="T76" fmla="*/ 2 w 3069"/>
                  <a:gd name="T77" fmla="*/ 1455 h 1534"/>
                  <a:gd name="T78" fmla="*/ 377 w 3069"/>
                  <a:gd name="T79" fmla="*/ 1504 h 1534"/>
                  <a:gd name="T80" fmla="*/ 390 w 3069"/>
                  <a:gd name="T81" fmla="*/ 1358 h 1534"/>
                  <a:gd name="T82" fmla="*/ 421 w 3069"/>
                  <a:gd name="T83" fmla="*/ 1217 h 1534"/>
                  <a:gd name="T84" fmla="*/ 468 w 3069"/>
                  <a:gd name="T85" fmla="*/ 1083 h 1534"/>
                  <a:gd name="T86" fmla="*/ 531 w 3069"/>
                  <a:gd name="T87" fmla="*/ 958 h 1534"/>
                  <a:gd name="T88" fmla="*/ 608 w 3069"/>
                  <a:gd name="T89" fmla="*/ 841 h 1534"/>
                  <a:gd name="T90" fmla="*/ 697 w 3069"/>
                  <a:gd name="T91" fmla="*/ 736 h 1534"/>
                  <a:gd name="T92" fmla="*/ 798 w 3069"/>
                  <a:gd name="T93" fmla="*/ 641 h 1534"/>
                  <a:gd name="T94" fmla="*/ 910 w 3069"/>
                  <a:gd name="T95" fmla="*/ 559 h 1534"/>
                  <a:gd name="T96" fmla="*/ 1033 w 3069"/>
                  <a:gd name="T97" fmla="*/ 490 h 1534"/>
                  <a:gd name="T98" fmla="*/ 1163 w 3069"/>
                  <a:gd name="T99" fmla="*/ 437 h 1534"/>
                  <a:gd name="T100" fmla="*/ 1302 w 3069"/>
                  <a:gd name="T101" fmla="*/ 400 h 1534"/>
                  <a:gd name="T102" fmla="*/ 1446 w 3069"/>
                  <a:gd name="T103" fmla="*/ 381 h 15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069" h="1534">
                    <a:moveTo>
                      <a:pt x="1534" y="376"/>
                    </a:moveTo>
                    <a:lnTo>
                      <a:pt x="1534" y="376"/>
                    </a:lnTo>
                    <a:lnTo>
                      <a:pt x="1564" y="377"/>
                    </a:lnTo>
                    <a:lnTo>
                      <a:pt x="1594" y="378"/>
                    </a:lnTo>
                    <a:lnTo>
                      <a:pt x="1624" y="381"/>
                    </a:lnTo>
                    <a:lnTo>
                      <a:pt x="1652" y="383"/>
                    </a:lnTo>
                    <a:lnTo>
                      <a:pt x="1682" y="386"/>
                    </a:lnTo>
                    <a:lnTo>
                      <a:pt x="1711" y="390"/>
                    </a:lnTo>
                    <a:lnTo>
                      <a:pt x="1740" y="394"/>
                    </a:lnTo>
                    <a:lnTo>
                      <a:pt x="1768" y="400"/>
                    </a:lnTo>
                    <a:lnTo>
                      <a:pt x="1796" y="406"/>
                    </a:lnTo>
                    <a:lnTo>
                      <a:pt x="1824" y="414"/>
                    </a:lnTo>
                    <a:lnTo>
                      <a:pt x="1852" y="421"/>
                    </a:lnTo>
                    <a:lnTo>
                      <a:pt x="1878" y="429"/>
                    </a:lnTo>
                    <a:lnTo>
                      <a:pt x="1906" y="437"/>
                    </a:lnTo>
                    <a:lnTo>
                      <a:pt x="1933" y="447"/>
                    </a:lnTo>
                    <a:lnTo>
                      <a:pt x="1958" y="457"/>
                    </a:lnTo>
                    <a:lnTo>
                      <a:pt x="1985" y="468"/>
                    </a:lnTo>
                    <a:lnTo>
                      <a:pt x="2011" y="479"/>
                    </a:lnTo>
                    <a:lnTo>
                      <a:pt x="2036" y="490"/>
                    </a:lnTo>
                    <a:lnTo>
                      <a:pt x="2062" y="503"/>
                    </a:lnTo>
                    <a:lnTo>
                      <a:pt x="2086" y="516"/>
                    </a:lnTo>
                    <a:lnTo>
                      <a:pt x="2111" y="530"/>
                    </a:lnTo>
                    <a:lnTo>
                      <a:pt x="2134" y="545"/>
                    </a:lnTo>
                    <a:lnTo>
                      <a:pt x="2159" y="559"/>
                    </a:lnTo>
                    <a:lnTo>
                      <a:pt x="2181" y="575"/>
                    </a:lnTo>
                    <a:lnTo>
                      <a:pt x="2205" y="591"/>
                    </a:lnTo>
                    <a:lnTo>
                      <a:pt x="2227" y="607"/>
                    </a:lnTo>
                    <a:lnTo>
                      <a:pt x="2249" y="624"/>
                    </a:lnTo>
                    <a:lnTo>
                      <a:pt x="2271" y="641"/>
                    </a:lnTo>
                    <a:lnTo>
                      <a:pt x="2292" y="659"/>
                    </a:lnTo>
                    <a:lnTo>
                      <a:pt x="2312" y="677"/>
                    </a:lnTo>
                    <a:lnTo>
                      <a:pt x="2333" y="696"/>
                    </a:lnTo>
                    <a:lnTo>
                      <a:pt x="2353" y="715"/>
                    </a:lnTo>
                    <a:lnTo>
                      <a:pt x="2372" y="736"/>
                    </a:lnTo>
                    <a:lnTo>
                      <a:pt x="2391" y="756"/>
                    </a:lnTo>
                    <a:lnTo>
                      <a:pt x="2409" y="777"/>
                    </a:lnTo>
                    <a:lnTo>
                      <a:pt x="2427" y="797"/>
                    </a:lnTo>
                    <a:lnTo>
                      <a:pt x="2445" y="820"/>
                    </a:lnTo>
                    <a:lnTo>
                      <a:pt x="2462" y="841"/>
                    </a:lnTo>
                    <a:lnTo>
                      <a:pt x="2479" y="865"/>
                    </a:lnTo>
                    <a:lnTo>
                      <a:pt x="2495" y="887"/>
                    </a:lnTo>
                    <a:lnTo>
                      <a:pt x="2510" y="910"/>
                    </a:lnTo>
                    <a:lnTo>
                      <a:pt x="2524" y="934"/>
                    </a:lnTo>
                    <a:lnTo>
                      <a:pt x="2538" y="958"/>
                    </a:lnTo>
                    <a:lnTo>
                      <a:pt x="2552" y="983"/>
                    </a:lnTo>
                    <a:lnTo>
                      <a:pt x="2565" y="1007"/>
                    </a:lnTo>
                    <a:lnTo>
                      <a:pt x="2578" y="1032"/>
                    </a:lnTo>
                    <a:lnTo>
                      <a:pt x="2589" y="1057"/>
                    </a:lnTo>
                    <a:lnTo>
                      <a:pt x="2601" y="1083"/>
                    </a:lnTo>
                    <a:lnTo>
                      <a:pt x="2612" y="1110"/>
                    </a:lnTo>
                    <a:lnTo>
                      <a:pt x="2621" y="1136"/>
                    </a:lnTo>
                    <a:lnTo>
                      <a:pt x="2631" y="1163"/>
                    </a:lnTo>
                    <a:lnTo>
                      <a:pt x="2640" y="1190"/>
                    </a:lnTo>
                    <a:lnTo>
                      <a:pt x="2648" y="1217"/>
                    </a:lnTo>
                    <a:lnTo>
                      <a:pt x="2656" y="1245"/>
                    </a:lnTo>
                    <a:lnTo>
                      <a:pt x="2662" y="1273"/>
                    </a:lnTo>
                    <a:lnTo>
                      <a:pt x="2668" y="1301"/>
                    </a:lnTo>
                    <a:lnTo>
                      <a:pt x="2674" y="1329"/>
                    </a:lnTo>
                    <a:lnTo>
                      <a:pt x="2679" y="1358"/>
                    </a:lnTo>
                    <a:lnTo>
                      <a:pt x="2682" y="1387"/>
                    </a:lnTo>
                    <a:lnTo>
                      <a:pt x="2685" y="1416"/>
                    </a:lnTo>
                    <a:lnTo>
                      <a:pt x="2689" y="1444"/>
                    </a:lnTo>
                    <a:lnTo>
                      <a:pt x="2691" y="1474"/>
                    </a:lnTo>
                    <a:lnTo>
                      <a:pt x="2692" y="1504"/>
                    </a:lnTo>
                    <a:lnTo>
                      <a:pt x="2692" y="1534"/>
                    </a:lnTo>
                    <a:lnTo>
                      <a:pt x="3069" y="1534"/>
                    </a:lnTo>
                    <a:lnTo>
                      <a:pt x="3069" y="1534"/>
                    </a:lnTo>
                    <a:lnTo>
                      <a:pt x="3068" y="1495"/>
                    </a:lnTo>
                    <a:lnTo>
                      <a:pt x="3067" y="1455"/>
                    </a:lnTo>
                    <a:lnTo>
                      <a:pt x="3064" y="1416"/>
                    </a:lnTo>
                    <a:lnTo>
                      <a:pt x="3061" y="1377"/>
                    </a:lnTo>
                    <a:lnTo>
                      <a:pt x="3056" y="1339"/>
                    </a:lnTo>
                    <a:lnTo>
                      <a:pt x="3051" y="1301"/>
                    </a:lnTo>
                    <a:lnTo>
                      <a:pt x="3045" y="1262"/>
                    </a:lnTo>
                    <a:lnTo>
                      <a:pt x="3037" y="1225"/>
                    </a:lnTo>
                    <a:lnTo>
                      <a:pt x="3030" y="1188"/>
                    </a:lnTo>
                    <a:lnTo>
                      <a:pt x="3020" y="1150"/>
                    </a:lnTo>
                    <a:lnTo>
                      <a:pt x="3011" y="1114"/>
                    </a:lnTo>
                    <a:lnTo>
                      <a:pt x="3000" y="1078"/>
                    </a:lnTo>
                    <a:lnTo>
                      <a:pt x="2988" y="1041"/>
                    </a:lnTo>
                    <a:lnTo>
                      <a:pt x="2975" y="1006"/>
                    </a:lnTo>
                    <a:lnTo>
                      <a:pt x="2963" y="971"/>
                    </a:lnTo>
                    <a:lnTo>
                      <a:pt x="2948" y="937"/>
                    </a:lnTo>
                    <a:lnTo>
                      <a:pt x="2933" y="903"/>
                    </a:lnTo>
                    <a:lnTo>
                      <a:pt x="2918" y="869"/>
                    </a:lnTo>
                    <a:lnTo>
                      <a:pt x="2901" y="836"/>
                    </a:lnTo>
                    <a:lnTo>
                      <a:pt x="2884" y="803"/>
                    </a:lnTo>
                    <a:lnTo>
                      <a:pt x="2866" y="771"/>
                    </a:lnTo>
                    <a:lnTo>
                      <a:pt x="2846" y="739"/>
                    </a:lnTo>
                    <a:lnTo>
                      <a:pt x="2827" y="707"/>
                    </a:lnTo>
                    <a:lnTo>
                      <a:pt x="2807" y="676"/>
                    </a:lnTo>
                    <a:lnTo>
                      <a:pt x="2786" y="646"/>
                    </a:lnTo>
                    <a:lnTo>
                      <a:pt x="2764" y="616"/>
                    </a:lnTo>
                    <a:lnTo>
                      <a:pt x="2742" y="587"/>
                    </a:lnTo>
                    <a:lnTo>
                      <a:pt x="2718" y="559"/>
                    </a:lnTo>
                    <a:lnTo>
                      <a:pt x="2695" y="530"/>
                    </a:lnTo>
                    <a:lnTo>
                      <a:pt x="2671" y="502"/>
                    </a:lnTo>
                    <a:lnTo>
                      <a:pt x="2645" y="475"/>
                    </a:lnTo>
                    <a:lnTo>
                      <a:pt x="2619" y="449"/>
                    </a:lnTo>
                    <a:lnTo>
                      <a:pt x="2593" y="423"/>
                    </a:lnTo>
                    <a:lnTo>
                      <a:pt x="2566" y="399"/>
                    </a:lnTo>
                    <a:lnTo>
                      <a:pt x="2538" y="374"/>
                    </a:lnTo>
                    <a:lnTo>
                      <a:pt x="2511" y="351"/>
                    </a:lnTo>
                    <a:lnTo>
                      <a:pt x="2482" y="327"/>
                    </a:lnTo>
                    <a:lnTo>
                      <a:pt x="2452" y="305"/>
                    </a:lnTo>
                    <a:lnTo>
                      <a:pt x="2423" y="282"/>
                    </a:lnTo>
                    <a:lnTo>
                      <a:pt x="2392" y="262"/>
                    </a:lnTo>
                    <a:lnTo>
                      <a:pt x="2361" y="242"/>
                    </a:lnTo>
                    <a:lnTo>
                      <a:pt x="2330" y="222"/>
                    </a:lnTo>
                    <a:lnTo>
                      <a:pt x="2298" y="204"/>
                    </a:lnTo>
                    <a:lnTo>
                      <a:pt x="2265" y="185"/>
                    </a:lnTo>
                    <a:lnTo>
                      <a:pt x="2233" y="167"/>
                    </a:lnTo>
                    <a:lnTo>
                      <a:pt x="2199" y="151"/>
                    </a:lnTo>
                    <a:lnTo>
                      <a:pt x="2166" y="135"/>
                    </a:lnTo>
                    <a:lnTo>
                      <a:pt x="2132" y="120"/>
                    </a:lnTo>
                    <a:lnTo>
                      <a:pt x="2097" y="107"/>
                    </a:lnTo>
                    <a:lnTo>
                      <a:pt x="2062" y="93"/>
                    </a:lnTo>
                    <a:lnTo>
                      <a:pt x="2027" y="81"/>
                    </a:lnTo>
                    <a:lnTo>
                      <a:pt x="1990" y="69"/>
                    </a:lnTo>
                    <a:lnTo>
                      <a:pt x="1954" y="59"/>
                    </a:lnTo>
                    <a:lnTo>
                      <a:pt x="1918" y="48"/>
                    </a:lnTo>
                    <a:lnTo>
                      <a:pt x="1881" y="39"/>
                    </a:lnTo>
                    <a:lnTo>
                      <a:pt x="1843" y="31"/>
                    </a:lnTo>
                    <a:lnTo>
                      <a:pt x="1806" y="23"/>
                    </a:lnTo>
                    <a:lnTo>
                      <a:pt x="1769" y="18"/>
                    </a:lnTo>
                    <a:lnTo>
                      <a:pt x="1730" y="12"/>
                    </a:lnTo>
                    <a:lnTo>
                      <a:pt x="1692" y="7"/>
                    </a:lnTo>
                    <a:lnTo>
                      <a:pt x="1652" y="4"/>
                    </a:lnTo>
                    <a:lnTo>
                      <a:pt x="1614" y="2"/>
                    </a:lnTo>
                    <a:lnTo>
                      <a:pt x="1575" y="0"/>
                    </a:lnTo>
                    <a:lnTo>
                      <a:pt x="1534" y="0"/>
                    </a:lnTo>
                    <a:lnTo>
                      <a:pt x="1534" y="0"/>
                    </a:lnTo>
                    <a:lnTo>
                      <a:pt x="1495" y="0"/>
                    </a:lnTo>
                    <a:lnTo>
                      <a:pt x="1455" y="2"/>
                    </a:lnTo>
                    <a:lnTo>
                      <a:pt x="1417" y="4"/>
                    </a:lnTo>
                    <a:lnTo>
                      <a:pt x="1377" y="7"/>
                    </a:lnTo>
                    <a:lnTo>
                      <a:pt x="1339" y="12"/>
                    </a:lnTo>
                    <a:lnTo>
                      <a:pt x="1301" y="18"/>
                    </a:lnTo>
                    <a:lnTo>
                      <a:pt x="1263" y="23"/>
                    </a:lnTo>
                    <a:lnTo>
                      <a:pt x="1225" y="31"/>
                    </a:lnTo>
                    <a:lnTo>
                      <a:pt x="1188" y="39"/>
                    </a:lnTo>
                    <a:lnTo>
                      <a:pt x="1151" y="48"/>
                    </a:lnTo>
                    <a:lnTo>
                      <a:pt x="1114" y="59"/>
                    </a:lnTo>
                    <a:lnTo>
                      <a:pt x="1079" y="69"/>
                    </a:lnTo>
                    <a:lnTo>
                      <a:pt x="1043" y="81"/>
                    </a:lnTo>
                    <a:lnTo>
                      <a:pt x="1007" y="93"/>
                    </a:lnTo>
                    <a:lnTo>
                      <a:pt x="972" y="107"/>
                    </a:lnTo>
                    <a:lnTo>
                      <a:pt x="937" y="120"/>
                    </a:lnTo>
                    <a:lnTo>
                      <a:pt x="903" y="135"/>
                    </a:lnTo>
                    <a:lnTo>
                      <a:pt x="870" y="151"/>
                    </a:lnTo>
                    <a:lnTo>
                      <a:pt x="836" y="167"/>
                    </a:lnTo>
                    <a:lnTo>
                      <a:pt x="803" y="185"/>
                    </a:lnTo>
                    <a:lnTo>
                      <a:pt x="771" y="204"/>
                    </a:lnTo>
                    <a:lnTo>
                      <a:pt x="739" y="222"/>
                    </a:lnTo>
                    <a:lnTo>
                      <a:pt x="708" y="242"/>
                    </a:lnTo>
                    <a:lnTo>
                      <a:pt x="677" y="262"/>
                    </a:lnTo>
                    <a:lnTo>
                      <a:pt x="646" y="282"/>
                    </a:lnTo>
                    <a:lnTo>
                      <a:pt x="616" y="305"/>
                    </a:lnTo>
                    <a:lnTo>
                      <a:pt x="587" y="327"/>
                    </a:lnTo>
                    <a:lnTo>
                      <a:pt x="559" y="351"/>
                    </a:lnTo>
                    <a:lnTo>
                      <a:pt x="531" y="374"/>
                    </a:lnTo>
                    <a:lnTo>
                      <a:pt x="503" y="399"/>
                    </a:lnTo>
                    <a:lnTo>
                      <a:pt x="477" y="423"/>
                    </a:lnTo>
                    <a:lnTo>
                      <a:pt x="450" y="449"/>
                    </a:lnTo>
                    <a:lnTo>
                      <a:pt x="424" y="475"/>
                    </a:lnTo>
                    <a:lnTo>
                      <a:pt x="399" y="502"/>
                    </a:lnTo>
                    <a:lnTo>
                      <a:pt x="374" y="530"/>
                    </a:lnTo>
                    <a:lnTo>
                      <a:pt x="351" y="559"/>
                    </a:lnTo>
                    <a:lnTo>
                      <a:pt x="327" y="587"/>
                    </a:lnTo>
                    <a:lnTo>
                      <a:pt x="305" y="616"/>
                    </a:lnTo>
                    <a:lnTo>
                      <a:pt x="284" y="646"/>
                    </a:lnTo>
                    <a:lnTo>
                      <a:pt x="262" y="676"/>
                    </a:lnTo>
                    <a:lnTo>
                      <a:pt x="242" y="707"/>
                    </a:lnTo>
                    <a:lnTo>
                      <a:pt x="223" y="739"/>
                    </a:lnTo>
                    <a:lnTo>
                      <a:pt x="204" y="771"/>
                    </a:lnTo>
                    <a:lnTo>
                      <a:pt x="185" y="803"/>
                    </a:lnTo>
                    <a:lnTo>
                      <a:pt x="168" y="836"/>
                    </a:lnTo>
                    <a:lnTo>
                      <a:pt x="151" y="869"/>
                    </a:lnTo>
                    <a:lnTo>
                      <a:pt x="135" y="903"/>
                    </a:lnTo>
                    <a:lnTo>
                      <a:pt x="120" y="937"/>
                    </a:lnTo>
                    <a:lnTo>
                      <a:pt x="107" y="971"/>
                    </a:lnTo>
                    <a:lnTo>
                      <a:pt x="94" y="1006"/>
                    </a:lnTo>
                    <a:lnTo>
                      <a:pt x="81" y="1041"/>
                    </a:lnTo>
                    <a:lnTo>
                      <a:pt x="69" y="1078"/>
                    </a:lnTo>
                    <a:lnTo>
                      <a:pt x="59" y="1114"/>
                    </a:lnTo>
                    <a:lnTo>
                      <a:pt x="49" y="1150"/>
                    </a:lnTo>
                    <a:lnTo>
                      <a:pt x="39" y="1188"/>
                    </a:lnTo>
                    <a:lnTo>
                      <a:pt x="32" y="1225"/>
                    </a:lnTo>
                    <a:lnTo>
                      <a:pt x="25" y="1262"/>
                    </a:lnTo>
                    <a:lnTo>
                      <a:pt x="18" y="1301"/>
                    </a:lnTo>
                    <a:lnTo>
                      <a:pt x="13" y="1339"/>
                    </a:lnTo>
                    <a:lnTo>
                      <a:pt x="9" y="1377"/>
                    </a:lnTo>
                    <a:lnTo>
                      <a:pt x="5" y="1416"/>
                    </a:lnTo>
                    <a:lnTo>
                      <a:pt x="2" y="1455"/>
                    </a:lnTo>
                    <a:lnTo>
                      <a:pt x="1" y="1495"/>
                    </a:lnTo>
                    <a:lnTo>
                      <a:pt x="0" y="1534"/>
                    </a:lnTo>
                    <a:lnTo>
                      <a:pt x="377" y="1534"/>
                    </a:lnTo>
                    <a:lnTo>
                      <a:pt x="377" y="1534"/>
                    </a:lnTo>
                    <a:lnTo>
                      <a:pt x="377" y="1504"/>
                    </a:lnTo>
                    <a:lnTo>
                      <a:pt x="378" y="1474"/>
                    </a:lnTo>
                    <a:lnTo>
                      <a:pt x="381" y="1444"/>
                    </a:lnTo>
                    <a:lnTo>
                      <a:pt x="383" y="1416"/>
                    </a:lnTo>
                    <a:lnTo>
                      <a:pt x="387" y="1387"/>
                    </a:lnTo>
                    <a:lnTo>
                      <a:pt x="390" y="1358"/>
                    </a:lnTo>
                    <a:lnTo>
                      <a:pt x="396" y="1329"/>
                    </a:lnTo>
                    <a:lnTo>
                      <a:pt x="401" y="1301"/>
                    </a:lnTo>
                    <a:lnTo>
                      <a:pt x="407" y="1273"/>
                    </a:lnTo>
                    <a:lnTo>
                      <a:pt x="414" y="1245"/>
                    </a:lnTo>
                    <a:lnTo>
                      <a:pt x="421" y="1217"/>
                    </a:lnTo>
                    <a:lnTo>
                      <a:pt x="430" y="1190"/>
                    </a:lnTo>
                    <a:lnTo>
                      <a:pt x="438" y="1163"/>
                    </a:lnTo>
                    <a:lnTo>
                      <a:pt x="448" y="1136"/>
                    </a:lnTo>
                    <a:lnTo>
                      <a:pt x="457" y="1110"/>
                    </a:lnTo>
                    <a:lnTo>
                      <a:pt x="468" y="1083"/>
                    </a:lnTo>
                    <a:lnTo>
                      <a:pt x="480" y="1057"/>
                    </a:lnTo>
                    <a:lnTo>
                      <a:pt x="491" y="1032"/>
                    </a:lnTo>
                    <a:lnTo>
                      <a:pt x="504" y="1007"/>
                    </a:lnTo>
                    <a:lnTo>
                      <a:pt x="517" y="983"/>
                    </a:lnTo>
                    <a:lnTo>
                      <a:pt x="531" y="958"/>
                    </a:lnTo>
                    <a:lnTo>
                      <a:pt x="545" y="934"/>
                    </a:lnTo>
                    <a:lnTo>
                      <a:pt x="560" y="910"/>
                    </a:lnTo>
                    <a:lnTo>
                      <a:pt x="575" y="887"/>
                    </a:lnTo>
                    <a:lnTo>
                      <a:pt x="591" y="865"/>
                    </a:lnTo>
                    <a:lnTo>
                      <a:pt x="608" y="841"/>
                    </a:lnTo>
                    <a:lnTo>
                      <a:pt x="624" y="820"/>
                    </a:lnTo>
                    <a:lnTo>
                      <a:pt x="642" y="797"/>
                    </a:lnTo>
                    <a:lnTo>
                      <a:pt x="660" y="777"/>
                    </a:lnTo>
                    <a:lnTo>
                      <a:pt x="678" y="756"/>
                    </a:lnTo>
                    <a:lnTo>
                      <a:pt x="697" y="736"/>
                    </a:lnTo>
                    <a:lnTo>
                      <a:pt x="716" y="715"/>
                    </a:lnTo>
                    <a:lnTo>
                      <a:pt x="736" y="696"/>
                    </a:lnTo>
                    <a:lnTo>
                      <a:pt x="757" y="677"/>
                    </a:lnTo>
                    <a:lnTo>
                      <a:pt x="777" y="659"/>
                    </a:lnTo>
                    <a:lnTo>
                      <a:pt x="798" y="641"/>
                    </a:lnTo>
                    <a:lnTo>
                      <a:pt x="820" y="624"/>
                    </a:lnTo>
                    <a:lnTo>
                      <a:pt x="842" y="607"/>
                    </a:lnTo>
                    <a:lnTo>
                      <a:pt x="865" y="591"/>
                    </a:lnTo>
                    <a:lnTo>
                      <a:pt x="887" y="575"/>
                    </a:lnTo>
                    <a:lnTo>
                      <a:pt x="910" y="559"/>
                    </a:lnTo>
                    <a:lnTo>
                      <a:pt x="935" y="545"/>
                    </a:lnTo>
                    <a:lnTo>
                      <a:pt x="958" y="530"/>
                    </a:lnTo>
                    <a:lnTo>
                      <a:pt x="983" y="516"/>
                    </a:lnTo>
                    <a:lnTo>
                      <a:pt x="1007" y="503"/>
                    </a:lnTo>
                    <a:lnTo>
                      <a:pt x="1033" y="490"/>
                    </a:lnTo>
                    <a:lnTo>
                      <a:pt x="1059" y="479"/>
                    </a:lnTo>
                    <a:lnTo>
                      <a:pt x="1084" y="468"/>
                    </a:lnTo>
                    <a:lnTo>
                      <a:pt x="1110" y="457"/>
                    </a:lnTo>
                    <a:lnTo>
                      <a:pt x="1136" y="447"/>
                    </a:lnTo>
                    <a:lnTo>
                      <a:pt x="1163" y="437"/>
                    </a:lnTo>
                    <a:lnTo>
                      <a:pt x="1191" y="429"/>
                    </a:lnTo>
                    <a:lnTo>
                      <a:pt x="1217" y="421"/>
                    </a:lnTo>
                    <a:lnTo>
                      <a:pt x="1245" y="414"/>
                    </a:lnTo>
                    <a:lnTo>
                      <a:pt x="1273" y="406"/>
                    </a:lnTo>
                    <a:lnTo>
                      <a:pt x="1302" y="400"/>
                    </a:lnTo>
                    <a:lnTo>
                      <a:pt x="1329" y="394"/>
                    </a:lnTo>
                    <a:lnTo>
                      <a:pt x="1358" y="390"/>
                    </a:lnTo>
                    <a:lnTo>
                      <a:pt x="1387" y="386"/>
                    </a:lnTo>
                    <a:lnTo>
                      <a:pt x="1416" y="383"/>
                    </a:lnTo>
                    <a:lnTo>
                      <a:pt x="1446" y="381"/>
                    </a:lnTo>
                    <a:lnTo>
                      <a:pt x="1475" y="378"/>
                    </a:lnTo>
                    <a:lnTo>
                      <a:pt x="1504" y="377"/>
                    </a:lnTo>
                    <a:lnTo>
                      <a:pt x="1534" y="376"/>
                    </a:lnTo>
                    <a:lnTo>
                      <a:pt x="1534" y="376"/>
                    </a:lnTo>
                    <a:close/>
                  </a:path>
                </a:pathLst>
              </a:custGeom>
              <a:grpFill/>
              <a:ln>
                <a:noFill/>
              </a:ln>
            </p:spPr>
            <p:txBody>
              <a:bodyPr anchor="ctr"/>
              <a:lstStyle/>
              <a:p>
                <a:pPr algn="ctr"/>
                <a:endParaRPr/>
              </a:p>
            </p:txBody>
          </p:sp>
          <p:sp>
            <p:nvSpPr>
              <p:cNvPr id="33" name="Rectangle 34"/>
              <p:cNvSpPr/>
              <p:nvPr/>
            </p:nvSpPr>
            <p:spPr>
              <a:xfrm>
                <a:off x="8188273" y="3467813"/>
                <a:ext cx="314808" cy="1103474"/>
              </a:xfrm>
              <a:prstGeom prst="rect">
                <a:avLst/>
              </a:prstGeom>
              <a:grpFill/>
              <a:ln>
                <a:noFill/>
              </a:ln>
            </p:spPr>
            <p:txBody>
              <a:bodyPr anchor="ctr"/>
              <a:lstStyle/>
              <a:p>
                <a:pPr algn="ctr"/>
                <a:endParaRPr/>
              </a:p>
            </p:txBody>
          </p:sp>
        </p:grpSp>
        <p:grpSp>
          <p:nvGrpSpPr>
            <p:cNvPr id="8" name="Group 35"/>
            <p:cNvGrpSpPr/>
            <p:nvPr/>
          </p:nvGrpSpPr>
          <p:grpSpPr>
            <a:xfrm>
              <a:off x="9841507" y="1789164"/>
              <a:ext cx="495176" cy="2071879"/>
              <a:chOff x="10308554" y="2180060"/>
              <a:chExt cx="571500" cy="2391224"/>
            </a:xfrm>
            <a:solidFill>
              <a:schemeClr val="accent4"/>
            </a:solidFill>
          </p:grpSpPr>
          <p:sp>
            <p:nvSpPr>
              <p:cNvPr id="30" name="Rectangle 36"/>
              <p:cNvSpPr/>
              <p:nvPr/>
            </p:nvSpPr>
            <p:spPr>
              <a:xfrm>
                <a:off x="10436900" y="2534392"/>
                <a:ext cx="314808" cy="2036892"/>
              </a:xfrm>
              <a:prstGeom prst="rect">
                <a:avLst/>
              </a:prstGeom>
              <a:grpFill/>
              <a:ln>
                <a:noFill/>
              </a:ln>
            </p:spPr>
            <p:txBody>
              <a:bodyPr anchor="ctr"/>
              <a:lstStyle/>
              <a:p>
                <a:pPr algn="ctr"/>
                <a:endParaRPr/>
              </a:p>
            </p:txBody>
          </p:sp>
          <p:sp>
            <p:nvSpPr>
              <p:cNvPr id="31" name="Isosceles Triangle 37"/>
              <p:cNvSpPr/>
              <p:nvPr/>
            </p:nvSpPr>
            <p:spPr>
              <a:xfrm>
                <a:off x="10308554" y="2180060"/>
                <a:ext cx="571500" cy="448839"/>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grpSp>
        <p:nvGrpSpPr>
          <p:cNvPr id="40" name="千图PPT彼岸天：ID 8661124库_组合 39"/>
          <p:cNvGrpSpPr/>
          <p:nvPr>
            <p:custDataLst>
              <p:tags r:id="rId2"/>
            </p:custDataLst>
          </p:nvPr>
        </p:nvGrpSpPr>
        <p:grpSpPr>
          <a:xfrm>
            <a:off x="4364665" y="2466639"/>
            <a:ext cx="1704544" cy="2097769"/>
            <a:chOff x="4364665" y="2466639"/>
            <a:chExt cx="1704544" cy="2097769"/>
          </a:xfrm>
        </p:grpSpPr>
        <p:sp>
          <p:nvSpPr>
            <p:cNvPr id="11" name="Oval 44"/>
            <p:cNvSpPr/>
            <p:nvPr/>
          </p:nvSpPr>
          <p:spPr>
            <a:xfrm>
              <a:off x="4756731" y="2466639"/>
              <a:ext cx="838454" cy="838454"/>
            </a:xfrm>
            <a:prstGeom prst="ellipse">
              <a:avLst/>
            </a:prstGeom>
            <a:noFill/>
            <a:ln w="28575">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4" name="Freeform: Shape 49"/>
            <p:cNvSpPr/>
            <p:nvPr/>
          </p:nvSpPr>
          <p:spPr bwMode="auto">
            <a:xfrm>
              <a:off x="4849438" y="2559346"/>
              <a:ext cx="653040" cy="653041"/>
            </a:xfrm>
            <a:custGeom>
              <a:avLst/>
              <a:gdLst>
                <a:gd name="T0" fmla="*/ 74 w 236"/>
                <a:gd name="T1" fmla="*/ 160 h 236"/>
                <a:gd name="T2" fmla="*/ 93 w 236"/>
                <a:gd name="T3" fmla="*/ 160 h 236"/>
                <a:gd name="T4" fmla="*/ 93 w 236"/>
                <a:gd name="T5" fmla="*/ 103 h 236"/>
                <a:gd name="T6" fmla="*/ 74 w 236"/>
                <a:gd name="T7" fmla="*/ 103 h 236"/>
                <a:gd name="T8" fmla="*/ 74 w 236"/>
                <a:gd name="T9" fmla="*/ 160 h 236"/>
                <a:gd name="T10" fmla="*/ 140 w 236"/>
                <a:gd name="T11" fmla="*/ 102 h 236"/>
                <a:gd name="T12" fmla="*/ 122 w 236"/>
                <a:gd name="T13" fmla="*/ 111 h 236"/>
                <a:gd name="T14" fmla="*/ 122 w 236"/>
                <a:gd name="T15" fmla="*/ 103 h 236"/>
                <a:gd name="T16" fmla="*/ 103 w 236"/>
                <a:gd name="T17" fmla="*/ 103 h 236"/>
                <a:gd name="T18" fmla="*/ 103 w 236"/>
                <a:gd name="T19" fmla="*/ 160 h 236"/>
                <a:gd name="T20" fmla="*/ 122 w 236"/>
                <a:gd name="T21" fmla="*/ 160 h 236"/>
                <a:gd name="T22" fmla="*/ 122 w 236"/>
                <a:gd name="T23" fmla="*/ 128 h 236"/>
                <a:gd name="T24" fmla="*/ 123 w 236"/>
                <a:gd name="T25" fmla="*/ 124 h 236"/>
                <a:gd name="T26" fmla="*/ 133 w 236"/>
                <a:gd name="T27" fmla="*/ 117 h 236"/>
                <a:gd name="T28" fmla="*/ 142 w 236"/>
                <a:gd name="T29" fmla="*/ 130 h 236"/>
                <a:gd name="T30" fmla="*/ 142 w 236"/>
                <a:gd name="T31" fmla="*/ 160 h 236"/>
                <a:gd name="T32" fmla="*/ 161 w 236"/>
                <a:gd name="T33" fmla="*/ 160 h 236"/>
                <a:gd name="T34" fmla="*/ 161 w 236"/>
                <a:gd name="T35" fmla="*/ 160 h 236"/>
                <a:gd name="T36" fmla="*/ 161 w 236"/>
                <a:gd name="T37" fmla="*/ 127 h 236"/>
                <a:gd name="T38" fmla="*/ 140 w 236"/>
                <a:gd name="T39" fmla="*/ 102 h 236"/>
                <a:gd name="T40" fmla="*/ 122 w 236"/>
                <a:gd name="T41" fmla="*/ 111 h 236"/>
                <a:gd name="T42" fmla="*/ 122 w 236"/>
                <a:gd name="T43" fmla="*/ 111 h 236"/>
                <a:gd name="T44" fmla="*/ 122 w 236"/>
                <a:gd name="T45" fmla="*/ 111 h 236"/>
                <a:gd name="T46" fmla="*/ 83 w 236"/>
                <a:gd name="T47" fmla="*/ 75 h 236"/>
                <a:gd name="T48" fmla="*/ 73 w 236"/>
                <a:gd name="T49" fmla="*/ 85 h 236"/>
                <a:gd name="T50" fmla="*/ 83 w 236"/>
                <a:gd name="T51" fmla="*/ 95 h 236"/>
                <a:gd name="T52" fmla="*/ 83 w 236"/>
                <a:gd name="T53" fmla="*/ 95 h 236"/>
                <a:gd name="T54" fmla="*/ 94 w 236"/>
                <a:gd name="T55" fmla="*/ 85 h 236"/>
                <a:gd name="T56" fmla="*/ 83 w 236"/>
                <a:gd name="T57" fmla="*/ 75 h 236"/>
                <a:gd name="T58" fmla="*/ 118 w 236"/>
                <a:gd name="T59" fmla="*/ 0 h 236"/>
                <a:gd name="T60" fmla="*/ 0 w 236"/>
                <a:gd name="T61" fmla="*/ 118 h 236"/>
                <a:gd name="T62" fmla="*/ 118 w 236"/>
                <a:gd name="T63" fmla="*/ 236 h 236"/>
                <a:gd name="T64" fmla="*/ 236 w 236"/>
                <a:gd name="T65" fmla="*/ 118 h 236"/>
                <a:gd name="T66" fmla="*/ 118 w 236"/>
                <a:gd name="T67" fmla="*/ 0 h 236"/>
                <a:gd name="T68" fmla="*/ 181 w 236"/>
                <a:gd name="T69" fmla="*/ 172 h 236"/>
                <a:gd name="T70" fmla="*/ 171 w 236"/>
                <a:gd name="T71" fmla="*/ 181 h 236"/>
                <a:gd name="T72" fmla="*/ 64 w 236"/>
                <a:gd name="T73" fmla="*/ 181 h 236"/>
                <a:gd name="T74" fmla="*/ 55 w 236"/>
                <a:gd name="T75" fmla="*/ 172 h 236"/>
                <a:gd name="T76" fmla="*/ 55 w 236"/>
                <a:gd name="T77" fmla="*/ 63 h 236"/>
                <a:gd name="T78" fmla="*/ 64 w 236"/>
                <a:gd name="T79" fmla="*/ 54 h 236"/>
                <a:gd name="T80" fmla="*/ 171 w 236"/>
                <a:gd name="T81" fmla="*/ 54 h 236"/>
                <a:gd name="T82" fmla="*/ 181 w 236"/>
                <a:gd name="T83" fmla="*/ 63 h 236"/>
                <a:gd name="T84" fmla="*/ 181 w 236"/>
                <a:gd name="T85" fmla="*/ 172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36" h="236">
                  <a:moveTo>
                    <a:pt x="74" y="160"/>
                  </a:moveTo>
                  <a:cubicBezTo>
                    <a:pt x="93" y="160"/>
                    <a:pt x="93" y="160"/>
                    <a:pt x="93" y="160"/>
                  </a:cubicBezTo>
                  <a:cubicBezTo>
                    <a:pt x="93" y="103"/>
                    <a:pt x="93" y="103"/>
                    <a:pt x="93" y="103"/>
                  </a:cubicBezTo>
                  <a:cubicBezTo>
                    <a:pt x="74" y="103"/>
                    <a:pt x="74" y="103"/>
                    <a:pt x="74" y="103"/>
                  </a:cubicBezTo>
                  <a:lnTo>
                    <a:pt x="74" y="160"/>
                  </a:lnTo>
                  <a:close/>
                  <a:moveTo>
                    <a:pt x="140" y="102"/>
                  </a:moveTo>
                  <a:cubicBezTo>
                    <a:pt x="129" y="102"/>
                    <a:pt x="125" y="107"/>
                    <a:pt x="122" y="111"/>
                  </a:cubicBezTo>
                  <a:cubicBezTo>
                    <a:pt x="122" y="103"/>
                    <a:pt x="122" y="103"/>
                    <a:pt x="122" y="103"/>
                  </a:cubicBezTo>
                  <a:cubicBezTo>
                    <a:pt x="103" y="103"/>
                    <a:pt x="103" y="103"/>
                    <a:pt x="103" y="103"/>
                  </a:cubicBezTo>
                  <a:cubicBezTo>
                    <a:pt x="104" y="108"/>
                    <a:pt x="103" y="160"/>
                    <a:pt x="103" y="160"/>
                  </a:cubicBezTo>
                  <a:cubicBezTo>
                    <a:pt x="122" y="160"/>
                    <a:pt x="122" y="160"/>
                    <a:pt x="122" y="160"/>
                  </a:cubicBezTo>
                  <a:cubicBezTo>
                    <a:pt x="122" y="128"/>
                    <a:pt x="122" y="128"/>
                    <a:pt x="122" y="128"/>
                  </a:cubicBezTo>
                  <a:cubicBezTo>
                    <a:pt x="122" y="127"/>
                    <a:pt x="123" y="125"/>
                    <a:pt x="123" y="124"/>
                  </a:cubicBezTo>
                  <a:cubicBezTo>
                    <a:pt x="124" y="120"/>
                    <a:pt x="128" y="117"/>
                    <a:pt x="133" y="117"/>
                  </a:cubicBezTo>
                  <a:cubicBezTo>
                    <a:pt x="140" y="117"/>
                    <a:pt x="142" y="122"/>
                    <a:pt x="142" y="130"/>
                  </a:cubicBezTo>
                  <a:cubicBezTo>
                    <a:pt x="142" y="160"/>
                    <a:pt x="142" y="160"/>
                    <a:pt x="142" y="160"/>
                  </a:cubicBezTo>
                  <a:cubicBezTo>
                    <a:pt x="161" y="160"/>
                    <a:pt x="161" y="160"/>
                    <a:pt x="161" y="160"/>
                  </a:cubicBezTo>
                  <a:cubicBezTo>
                    <a:pt x="161" y="160"/>
                    <a:pt x="161" y="160"/>
                    <a:pt x="161" y="160"/>
                  </a:cubicBezTo>
                  <a:cubicBezTo>
                    <a:pt x="161" y="127"/>
                    <a:pt x="161" y="127"/>
                    <a:pt x="161" y="127"/>
                  </a:cubicBezTo>
                  <a:cubicBezTo>
                    <a:pt x="161" y="110"/>
                    <a:pt x="152" y="102"/>
                    <a:pt x="140" y="102"/>
                  </a:cubicBezTo>
                  <a:close/>
                  <a:moveTo>
                    <a:pt x="122" y="111"/>
                  </a:moveTo>
                  <a:cubicBezTo>
                    <a:pt x="122" y="111"/>
                    <a:pt x="122" y="111"/>
                    <a:pt x="122" y="111"/>
                  </a:cubicBezTo>
                  <a:cubicBezTo>
                    <a:pt x="122" y="111"/>
                    <a:pt x="122" y="111"/>
                    <a:pt x="122" y="111"/>
                  </a:cubicBezTo>
                  <a:close/>
                  <a:moveTo>
                    <a:pt x="83" y="75"/>
                  </a:moveTo>
                  <a:cubicBezTo>
                    <a:pt x="77" y="75"/>
                    <a:pt x="73" y="80"/>
                    <a:pt x="73" y="85"/>
                  </a:cubicBezTo>
                  <a:cubicBezTo>
                    <a:pt x="73" y="91"/>
                    <a:pt x="77" y="95"/>
                    <a:pt x="83" y="95"/>
                  </a:cubicBezTo>
                  <a:cubicBezTo>
                    <a:pt x="83" y="95"/>
                    <a:pt x="83" y="95"/>
                    <a:pt x="83" y="95"/>
                  </a:cubicBezTo>
                  <a:cubicBezTo>
                    <a:pt x="90" y="95"/>
                    <a:pt x="94" y="91"/>
                    <a:pt x="94" y="85"/>
                  </a:cubicBezTo>
                  <a:cubicBezTo>
                    <a:pt x="94" y="80"/>
                    <a:pt x="90" y="75"/>
                    <a:pt x="83" y="75"/>
                  </a:cubicBez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81" y="172"/>
                  </a:moveTo>
                  <a:cubicBezTo>
                    <a:pt x="181" y="177"/>
                    <a:pt x="176" y="181"/>
                    <a:pt x="171" y="181"/>
                  </a:cubicBezTo>
                  <a:cubicBezTo>
                    <a:pt x="64" y="181"/>
                    <a:pt x="64" y="181"/>
                    <a:pt x="64" y="181"/>
                  </a:cubicBezTo>
                  <a:cubicBezTo>
                    <a:pt x="59" y="181"/>
                    <a:pt x="55" y="177"/>
                    <a:pt x="55" y="172"/>
                  </a:cubicBezTo>
                  <a:cubicBezTo>
                    <a:pt x="55" y="63"/>
                    <a:pt x="55" y="63"/>
                    <a:pt x="55" y="63"/>
                  </a:cubicBezTo>
                  <a:cubicBezTo>
                    <a:pt x="55" y="58"/>
                    <a:pt x="59" y="54"/>
                    <a:pt x="64" y="54"/>
                  </a:cubicBezTo>
                  <a:cubicBezTo>
                    <a:pt x="171" y="54"/>
                    <a:pt x="171" y="54"/>
                    <a:pt x="171" y="54"/>
                  </a:cubicBezTo>
                  <a:cubicBezTo>
                    <a:pt x="176" y="54"/>
                    <a:pt x="181" y="58"/>
                    <a:pt x="181" y="63"/>
                  </a:cubicBezTo>
                  <a:cubicBezTo>
                    <a:pt x="181" y="172"/>
                    <a:pt x="181" y="172"/>
                    <a:pt x="181" y="172"/>
                  </a:cubicBezTo>
                  <a:close/>
                </a:path>
              </a:pathLst>
            </a:custGeom>
            <a:solidFill>
              <a:schemeClr val="accent2"/>
            </a:solidFill>
            <a:ln>
              <a:noFill/>
            </a:ln>
            <a:effectLst/>
          </p:spPr>
          <p:txBody>
            <a:bodyPr anchor="ctr"/>
            <a:lstStyle/>
            <a:p>
              <a:pPr algn="ctr"/>
              <a:endParaRPr/>
            </a:p>
          </p:txBody>
        </p:sp>
        <p:grpSp>
          <p:nvGrpSpPr>
            <p:cNvPr id="17" name="Group 2"/>
            <p:cNvGrpSpPr/>
            <p:nvPr/>
          </p:nvGrpSpPr>
          <p:grpSpPr>
            <a:xfrm>
              <a:off x="4364665" y="3585677"/>
              <a:ext cx="1704544" cy="978731"/>
              <a:chOff x="4364660" y="3585678"/>
              <a:chExt cx="1704540" cy="978729"/>
            </a:xfrm>
          </p:grpSpPr>
          <p:sp>
            <p:nvSpPr>
              <p:cNvPr id="28" name="TextBox 54"/>
              <p:cNvSpPr txBox="1"/>
              <p:nvPr/>
            </p:nvSpPr>
            <p:spPr bwMode="auto">
              <a:xfrm>
                <a:off x="4678321" y="3585678"/>
                <a:ext cx="1077218" cy="193899"/>
              </a:xfrm>
              <a:prstGeom prst="rect">
                <a:avLst/>
              </a:prstGeom>
              <a:noFill/>
              <a:scene3d>
                <a:camera prst="orthographicFront">
                  <a:rot lat="0" lon="0" rev="0"/>
                </a:camera>
                <a:lightRig rig="threePt" dir="t"/>
              </a:scene3d>
              <a:sp3d prstMaterial="matte">
                <a:bevelT w="1270" h="1270"/>
              </a:sp3d>
            </p:spPr>
            <p:txBody>
              <a:bodyPr wrap="none" lIns="0" tIns="0" rIns="0" bIns="0" anchor="t" anchorCtr="0">
                <a:normAutofit lnSpcReduction="10000"/>
              </a:bodyPr>
              <a:lstStyle/>
              <a:p>
                <a:pPr algn="ctr" latinLnBrk="0">
                  <a:buClr>
                    <a:prstClr val="white"/>
                  </a:buClr>
                  <a:defRPr/>
                </a:pPr>
                <a:r>
                  <a:rPr lang="zh-CN" altLang="en-US" sz="1400" b="1" dirty="0">
                    <a:solidFill>
                      <a:schemeClr val="accent2"/>
                    </a:solidFill>
                  </a:rPr>
                  <a:t>输入标题文本</a:t>
                </a:r>
              </a:p>
            </p:txBody>
          </p:sp>
          <p:sp>
            <p:nvSpPr>
              <p:cNvPr id="29" name="Rectangle 55"/>
              <p:cNvSpPr/>
              <p:nvPr/>
            </p:nvSpPr>
            <p:spPr>
              <a:xfrm>
                <a:off x="4364660" y="3779577"/>
                <a:ext cx="1704540" cy="784830"/>
              </a:xfrm>
              <a:prstGeom prst="rect">
                <a:avLst/>
              </a:prstGeom>
            </p:spPr>
            <p:txBody>
              <a:bodyPr wrap="square">
                <a:normAutofit/>
              </a:bodyPr>
              <a:lstStyle/>
              <a:p>
                <a:pPr algn="ctr">
                  <a:lnSpc>
                    <a:spcPct val="120000"/>
                  </a:lnSpc>
                  <a:defRPr/>
                </a:pPr>
                <a:r>
                  <a:rPr lang="zh-CN" altLang="en-US" sz="1000" dirty="0" smtClean="0"/>
                  <a:t>点击此处更换文本点击此处更换文本点击此处更换文本点击此处更换文本</a:t>
                </a:r>
                <a:endParaRPr sz="1000" dirty="0"/>
              </a:p>
            </p:txBody>
          </p:sp>
        </p:grpSp>
      </p:grpSp>
      <p:grpSp>
        <p:nvGrpSpPr>
          <p:cNvPr id="39" name="千图PPT彼岸天：ID 8661124库_组合 38"/>
          <p:cNvGrpSpPr/>
          <p:nvPr>
            <p:custDataLst>
              <p:tags r:id="rId3"/>
            </p:custDataLst>
          </p:nvPr>
        </p:nvGrpSpPr>
        <p:grpSpPr>
          <a:xfrm>
            <a:off x="2443005" y="2466639"/>
            <a:ext cx="1704544" cy="2097769"/>
            <a:chOff x="2443005" y="2466639"/>
            <a:chExt cx="1704544" cy="2097769"/>
          </a:xfrm>
        </p:grpSpPr>
        <p:sp>
          <p:nvSpPr>
            <p:cNvPr id="9" name="Freeform: Shape 41"/>
            <p:cNvSpPr/>
            <p:nvPr/>
          </p:nvSpPr>
          <p:spPr bwMode="auto">
            <a:xfrm>
              <a:off x="2919396" y="2550393"/>
              <a:ext cx="670947" cy="670947"/>
            </a:xfrm>
            <a:custGeom>
              <a:avLst/>
              <a:gdLst>
                <a:gd name="T0" fmla="*/ 182 w 236"/>
                <a:gd name="T1" fmla="*/ 109 h 236"/>
                <a:gd name="T2" fmla="*/ 157 w 236"/>
                <a:gd name="T3" fmla="*/ 103 h 236"/>
                <a:gd name="T4" fmla="*/ 134 w 236"/>
                <a:gd name="T5" fmla="*/ 102 h 236"/>
                <a:gd name="T6" fmla="*/ 120 w 236"/>
                <a:gd name="T7" fmla="*/ 114 h 236"/>
                <a:gd name="T8" fmla="*/ 118 w 236"/>
                <a:gd name="T9" fmla="*/ 129 h 236"/>
                <a:gd name="T10" fmla="*/ 122 w 236"/>
                <a:gd name="T11" fmla="*/ 141 h 236"/>
                <a:gd name="T12" fmla="*/ 135 w 236"/>
                <a:gd name="T13" fmla="*/ 156 h 236"/>
                <a:gd name="T14" fmla="*/ 139 w 236"/>
                <a:gd name="T15" fmla="*/ 185 h 236"/>
                <a:gd name="T16" fmla="*/ 152 w 236"/>
                <a:gd name="T17" fmla="*/ 198 h 236"/>
                <a:gd name="T18" fmla="*/ 169 w 236"/>
                <a:gd name="T19" fmla="*/ 180 h 236"/>
                <a:gd name="T20" fmla="*/ 187 w 236"/>
                <a:gd name="T21" fmla="*/ 150 h 236"/>
                <a:gd name="T22" fmla="*/ 200 w 236"/>
                <a:gd name="T23" fmla="*/ 122 h 236"/>
                <a:gd name="T24" fmla="*/ 182 w 236"/>
                <a:gd name="T25" fmla="*/ 109 h 236"/>
                <a:gd name="T26" fmla="*/ 118 w 236"/>
                <a:gd name="T27" fmla="*/ 0 h 236"/>
                <a:gd name="T28" fmla="*/ 0 w 236"/>
                <a:gd name="T29" fmla="*/ 118 h 236"/>
                <a:gd name="T30" fmla="*/ 118 w 236"/>
                <a:gd name="T31" fmla="*/ 236 h 236"/>
                <a:gd name="T32" fmla="*/ 236 w 236"/>
                <a:gd name="T33" fmla="*/ 118 h 236"/>
                <a:gd name="T34" fmla="*/ 118 w 236"/>
                <a:gd name="T35" fmla="*/ 0 h 236"/>
                <a:gd name="T36" fmla="*/ 126 w 236"/>
                <a:gd name="T37" fmla="*/ 212 h 236"/>
                <a:gd name="T38" fmla="*/ 128 w 236"/>
                <a:gd name="T39" fmla="*/ 208 h 236"/>
                <a:gd name="T40" fmla="*/ 125 w 236"/>
                <a:gd name="T41" fmla="*/ 186 h 236"/>
                <a:gd name="T42" fmla="*/ 105 w 236"/>
                <a:gd name="T43" fmla="*/ 186 h 236"/>
                <a:gd name="T44" fmla="*/ 98 w 236"/>
                <a:gd name="T45" fmla="*/ 207 h 236"/>
                <a:gd name="T46" fmla="*/ 102 w 236"/>
                <a:gd name="T47" fmla="*/ 211 h 236"/>
                <a:gd name="T48" fmla="*/ 34 w 236"/>
                <a:gd name="T49" fmla="*/ 161 h 236"/>
                <a:gd name="T50" fmla="*/ 44 w 236"/>
                <a:gd name="T51" fmla="*/ 157 h 236"/>
                <a:gd name="T52" fmla="*/ 44 w 236"/>
                <a:gd name="T53" fmla="*/ 157 h 236"/>
                <a:gd name="T54" fmla="*/ 81 w 236"/>
                <a:gd name="T55" fmla="*/ 142 h 236"/>
                <a:gd name="T56" fmla="*/ 81 w 236"/>
                <a:gd name="T57" fmla="*/ 118 h 236"/>
                <a:gd name="T58" fmla="*/ 55 w 236"/>
                <a:gd name="T59" fmla="*/ 94 h 236"/>
                <a:gd name="T60" fmla="*/ 28 w 236"/>
                <a:gd name="T61" fmla="*/ 90 h 236"/>
                <a:gd name="T62" fmla="*/ 84 w 236"/>
                <a:gd name="T63" fmla="*/ 30 h 236"/>
                <a:gd name="T64" fmla="*/ 84 w 236"/>
                <a:gd name="T65" fmla="*/ 31 h 236"/>
                <a:gd name="T66" fmla="*/ 102 w 236"/>
                <a:gd name="T67" fmla="*/ 56 h 236"/>
                <a:gd name="T68" fmla="*/ 120 w 236"/>
                <a:gd name="T69" fmla="*/ 79 h 236"/>
                <a:gd name="T70" fmla="*/ 131 w 236"/>
                <a:gd name="T71" fmla="*/ 97 h 236"/>
                <a:gd name="T72" fmla="*/ 146 w 236"/>
                <a:gd name="T73" fmla="*/ 88 h 236"/>
                <a:gd name="T74" fmla="*/ 177 w 236"/>
                <a:gd name="T75" fmla="*/ 66 h 236"/>
                <a:gd name="T76" fmla="*/ 190 w 236"/>
                <a:gd name="T77" fmla="*/ 57 h 236"/>
                <a:gd name="T78" fmla="*/ 212 w 236"/>
                <a:gd name="T79" fmla="*/ 118 h 236"/>
                <a:gd name="T80" fmla="*/ 126 w 236"/>
                <a:gd name="T81" fmla="*/ 212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36" h="236">
                  <a:moveTo>
                    <a:pt x="182" y="109"/>
                  </a:moveTo>
                  <a:cubicBezTo>
                    <a:pt x="172" y="107"/>
                    <a:pt x="161" y="105"/>
                    <a:pt x="157" y="103"/>
                  </a:cubicBezTo>
                  <a:cubicBezTo>
                    <a:pt x="153" y="102"/>
                    <a:pt x="143" y="101"/>
                    <a:pt x="134" y="102"/>
                  </a:cubicBezTo>
                  <a:cubicBezTo>
                    <a:pt x="125" y="103"/>
                    <a:pt x="119" y="109"/>
                    <a:pt x="120" y="114"/>
                  </a:cubicBezTo>
                  <a:cubicBezTo>
                    <a:pt x="121" y="119"/>
                    <a:pt x="120" y="126"/>
                    <a:pt x="118" y="129"/>
                  </a:cubicBezTo>
                  <a:cubicBezTo>
                    <a:pt x="117" y="132"/>
                    <a:pt x="118" y="138"/>
                    <a:pt x="122" y="141"/>
                  </a:cubicBezTo>
                  <a:cubicBezTo>
                    <a:pt x="127" y="144"/>
                    <a:pt x="132" y="151"/>
                    <a:pt x="135" y="156"/>
                  </a:cubicBezTo>
                  <a:cubicBezTo>
                    <a:pt x="138" y="162"/>
                    <a:pt x="140" y="175"/>
                    <a:pt x="139" y="185"/>
                  </a:cubicBezTo>
                  <a:cubicBezTo>
                    <a:pt x="139" y="195"/>
                    <a:pt x="145" y="201"/>
                    <a:pt x="152" y="198"/>
                  </a:cubicBezTo>
                  <a:cubicBezTo>
                    <a:pt x="160" y="195"/>
                    <a:pt x="167" y="187"/>
                    <a:pt x="169" y="180"/>
                  </a:cubicBezTo>
                  <a:cubicBezTo>
                    <a:pt x="171" y="174"/>
                    <a:pt x="179" y="160"/>
                    <a:pt x="187" y="150"/>
                  </a:cubicBezTo>
                  <a:cubicBezTo>
                    <a:pt x="195" y="140"/>
                    <a:pt x="201" y="127"/>
                    <a:pt x="200" y="122"/>
                  </a:cubicBezTo>
                  <a:cubicBezTo>
                    <a:pt x="200" y="116"/>
                    <a:pt x="191" y="111"/>
                    <a:pt x="182" y="109"/>
                  </a:cubicBez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26" y="212"/>
                  </a:moveTo>
                  <a:cubicBezTo>
                    <a:pt x="127" y="211"/>
                    <a:pt x="128" y="209"/>
                    <a:pt x="128" y="208"/>
                  </a:cubicBezTo>
                  <a:cubicBezTo>
                    <a:pt x="130" y="201"/>
                    <a:pt x="128" y="191"/>
                    <a:pt x="125" y="186"/>
                  </a:cubicBezTo>
                  <a:cubicBezTo>
                    <a:pt x="121" y="181"/>
                    <a:pt x="112" y="181"/>
                    <a:pt x="105" y="186"/>
                  </a:cubicBezTo>
                  <a:cubicBezTo>
                    <a:pt x="97" y="191"/>
                    <a:pt x="94" y="200"/>
                    <a:pt x="98" y="207"/>
                  </a:cubicBezTo>
                  <a:cubicBezTo>
                    <a:pt x="99" y="208"/>
                    <a:pt x="100" y="210"/>
                    <a:pt x="102" y="211"/>
                  </a:cubicBezTo>
                  <a:cubicBezTo>
                    <a:pt x="72" y="206"/>
                    <a:pt x="47" y="187"/>
                    <a:pt x="34" y="161"/>
                  </a:cubicBezTo>
                  <a:cubicBezTo>
                    <a:pt x="37" y="161"/>
                    <a:pt x="40" y="159"/>
                    <a:pt x="44" y="157"/>
                  </a:cubicBezTo>
                  <a:cubicBezTo>
                    <a:pt x="44" y="157"/>
                    <a:pt x="44" y="157"/>
                    <a:pt x="44" y="157"/>
                  </a:cubicBezTo>
                  <a:cubicBezTo>
                    <a:pt x="57" y="148"/>
                    <a:pt x="74" y="141"/>
                    <a:pt x="81" y="142"/>
                  </a:cubicBezTo>
                  <a:cubicBezTo>
                    <a:pt x="89" y="142"/>
                    <a:pt x="89" y="131"/>
                    <a:pt x="81" y="118"/>
                  </a:cubicBezTo>
                  <a:cubicBezTo>
                    <a:pt x="74" y="105"/>
                    <a:pt x="62" y="94"/>
                    <a:pt x="55" y="94"/>
                  </a:cubicBezTo>
                  <a:cubicBezTo>
                    <a:pt x="48" y="94"/>
                    <a:pt x="36" y="92"/>
                    <a:pt x="28" y="90"/>
                  </a:cubicBezTo>
                  <a:cubicBezTo>
                    <a:pt x="37" y="62"/>
                    <a:pt x="58" y="41"/>
                    <a:pt x="84" y="30"/>
                  </a:cubicBezTo>
                  <a:cubicBezTo>
                    <a:pt x="84" y="31"/>
                    <a:pt x="84" y="31"/>
                    <a:pt x="84" y="31"/>
                  </a:cubicBezTo>
                  <a:cubicBezTo>
                    <a:pt x="86" y="39"/>
                    <a:pt x="95" y="50"/>
                    <a:pt x="102" y="56"/>
                  </a:cubicBezTo>
                  <a:cubicBezTo>
                    <a:pt x="110" y="62"/>
                    <a:pt x="118" y="72"/>
                    <a:pt x="120" y="79"/>
                  </a:cubicBezTo>
                  <a:cubicBezTo>
                    <a:pt x="122" y="85"/>
                    <a:pt x="127" y="93"/>
                    <a:pt x="131" y="97"/>
                  </a:cubicBezTo>
                  <a:cubicBezTo>
                    <a:pt x="136" y="100"/>
                    <a:pt x="142" y="96"/>
                    <a:pt x="146" y="88"/>
                  </a:cubicBezTo>
                  <a:cubicBezTo>
                    <a:pt x="150" y="80"/>
                    <a:pt x="164" y="70"/>
                    <a:pt x="177" y="66"/>
                  </a:cubicBezTo>
                  <a:cubicBezTo>
                    <a:pt x="183" y="64"/>
                    <a:pt x="187" y="61"/>
                    <a:pt x="190" y="57"/>
                  </a:cubicBezTo>
                  <a:cubicBezTo>
                    <a:pt x="204" y="74"/>
                    <a:pt x="212" y="95"/>
                    <a:pt x="212" y="118"/>
                  </a:cubicBezTo>
                  <a:cubicBezTo>
                    <a:pt x="212" y="168"/>
                    <a:pt x="174" y="208"/>
                    <a:pt x="126" y="212"/>
                  </a:cubicBezTo>
                  <a:close/>
                </a:path>
              </a:pathLst>
            </a:custGeom>
            <a:solidFill>
              <a:schemeClr val="accent1"/>
            </a:solidFill>
            <a:ln>
              <a:noFill/>
            </a:ln>
            <a:effectLst/>
          </p:spPr>
          <p:txBody>
            <a:bodyPr anchor="ctr"/>
            <a:lstStyle/>
            <a:p>
              <a:pPr algn="ctr"/>
              <a:endParaRPr/>
            </a:p>
          </p:txBody>
        </p:sp>
        <p:sp>
          <p:nvSpPr>
            <p:cNvPr id="10" name="Oval 42"/>
            <p:cNvSpPr/>
            <p:nvPr/>
          </p:nvSpPr>
          <p:spPr>
            <a:xfrm>
              <a:off x="2835642" y="2466639"/>
              <a:ext cx="838454" cy="838454"/>
            </a:xfrm>
            <a:prstGeom prst="ellipse">
              <a:avLst/>
            </a:prstGeom>
            <a:noFill/>
            <a:ln w="28575">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18" name="Group 1"/>
            <p:cNvGrpSpPr/>
            <p:nvPr/>
          </p:nvGrpSpPr>
          <p:grpSpPr>
            <a:xfrm>
              <a:off x="2443005" y="3585677"/>
              <a:ext cx="1704544" cy="978731"/>
              <a:chOff x="2443004" y="3585678"/>
              <a:chExt cx="1704540" cy="978729"/>
            </a:xfrm>
          </p:grpSpPr>
          <p:sp>
            <p:nvSpPr>
              <p:cNvPr id="26" name="TextBox 56"/>
              <p:cNvSpPr txBox="1"/>
              <p:nvPr/>
            </p:nvSpPr>
            <p:spPr bwMode="auto">
              <a:xfrm>
                <a:off x="2756665" y="3585678"/>
                <a:ext cx="1077218" cy="193899"/>
              </a:xfrm>
              <a:prstGeom prst="rect">
                <a:avLst/>
              </a:prstGeom>
              <a:noFill/>
              <a:scene3d>
                <a:camera prst="orthographicFront">
                  <a:rot lat="0" lon="0" rev="0"/>
                </a:camera>
                <a:lightRig rig="threePt" dir="t"/>
              </a:scene3d>
              <a:sp3d prstMaterial="matte">
                <a:bevelT w="1270" h="1270"/>
              </a:sp3d>
            </p:spPr>
            <p:txBody>
              <a:bodyPr wrap="none" lIns="0" tIns="0" rIns="0" bIns="0" anchor="t" anchorCtr="0">
                <a:normAutofit lnSpcReduction="10000"/>
              </a:bodyPr>
              <a:lstStyle/>
              <a:p>
                <a:pPr algn="ctr" latinLnBrk="0">
                  <a:buClr>
                    <a:prstClr val="white"/>
                  </a:buClr>
                  <a:defRPr/>
                </a:pPr>
                <a:r>
                  <a:rPr lang="zh-CN" altLang="en-US" sz="1400" b="1" dirty="0">
                    <a:solidFill>
                      <a:schemeClr val="accent1"/>
                    </a:solidFill>
                  </a:rPr>
                  <a:t>输入标题文本</a:t>
                </a:r>
              </a:p>
            </p:txBody>
          </p:sp>
          <p:sp>
            <p:nvSpPr>
              <p:cNvPr id="27" name="Rectangle 57"/>
              <p:cNvSpPr/>
              <p:nvPr/>
            </p:nvSpPr>
            <p:spPr>
              <a:xfrm>
                <a:off x="2443004" y="3779577"/>
                <a:ext cx="1704540" cy="784830"/>
              </a:xfrm>
              <a:prstGeom prst="rect">
                <a:avLst/>
              </a:prstGeom>
            </p:spPr>
            <p:txBody>
              <a:bodyPr wrap="square">
                <a:normAutofit/>
              </a:bodyPr>
              <a:lstStyle/>
              <a:p>
                <a:pPr algn="ctr">
                  <a:lnSpc>
                    <a:spcPct val="120000"/>
                  </a:lnSpc>
                  <a:defRPr/>
                </a:pPr>
                <a:r>
                  <a:rPr lang="zh-CN" altLang="en-US" sz="1000" dirty="0" smtClean="0"/>
                  <a:t>点击此处更换文本点击此处更换文本点击此处更换文本点击此处更换文本</a:t>
                </a:r>
                <a:endParaRPr sz="1000" dirty="0"/>
              </a:p>
            </p:txBody>
          </p:sp>
        </p:grpSp>
      </p:grpSp>
      <p:grpSp>
        <p:nvGrpSpPr>
          <p:cNvPr id="41" name="千图PPT彼岸天：ID 8661124库_组合 40"/>
          <p:cNvGrpSpPr/>
          <p:nvPr>
            <p:custDataLst>
              <p:tags r:id="rId4"/>
            </p:custDataLst>
          </p:nvPr>
        </p:nvGrpSpPr>
        <p:grpSpPr>
          <a:xfrm>
            <a:off x="6322419" y="2466639"/>
            <a:ext cx="1704544" cy="2097769"/>
            <a:chOff x="6322419" y="2466639"/>
            <a:chExt cx="1704544" cy="2097769"/>
          </a:xfrm>
        </p:grpSpPr>
        <p:sp>
          <p:nvSpPr>
            <p:cNvPr id="12" name="Oval 46"/>
            <p:cNvSpPr/>
            <p:nvPr/>
          </p:nvSpPr>
          <p:spPr>
            <a:xfrm>
              <a:off x="6705967" y="2466639"/>
              <a:ext cx="838454" cy="838454"/>
            </a:xfrm>
            <a:prstGeom prst="ellipse">
              <a:avLst/>
            </a:prstGeom>
            <a:noFill/>
            <a:ln w="28575">
              <a:solidFill>
                <a:schemeClr val="accent3"/>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5" name="Freeform: Shape 50"/>
            <p:cNvSpPr/>
            <p:nvPr/>
          </p:nvSpPr>
          <p:spPr bwMode="auto">
            <a:xfrm>
              <a:off x="6787439" y="2548111"/>
              <a:ext cx="675510" cy="675510"/>
            </a:xfrm>
            <a:custGeom>
              <a:avLst/>
              <a:gdLst>
                <a:gd name="T0" fmla="*/ 119 w 236"/>
                <a:gd name="T1" fmla="*/ 123 h 236"/>
                <a:gd name="T2" fmla="*/ 111 w 236"/>
                <a:gd name="T3" fmla="*/ 131 h 236"/>
                <a:gd name="T4" fmla="*/ 115 w 236"/>
                <a:gd name="T5" fmla="*/ 138 h 236"/>
                <a:gd name="T6" fmla="*/ 115 w 236"/>
                <a:gd name="T7" fmla="*/ 150 h 236"/>
                <a:gd name="T8" fmla="*/ 118 w 236"/>
                <a:gd name="T9" fmla="*/ 154 h 236"/>
                <a:gd name="T10" fmla="*/ 119 w 236"/>
                <a:gd name="T11" fmla="*/ 154 h 236"/>
                <a:gd name="T12" fmla="*/ 122 w 236"/>
                <a:gd name="T13" fmla="*/ 150 h 236"/>
                <a:gd name="T14" fmla="*/ 122 w 236"/>
                <a:gd name="T15" fmla="*/ 138 h 236"/>
                <a:gd name="T16" fmla="*/ 126 w 236"/>
                <a:gd name="T17" fmla="*/ 131 h 236"/>
                <a:gd name="T18" fmla="*/ 119 w 236"/>
                <a:gd name="T19" fmla="*/ 123 h 236"/>
                <a:gd name="T20" fmla="*/ 119 w 236"/>
                <a:gd name="T21" fmla="*/ 66 h 236"/>
                <a:gd name="T22" fmla="*/ 100 w 236"/>
                <a:gd name="T23" fmla="*/ 84 h 236"/>
                <a:gd name="T24" fmla="*/ 100 w 236"/>
                <a:gd name="T25" fmla="*/ 102 h 236"/>
                <a:gd name="T26" fmla="*/ 137 w 236"/>
                <a:gd name="T27" fmla="*/ 102 h 236"/>
                <a:gd name="T28" fmla="*/ 137 w 236"/>
                <a:gd name="T29" fmla="*/ 84 h 236"/>
                <a:gd name="T30" fmla="*/ 119 w 236"/>
                <a:gd name="T31" fmla="*/ 66 h 236"/>
                <a:gd name="T32" fmla="*/ 118 w 236"/>
                <a:gd name="T33" fmla="*/ 0 h 236"/>
                <a:gd name="T34" fmla="*/ 0 w 236"/>
                <a:gd name="T35" fmla="*/ 118 h 236"/>
                <a:gd name="T36" fmla="*/ 118 w 236"/>
                <a:gd name="T37" fmla="*/ 236 h 236"/>
                <a:gd name="T38" fmla="*/ 236 w 236"/>
                <a:gd name="T39" fmla="*/ 118 h 236"/>
                <a:gd name="T40" fmla="*/ 118 w 236"/>
                <a:gd name="T41" fmla="*/ 0 h 236"/>
                <a:gd name="T42" fmla="*/ 164 w 236"/>
                <a:gd name="T43" fmla="*/ 161 h 236"/>
                <a:gd name="T44" fmla="*/ 149 w 236"/>
                <a:gd name="T45" fmla="*/ 176 h 236"/>
                <a:gd name="T46" fmla="*/ 88 w 236"/>
                <a:gd name="T47" fmla="*/ 176 h 236"/>
                <a:gd name="T48" fmla="*/ 73 w 236"/>
                <a:gd name="T49" fmla="*/ 161 h 236"/>
                <a:gd name="T50" fmla="*/ 73 w 236"/>
                <a:gd name="T51" fmla="*/ 105 h 236"/>
                <a:gd name="T52" fmla="*/ 76 w 236"/>
                <a:gd name="T53" fmla="*/ 102 h 236"/>
                <a:gd name="T54" fmla="*/ 86 w 236"/>
                <a:gd name="T55" fmla="*/ 102 h 236"/>
                <a:gd name="T56" fmla="*/ 86 w 236"/>
                <a:gd name="T57" fmla="*/ 84 h 236"/>
                <a:gd name="T58" fmla="*/ 118 w 236"/>
                <a:gd name="T59" fmla="*/ 51 h 236"/>
                <a:gd name="T60" fmla="*/ 119 w 236"/>
                <a:gd name="T61" fmla="*/ 51 h 236"/>
                <a:gd name="T62" fmla="*/ 152 w 236"/>
                <a:gd name="T63" fmla="*/ 84 h 236"/>
                <a:gd name="T64" fmla="*/ 152 w 236"/>
                <a:gd name="T65" fmla="*/ 102 h 236"/>
                <a:gd name="T66" fmla="*/ 161 w 236"/>
                <a:gd name="T67" fmla="*/ 102 h 236"/>
                <a:gd name="T68" fmla="*/ 164 w 236"/>
                <a:gd name="T69" fmla="*/ 105 h 236"/>
                <a:gd name="T70" fmla="*/ 164 w 236"/>
                <a:gd name="T71" fmla="*/ 161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36" h="236">
                  <a:moveTo>
                    <a:pt x="119" y="123"/>
                  </a:moveTo>
                  <a:cubicBezTo>
                    <a:pt x="114" y="123"/>
                    <a:pt x="111" y="127"/>
                    <a:pt x="111" y="131"/>
                  </a:cubicBezTo>
                  <a:cubicBezTo>
                    <a:pt x="111" y="134"/>
                    <a:pt x="112" y="136"/>
                    <a:pt x="115" y="138"/>
                  </a:cubicBezTo>
                  <a:cubicBezTo>
                    <a:pt x="115" y="150"/>
                    <a:pt x="115" y="150"/>
                    <a:pt x="115" y="150"/>
                  </a:cubicBezTo>
                  <a:cubicBezTo>
                    <a:pt x="115" y="152"/>
                    <a:pt x="116" y="154"/>
                    <a:pt x="118" y="154"/>
                  </a:cubicBezTo>
                  <a:cubicBezTo>
                    <a:pt x="119" y="154"/>
                    <a:pt x="119" y="154"/>
                    <a:pt x="119" y="154"/>
                  </a:cubicBezTo>
                  <a:cubicBezTo>
                    <a:pt x="121" y="154"/>
                    <a:pt x="122" y="152"/>
                    <a:pt x="122" y="150"/>
                  </a:cubicBezTo>
                  <a:cubicBezTo>
                    <a:pt x="122" y="138"/>
                    <a:pt x="122" y="138"/>
                    <a:pt x="122" y="138"/>
                  </a:cubicBezTo>
                  <a:cubicBezTo>
                    <a:pt x="125" y="136"/>
                    <a:pt x="126" y="134"/>
                    <a:pt x="126" y="131"/>
                  </a:cubicBezTo>
                  <a:cubicBezTo>
                    <a:pt x="126" y="126"/>
                    <a:pt x="123" y="123"/>
                    <a:pt x="119" y="123"/>
                  </a:cubicBezTo>
                  <a:close/>
                  <a:moveTo>
                    <a:pt x="119" y="66"/>
                  </a:moveTo>
                  <a:cubicBezTo>
                    <a:pt x="108" y="66"/>
                    <a:pt x="100" y="74"/>
                    <a:pt x="100" y="84"/>
                  </a:cubicBezTo>
                  <a:cubicBezTo>
                    <a:pt x="100" y="102"/>
                    <a:pt x="100" y="102"/>
                    <a:pt x="100" y="102"/>
                  </a:cubicBezTo>
                  <a:cubicBezTo>
                    <a:pt x="137" y="102"/>
                    <a:pt x="137" y="102"/>
                    <a:pt x="137" y="102"/>
                  </a:cubicBezTo>
                  <a:cubicBezTo>
                    <a:pt x="137" y="84"/>
                    <a:pt x="137" y="84"/>
                    <a:pt x="137" y="84"/>
                  </a:cubicBezTo>
                  <a:cubicBezTo>
                    <a:pt x="137" y="74"/>
                    <a:pt x="129" y="66"/>
                    <a:pt x="119" y="66"/>
                  </a:cubicBez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64" y="161"/>
                  </a:moveTo>
                  <a:cubicBezTo>
                    <a:pt x="164" y="169"/>
                    <a:pt x="157" y="176"/>
                    <a:pt x="149" y="176"/>
                  </a:cubicBezTo>
                  <a:cubicBezTo>
                    <a:pt x="88" y="176"/>
                    <a:pt x="88" y="176"/>
                    <a:pt x="88" y="176"/>
                  </a:cubicBezTo>
                  <a:cubicBezTo>
                    <a:pt x="80" y="176"/>
                    <a:pt x="73" y="169"/>
                    <a:pt x="73" y="161"/>
                  </a:cubicBezTo>
                  <a:cubicBezTo>
                    <a:pt x="73" y="105"/>
                    <a:pt x="73" y="105"/>
                    <a:pt x="73" y="105"/>
                  </a:cubicBezTo>
                  <a:cubicBezTo>
                    <a:pt x="73" y="103"/>
                    <a:pt x="74" y="102"/>
                    <a:pt x="76" y="102"/>
                  </a:cubicBezTo>
                  <a:cubicBezTo>
                    <a:pt x="86" y="102"/>
                    <a:pt x="86" y="102"/>
                    <a:pt x="86" y="102"/>
                  </a:cubicBezTo>
                  <a:cubicBezTo>
                    <a:pt x="86" y="84"/>
                    <a:pt x="86" y="84"/>
                    <a:pt x="86" y="84"/>
                  </a:cubicBezTo>
                  <a:cubicBezTo>
                    <a:pt x="86" y="66"/>
                    <a:pt x="100" y="52"/>
                    <a:pt x="118" y="51"/>
                  </a:cubicBezTo>
                  <a:cubicBezTo>
                    <a:pt x="119" y="51"/>
                    <a:pt x="119" y="51"/>
                    <a:pt x="119" y="51"/>
                  </a:cubicBezTo>
                  <a:cubicBezTo>
                    <a:pt x="137" y="52"/>
                    <a:pt x="152" y="66"/>
                    <a:pt x="152" y="84"/>
                  </a:cubicBezTo>
                  <a:cubicBezTo>
                    <a:pt x="152" y="102"/>
                    <a:pt x="152" y="102"/>
                    <a:pt x="152" y="102"/>
                  </a:cubicBezTo>
                  <a:cubicBezTo>
                    <a:pt x="161" y="102"/>
                    <a:pt x="161" y="102"/>
                    <a:pt x="161" y="102"/>
                  </a:cubicBezTo>
                  <a:cubicBezTo>
                    <a:pt x="163" y="102"/>
                    <a:pt x="164" y="103"/>
                    <a:pt x="164" y="105"/>
                  </a:cubicBezTo>
                  <a:lnTo>
                    <a:pt x="164" y="161"/>
                  </a:lnTo>
                  <a:close/>
                </a:path>
              </a:pathLst>
            </a:custGeom>
            <a:solidFill>
              <a:schemeClr val="accent3"/>
            </a:solidFill>
            <a:ln>
              <a:noFill/>
            </a:ln>
            <a:effectLst/>
          </p:spPr>
          <p:txBody>
            <a:bodyPr anchor="ctr"/>
            <a:lstStyle/>
            <a:p>
              <a:pPr algn="ctr"/>
              <a:endParaRPr/>
            </a:p>
          </p:txBody>
        </p:sp>
        <p:grpSp>
          <p:nvGrpSpPr>
            <p:cNvPr id="19" name="Group 3"/>
            <p:cNvGrpSpPr/>
            <p:nvPr/>
          </p:nvGrpSpPr>
          <p:grpSpPr>
            <a:xfrm>
              <a:off x="6322419" y="3585677"/>
              <a:ext cx="1704544" cy="978731"/>
              <a:chOff x="6322409" y="3585678"/>
              <a:chExt cx="1704540" cy="978729"/>
            </a:xfrm>
          </p:grpSpPr>
          <p:sp>
            <p:nvSpPr>
              <p:cNvPr id="24" name="TextBox 58"/>
              <p:cNvSpPr txBox="1"/>
              <p:nvPr/>
            </p:nvSpPr>
            <p:spPr bwMode="auto">
              <a:xfrm>
                <a:off x="6636070" y="3585678"/>
                <a:ext cx="1077218" cy="193899"/>
              </a:xfrm>
              <a:prstGeom prst="rect">
                <a:avLst/>
              </a:prstGeom>
              <a:noFill/>
              <a:scene3d>
                <a:camera prst="orthographicFront">
                  <a:rot lat="0" lon="0" rev="0"/>
                </a:camera>
                <a:lightRig rig="threePt" dir="t"/>
              </a:scene3d>
              <a:sp3d prstMaterial="matte">
                <a:bevelT w="1270" h="1270"/>
              </a:sp3d>
            </p:spPr>
            <p:txBody>
              <a:bodyPr wrap="none" lIns="0" tIns="0" rIns="0" bIns="0" anchor="t" anchorCtr="0">
                <a:normAutofit lnSpcReduction="10000"/>
              </a:bodyPr>
              <a:lstStyle/>
              <a:p>
                <a:pPr algn="ctr" latinLnBrk="0">
                  <a:buClr>
                    <a:prstClr val="white"/>
                  </a:buClr>
                  <a:defRPr/>
                </a:pPr>
                <a:r>
                  <a:rPr lang="zh-CN" altLang="en-US" sz="1400" b="1" dirty="0">
                    <a:solidFill>
                      <a:schemeClr val="accent3"/>
                    </a:solidFill>
                  </a:rPr>
                  <a:t>输入标题文本</a:t>
                </a:r>
              </a:p>
            </p:txBody>
          </p:sp>
          <p:sp>
            <p:nvSpPr>
              <p:cNvPr id="25" name="Rectangle 59"/>
              <p:cNvSpPr/>
              <p:nvPr/>
            </p:nvSpPr>
            <p:spPr>
              <a:xfrm>
                <a:off x="6322409" y="3779577"/>
                <a:ext cx="1704540" cy="784830"/>
              </a:xfrm>
              <a:prstGeom prst="rect">
                <a:avLst/>
              </a:prstGeom>
            </p:spPr>
            <p:txBody>
              <a:bodyPr wrap="square">
                <a:normAutofit/>
              </a:bodyPr>
              <a:lstStyle/>
              <a:p>
                <a:pPr algn="ctr">
                  <a:lnSpc>
                    <a:spcPct val="120000"/>
                  </a:lnSpc>
                  <a:defRPr/>
                </a:pPr>
                <a:r>
                  <a:rPr lang="zh-CN" altLang="en-US" sz="1000" dirty="0" smtClean="0"/>
                  <a:t>点击此处更换文本点击此处更换文本点击此处更换文本点击此处更换文本</a:t>
                </a:r>
                <a:endParaRPr sz="1000" dirty="0"/>
              </a:p>
            </p:txBody>
          </p:sp>
        </p:grpSp>
      </p:grpSp>
      <p:grpSp>
        <p:nvGrpSpPr>
          <p:cNvPr id="42" name="千图PPT彼岸天：ID 8661124库_组合 41"/>
          <p:cNvGrpSpPr/>
          <p:nvPr>
            <p:custDataLst>
              <p:tags r:id="rId5"/>
            </p:custDataLst>
          </p:nvPr>
        </p:nvGrpSpPr>
        <p:grpSpPr>
          <a:xfrm>
            <a:off x="8233563" y="2466639"/>
            <a:ext cx="1704544" cy="2097769"/>
            <a:chOff x="8233563" y="2466639"/>
            <a:chExt cx="1704544" cy="2097769"/>
          </a:xfrm>
        </p:grpSpPr>
        <p:sp>
          <p:nvSpPr>
            <p:cNvPr id="13" name="Oval 48"/>
            <p:cNvSpPr/>
            <p:nvPr/>
          </p:nvSpPr>
          <p:spPr>
            <a:xfrm>
              <a:off x="8611972" y="2466639"/>
              <a:ext cx="838454" cy="838454"/>
            </a:xfrm>
            <a:prstGeom prst="ellipse">
              <a:avLst/>
            </a:prstGeom>
            <a:noFill/>
            <a:ln w="28575">
              <a:solidFill>
                <a:schemeClr val="accent4"/>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6" name="Freeform: Shape 51"/>
            <p:cNvSpPr/>
            <p:nvPr/>
          </p:nvSpPr>
          <p:spPr bwMode="auto">
            <a:xfrm>
              <a:off x="8704679" y="2559346"/>
              <a:ext cx="653040" cy="653041"/>
            </a:xfrm>
            <a:custGeom>
              <a:avLst/>
              <a:gdLst>
                <a:gd name="T0" fmla="*/ 0 w 236"/>
                <a:gd name="T1" fmla="*/ 118 h 236"/>
                <a:gd name="T2" fmla="*/ 236 w 236"/>
                <a:gd name="T3" fmla="*/ 118 h 236"/>
                <a:gd name="T4" fmla="*/ 150 w 236"/>
                <a:gd name="T5" fmla="*/ 168 h 236"/>
                <a:gd name="T6" fmla="*/ 128 w 236"/>
                <a:gd name="T7" fmla="*/ 196 h 236"/>
                <a:gd name="T8" fmla="*/ 125 w 236"/>
                <a:gd name="T9" fmla="*/ 199 h 236"/>
                <a:gd name="T10" fmla="*/ 111 w 236"/>
                <a:gd name="T11" fmla="*/ 198 h 236"/>
                <a:gd name="T12" fmla="*/ 110 w 236"/>
                <a:gd name="T13" fmla="*/ 180 h 236"/>
                <a:gd name="T14" fmla="*/ 90 w 236"/>
                <a:gd name="T15" fmla="*/ 173 h 236"/>
                <a:gd name="T16" fmla="*/ 79 w 236"/>
                <a:gd name="T17" fmla="*/ 166 h 236"/>
                <a:gd name="T18" fmla="*/ 78 w 236"/>
                <a:gd name="T19" fmla="*/ 160 h 236"/>
                <a:gd name="T20" fmla="*/ 89 w 236"/>
                <a:gd name="T21" fmla="*/ 147 h 236"/>
                <a:gd name="T22" fmla="*/ 91 w 236"/>
                <a:gd name="T23" fmla="*/ 148 h 236"/>
                <a:gd name="T24" fmla="*/ 119 w 236"/>
                <a:gd name="T25" fmla="*/ 160 h 236"/>
                <a:gd name="T26" fmla="*/ 137 w 236"/>
                <a:gd name="T27" fmla="*/ 145 h 236"/>
                <a:gd name="T28" fmla="*/ 133 w 236"/>
                <a:gd name="T29" fmla="*/ 137 h 236"/>
                <a:gd name="T30" fmla="*/ 122 w 236"/>
                <a:gd name="T31" fmla="*/ 130 h 236"/>
                <a:gd name="T32" fmla="*/ 109 w 236"/>
                <a:gd name="T33" fmla="*/ 125 h 236"/>
                <a:gd name="T34" fmla="*/ 98 w 236"/>
                <a:gd name="T35" fmla="*/ 120 h 236"/>
                <a:gd name="T36" fmla="*/ 89 w 236"/>
                <a:gd name="T37" fmla="*/ 113 h 236"/>
                <a:gd name="T38" fmla="*/ 82 w 236"/>
                <a:gd name="T39" fmla="*/ 103 h 236"/>
                <a:gd name="T40" fmla="*/ 79 w 236"/>
                <a:gd name="T41" fmla="*/ 90 h 236"/>
                <a:gd name="T42" fmla="*/ 110 w 236"/>
                <a:gd name="T43" fmla="*/ 57 h 236"/>
                <a:gd name="T44" fmla="*/ 111 w 236"/>
                <a:gd name="T45" fmla="*/ 38 h 236"/>
                <a:gd name="T46" fmla="*/ 125 w 236"/>
                <a:gd name="T47" fmla="*/ 37 h 236"/>
                <a:gd name="T48" fmla="*/ 128 w 236"/>
                <a:gd name="T49" fmla="*/ 40 h 236"/>
                <a:gd name="T50" fmla="*/ 137 w 236"/>
                <a:gd name="T51" fmla="*/ 58 h 236"/>
                <a:gd name="T52" fmla="*/ 151 w 236"/>
                <a:gd name="T53" fmla="*/ 65 h 236"/>
                <a:gd name="T54" fmla="*/ 155 w 236"/>
                <a:gd name="T55" fmla="*/ 69 h 236"/>
                <a:gd name="T56" fmla="*/ 149 w 236"/>
                <a:gd name="T57" fmla="*/ 85 h 236"/>
                <a:gd name="T58" fmla="*/ 144 w 236"/>
                <a:gd name="T59" fmla="*/ 86 h 236"/>
                <a:gd name="T60" fmla="*/ 140 w 236"/>
                <a:gd name="T61" fmla="*/ 82 h 236"/>
                <a:gd name="T62" fmla="*/ 128 w 236"/>
                <a:gd name="T63" fmla="*/ 77 h 236"/>
                <a:gd name="T64" fmla="*/ 107 w 236"/>
                <a:gd name="T65" fmla="*/ 80 h 236"/>
                <a:gd name="T66" fmla="*/ 102 w 236"/>
                <a:gd name="T67" fmla="*/ 94 h 236"/>
                <a:gd name="T68" fmla="*/ 108 w 236"/>
                <a:gd name="T69" fmla="*/ 101 h 236"/>
                <a:gd name="T70" fmla="*/ 118 w 236"/>
                <a:gd name="T71" fmla="*/ 106 h 236"/>
                <a:gd name="T72" fmla="*/ 132 w 236"/>
                <a:gd name="T73" fmla="*/ 112 h 236"/>
                <a:gd name="T74" fmla="*/ 145 w 236"/>
                <a:gd name="T75" fmla="*/ 119 h 236"/>
                <a:gd name="T76" fmla="*/ 155 w 236"/>
                <a:gd name="T77" fmla="*/ 129 h 236"/>
                <a:gd name="T78" fmla="*/ 159 w 236"/>
                <a:gd name="T79" fmla="*/ 14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36" h="236">
                  <a:moveTo>
                    <a:pt x="118" y="0"/>
                  </a:moveTo>
                  <a:cubicBezTo>
                    <a:pt x="53" y="0"/>
                    <a:pt x="0" y="53"/>
                    <a:pt x="0" y="118"/>
                  </a:cubicBezTo>
                  <a:cubicBezTo>
                    <a:pt x="0" y="183"/>
                    <a:pt x="53" y="236"/>
                    <a:pt x="118" y="236"/>
                  </a:cubicBezTo>
                  <a:cubicBezTo>
                    <a:pt x="183" y="236"/>
                    <a:pt x="236" y="183"/>
                    <a:pt x="236" y="118"/>
                  </a:cubicBezTo>
                  <a:cubicBezTo>
                    <a:pt x="236" y="53"/>
                    <a:pt x="183" y="0"/>
                    <a:pt x="118" y="0"/>
                  </a:cubicBezTo>
                  <a:moveTo>
                    <a:pt x="150" y="168"/>
                  </a:moveTo>
                  <a:cubicBezTo>
                    <a:pt x="145" y="175"/>
                    <a:pt x="137" y="179"/>
                    <a:pt x="128" y="180"/>
                  </a:cubicBezTo>
                  <a:cubicBezTo>
                    <a:pt x="128" y="196"/>
                    <a:pt x="128" y="196"/>
                    <a:pt x="128" y="196"/>
                  </a:cubicBezTo>
                  <a:cubicBezTo>
                    <a:pt x="128" y="197"/>
                    <a:pt x="127" y="198"/>
                    <a:pt x="127" y="198"/>
                  </a:cubicBezTo>
                  <a:cubicBezTo>
                    <a:pt x="126" y="199"/>
                    <a:pt x="126" y="199"/>
                    <a:pt x="125" y="199"/>
                  </a:cubicBezTo>
                  <a:cubicBezTo>
                    <a:pt x="113" y="199"/>
                    <a:pt x="113" y="199"/>
                    <a:pt x="113" y="199"/>
                  </a:cubicBezTo>
                  <a:cubicBezTo>
                    <a:pt x="112" y="199"/>
                    <a:pt x="111" y="199"/>
                    <a:pt x="111" y="198"/>
                  </a:cubicBezTo>
                  <a:cubicBezTo>
                    <a:pt x="110" y="197"/>
                    <a:pt x="110" y="197"/>
                    <a:pt x="110" y="196"/>
                  </a:cubicBezTo>
                  <a:cubicBezTo>
                    <a:pt x="110" y="180"/>
                    <a:pt x="110" y="180"/>
                    <a:pt x="110" y="180"/>
                  </a:cubicBezTo>
                  <a:cubicBezTo>
                    <a:pt x="106" y="180"/>
                    <a:pt x="102" y="179"/>
                    <a:pt x="99" y="177"/>
                  </a:cubicBezTo>
                  <a:cubicBezTo>
                    <a:pt x="95" y="176"/>
                    <a:pt x="92" y="175"/>
                    <a:pt x="90" y="173"/>
                  </a:cubicBezTo>
                  <a:cubicBezTo>
                    <a:pt x="88" y="172"/>
                    <a:pt x="85" y="171"/>
                    <a:pt x="83" y="169"/>
                  </a:cubicBezTo>
                  <a:cubicBezTo>
                    <a:pt x="81" y="168"/>
                    <a:pt x="80" y="166"/>
                    <a:pt x="79" y="166"/>
                  </a:cubicBezTo>
                  <a:cubicBezTo>
                    <a:pt x="79" y="165"/>
                    <a:pt x="78" y="164"/>
                    <a:pt x="78" y="164"/>
                  </a:cubicBezTo>
                  <a:cubicBezTo>
                    <a:pt x="77" y="163"/>
                    <a:pt x="77" y="162"/>
                    <a:pt x="78" y="160"/>
                  </a:cubicBezTo>
                  <a:cubicBezTo>
                    <a:pt x="87" y="148"/>
                    <a:pt x="87" y="148"/>
                    <a:pt x="87" y="148"/>
                  </a:cubicBezTo>
                  <a:cubicBezTo>
                    <a:pt x="87" y="148"/>
                    <a:pt x="88" y="147"/>
                    <a:pt x="89" y="147"/>
                  </a:cubicBezTo>
                  <a:cubicBezTo>
                    <a:pt x="90" y="147"/>
                    <a:pt x="90" y="147"/>
                    <a:pt x="91" y="148"/>
                  </a:cubicBezTo>
                  <a:cubicBezTo>
                    <a:pt x="91" y="148"/>
                    <a:pt x="91" y="148"/>
                    <a:pt x="91" y="148"/>
                  </a:cubicBezTo>
                  <a:cubicBezTo>
                    <a:pt x="98" y="154"/>
                    <a:pt x="105" y="158"/>
                    <a:pt x="112" y="159"/>
                  </a:cubicBezTo>
                  <a:cubicBezTo>
                    <a:pt x="115" y="160"/>
                    <a:pt x="117" y="160"/>
                    <a:pt x="119" y="160"/>
                  </a:cubicBezTo>
                  <a:cubicBezTo>
                    <a:pt x="124" y="160"/>
                    <a:pt x="128" y="159"/>
                    <a:pt x="131" y="156"/>
                  </a:cubicBezTo>
                  <a:cubicBezTo>
                    <a:pt x="135" y="154"/>
                    <a:pt x="137" y="150"/>
                    <a:pt x="137" y="145"/>
                  </a:cubicBezTo>
                  <a:cubicBezTo>
                    <a:pt x="137" y="144"/>
                    <a:pt x="136" y="142"/>
                    <a:pt x="136" y="140"/>
                  </a:cubicBezTo>
                  <a:cubicBezTo>
                    <a:pt x="135" y="139"/>
                    <a:pt x="134" y="138"/>
                    <a:pt x="133" y="137"/>
                  </a:cubicBezTo>
                  <a:cubicBezTo>
                    <a:pt x="132" y="136"/>
                    <a:pt x="130" y="135"/>
                    <a:pt x="127" y="133"/>
                  </a:cubicBezTo>
                  <a:cubicBezTo>
                    <a:pt x="125" y="132"/>
                    <a:pt x="123" y="131"/>
                    <a:pt x="122" y="130"/>
                  </a:cubicBezTo>
                  <a:cubicBezTo>
                    <a:pt x="120" y="130"/>
                    <a:pt x="118" y="129"/>
                    <a:pt x="115" y="128"/>
                  </a:cubicBezTo>
                  <a:cubicBezTo>
                    <a:pt x="112" y="127"/>
                    <a:pt x="110" y="126"/>
                    <a:pt x="109" y="125"/>
                  </a:cubicBezTo>
                  <a:cubicBezTo>
                    <a:pt x="108" y="125"/>
                    <a:pt x="106" y="124"/>
                    <a:pt x="104" y="123"/>
                  </a:cubicBezTo>
                  <a:cubicBezTo>
                    <a:pt x="101" y="122"/>
                    <a:pt x="100" y="121"/>
                    <a:pt x="98" y="120"/>
                  </a:cubicBezTo>
                  <a:cubicBezTo>
                    <a:pt x="97" y="119"/>
                    <a:pt x="95" y="118"/>
                    <a:pt x="93" y="117"/>
                  </a:cubicBezTo>
                  <a:cubicBezTo>
                    <a:pt x="91" y="116"/>
                    <a:pt x="90" y="114"/>
                    <a:pt x="89" y="113"/>
                  </a:cubicBezTo>
                  <a:cubicBezTo>
                    <a:pt x="87" y="112"/>
                    <a:pt x="86" y="110"/>
                    <a:pt x="85" y="109"/>
                  </a:cubicBezTo>
                  <a:cubicBezTo>
                    <a:pt x="83" y="107"/>
                    <a:pt x="82" y="105"/>
                    <a:pt x="82" y="103"/>
                  </a:cubicBezTo>
                  <a:cubicBezTo>
                    <a:pt x="81" y="102"/>
                    <a:pt x="80" y="100"/>
                    <a:pt x="80" y="97"/>
                  </a:cubicBezTo>
                  <a:cubicBezTo>
                    <a:pt x="79" y="95"/>
                    <a:pt x="79" y="93"/>
                    <a:pt x="79" y="90"/>
                  </a:cubicBezTo>
                  <a:cubicBezTo>
                    <a:pt x="79" y="82"/>
                    <a:pt x="82" y="75"/>
                    <a:pt x="88" y="69"/>
                  </a:cubicBezTo>
                  <a:cubicBezTo>
                    <a:pt x="93" y="62"/>
                    <a:pt x="101" y="58"/>
                    <a:pt x="110" y="57"/>
                  </a:cubicBezTo>
                  <a:cubicBezTo>
                    <a:pt x="110" y="40"/>
                    <a:pt x="110" y="40"/>
                    <a:pt x="110" y="40"/>
                  </a:cubicBezTo>
                  <a:cubicBezTo>
                    <a:pt x="110" y="40"/>
                    <a:pt x="110" y="39"/>
                    <a:pt x="111" y="38"/>
                  </a:cubicBezTo>
                  <a:cubicBezTo>
                    <a:pt x="111" y="38"/>
                    <a:pt x="112" y="37"/>
                    <a:pt x="113" y="37"/>
                  </a:cubicBezTo>
                  <a:cubicBezTo>
                    <a:pt x="125" y="37"/>
                    <a:pt x="125" y="37"/>
                    <a:pt x="125" y="37"/>
                  </a:cubicBezTo>
                  <a:cubicBezTo>
                    <a:pt x="126" y="37"/>
                    <a:pt x="126" y="38"/>
                    <a:pt x="127" y="38"/>
                  </a:cubicBezTo>
                  <a:cubicBezTo>
                    <a:pt x="127" y="39"/>
                    <a:pt x="128" y="39"/>
                    <a:pt x="128" y="40"/>
                  </a:cubicBezTo>
                  <a:cubicBezTo>
                    <a:pt x="128" y="56"/>
                    <a:pt x="128" y="56"/>
                    <a:pt x="128" y="56"/>
                  </a:cubicBezTo>
                  <a:cubicBezTo>
                    <a:pt x="131" y="57"/>
                    <a:pt x="134" y="57"/>
                    <a:pt x="137" y="58"/>
                  </a:cubicBezTo>
                  <a:cubicBezTo>
                    <a:pt x="140" y="59"/>
                    <a:pt x="143" y="60"/>
                    <a:pt x="145" y="61"/>
                  </a:cubicBezTo>
                  <a:cubicBezTo>
                    <a:pt x="147" y="62"/>
                    <a:pt x="149" y="63"/>
                    <a:pt x="151" y="65"/>
                  </a:cubicBezTo>
                  <a:cubicBezTo>
                    <a:pt x="152" y="66"/>
                    <a:pt x="153" y="67"/>
                    <a:pt x="154" y="67"/>
                  </a:cubicBezTo>
                  <a:cubicBezTo>
                    <a:pt x="155" y="68"/>
                    <a:pt x="155" y="68"/>
                    <a:pt x="155" y="69"/>
                  </a:cubicBezTo>
                  <a:cubicBezTo>
                    <a:pt x="156" y="70"/>
                    <a:pt x="156" y="71"/>
                    <a:pt x="156" y="72"/>
                  </a:cubicBezTo>
                  <a:cubicBezTo>
                    <a:pt x="149" y="85"/>
                    <a:pt x="149" y="85"/>
                    <a:pt x="149" y="85"/>
                  </a:cubicBezTo>
                  <a:cubicBezTo>
                    <a:pt x="148" y="86"/>
                    <a:pt x="148" y="86"/>
                    <a:pt x="147" y="87"/>
                  </a:cubicBezTo>
                  <a:cubicBezTo>
                    <a:pt x="146" y="87"/>
                    <a:pt x="145" y="86"/>
                    <a:pt x="144" y="86"/>
                  </a:cubicBezTo>
                  <a:cubicBezTo>
                    <a:pt x="144" y="86"/>
                    <a:pt x="144" y="85"/>
                    <a:pt x="143" y="85"/>
                  </a:cubicBezTo>
                  <a:cubicBezTo>
                    <a:pt x="142" y="84"/>
                    <a:pt x="141" y="83"/>
                    <a:pt x="140" y="82"/>
                  </a:cubicBezTo>
                  <a:cubicBezTo>
                    <a:pt x="138" y="81"/>
                    <a:pt x="136" y="80"/>
                    <a:pt x="134" y="80"/>
                  </a:cubicBezTo>
                  <a:cubicBezTo>
                    <a:pt x="133" y="79"/>
                    <a:pt x="130" y="78"/>
                    <a:pt x="128" y="77"/>
                  </a:cubicBezTo>
                  <a:cubicBezTo>
                    <a:pt x="125" y="77"/>
                    <a:pt x="123" y="76"/>
                    <a:pt x="120" y="76"/>
                  </a:cubicBezTo>
                  <a:cubicBezTo>
                    <a:pt x="115" y="76"/>
                    <a:pt x="110" y="77"/>
                    <a:pt x="107" y="80"/>
                  </a:cubicBezTo>
                  <a:cubicBezTo>
                    <a:pt x="103" y="83"/>
                    <a:pt x="101" y="86"/>
                    <a:pt x="101" y="90"/>
                  </a:cubicBezTo>
                  <a:cubicBezTo>
                    <a:pt x="101" y="92"/>
                    <a:pt x="102" y="93"/>
                    <a:pt x="102" y="94"/>
                  </a:cubicBezTo>
                  <a:cubicBezTo>
                    <a:pt x="103" y="96"/>
                    <a:pt x="103" y="97"/>
                    <a:pt x="105" y="98"/>
                  </a:cubicBezTo>
                  <a:cubicBezTo>
                    <a:pt x="106" y="99"/>
                    <a:pt x="107" y="100"/>
                    <a:pt x="108" y="101"/>
                  </a:cubicBezTo>
                  <a:cubicBezTo>
                    <a:pt x="109" y="102"/>
                    <a:pt x="111" y="103"/>
                    <a:pt x="113" y="104"/>
                  </a:cubicBezTo>
                  <a:cubicBezTo>
                    <a:pt x="115" y="105"/>
                    <a:pt x="117" y="106"/>
                    <a:pt x="118" y="106"/>
                  </a:cubicBezTo>
                  <a:cubicBezTo>
                    <a:pt x="120" y="107"/>
                    <a:pt x="122" y="108"/>
                    <a:pt x="125" y="109"/>
                  </a:cubicBezTo>
                  <a:cubicBezTo>
                    <a:pt x="128" y="110"/>
                    <a:pt x="130" y="111"/>
                    <a:pt x="132" y="112"/>
                  </a:cubicBezTo>
                  <a:cubicBezTo>
                    <a:pt x="133" y="112"/>
                    <a:pt x="136" y="113"/>
                    <a:pt x="138" y="115"/>
                  </a:cubicBezTo>
                  <a:cubicBezTo>
                    <a:pt x="141" y="116"/>
                    <a:pt x="143" y="117"/>
                    <a:pt x="145" y="119"/>
                  </a:cubicBezTo>
                  <a:cubicBezTo>
                    <a:pt x="147" y="120"/>
                    <a:pt x="149" y="121"/>
                    <a:pt x="151" y="123"/>
                  </a:cubicBezTo>
                  <a:cubicBezTo>
                    <a:pt x="153" y="125"/>
                    <a:pt x="154" y="127"/>
                    <a:pt x="155" y="129"/>
                  </a:cubicBezTo>
                  <a:cubicBezTo>
                    <a:pt x="156" y="131"/>
                    <a:pt x="157" y="133"/>
                    <a:pt x="158" y="136"/>
                  </a:cubicBezTo>
                  <a:cubicBezTo>
                    <a:pt x="159" y="138"/>
                    <a:pt x="159" y="141"/>
                    <a:pt x="159" y="144"/>
                  </a:cubicBezTo>
                  <a:cubicBezTo>
                    <a:pt x="159" y="153"/>
                    <a:pt x="156" y="161"/>
                    <a:pt x="150" y="168"/>
                  </a:cubicBezTo>
                </a:path>
              </a:pathLst>
            </a:custGeom>
            <a:solidFill>
              <a:schemeClr val="accent4"/>
            </a:solidFill>
            <a:ln>
              <a:noFill/>
            </a:ln>
            <a:effectLst/>
          </p:spPr>
          <p:txBody>
            <a:bodyPr anchor="ctr"/>
            <a:lstStyle/>
            <a:p>
              <a:pPr algn="ctr"/>
              <a:endParaRPr/>
            </a:p>
          </p:txBody>
        </p:sp>
        <p:grpSp>
          <p:nvGrpSpPr>
            <p:cNvPr id="20" name="Group 4"/>
            <p:cNvGrpSpPr/>
            <p:nvPr/>
          </p:nvGrpSpPr>
          <p:grpSpPr>
            <a:xfrm>
              <a:off x="8233563" y="3585677"/>
              <a:ext cx="1704544" cy="978731"/>
              <a:chOff x="8233549" y="3585678"/>
              <a:chExt cx="1704540" cy="978729"/>
            </a:xfrm>
          </p:grpSpPr>
          <p:sp>
            <p:nvSpPr>
              <p:cNvPr id="22" name="TextBox 60"/>
              <p:cNvSpPr txBox="1"/>
              <p:nvPr/>
            </p:nvSpPr>
            <p:spPr bwMode="auto">
              <a:xfrm>
                <a:off x="8547210" y="3585678"/>
                <a:ext cx="1077218" cy="193899"/>
              </a:xfrm>
              <a:prstGeom prst="rect">
                <a:avLst/>
              </a:prstGeom>
              <a:noFill/>
              <a:scene3d>
                <a:camera prst="orthographicFront">
                  <a:rot lat="0" lon="0" rev="0"/>
                </a:camera>
                <a:lightRig rig="threePt" dir="t"/>
              </a:scene3d>
              <a:sp3d prstMaterial="matte">
                <a:bevelT w="1270" h="1270"/>
              </a:sp3d>
            </p:spPr>
            <p:txBody>
              <a:bodyPr wrap="none" lIns="0" tIns="0" rIns="0" bIns="0" anchor="t" anchorCtr="0">
                <a:normAutofit lnSpcReduction="10000"/>
              </a:bodyPr>
              <a:lstStyle/>
              <a:p>
                <a:pPr algn="ctr" latinLnBrk="0">
                  <a:buClr>
                    <a:prstClr val="white"/>
                  </a:buClr>
                  <a:defRPr/>
                </a:pPr>
                <a:r>
                  <a:rPr lang="zh-CN" altLang="en-US" sz="1400" b="1" dirty="0">
                    <a:solidFill>
                      <a:schemeClr val="accent4"/>
                    </a:solidFill>
                  </a:rPr>
                  <a:t>输入标题文本</a:t>
                </a:r>
              </a:p>
            </p:txBody>
          </p:sp>
          <p:sp>
            <p:nvSpPr>
              <p:cNvPr id="23" name="Rectangle 61"/>
              <p:cNvSpPr/>
              <p:nvPr/>
            </p:nvSpPr>
            <p:spPr>
              <a:xfrm>
                <a:off x="8233549" y="3779577"/>
                <a:ext cx="1704540" cy="784830"/>
              </a:xfrm>
              <a:prstGeom prst="rect">
                <a:avLst/>
              </a:prstGeom>
            </p:spPr>
            <p:txBody>
              <a:bodyPr wrap="square">
                <a:normAutofit/>
              </a:bodyPr>
              <a:lstStyle/>
              <a:p>
                <a:pPr algn="ctr">
                  <a:lnSpc>
                    <a:spcPct val="120000"/>
                  </a:lnSpc>
                  <a:defRPr/>
                </a:pPr>
                <a:r>
                  <a:rPr lang="zh-CN" altLang="en-US" sz="1000" dirty="0" smtClean="0"/>
                  <a:t>点击此处更换文本点击此处更换文本点击此处更换文本点击此处更换文本</a:t>
                </a:r>
                <a:endParaRPr sz="1000" dirty="0"/>
              </a:p>
            </p:txBody>
          </p:sp>
        </p:grpSp>
      </p:grpSp>
      <p:sp>
        <p:nvSpPr>
          <p:cNvPr id="21" name="千图PPT彼岸天：ID 8661124库_文本框 62"/>
          <p:cNvSpPr txBox="1"/>
          <p:nvPr>
            <p:custDataLst>
              <p:tags r:id="rId6"/>
            </p:custDataLst>
          </p:nvPr>
        </p:nvSpPr>
        <p:spPr bwMode="auto">
          <a:xfrm>
            <a:off x="2046311" y="5268659"/>
            <a:ext cx="8246248" cy="726197"/>
          </a:xfrm>
          <a:prstGeom prst="rect">
            <a:avLst/>
          </a:prstGeom>
        </p:spPr>
        <p:txBody>
          <a:bodyPr wrap="square" lIns="0" tIns="0" rIns="0" bIns="0" anchor="t" anchorCtr="0">
            <a:normAutofit/>
            <a:scene3d>
              <a:camera prst="orthographicFront"/>
              <a:lightRig rig="threePt" dir="t"/>
            </a:scene3d>
          </a:bodyPr>
          <a:lstStyle/>
          <a:p>
            <a:pPr marL="0" indent="0" algn="ctr">
              <a:lnSpc>
                <a:spcPct val="120000"/>
              </a:lnSpc>
              <a:spcBef>
                <a:spcPct val="0"/>
              </a:spcBef>
              <a:defRPr/>
            </a:pPr>
            <a:r>
              <a:rPr lang="zh-CN" altLang="en-US" sz="1050" dirty="0" smtClean="0">
                <a:solidFill>
                  <a:schemeClr val="dk1">
                    <a:lumMod val="100000"/>
                  </a:schemeClr>
                </a:solidFill>
              </a:rPr>
              <a:t>点击此处更换文本点击此处更换文本点击此处更换文本点击此处更换文本点击此处更换文本点击此处更换文本点击此处更换文本点击此处更换文本</a:t>
            </a:r>
            <a:endParaRPr sz="1050" dirty="0">
              <a:solidFill>
                <a:schemeClr val="dk1">
                  <a:lumMod val="100000"/>
                </a:schemeClr>
              </a:solidFill>
            </a:endParaRPr>
          </a:p>
        </p:txBody>
      </p:sp>
      <p:sp>
        <p:nvSpPr>
          <p:cNvPr id="3" name="矩形 2"/>
          <p:cNvSpPr/>
          <p:nvPr userDrawn="1"/>
        </p:nvSpPr>
        <p:spPr>
          <a:xfrm>
            <a:off x="3814780" y="650997"/>
            <a:ext cx="4164729" cy="700320"/>
          </a:xfrm>
          <a:prstGeom prst="rect">
            <a:avLst/>
          </a:prstGeom>
        </p:spPr>
        <p:txBody>
          <a:bodyPr wrap="square" lIns="0" tIns="0" rIns="0" bIns="0">
            <a:spAutoFit/>
          </a:bodyPr>
          <a:lstStyle/>
          <a:p>
            <a:r>
              <a:rPr lang="zh-CN" altLang="en-US" sz="4550" b="1" dirty="0">
                <a:solidFill>
                  <a:schemeClr val="tx1"/>
                </a:solidFill>
                <a:latin typeface="汉仪乐喵体简" panose="00020600040101010101" pitchFamily="18" charset="-122"/>
                <a:ea typeface="汉仪乐喵体简" panose="00020600040101010101" pitchFamily="18" charset="-122"/>
                <a:cs typeface="+mn-ea"/>
                <a:sym typeface="+mn-lt"/>
              </a:rPr>
              <a:t>请输入您的标题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gallery dir="l"/>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3" presetClass="entr" presetSubtype="16" fill="hold" nodeType="afterEffect">
                                  <p:stCondLst>
                                    <p:cond delay="0"/>
                                  </p:stCondLst>
                                  <p:childTnLst>
                                    <p:set>
                                      <p:cBhvr>
                                        <p:cTn id="10" dur="1" fill="hold">
                                          <p:stCondLst>
                                            <p:cond delay="0"/>
                                          </p:stCondLst>
                                        </p:cTn>
                                        <p:tgtEl>
                                          <p:spTgt spid="39"/>
                                        </p:tgtEl>
                                        <p:attrNameLst>
                                          <p:attrName>style.visibility</p:attrName>
                                        </p:attrNameLst>
                                      </p:cBhvr>
                                      <p:to>
                                        <p:strVal val="visible"/>
                                      </p:to>
                                    </p:set>
                                    <p:anim calcmode="lin" valueType="num">
                                      <p:cBhvr>
                                        <p:cTn id="11" dur="500" fill="hold"/>
                                        <p:tgtEl>
                                          <p:spTgt spid="39"/>
                                        </p:tgtEl>
                                        <p:attrNameLst>
                                          <p:attrName>ppt_w</p:attrName>
                                        </p:attrNameLst>
                                      </p:cBhvr>
                                      <p:tavLst>
                                        <p:tav tm="0">
                                          <p:val>
                                            <p:fltVal val="0"/>
                                          </p:val>
                                        </p:tav>
                                        <p:tav tm="100000">
                                          <p:val>
                                            <p:strVal val="#ppt_w"/>
                                          </p:val>
                                        </p:tav>
                                      </p:tavLst>
                                    </p:anim>
                                    <p:anim calcmode="lin" valueType="num">
                                      <p:cBhvr>
                                        <p:cTn id="12" dur="500" fill="hold"/>
                                        <p:tgtEl>
                                          <p:spTgt spid="39"/>
                                        </p:tgtEl>
                                        <p:attrNameLst>
                                          <p:attrName>ppt_h</p:attrName>
                                        </p:attrNameLst>
                                      </p:cBhvr>
                                      <p:tavLst>
                                        <p:tav tm="0">
                                          <p:val>
                                            <p:fltVal val="0"/>
                                          </p:val>
                                        </p:tav>
                                        <p:tav tm="100000">
                                          <p:val>
                                            <p:strVal val="#ppt_h"/>
                                          </p:val>
                                        </p:tav>
                                      </p:tavLst>
                                    </p:anim>
                                  </p:childTnLst>
                                </p:cTn>
                              </p:par>
                            </p:childTnLst>
                          </p:cTn>
                        </p:par>
                        <p:par>
                          <p:cTn id="13" fill="hold">
                            <p:stCondLst>
                              <p:cond delay="1000"/>
                            </p:stCondLst>
                            <p:childTnLst>
                              <p:par>
                                <p:cTn id="14" presetID="23" presetClass="entr" presetSubtype="16" fill="hold" nodeType="afterEffect">
                                  <p:stCondLst>
                                    <p:cond delay="0"/>
                                  </p:stCondLst>
                                  <p:childTnLst>
                                    <p:set>
                                      <p:cBhvr>
                                        <p:cTn id="15" dur="1" fill="hold">
                                          <p:stCondLst>
                                            <p:cond delay="0"/>
                                          </p:stCondLst>
                                        </p:cTn>
                                        <p:tgtEl>
                                          <p:spTgt spid="40"/>
                                        </p:tgtEl>
                                        <p:attrNameLst>
                                          <p:attrName>style.visibility</p:attrName>
                                        </p:attrNameLst>
                                      </p:cBhvr>
                                      <p:to>
                                        <p:strVal val="visible"/>
                                      </p:to>
                                    </p:set>
                                    <p:anim calcmode="lin" valueType="num">
                                      <p:cBhvr>
                                        <p:cTn id="16" dur="500" fill="hold"/>
                                        <p:tgtEl>
                                          <p:spTgt spid="40"/>
                                        </p:tgtEl>
                                        <p:attrNameLst>
                                          <p:attrName>ppt_w</p:attrName>
                                        </p:attrNameLst>
                                      </p:cBhvr>
                                      <p:tavLst>
                                        <p:tav tm="0">
                                          <p:val>
                                            <p:fltVal val="0"/>
                                          </p:val>
                                        </p:tav>
                                        <p:tav tm="100000">
                                          <p:val>
                                            <p:strVal val="#ppt_w"/>
                                          </p:val>
                                        </p:tav>
                                      </p:tavLst>
                                    </p:anim>
                                    <p:anim calcmode="lin" valueType="num">
                                      <p:cBhvr>
                                        <p:cTn id="17" dur="500" fill="hold"/>
                                        <p:tgtEl>
                                          <p:spTgt spid="40"/>
                                        </p:tgtEl>
                                        <p:attrNameLst>
                                          <p:attrName>ppt_h</p:attrName>
                                        </p:attrNameLst>
                                      </p:cBhvr>
                                      <p:tavLst>
                                        <p:tav tm="0">
                                          <p:val>
                                            <p:fltVal val="0"/>
                                          </p:val>
                                        </p:tav>
                                        <p:tav tm="100000">
                                          <p:val>
                                            <p:strVal val="#ppt_h"/>
                                          </p:val>
                                        </p:tav>
                                      </p:tavLst>
                                    </p:anim>
                                  </p:childTnLst>
                                </p:cTn>
                              </p:par>
                            </p:childTnLst>
                          </p:cTn>
                        </p:par>
                        <p:par>
                          <p:cTn id="18" fill="hold">
                            <p:stCondLst>
                              <p:cond delay="1500"/>
                            </p:stCondLst>
                            <p:childTnLst>
                              <p:par>
                                <p:cTn id="19" presetID="23" presetClass="entr" presetSubtype="16" fill="hold" nodeType="afterEffect">
                                  <p:stCondLst>
                                    <p:cond delay="0"/>
                                  </p:stCondLst>
                                  <p:childTnLst>
                                    <p:set>
                                      <p:cBhvr>
                                        <p:cTn id="20" dur="1" fill="hold">
                                          <p:stCondLst>
                                            <p:cond delay="0"/>
                                          </p:stCondLst>
                                        </p:cTn>
                                        <p:tgtEl>
                                          <p:spTgt spid="41"/>
                                        </p:tgtEl>
                                        <p:attrNameLst>
                                          <p:attrName>style.visibility</p:attrName>
                                        </p:attrNameLst>
                                      </p:cBhvr>
                                      <p:to>
                                        <p:strVal val="visible"/>
                                      </p:to>
                                    </p:set>
                                    <p:anim calcmode="lin" valueType="num">
                                      <p:cBhvr>
                                        <p:cTn id="21" dur="500" fill="hold"/>
                                        <p:tgtEl>
                                          <p:spTgt spid="41"/>
                                        </p:tgtEl>
                                        <p:attrNameLst>
                                          <p:attrName>ppt_w</p:attrName>
                                        </p:attrNameLst>
                                      </p:cBhvr>
                                      <p:tavLst>
                                        <p:tav tm="0">
                                          <p:val>
                                            <p:fltVal val="0"/>
                                          </p:val>
                                        </p:tav>
                                        <p:tav tm="100000">
                                          <p:val>
                                            <p:strVal val="#ppt_w"/>
                                          </p:val>
                                        </p:tav>
                                      </p:tavLst>
                                    </p:anim>
                                    <p:anim calcmode="lin" valueType="num">
                                      <p:cBhvr>
                                        <p:cTn id="22" dur="500" fill="hold"/>
                                        <p:tgtEl>
                                          <p:spTgt spid="41"/>
                                        </p:tgtEl>
                                        <p:attrNameLst>
                                          <p:attrName>ppt_h</p:attrName>
                                        </p:attrNameLst>
                                      </p:cBhvr>
                                      <p:tavLst>
                                        <p:tav tm="0">
                                          <p:val>
                                            <p:fltVal val="0"/>
                                          </p:val>
                                        </p:tav>
                                        <p:tav tm="100000">
                                          <p:val>
                                            <p:strVal val="#ppt_h"/>
                                          </p:val>
                                        </p:tav>
                                      </p:tavLst>
                                    </p:anim>
                                  </p:childTnLst>
                                </p:cTn>
                              </p:par>
                            </p:childTnLst>
                          </p:cTn>
                        </p:par>
                        <p:par>
                          <p:cTn id="23" fill="hold">
                            <p:stCondLst>
                              <p:cond delay="2000"/>
                            </p:stCondLst>
                            <p:childTnLst>
                              <p:par>
                                <p:cTn id="24" presetID="23" presetClass="entr" presetSubtype="16" fill="hold" nodeType="afterEffect">
                                  <p:stCondLst>
                                    <p:cond delay="0"/>
                                  </p:stCondLst>
                                  <p:childTnLst>
                                    <p:set>
                                      <p:cBhvr>
                                        <p:cTn id="25" dur="1" fill="hold">
                                          <p:stCondLst>
                                            <p:cond delay="0"/>
                                          </p:stCondLst>
                                        </p:cTn>
                                        <p:tgtEl>
                                          <p:spTgt spid="42"/>
                                        </p:tgtEl>
                                        <p:attrNameLst>
                                          <p:attrName>style.visibility</p:attrName>
                                        </p:attrNameLst>
                                      </p:cBhvr>
                                      <p:to>
                                        <p:strVal val="visible"/>
                                      </p:to>
                                    </p:set>
                                    <p:anim calcmode="lin" valueType="num">
                                      <p:cBhvr>
                                        <p:cTn id="26" dur="500" fill="hold"/>
                                        <p:tgtEl>
                                          <p:spTgt spid="42"/>
                                        </p:tgtEl>
                                        <p:attrNameLst>
                                          <p:attrName>ppt_w</p:attrName>
                                        </p:attrNameLst>
                                      </p:cBhvr>
                                      <p:tavLst>
                                        <p:tav tm="0">
                                          <p:val>
                                            <p:fltVal val="0"/>
                                          </p:val>
                                        </p:tav>
                                        <p:tav tm="100000">
                                          <p:val>
                                            <p:strVal val="#ppt_w"/>
                                          </p:val>
                                        </p:tav>
                                      </p:tavLst>
                                    </p:anim>
                                    <p:anim calcmode="lin" valueType="num">
                                      <p:cBhvr>
                                        <p:cTn id="27" dur="500" fill="hold"/>
                                        <p:tgtEl>
                                          <p:spTgt spid="42"/>
                                        </p:tgtEl>
                                        <p:attrNameLst>
                                          <p:attrName>ppt_h</p:attrName>
                                        </p:attrNameLst>
                                      </p:cBhvr>
                                      <p:tavLst>
                                        <p:tav tm="0">
                                          <p:val>
                                            <p:fltVal val="0"/>
                                          </p:val>
                                        </p:tav>
                                        <p:tav tm="100000">
                                          <p:val>
                                            <p:strVal val="#ppt_h"/>
                                          </p:val>
                                        </p:tav>
                                      </p:tavLst>
                                    </p:anim>
                                  </p:childTnLst>
                                </p:cTn>
                              </p:par>
                            </p:childTnLst>
                          </p:cTn>
                        </p:par>
                        <p:par>
                          <p:cTn id="28" fill="hold">
                            <p:stCondLst>
                              <p:cond delay="2500"/>
                            </p:stCondLst>
                            <p:childTnLst>
                              <p:par>
                                <p:cTn id="29" presetID="23" presetClass="entr" presetSubtype="16" fill="hold" grpId="0" nodeType="afterEffect">
                                  <p:stCondLst>
                                    <p:cond delay="0"/>
                                  </p:stCondLst>
                                  <p:childTnLst>
                                    <p:set>
                                      <p:cBhvr>
                                        <p:cTn id="30" dur="1" fill="hold">
                                          <p:stCondLst>
                                            <p:cond delay="0"/>
                                          </p:stCondLst>
                                        </p:cTn>
                                        <p:tgtEl>
                                          <p:spTgt spid="21"/>
                                        </p:tgtEl>
                                        <p:attrNameLst>
                                          <p:attrName>style.visibility</p:attrName>
                                        </p:attrNameLst>
                                      </p:cBhvr>
                                      <p:to>
                                        <p:strVal val="visible"/>
                                      </p:to>
                                    </p:set>
                                    <p:anim calcmode="lin" valueType="num">
                                      <p:cBhvr>
                                        <p:cTn id="31" dur="500" fill="hold"/>
                                        <p:tgtEl>
                                          <p:spTgt spid="21"/>
                                        </p:tgtEl>
                                        <p:attrNameLst>
                                          <p:attrName>ppt_w</p:attrName>
                                        </p:attrNameLst>
                                      </p:cBhvr>
                                      <p:tavLst>
                                        <p:tav tm="0">
                                          <p:val>
                                            <p:fltVal val="0"/>
                                          </p:val>
                                        </p:tav>
                                        <p:tav tm="100000">
                                          <p:val>
                                            <p:strVal val="#ppt_w"/>
                                          </p:val>
                                        </p:tav>
                                      </p:tavLst>
                                    </p:anim>
                                    <p:anim calcmode="lin" valueType="num">
                                      <p:cBhvr>
                                        <p:cTn id="32" dur="500" fill="hold"/>
                                        <p:tgtEl>
                                          <p:spTgt spid="21"/>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千图PPT彼岸天：ID 8661124库_组合 39"/>
          <p:cNvGrpSpPr/>
          <p:nvPr>
            <p:custDataLst>
              <p:tags r:id="rId1"/>
            </p:custDataLst>
          </p:nvPr>
        </p:nvGrpSpPr>
        <p:grpSpPr>
          <a:xfrm>
            <a:off x="4729582" y="3170279"/>
            <a:ext cx="2523335" cy="2388947"/>
            <a:chOff x="3567113" y="2686050"/>
            <a:chExt cx="1997075" cy="1890713"/>
          </a:xfrm>
        </p:grpSpPr>
        <p:sp>
          <p:nvSpPr>
            <p:cNvPr id="59" name="Freeform: Shape 40"/>
            <p:cNvSpPr/>
            <p:nvPr/>
          </p:nvSpPr>
          <p:spPr bwMode="auto">
            <a:xfrm>
              <a:off x="3567113" y="3463925"/>
              <a:ext cx="1003300" cy="1112838"/>
            </a:xfrm>
            <a:custGeom>
              <a:avLst/>
              <a:gdLst/>
              <a:ahLst/>
              <a:cxnLst>
                <a:cxn ang="0">
                  <a:pos x="632" y="504"/>
                </a:cxn>
                <a:cxn ang="0">
                  <a:pos x="0" y="0"/>
                </a:cxn>
                <a:cxn ang="0">
                  <a:pos x="632" y="701"/>
                </a:cxn>
                <a:cxn ang="0">
                  <a:pos x="632" y="504"/>
                </a:cxn>
                <a:cxn ang="0">
                  <a:pos x="632" y="504"/>
                </a:cxn>
                <a:cxn ang="0">
                  <a:pos x="632" y="504"/>
                </a:cxn>
              </a:cxnLst>
              <a:rect l="0" t="0" r="r" b="b"/>
              <a:pathLst>
                <a:path w="632" h="701">
                  <a:moveTo>
                    <a:pt x="632" y="504"/>
                  </a:moveTo>
                  <a:lnTo>
                    <a:pt x="0" y="0"/>
                  </a:lnTo>
                  <a:lnTo>
                    <a:pt x="632" y="701"/>
                  </a:lnTo>
                  <a:lnTo>
                    <a:pt x="632" y="504"/>
                  </a:lnTo>
                  <a:lnTo>
                    <a:pt x="632" y="504"/>
                  </a:lnTo>
                  <a:lnTo>
                    <a:pt x="632" y="504"/>
                  </a:lnTo>
                  <a:close/>
                </a:path>
              </a:pathLst>
            </a:custGeom>
            <a:solidFill>
              <a:schemeClr val="accent1"/>
            </a:solidFill>
            <a:ln w="9525">
              <a:noFill/>
              <a:round/>
            </a:ln>
          </p:spPr>
          <p:txBody>
            <a:bodyPr anchor="ctr"/>
            <a:lstStyle/>
            <a:p>
              <a:pPr algn="ctr"/>
              <a:endParaRPr/>
            </a:p>
          </p:txBody>
        </p:sp>
        <p:sp>
          <p:nvSpPr>
            <p:cNvPr id="60" name="Freeform: Shape 41"/>
            <p:cNvSpPr/>
            <p:nvPr/>
          </p:nvSpPr>
          <p:spPr bwMode="auto">
            <a:xfrm>
              <a:off x="4570413" y="3473450"/>
              <a:ext cx="993775" cy="1103313"/>
            </a:xfrm>
            <a:custGeom>
              <a:avLst/>
              <a:gdLst/>
              <a:ahLst/>
              <a:cxnLst>
                <a:cxn ang="0">
                  <a:pos x="0" y="498"/>
                </a:cxn>
                <a:cxn ang="0">
                  <a:pos x="626" y="0"/>
                </a:cxn>
                <a:cxn ang="0">
                  <a:pos x="0" y="695"/>
                </a:cxn>
                <a:cxn ang="0">
                  <a:pos x="0" y="498"/>
                </a:cxn>
                <a:cxn ang="0">
                  <a:pos x="0" y="498"/>
                </a:cxn>
                <a:cxn ang="0">
                  <a:pos x="0" y="498"/>
                </a:cxn>
              </a:cxnLst>
              <a:rect l="0" t="0" r="r" b="b"/>
              <a:pathLst>
                <a:path w="626" h="695">
                  <a:moveTo>
                    <a:pt x="0" y="498"/>
                  </a:moveTo>
                  <a:lnTo>
                    <a:pt x="626" y="0"/>
                  </a:lnTo>
                  <a:lnTo>
                    <a:pt x="0" y="695"/>
                  </a:lnTo>
                  <a:lnTo>
                    <a:pt x="0" y="498"/>
                  </a:lnTo>
                  <a:lnTo>
                    <a:pt x="0" y="498"/>
                  </a:lnTo>
                  <a:lnTo>
                    <a:pt x="0" y="498"/>
                  </a:lnTo>
                  <a:close/>
                </a:path>
              </a:pathLst>
            </a:custGeom>
            <a:solidFill>
              <a:schemeClr val="accent1">
                <a:lumMod val="75000"/>
              </a:schemeClr>
            </a:solidFill>
            <a:ln w="9525">
              <a:noFill/>
              <a:round/>
            </a:ln>
          </p:spPr>
          <p:txBody>
            <a:bodyPr anchor="ctr"/>
            <a:lstStyle/>
            <a:p>
              <a:pPr algn="ctr"/>
              <a:endParaRPr/>
            </a:p>
          </p:txBody>
        </p:sp>
        <p:sp>
          <p:nvSpPr>
            <p:cNvPr id="61" name="Freeform: Shape 42"/>
            <p:cNvSpPr/>
            <p:nvPr/>
          </p:nvSpPr>
          <p:spPr bwMode="auto">
            <a:xfrm>
              <a:off x="3567113" y="2686050"/>
              <a:ext cx="1997075" cy="1577975"/>
            </a:xfrm>
            <a:custGeom>
              <a:avLst/>
              <a:gdLst/>
              <a:ahLst/>
              <a:cxnLst>
                <a:cxn ang="0">
                  <a:pos x="0" y="490"/>
                </a:cxn>
                <a:cxn ang="0">
                  <a:pos x="632" y="0"/>
                </a:cxn>
                <a:cxn ang="0">
                  <a:pos x="1258" y="496"/>
                </a:cxn>
                <a:cxn ang="0">
                  <a:pos x="632" y="994"/>
                </a:cxn>
                <a:cxn ang="0">
                  <a:pos x="33" y="518"/>
                </a:cxn>
                <a:cxn ang="0">
                  <a:pos x="0" y="490"/>
                </a:cxn>
              </a:cxnLst>
              <a:rect l="0" t="0" r="r" b="b"/>
              <a:pathLst>
                <a:path w="1258" h="994">
                  <a:moveTo>
                    <a:pt x="0" y="490"/>
                  </a:moveTo>
                  <a:lnTo>
                    <a:pt x="632" y="0"/>
                  </a:lnTo>
                  <a:lnTo>
                    <a:pt x="1258" y="496"/>
                  </a:lnTo>
                  <a:lnTo>
                    <a:pt x="632" y="994"/>
                  </a:lnTo>
                  <a:lnTo>
                    <a:pt x="33" y="518"/>
                  </a:lnTo>
                  <a:lnTo>
                    <a:pt x="0" y="490"/>
                  </a:lnTo>
                  <a:close/>
                </a:path>
              </a:pathLst>
            </a:custGeom>
            <a:solidFill>
              <a:schemeClr val="accent1">
                <a:lumMod val="60000"/>
                <a:lumOff val="40000"/>
              </a:schemeClr>
            </a:solidFill>
            <a:ln w="9525">
              <a:noFill/>
              <a:round/>
            </a:ln>
          </p:spPr>
          <p:txBody>
            <a:bodyPr anchor="ctr"/>
            <a:lstStyle/>
            <a:p>
              <a:pPr algn="ctr"/>
              <a:endParaRPr/>
            </a:p>
          </p:txBody>
        </p:sp>
      </p:grpSp>
      <p:grpSp>
        <p:nvGrpSpPr>
          <p:cNvPr id="5" name="千图PPT彼岸天：ID 8661124库_组合 43"/>
          <p:cNvGrpSpPr/>
          <p:nvPr>
            <p:custDataLst>
              <p:tags r:id="rId2"/>
            </p:custDataLst>
          </p:nvPr>
        </p:nvGrpSpPr>
        <p:grpSpPr>
          <a:xfrm>
            <a:off x="4500917" y="3189965"/>
            <a:ext cx="2992699" cy="1863417"/>
            <a:chOff x="3386138" y="2730500"/>
            <a:chExt cx="2368550" cy="1474788"/>
          </a:xfrm>
          <a:effectLst/>
        </p:grpSpPr>
        <p:sp>
          <p:nvSpPr>
            <p:cNvPr id="56" name="Freeform: Shape 44"/>
            <p:cNvSpPr/>
            <p:nvPr/>
          </p:nvSpPr>
          <p:spPr bwMode="auto">
            <a:xfrm>
              <a:off x="3386138" y="2730500"/>
              <a:ext cx="2368550" cy="1135063"/>
            </a:xfrm>
            <a:custGeom>
              <a:avLst/>
              <a:gdLst/>
              <a:ahLst/>
              <a:cxnLst>
                <a:cxn ang="0">
                  <a:pos x="1492" y="214"/>
                </a:cxn>
                <a:cxn ang="0">
                  <a:pos x="745" y="0"/>
                </a:cxn>
                <a:cxn ang="0">
                  <a:pos x="0" y="215"/>
                </a:cxn>
                <a:cxn ang="0">
                  <a:pos x="746" y="715"/>
                </a:cxn>
                <a:cxn ang="0">
                  <a:pos x="1492" y="214"/>
                </a:cxn>
                <a:cxn ang="0">
                  <a:pos x="1492" y="214"/>
                </a:cxn>
                <a:cxn ang="0">
                  <a:pos x="1492" y="214"/>
                </a:cxn>
              </a:cxnLst>
              <a:rect l="0" t="0" r="r" b="b"/>
              <a:pathLst>
                <a:path w="1492" h="715">
                  <a:moveTo>
                    <a:pt x="1492" y="214"/>
                  </a:moveTo>
                  <a:lnTo>
                    <a:pt x="745" y="0"/>
                  </a:lnTo>
                  <a:lnTo>
                    <a:pt x="0" y="215"/>
                  </a:lnTo>
                  <a:lnTo>
                    <a:pt x="746" y="715"/>
                  </a:lnTo>
                  <a:lnTo>
                    <a:pt x="1492" y="214"/>
                  </a:lnTo>
                  <a:lnTo>
                    <a:pt x="1492" y="214"/>
                  </a:lnTo>
                  <a:lnTo>
                    <a:pt x="1492" y="214"/>
                  </a:lnTo>
                  <a:close/>
                </a:path>
              </a:pathLst>
            </a:custGeom>
            <a:solidFill>
              <a:schemeClr val="accent2">
                <a:lumMod val="60000"/>
                <a:lumOff val="40000"/>
              </a:schemeClr>
            </a:solidFill>
            <a:ln w="9525">
              <a:noFill/>
              <a:round/>
            </a:ln>
          </p:spPr>
          <p:txBody>
            <a:bodyPr anchor="ctr"/>
            <a:lstStyle/>
            <a:p>
              <a:pPr algn="ctr"/>
              <a:endParaRPr/>
            </a:p>
          </p:txBody>
        </p:sp>
        <p:sp>
          <p:nvSpPr>
            <p:cNvPr id="57" name="Freeform: Shape 45"/>
            <p:cNvSpPr/>
            <p:nvPr/>
          </p:nvSpPr>
          <p:spPr bwMode="auto">
            <a:xfrm>
              <a:off x="3386138" y="3071813"/>
              <a:ext cx="1195388" cy="1133475"/>
            </a:xfrm>
            <a:custGeom>
              <a:avLst/>
              <a:gdLst/>
              <a:ahLst/>
              <a:cxnLst>
                <a:cxn ang="0">
                  <a:pos x="746" y="714"/>
                </a:cxn>
                <a:cxn ang="0">
                  <a:pos x="753" y="451"/>
                </a:cxn>
                <a:cxn ang="0">
                  <a:pos x="0" y="0"/>
                </a:cxn>
                <a:cxn ang="0">
                  <a:pos x="101" y="201"/>
                </a:cxn>
                <a:cxn ang="0">
                  <a:pos x="746" y="714"/>
                </a:cxn>
                <a:cxn ang="0">
                  <a:pos x="746" y="714"/>
                </a:cxn>
                <a:cxn ang="0">
                  <a:pos x="746" y="714"/>
                </a:cxn>
              </a:cxnLst>
              <a:rect l="0" t="0" r="r" b="b"/>
              <a:pathLst>
                <a:path w="753" h="714">
                  <a:moveTo>
                    <a:pt x="746" y="714"/>
                  </a:moveTo>
                  <a:lnTo>
                    <a:pt x="753" y="451"/>
                  </a:lnTo>
                  <a:lnTo>
                    <a:pt x="0" y="0"/>
                  </a:lnTo>
                  <a:lnTo>
                    <a:pt x="101" y="201"/>
                  </a:lnTo>
                  <a:lnTo>
                    <a:pt x="746" y="714"/>
                  </a:lnTo>
                  <a:lnTo>
                    <a:pt x="746" y="714"/>
                  </a:lnTo>
                  <a:lnTo>
                    <a:pt x="746" y="714"/>
                  </a:lnTo>
                  <a:close/>
                </a:path>
              </a:pathLst>
            </a:custGeom>
            <a:solidFill>
              <a:schemeClr val="accent2"/>
            </a:solidFill>
            <a:ln w="9525">
              <a:noFill/>
              <a:round/>
            </a:ln>
          </p:spPr>
          <p:txBody>
            <a:bodyPr anchor="ctr"/>
            <a:lstStyle/>
            <a:p>
              <a:pPr algn="ctr"/>
              <a:endParaRPr/>
            </a:p>
          </p:txBody>
        </p:sp>
        <p:sp>
          <p:nvSpPr>
            <p:cNvPr id="58" name="Freeform: Shape 46"/>
            <p:cNvSpPr/>
            <p:nvPr/>
          </p:nvSpPr>
          <p:spPr bwMode="auto">
            <a:xfrm>
              <a:off x="4570413" y="3071813"/>
              <a:ext cx="1184275" cy="1133475"/>
            </a:xfrm>
            <a:custGeom>
              <a:avLst/>
              <a:gdLst/>
              <a:ahLst/>
              <a:cxnLst>
                <a:cxn ang="0">
                  <a:pos x="0" y="714"/>
                </a:cxn>
                <a:cxn ang="0">
                  <a:pos x="7" y="451"/>
                </a:cxn>
                <a:cxn ang="0">
                  <a:pos x="746" y="0"/>
                </a:cxn>
                <a:cxn ang="0">
                  <a:pos x="644" y="195"/>
                </a:cxn>
                <a:cxn ang="0">
                  <a:pos x="0" y="714"/>
                </a:cxn>
                <a:cxn ang="0">
                  <a:pos x="0" y="714"/>
                </a:cxn>
                <a:cxn ang="0">
                  <a:pos x="0" y="714"/>
                </a:cxn>
              </a:cxnLst>
              <a:rect l="0" t="0" r="r" b="b"/>
              <a:pathLst>
                <a:path w="746" h="714">
                  <a:moveTo>
                    <a:pt x="0" y="714"/>
                  </a:moveTo>
                  <a:lnTo>
                    <a:pt x="7" y="451"/>
                  </a:lnTo>
                  <a:lnTo>
                    <a:pt x="746" y="0"/>
                  </a:lnTo>
                  <a:lnTo>
                    <a:pt x="644" y="195"/>
                  </a:lnTo>
                  <a:lnTo>
                    <a:pt x="0" y="714"/>
                  </a:lnTo>
                  <a:lnTo>
                    <a:pt x="0" y="714"/>
                  </a:lnTo>
                  <a:lnTo>
                    <a:pt x="0" y="714"/>
                  </a:lnTo>
                  <a:close/>
                </a:path>
              </a:pathLst>
            </a:custGeom>
            <a:solidFill>
              <a:schemeClr val="accent2">
                <a:lumMod val="75000"/>
              </a:schemeClr>
            </a:solidFill>
            <a:ln w="9525">
              <a:noFill/>
              <a:round/>
            </a:ln>
          </p:spPr>
          <p:txBody>
            <a:bodyPr anchor="ctr"/>
            <a:lstStyle/>
            <a:p>
              <a:pPr algn="ctr"/>
              <a:endParaRPr/>
            </a:p>
          </p:txBody>
        </p:sp>
      </p:grpSp>
      <p:grpSp>
        <p:nvGrpSpPr>
          <p:cNvPr id="6" name="千图PPT彼岸天：ID 8661124库_组合 47"/>
          <p:cNvGrpSpPr/>
          <p:nvPr>
            <p:custDataLst>
              <p:tags r:id="rId3"/>
            </p:custDataLst>
          </p:nvPr>
        </p:nvGrpSpPr>
        <p:grpSpPr>
          <a:xfrm>
            <a:off x="4500918" y="2455826"/>
            <a:ext cx="2992700" cy="1875452"/>
            <a:chOff x="3386138" y="2149475"/>
            <a:chExt cx="2368550" cy="1484313"/>
          </a:xfrm>
          <a:effectLst/>
        </p:grpSpPr>
        <p:sp>
          <p:nvSpPr>
            <p:cNvPr id="53" name="Freeform: Shape 48"/>
            <p:cNvSpPr/>
            <p:nvPr/>
          </p:nvSpPr>
          <p:spPr bwMode="auto">
            <a:xfrm>
              <a:off x="3386138" y="2579688"/>
              <a:ext cx="1184275" cy="1054100"/>
            </a:xfrm>
            <a:custGeom>
              <a:avLst/>
              <a:gdLst/>
              <a:ahLst/>
              <a:cxnLst>
                <a:cxn ang="0">
                  <a:pos x="746" y="266"/>
                </a:cxn>
                <a:cxn ang="0">
                  <a:pos x="743" y="664"/>
                </a:cxn>
                <a:cxn ang="0">
                  <a:pos x="0" y="266"/>
                </a:cxn>
                <a:cxn ang="0">
                  <a:pos x="190" y="0"/>
                </a:cxn>
                <a:cxn ang="0">
                  <a:pos x="746" y="266"/>
                </a:cxn>
                <a:cxn ang="0">
                  <a:pos x="746" y="266"/>
                </a:cxn>
                <a:cxn ang="0">
                  <a:pos x="746" y="266"/>
                </a:cxn>
              </a:cxnLst>
              <a:rect l="0" t="0" r="r" b="b"/>
              <a:pathLst>
                <a:path w="746" h="664">
                  <a:moveTo>
                    <a:pt x="746" y="266"/>
                  </a:moveTo>
                  <a:lnTo>
                    <a:pt x="743" y="664"/>
                  </a:lnTo>
                  <a:lnTo>
                    <a:pt x="0" y="266"/>
                  </a:lnTo>
                  <a:lnTo>
                    <a:pt x="190" y="0"/>
                  </a:lnTo>
                  <a:lnTo>
                    <a:pt x="746" y="266"/>
                  </a:lnTo>
                  <a:lnTo>
                    <a:pt x="746" y="266"/>
                  </a:lnTo>
                  <a:lnTo>
                    <a:pt x="746" y="266"/>
                  </a:lnTo>
                  <a:close/>
                </a:path>
              </a:pathLst>
            </a:custGeom>
            <a:solidFill>
              <a:schemeClr val="accent3"/>
            </a:solidFill>
            <a:ln w="9525">
              <a:noFill/>
              <a:round/>
            </a:ln>
          </p:spPr>
          <p:txBody>
            <a:bodyPr anchor="ctr"/>
            <a:lstStyle/>
            <a:p>
              <a:pPr algn="ctr"/>
              <a:endParaRPr/>
            </a:p>
          </p:txBody>
        </p:sp>
        <p:sp>
          <p:nvSpPr>
            <p:cNvPr id="54" name="Freeform: Shape 49"/>
            <p:cNvSpPr/>
            <p:nvPr/>
          </p:nvSpPr>
          <p:spPr bwMode="auto">
            <a:xfrm>
              <a:off x="4570413" y="2579688"/>
              <a:ext cx="1184275" cy="1054100"/>
            </a:xfrm>
            <a:custGeom>
              <a:avLst/>
              <a:gdLst/>
              <a:ahLst/>
              <a:cxnLst>
                <a:cxn ang="0">
                  <a:pos x="3" y="266"/>
                </a:cxn>
                <a:cxn ang="0">
                  <a:pos x="0" y="664"/>
                </a:cxn>
                <a:cxn ang="0">
                  <a:pos x="746" y="266"/>
                </a:cxn>
                <a:cxn ang="0">
                  <a:pos x="555" y="0"/>
                </a:cxn>
                <a:cxn ang="0">
                  <a:pos x="3" y="266"/>
                </a:cxn>
                <a:cxn ang="0">
                  <a:pos x="3" y="266"/>
                </a:cxn>
                <a:cxn ang="0">
                  <a:pos x="3" y="266"/>
                </a:cxn>
              </a:cxnLst>
              <a:rect l="0" t="0" r="r" b="b"/>
              <a:pathLst>
                <a:path w="746" h="664">
                  <a:moveTo>
                    <a:pt x="3" y="266"/>
                  </a:moveTo>
                  <a:lnTo>
                    <a:pt x="0" y="664"/>
                  </a:lnTo>
                  <a:lnTo>
                    <a:pt x="746" y="266"/>
                  </a:lnTo>
                  <a:lnTo>
                    <a:pt x="555" y="0"/>
                  </a:lnTo>
                  <a:lnTo>
                    <a:pt x="3" y="266"/>
                  </a:lnTo>
                  <a:lnTo>
                    <a:pt x="3" y="266"/>
                  </a:lnTo>
                  <a:lnTo>
                    <a:pt x="3" y="266"/>
                  </a:lnTo>
                  <a:close/>
                </a:path>
              </a:pathLst>
            </a:custGeom>
            <a:solidFill>
              <a:schemeClr val="accent3">
                <a:lumMod val="75000"/>
              </a:schemeClr>
            </a:solidFill>
            <a:ln w="9525">
              <a:noFill/>
              <a:round/>
            </a:ln>
          </p:spPr>
          <p:txBody>
            <a:bodyPr anchor="ctr"/>
            <a:lstStyle/>
            <a:p>
              <a:pPr algn="ctr"/>
              <a:endParaRPr/>
            </a:p>
          </p:txBody>
        </p:sp>
        <p:sp>
          <p:nvSpPr>
            <p:cNvPr id="55" name="Freeform: Shape 50"/>
            <p:cNvSpPr/>
            <p:nvPr/>
          </p:nvSpPr>
          <p:spPr bwMode="auto">
            <a:xfrm>
              <a:off x="3687763" y="2149475"/>
              <a:ext cx="1766888" cy="852488"/>
            </a:xfrm>
            <a:custGeom>
              <a:avLst/>
              <a:gdLst/>
              <a:ahLst/>
              <a:cxnLst>
                <a:cxn ang="0">
                  <a:pos x="0" y="268"/>
                </a:cxn>
                <a:cxn ang="0">
                  <a:pos x="556" y="0"/>
                </a:cxn>
                <a:cxn ang="0">
                  <a:pos x="1113" y="268"/>
                </a:cxn>
                <a:cxn ang="0">
                  <a:pos x="556" y="537"/>
                </a:cxn>
                <a:cxn ang="0">
                  <a:pos x="0" y="268"/>
                </a:cxn>
                <a:cxn ang="0">
                  <a:pos x="0" y="268"/>
                </a:cxn>
              </a:cxnLst>
              <a:rect l="0" t="0" r="r" b="b"/>
              <a:pathLst>
                <a:path w="1113" h="537">
                  <a:moveTo>
                    <a:pt x="0" y="268"/>
                  </a:moveTo>
                  <a:lnTo>
                    <a:pt x="556" y="0"/>
                  </a:lnTo>
                  <a:lnTo>
                    <a:pt x="1113" y="268"/>
                  </a:lnTo>
                  <a:lnTo>
                    <a:pt x="556" y="537"/>
                  </a:lnTo>
                  <a:lnTo>
                    <a:pt x="0" y="268"/>
                  </a:lnTo>
                  <a:lnTo>
                    <a:pt x="0" y="268"/>
                  </a:lnTo>
                  <a:close/>
                </a:path>
              </a:pathLst>
            </a:custGeom>
            <a:solidFill>
              <a:schemeClr val="accent3">
                <a:lumMod val="60000"/>
                <a:lumOff val="40000"/>
              </a:schemeClr>
            </a:solidFill>
            <a:ln w="9525">
              <a:noFill/>
              <a:round/>
            </a:ln>
          </p:spPr>
          <p:txBody>
            <a:bodyPr anchor="ctr"/>
            <a:lstStyle/>
            <a:p>
              <a:pPr algn="ctr"/>
              <a:endParaRPr/>
            </a:p>
          </p:txBody>
        </p:sp>
      </p:grpSp>
      <p:grpSp>
        <p:nvGrpSpPr>
          <p:cNvPr id="7" name="千图PPT彼岸天：ID 8661124库_组合 51"/>
          <p:cNvGrpSpPr/>
          <p:nvPr>
            <p:custDataLst>
              <p:tags r:id="rId4"/>
            </p:custDataLst>
          </p:nvPr>
        </p:nvGrpSpPr>
        <p:grpSpPr>
          <a:xfrm>
            <a:off x="4982319" y="1593320"/>
            <a:ext cx="2029902" cy="1710974"/>
            <a:chOff x="3767138" y="1466850"/>
            <a:chExt cx="1606551" cy="1354138"/>
          </a:xfrm>
          <a:effectLst/>
        </p:grpSpPr>
        <p:sp>
          <p:nvSpPr>
            <p:cNvPr id="51" name="Freeform: Shape 52"/>
            <p:cNvSpPr/>
            <p:nvPr/>
          </p:nvSpPr>
          <p:spPr bwMode="auto">
            <a:xfrm>
              <a:off x="3767138" y="1466850"/>
              <a:ext cx="823913" cy="1354138"/>
            </a:xfrm>
            <a:custGeom>
              <a:avLst/>
              <a:gdLst/>
              <a:ahLst/>
              <a:cxnLst>
                <a:cxn ang="0">
                  <a:pos x="519" y="853"/>
                </a:cxn>
                <a:cxn ang="0">
                  <a:pos x="0" y="621"/>
                </a:cxn>
                <a:cxn ang="0">
                  <a:pos x="516" y="0"/>
                </a:cxn>
                <a:cxn ang="0">
                  <a:pos x="519" y="853"/>
                </a:cxn>
                <a:cxn ang="0">
                  <a:pos x="519" y="853"/>
                </a:cxn>
                <a:cxn ang="0">
                  <a:pos x="519" y="853"/>
                </a:cxn>
              </a:cxnLst>
              <a:rect l="0" t="0" r="r" b="b"/>
              <a:pathLst>
                <a:path w="519" h="853">
                  <a:moveTo>
                    <a:pt x="519" y="853"/>
                  </a:moveTo>
                  <a:lnTo>
                    <a:pt x="0" y="621"/>
                  </a:lnTo>
                  <a:lnTo>
                    <a:pt x="516" y="0"/>
                  </a:lnTo>
                  <a:lnTo>
                    <a:pt x="519" y="853"/>
                  </a:lnTo>
                  <a:lnTo>
                    <a:pt x="519" y="853"/>
                  </a:lnTo>
                  <a:lnTo>
                    <a:pt x="519" y="853"/>
                  </a:lnTo>
                  <a:close/>
                </a:path>
              </a:pathLst>
            </a:custGeom>
            <a:solidFill>
              <a:schemeClr val="accent4"/>
            </a:solidFill>
            <a:ln w="9525">
              <a:noFill/>
              <a:round/>
            </a:ln>
          </p:spPr>
          <p:txBody>
            <a:bodyPr anchor="ctr"/>
            <a:lstStyle/>
            <a:p>
              <a:pPr algn="ctr"/>
              <a:endParaRPr/>
            </a:p>
          </p:txBody>
        </p:sp>
        <p:sp>
          <p:nvSpPr>
            <p:cNvPr id="52" name="Freeform: Shape 53"/>
            <p:cNvSpPr/>
            <p:nvPr/>
          </p:nvSpPr>
          <p:spPr bwMode="auto">
            <a:xfrm>
              <a:off x="4581526" y="1466850"/>
              <a:ext cx="792163" cy="1354138"/>
            </a:xfrm>
            <a:custGeom>
              <a:avLst/>
              <a:gdLst/>
              <a:ahLst/>
              <a:cxnLst>
                <a:cxn ang="0">
                  <a:pos x="1" y="853"/>
                </a:cxn>
                <a:cxn ang="0">
                  <a:pos x="499" y="632"/>
                </a:cxn>
                <a:cxn ang="0">
                  <a:pos x="0" y="0"/>
                </a:cxn>
                <a:cxn ang="0">
                  <a:pos x="1" y="853"/>
                </a:cxn>
                <a:cxn ang="0">
                  <a:pos x="1" y="853"/>
                </a:cxn>
                <a:cxn ang="0">
                  <a:pos x="1" y="853"/>
                </a:cxn>
              </a:cxnLst>
              <a:rect l="0" t="0" r="r" b="b"/>
              <a:pathLst>
                <a:path w="499" h="853">
                  <a:moveTo>
                    <a:pt x="1" y="853"/>
                  </a:moveTo>
                  <a:lnTo>
                    <a:pt x="499" y="632"/>
                  </a:lnTo>
                  <a:lnTo>
                    <a:pt x="0" y="0"/>
                  </a:lnTo>
                  <a:lnTo>
                    <a:pt x="1" y="853"/>
                  </a:lnTo>
                  <a:lnTo>
                    <a:pt x="1" y="853"/>
                  </a:lnTo>
                  <a:lnTo>
                    <a:pt x="1" y="853"/>
                  </a:lnTo>
                  <a:close/>
                </a:path>
              </a:pathLst>
            </a:custGeom>
            <a:solidFill>
              <a:schemeClr val="accent4">
                <a:lumMod val="75000"/>
              </a:schemeClr>
            </a:solidFill>
            <a:ln w="9525">
              <a:noFill/>
              <a:round/>
            </a:ln>
          </p:spPr>
          <p:txBody>
            <a:bodyPr anchor="ctr"/>
            <a:lstStyle/>
            <a:p>
              <a:pPr algn="ctr"/>
              <a:endParaRPr/>
            </a:p>
          </p:txBody>
        </p:sp>
      </p:grpSp>
      <p:grpSp>
        <p:nvGrpSpPr>
          <p:cNvPr id="66" name="千图PPT彼岸天：ID 8661124库_组合 65"/>
          <p:cNvGrpSpPr/>
          <p:nvPr>
            <p:custDataLst>
              <p:tags r:id="rId5"/>
            </p:custDataLst>
          </p:nvPr>
        </p:nvGrpSpPr>
        <p:grpSpPr>
          <a:xfrm>
            <a:off x="6562549" y="1327167"/>
            <a:ext cx="3536789" cy="978133"/>
            <a:chOff x="6562549" y="1327167"/>
            <a:chExt cx="3536789" cy="978133"/>
          </a:xfrm>
        </p:grpSpPr>
        <p:grpSp>
          <p:nvGrpSpPr>
            <p:cNvPr id="62" name="组合 61"/>
            <p:cNvGrpSpPr/>
            <p:nvPr/>
          </p:nvGrpSpPr>
          <p:grpSpPr>
            <a:xfrm>
              <a:off x="6562549" y="1412776"/>
              <a:ext cx="1074552" cy="892524"/>
              <a:chOff x="6562549" y="1412776"/>
              <a:chExt cx="1074552" cy="892524"/>
            </a:xfrm>
          </p:grpSpPr>
          <p:sp>
            <p:nvSpPr>
              <p:cNvPr id="8" name="Arrow: Right 54"/>
              <p:cNvSpPr/>
              <p:nvPr/>
            </p:nvSpPr>
            <p:spPr bwMode="gray">
              <a:xfrm rot="8116892" flipV="1">
                <a:off x="6562549" y="2065730"/>
                <a:ext cx="537775" cy="239570"/>
              </a:xfrm>
              <a:prstGeom prst="rightArrow">
                <a:avLst>
                  <a:gd name="adj1" fmla="val 35167"/>
                  <a:gd name="adj2" fmla="val 111029"/>
                </a:avLst>
              </a:prstGeom>
              <a:solidFill>
                <a:schemeClr val="tx1">
                  <a:lumMod val="50000"/>
                  <a:lumOff val="50000"/>
                </a:schemeClr>
              </a:solidFill>
              <a:ln>
                <a:noFill/>
              </a:ln>
              <a:effectLst/>
            </p:spPr>
            <p:txBody>
              <a:bodyPr anchor="ctr"/>
              <a:lstStyle/>
              <a:p>
                <a:pPr algn="ctr"/>
                <a:endParaRPr/>
              </a:p>
            </p:txBody>
          </p:sp>
          <p:grpSp>
            <p:nvGrpSpPr>
              <p:cNvPr id="11" name="Group 2"/>
              <p:cNvGrpSpPr/>
              <p:nvPr/>
            </p:nvGrpSpPr>
            <p:grpSpPr>
              <a:xfrm>
                <a:off x="6952485" y="1412776"/>
                <a:ext cx="684616" cy="684616"/>
                <a:chOff x="6952485" y="1412776"/>
                <a:chExt cx="684616" cy="684616"/>
              </a:xfrm>
            </p:grpSpPr>
            <p:sp>
              <p:nvSpPr>
                <p:cNvPr id="32" name="Oval 59"/>
                <p:cNvSpPr/>
                <p:nvPr/>
              </p:nvSpPr>
              <p:spPr bwMode="gray">
                <a:xfrm>
                  <a:off x="6952485" y="1412776"/>
                  <a:ext cx="684616" cy="684616"/>
                </a:xfrm>
                <a:prstGeom prst="ellipse">
                  <a:avLst/>
                </a:prstGeom>
                <a:solidFill>
                  <a:schemeClr val="accent4"/>
                </a:solidFill>
                <a:ln w="9525">
                  <a:noFill/>
                  <a:round/>
                </a:ln>
                <a:effectLst/>
              </p:spPr>
              <p:txBody>
                <a:bodyPr anchor="ctr"/>
                <a:lstStyle/>
                <a:p>
                  <a:pPr algn="ctr"/>
                  <a:endParaRPr/>
                </a:p>
              </p:txBody>
            </p:sp>
            <p:grpSp>
              <p:nvGrpSpPr>
                <p:cNvPr id="33" name="Group 87"/>
                <p:cNvGrpSpPr/>
                <p:nvPr/>
              </p:nvGrpSpPr>
              <p:grpSpPr>
                <a:xfrm>
                  <a:off x="7118561" y="1603441"/>
                  <a:ext cx="352473" cy="303293"/>
                  <a:chOff x="1941513" y="2401886"/>
                  <a:chExt cx="273050" cy="234951"/>
                </a:xfrm>
                <a:solidFill>
                  <a:schemeClr val="bg1"/>
                </a:solidFill>
              </p:grpSpPr>
              <p:sp>
                <p:nvSpPr>
                  <p:cNvPr id="34" name="Oval 88"/>
                  <p:cNvSpPr/>
                  <p:nvPr/>
                </p:nvSpPr>
                <p:spPr bwMode="auto">
                  <a:xfrm>
                    <a:off x="1941513" y="2401886"/>
                    <a:ext cx="180975" cy="68263"/>
                  </a:xfrm>
                  <a:prstGeom prst="ellipse">
                    <a:avLst/>
                  </a:prstGeom>
                  <a:grpFill/>
                  <a:ln w="9525">
                    <a:noFill/>
                    <a:round/>
                  </a:ln>
                </p:spPr>
                <p:txBody>
                  <a:bodyPr anchor="ctr"/>
                  <a:lstStyle/>
                  <a:p>
                    <a:pPr algn="ctr"/>
                    <a:endParaRPr/>
                  </a:p>
                </p:txBody>
              </p:sp>
              <p:sp>
                <p:nvSpPr>
                  <p:cNvPr id="35" name="Freeform: Shape 89"/>
                  <p:cNvSpPr/>
                  <p:nvPr/>
                </p:nvSpPr>
                <p:spPr bwMode="auto">
                  <a:xfrm>
                    <a:off x="1941513" y="2459036"/>
                    <a:ext cx="180975" cy="46038"/>
                  </a:xfrm>
                  <a:custGeom>
                    <a:avLst/>
                    <a:gdLst/>
                    <a:ahLst/>
                    <a:cxnLst>
                      <a:cxn ang="0">
                        <a:pos x="40" y="20"/>
                      </a:cxn>
                      <a:cxn ang="0">
                        <a:pos x="79" y="5"/>
                      </a:cxn>
                      <a:cxn ang="0">
                        <a:pos x="78" y="1"/>
                      </a:cxn>
                      <a:cxn ang="0">
                        <a:pos x="77" y="1"/>
                      </a:cxn>
                      <a:cxn ang="0">
                        <a:pos x="69" y="5"/>
                      </a:cxn>
                      <a:cxn ang="0">
                        <a:pos x="40" y="9"/>
                      </a:cxn>
                      <a:cxn ang="0">
                        <a:pos x="10" y="5"/>
                      </a:cxn>
                      <a:cxn ang="0">
                        <a:pos x="2" y="0"/>
                      </a:cxn>
                      <a:cxn ang="0">
                        <a:pos x="1" y="1"/>
                      </a:cxn>
                      <a:cxn ang="0">
                        <a:pos x="0" y="5"/>
                      </a:cxn>
                      <a:cxn ang="0">
                        <a:pos x="40" y="20"/>
                      </a:cxn>
                    </a:cxnLst>
                    <a:rect l="0" t="0" r="r" b="b"/>
                    <a:pathLst>
                      <a:path w="79" h="20">
                        <a:moveTo>
                          <a:pt x="40" y="20"/>
                        </a:moveTo>
                        <a:cubicBezTo>
                          <a:pt x="61" y="20"/>
                          <a:pt x="79" y="13"/>
                          <a:pt x="79" y="5"/>
                        </a:cubicBezTo>
                        <a:cubicBezTo>
                          <a:pt x="79" y="3"/>
                          <a:pt x="79" y="2"/>
                          <a:pt x="78" y="1"/>
                        </a:cubicBezTo>
                        <a:cubicBezTo>
                          <a:pt x="78" y="1"/>
                          <a:pt x="77" y="0"/>
                          <a:pt x="77" y="1"/>
                        </a:cubicBezTo>
                        <a:cubicBezTo>
                          <a:pt x="74" y="2"/>
                          <a:pt x="72" y="3"/>
                          <a:pt x="69" y="5"/>
                        </a:cubicBezTo>
                        <a:cubicBezTo>
                          <a:pt x="61" y="8"/>
                          <a:pt x="51" y="9"/>
                          <a:pt x="40" y="9"/>
                        </a:cubicBezTo>
                        <a:cubicBezTo>
                          <a:pt x="29" y="9"/>
                          <a:pt x="18" y="8"/>
                          <a:pt x="10" y="5"/>
                        </a:cubicBezTo>
                        <a:cubicBezTo>
                          <a:pt x="7" y="3"/>
                          <a:pt x="5" y="2"/>
                          <a:pt x="2" y="0"/>
                        </a:cubicBezTo>
                        <a:cubicBezTo>
                          <a:pt x="2" y="0"/>
                          <a:pt x="2" y="1"/>
                          <a:pt x="1" y="1"/>
                        </a:cubicBezTo>
                        <a:cubicBezTo>
                          <a:pt x="1" y="2"/>
                          <a:pt x="0" y="3"/>
                          <a:pt x="0" y="5"/>
                        </a:cubicBezTo>
                        <a:cubicBezTo>
                          <a:pt x="0" y="13"/>
                          <a:pt x="18" y="20"/>
                          <a:pt x="40" y="20"/>
                        </a:cubicBezTo>
                      </a:path>
                    </a:pathLst>
                  </a:custGeom>
                  <a:grpFill/>
                  <a:ln w="9525">
                    <a:noFill/>
                    <a:round/>
                  </a:ln>
                </p:spPr>
                <p:txBody>
                  <a:bodyPr anchor="ctr"/>
                  <a:lstStyle/>
                  <a:p>
                    <a:pPr algn="ctr"/>
                    <a:endParaRPr/>
                  </a:p>
                </p:txBody>
              </p:sp>
              <p:sp>
                <p:nvSpPr>
                  <p:cNvPr id="36" name="Freeform: Shape 90"/>
                  <p:cNvSpPr/>
                  <p:nvPr/>
                </p:nvSpPr>
                <p:spPr bwMode="auto">
                  <a:xfrm>
                    <a:off x="1941513" y="2562224"/>
                    <a:ext cx="127000" cy="46038"/>
                  </a:xfrm>
                  <a:custGeom>
                    <a:avLst/>
                    <a:gdLst/>
                    <a:ahLst/>
                    <a:cxnLst>
                      <a:cxn ang="0">
                        <a:pos x="51" y="9"/>
                      </a:cxn>
                      <a:cxn ang="0">
                        <a:pos x="50" y="9"/>
                      </a:cxn>
                      <a:cxn ang="0">
                        <a:pos x="40" y="9"/>
                      </a:cxn>
                      <a:cxn ang="0">
                        <a:pos x="10" y="5"/>
                      </a:cxn>
                      <a:cxn ang="0">
                        <a:pos x="3" y="1"/>
                      </a:cxn>
                      <a:cxn ang="0">
                        <a:pos x="1" y="1"/>
                      </a:cxn>
                      <a:cxn ang="0">
                        <a:pos x="0" y="5"/>
                      </a:cxn>
                      <a:cxn ang="0">
                        <a:pos x="40" y="20"/>
                      </a:cxn>
                      <a:cxn ang="0">
                        <a:pos x="54" y="19"/>
                      </a:cxn>
                      <a:cxn ang="0">
                        <a:pos x="55" y="18"/>
                      </a:cxn>
                      <a:cxn ang="0">
                        <a:pos x="51" y="9"/>
                      </a:cxn>
                    </a:cxnLst>
                    <a:rect l="0" t="0" r="r" b="b"/>
                    <a:pathLst>
                      <a:path w="55" h="20">
                        <a:moveTo>
                          <a:pt x="51" y="9"/>
                        </a:moveTo>
                        <a:cubicBezTo>
                          <a:pt x="51" y="9"/>
                          <a:pt x="51" y="9"/>
                          <a:pt x="50" y="9"/>
                        </a:cubicBezTo>
                        <a:cubicBezTo>
                          <a:pt x="47" y="9"/>
                          <a:pt x="43" y="9"/>
                          <a:pt x="40" y="9"/>
                        </a:cubicBezTo>
                        <a:cubicBezTo>
                          <a:pt x="29" y="9"/>
                          <a:pt x="18" y="8"/>
                          <a:pt x="10" y="5"/>
                        </a:cubicBezTo>
                        <a:cubicBezTo>
                          <a:pt x="7" y="3"/>
                          <a:pt x="5" y="3"/>
                          <a:pt x="3" y="1"/>
                        </a:cubicBezTo>
                        <a:cubicBezTo>
                          <a:pt x="2" y="0"/>
                          <a:pt x="1" y="1"/>
                          <a:pt x="1" y="1"/>
                        </a:cubicBezTo>
                        <a:cubicBezTo>
                          <a:pt x="1" y="2"/>
                          <a:pt x="0" y="3"/>
                          <a:pt x="0" y="5"/>
                        </a:cubicBezTo>
                        <a:cubicBezTo>
                          <a:pt x="0" y="13"/>
                          <a:pt x="18" y="20"/>
                          <a:pt x="40" y="20"/>
                        </a:cubicBezTo>
                        <a:cubicBezTo>
                          <a:pt x="44" y="20"/>
                          <a:pt x="50" y="20"/>
                          <a:pt x="54" y="19"/>
                        </a:cubicBezTo>
                        <a:cubicBezTo>
                          <a:pt x="55" y="19"/>
                          <a:pt x="55" y="19"/>
                          <a:pt x="55" y="18"/>
                        </a:cubicBezTo>
                        <a:cubicBezTo>
                          <a:pt x="53" y="16"/>
                          <a:pt x="51" y="12"/>
                          <a:pt x="51" y="9"/>
                        </a:cubicBezTo>
                      </a:path>
                    </a:pathLst>
                  </a:custGeom>
                  <a:grpFill/>
                  <a:ln w="9525">
                    <a:noFill/>
                    <a:round/>
                  </a:ln>
                </p:spPr>
                <p:txBody>
                  <a:bodyPr anchor="ctr"/>
                  <a:lstStyle/>
                  <a:p>
                    <a:pPr algn="ctr"/>
                    <a:endParaRPr/>
                  </a:p>
                </p:txBody>
              </p:sp>
              <p:sp>
                <p:nvSpPr>
                  <p:cNvPr id="37" name="Freeform: Shape 91"/>
                  <p:cNvSpPr/>
                  <p:nvPr/>
                </p:nvSpPr>
                <p:spPr bwMode="auto">
                  <a:xfrm>
                    <a:off x="1941513" y="2527299"/>
                    <a:ext cx="117475" cy="46038"/>
                  </a:xfrm>
                  <a:custGeom>
                    <a:avLst/>
                    <a:gdLst/>
                    <a:ahLst/>
                    <a:cxnLst>
                      <a:cxn ang="0">
                        <a:pos x="40" y="20"/>
                      </a:cxn>
                      <a:cxn ang="0">
                        <a:pos x="49" y="19"/>
                      </a:cxn>
                      <a:cxn ang="0">
                        <a:pos x="50" y="19"/>
                      </a:cxn>
                      <a:cxn ang="0">
                        <a:pos x="51" y="10"/>
                      </a:cxn>
                      <a:cxn ang="0">
                        <a:pos x="51" y="9"/>
                      </a:cxn>
                      <a:cxn ang="0">
                        <a:pos x="40" y="9"/>
                      </a:cxn>
                      <a:cxn ang="0">
                        <a:pos x="10" y="5"/>
                      </a:cxn>
                      <a:cxn ang="0">
                        <a:pos x="3" y="1"/>
                      </a:cxn>
                      <a:cxn ang="0">
                        <a:pos x="1" y="1"/>
                      </a:cxn>
                      <a:cxn ang="0">
                        <a:pos x="0" y="5"/>
                      </a:cxn>
                      <a:cxn ang="0">
                        <a:pos x="40" y="20"/>
                      </a:cxn>
                    </a:cxnLst>
                    <a:rect l="0" t="0" r="r" b="b"/>
                    <a:pathLst>
                      <a:path w="51" h="20">
                        <a:moveTo>
                          <a:pt x="40" y="20"/>
                        </a:moveTo>
                        <a:cubicBezTo>
                          <a:pt x="44" y="20"/>
                          <a:pt x="47" y="20"/>
                          <a:pt x="49" y="19"/>
                        </a:cubicBezTo>
                        <a:cubicBezTo>
                          <a:pt x="50" y="19"/>
                          <a:pt x="50" y="19"/>
                          <a:pt x="50" y="19"/>
                        </a:cubicBezTo>
                        <a:cubicBezTo>
                          <a:pt x="50" y="16"/>
                          <a:pt x="50" y="13"/>
                          <a:pt x="51" y="10"/>
                        </a:cubicBezTo>
                        <a:cubicBezTo>
                          <a:pt x="51" y="9"/>
                          <a:pt x="51" y="9"/>
                          <a:pt x="51" y="9"/>
                        </a:cubicBezTo>
                        <a:cubicBezTo>
                          <a:pt x="47" y="9"/>
                          <a:pt x="44" y="9"/>
                          <a:pt x="40" y="9"/>
                        </a:cubicBezTo>
                        <a:cubicBezTo>
                          <a:pt x="29" y="9"/>
                          <a:pt x="18" y="8"/>
                          <a:pt x="10" y="5"/>
                        </a:cubicBezTo>
                        <a:cubicBezTo>
                          <a:pt x="7" y="3"/>
                          <a:pt x="5" y="3"/>
                          <a:pt x="3" y="1"/>
                        </a:cubicBezTo>
                        <a:cubicBezTo>
                          <a:pt x="2" y="0"/>
                          <a:pt x="1" y="1"/>
                          <a:pt x="1" y="1"/>
                        </a:cubicBezTo>
                        <a:cubicBezTo>
                          <a:pt x="1" y="2"/>
                          <a:pt x="0" y="3"/>
                          <a:pt x="0" y="5"/>
                        </a:cubicBezTo>
                        <a:cubicBezTo>
                          <a:pt x="0" y="13"/>
                          <a:pt x="18" y="20"/>
                          <a:pt x="40" y="20"/>
                        </a:cubicBezTo>
                      </a:path>
                    </a:pathLst>
                  </a:custGeom>
                  <a:grpFill/>
                  <a:ln w="9525">
                    <a:noFill/>
                    <a:round/>
                  </a:ln>
                </p:spPr>
                <p:txBody>
                  <a:bodyPr anchor="ctr"/>
                  <a:lstStyle/>
                  <a:p>
                    <a:pPr algn="ctr"/>
                    <a:endParaRPr/>
                  </a:p>
                </p:txBody>
              </p:sp>
              <p:sp>
                <p:nvSpPr>
                  <p:cNvPr id="38" name="Freeform: Shape 92"/>
                  <p:cNvSpPr/>
                  <p:nvPr/>
                </p:nvSpPr>
                <p:spPr bwMode="auto">
                  <a:xfrm>
                    <a:off x="1941513" y="2492374"/>
                    <a:ext cx="142875" cy="46038"/>
                  </a:xfrm>
                  <a:custGeom>
                    <a:avLst/>
                    <a:gdLst/>
                    <a:ahLst/>
                    <a:cxnLst>
                      <a:cxn ang="0">
                        <a:pos x="61" y="8"/>
                      </a:cxn>
                      <a:cxn ang="0">
                        <a:pos x="61" y="7"/>
                      </a:cxn>
                      <a:cxn ang="0">
                        <a:pos x="40" y="9"/>
                      </a:cxn>
                      <a:cxn ang="0">
                        <a:pos x="10" y="5"/>
                      </a:cxn>
                      <a:cxn ang="0">
                        <a:pos x="3" y="1"/>
                      </a:cxn>
                      <a:cxn ang="0">
                        <a:pos x="1" y="1"/>
                      </a:cxn>
                      <a:cxn ang="0">
                        <a:pos x="0" y="5"/>
                      </a:cxn>
                      <a:cxn ang="0">
                        <a:pos x="40" y="20"/>
                      </a:cxn>
                      <a:cxn ang="0">
                        <a:pos x="52" y="19"/>
                      </a:cxn>
                      <a:cxn ang="0">
                        <a:pos x="53" y="18"/>
                      </a:cxn>
                      <a:cxn ang="0">
                        <a:pos x="61" y="8"/>
                      </a:cxn>
                    </a:cxnLst>
                    <a:rect l="0" t="0" r="r" b="b"/>
                    <a:pathLst>
                      <a:path w="62" h="20">
                        <a:moveTo>
                          <a:pt x="61" y="8"/>
                        </a:moveTo>
                        <a:cubicBezTo>
                          <a:pt x="61" y="8"/>
                          <a:pt x="62" y="7"/>
                          <a:pt x="61" y="7"/>
                        </a:cubicBezTo>
                        <a:cubicBezTo>
                          <a:pt x="54" y="9"/>
                          <a:pt x="48" y="9"/>
                          <a:pt x="40" y="9"/>
                        </a:cubicBezTo>
                        <a:cubicBezTo>
                          <a:pt x="29" y="9"/>
                          <a:pt x="18" y="8"/>
                          <a:pt x="10" y="5"/>
                        </a:cubicBezTo>
                        <a:cubicBezTo>
                          <a:pt x="7" y="3"/>
                          <a:pt x="5" y="2"/>
                          <a:pt x="3" y="1"/>
                        </a:cubicBezTo>
                        <a:cubicBezTo>
                          <a:pt x="2" y="0"/>
                          <a:pt x="2" y="1"/>
                          <a:pt x="1" y="1"/>
                        </a:cubicBezTo>
                        <a:cubicBezTo>
                          <a:pt x="1" y="2"/>
                          <a:pt x="0" y="3"/>
                          <a:pt x="0" y="5"/>
                        </a:cubicBezTo>
                        <a:cubicBezTo>
                          <a:pt x="0" y="13"/>
                          <a:pt x="18" y="20"/>
                          <a:pt x="40" y="20"/>
                        </a:cubicBezTo>
                        <a:cubicBezTo>
                          <a:pt x="44" y="20"/>
                          <a:pt x="48" y="20"/>
                          <a:pt x="52" y="19"/>
                        </a:cubicBezTo>
                        <a:cubicBezTo>
                          <a:pt x="53" y="19"/>
                          <a:pt x="53" y="18"/>
                          <a:pt x="53" y="18"/>
                        </a:cubicBezTo>
                        <a:cubicBezTo>
                          <a:pt x="55" y="14"/>
                          <a:pt x="58" y="11"/>
                          <a:pt x="61" y="8"/>
                        </a:cubicBezTo>
                      </a:path>
                    </a:pathLst>
                  </a:custGeom>
                  <a:grpFill/>
                  <a:ln w="9525">
                    <a:noFill/>
                    <a:round/>
                  </a:ln>
                </p:spPr>
                <p:txBody>
                  <a:bodyPr anchor="ctr"/>
                  <a:lstStyle/>
                  <a:p>
                    <a:pPr algn="ctr"/>
                    <a:endParaRPr/>
                  </a:p>
                </p:txBody>
              </p:sp>
              <p:sp>
                <p:nvSpPr>
                  <p:cNvPr id="39" name="Freeform: Shape 93"/>
                  <p:cNvSpPr/>
                  <p:nvPr/>
                </p:nvSpPr>
                <p:spPr bwMode="auto">
                  <a:xfrm>
                    <a:off x="2125663" y="2528887"/>
                    <a:ext cx="36512" cy="76200"/>
                  </a:xfrm>
                  <a:custGeom>
                    <a:avLst/>
                    <a:gdLst/>
                    <a:ahLst/>
                    <a:cxnLst>
                      <a:cxn ang="0">
                        <a:pos x="10" y="14"/>
                      </a:cxn>
                      <a:cxn ang="0">
                        <a:pos x="5" y="10"/>
                      </a:cxn>
                      <a:cxn ang="0">
                        <a:pos x="9" y="8"/>
                      </a:cxn>
                      <a:cxn ang="0">
                        <a:pos x="13" y="9"/>
                      </a:cxn>
                      <a:cxn ang="0">
                        <a:pos x="13" y="9"/>
                      </a:cxn>
                      <a:cxn ang="0">
                        <a:pos x="15" y="8"/>
                      </a:cxn>
                      <a:cxn ang="0">
                        <a:pos x="15" y="6"/>
                      </a:cxn>
                      <a:cxn ang="0">
                        <a:pos x="15" y="5"/>
                      </a:cxn>
                      <a:cxn ang="0">
                        <a:pos x="10" y="4"/>
                      </a:cxn>
                      <a:cxn ang="0">
                        <a:pos x="10" y="4"/>
                      </a:cxn>
                      <a:cxn ang="0">
                        <a:pos x="10" y="1"/>
                      </a:cxn>
                      <a:cxn ang="0">
                        <a:pos x="9" y="0"/>
                      </a:cxn>
                      <a:cxn ang="0">
                        <a:pos x="8" y="0"/>
                      </a:cxn>
                      <a:cxn ang="0">
                        <a:pos x="7" y="1"/>
                      </a:cxn>
                      <a:cxn ang="0">
                        <a:pos x="7" y="4"/>
                      </a:cxn>
                      <a:cxn ang="0">
                        <a:pos x="6" y="4"/>
                      </a:cxn>
                      <a:cxn ang="0">
                        <a:pos x="1" y="11"/>
                      </a:cxn>
                      <a:cxn ang="0">
                        <a:pos x="7" y="18"/>
                      </a:cxn>
                      <a:cxn ang="0">
                        <a:pos x="11" y="22"/>
                      </a:cxn>
                      <a:cxn ang="0">
                        <a:pos x="7" y="25"/>
                      </a:cxn>
                      <a:cxn ang="0">
                        <a:pos x="3" y="24"/>
                      </a:cxn>
                      <a:cxn ang="0">
                        <a:pos x="2" y="23"/>
                      </a:cxn>
                      <a:cxn ang="0">
                        <a:pos x="1" y="24"/>
                      </a:cxn>
                      <a:cxn ang="0">
                        <a:pos x="0" y="26"/>
                      </a:cxn>
                      <a:cxn ang="0">
                        <a:pos x="1" y="27"/>
                      </a:cxn>
                      <a:cxn ang="0">
                        <a:pos x="6" y="29"/>
                      </a:cxn>
                      <a:cxn ang="0">
                        <a:pos x="6" y="29"/>
                      </a:cxn>
                      <a:cxn ang="0">
                        <a:pos x="6" y="31"/>
                      </a:cxn>
                      <a:cxn ang="0">
                        <a:pos x="8" y="33"/>
                      </a:cxn>
                      <a:cxn ang="0">
                        <a:pos x="9" y="33"/>
                      </a:cxn>
                      <a:cxn ang="0">
                        <a:pos x="10" y="31"/>
                      </a:cxn>
                      <a:cxn ang="0">
                        <a:pos x="10" y="29"/>
                      </a:cxn>
                      <a:cxn ang="0">
                        <a:pos x="10" y="28"/>
                      </a:cxn>
                      <a:cxn ang="0">
                        <a:pos x="16" y="21"/>
                      </a:cxn>
                      <a:cxn ang="0">
                        <a:pos x="10" y="14"/>
                      </a:cxn>
                    </a:cxnLst>
                    <a:rect l="0" t="0" r="r" b="b"/>
                    <a:pathLst>
                      <a:path w="16" h="33">
                        <a:moveTo>
                          <a:pt x="10" y="14"/>
                        </a:moveTo>
                        <a:cubicBezTo>
                          <a:pt x="6" y="13"/>
                          <a:pt x="5" y="12"/>
                          <a:pt x="5" y="10"/>
                        </a:cubicBezTo>
                        <a:cubicBezTo>
                          <a:pt x="5" y="9"/>
                          <a:pt x="6" y="8"/>
                          <a:pt x="9" y="8"/>
                        </a:cubicBezTo>
                        <a:cubicBezTo>
                          <a:pt x="11" y="8"/>
                          <a:pt x="13" y="9"/>
                          <a:pt x="13" y="9"/>
                        </a:cubicBezTo>
                        <a:cubicBezTo>
                          <a:pt x="13" y="9"/>
                          <a:pt x="13" y="9"/>
                          <a:pt x="13" y="9"/>
                        </a:cubicBezTo>
                        <a:cubicBezTo>
                          <a:pt x="14" y="9"/>
                          <a:pt x="14" y="8"/>
                          <a:pt x="15" y="8"/>
                        </a:cubicBezTo>
                        <a:cubicBezTo>
                          <a:pt x="15" y="6"/>
                          <a:pt x="15" y="6"/>
                          <a:pt x="15" y="6"/>
                        </a:cubicBezTo>
                        <a:cubicBezTo>
                          <a:pt x="15" y="6"/>
                          <a:pt x="15" y="5"/>
                          <a:pt x="15" y="5"/>
                        </a:cubicBezTo>
                        <a:cubicBezTo>
                          <a:pt x="13" y="4"/>
                          <a:pt x="10" y="4"/>
                          <a:pt x="10" y="4"/>
                        </a:cubicBezTo>
                        <a:cubicBezTo>
                          <a:pt x="10" y="4"/>
                          <a:pt x="10" y="4"/>
                          <a:pt x="10" y="4"/>
                        </a:cubicBezTo>
                        <a:cubicBezTo>
                          <a:pt x="10" y="1"/>
                          <a:pt x="10" y="1"/>
                          <a:pt x="10" y="1"/>
                        </a:cubicBezTo>
                        <a:cubicBezTo>
                          <a:pt x="10" y="1"/>
                          <a:pt x="10" y="0"/>
                          <a:pt x="9" y="0"/>
                        </a:cubicBezTo>
                        <a:cubicBezTo>
                          <a:pt x="8" y="0"/>
                          <a:pt x="8" y="0"/>
                          <a:pt x="8" y="0"/>
                        </a:cubicBezTo>
                        <a:cubicBezTo>
                          <a:pt x="7" y="0"/>
                          <a:pt x="7" y="1"/>
                          <a:pt x="7" y="1"/>
                        </a:cubicBezTo>
                        <a:cubicBezTo>
                          <a:pt x="7" y="4"/>
                          <a:pt x="7" y="4"/>
                          <a:pt x="7" y="4"/>
                        </a:cubicBezTo>
                        <a:cubicBezTo>
                          <a:pt x="7" y="4"/>
                          <a:pt x="6" y="4"/>
                          <a:pt x="6" y="4"/>
                        </a:cubicBezTo>
                        <a:cubicBezTo>
                          <a:pt x="3" y="5"/>
                          <a:pt x="1" y="7"/>
                          <a:pt x="1" y="11"/>
                        </a:cubicBezTo>
                        <a:cubicBezTo>
                          <a:pt x="1" y="15"/>
                          <a:pt x="4" y="16"/>
                          <a:pt x="7" y="18"/>
                        </a:cubicBezTo>
                        <a:cubicBezTo>
                          <a:pt x="10" y="19"/>
                          <a:pt x="11" y="20"/>
                          <a:pt x="11" y="22"/>
                        </a:cubicBezTo>
                        <a:cubicBezTo>
                          <a:pt x="11" y="24"/>
                          <a:pt x="10" y="25"/>
                          <a:pt x="7" y="25"/>
                        </a:cubicBezTo>
                        <a:cubicBezTo>
                          <a:pt x="5" y="25"/>
                          <a:pt x="3" y="24"/>
                          <a:pt x="3" y="24"/>
                        </a:cubicBezTo>
                        <a:cubicBezTo>
                          <a:pt x="3" y="23"/>
                          <a:pt x="2" y="23"/>
                          <a:pt x="2" y="23"/>
                        </a:cubicBezTo>
                        <a:cubicBezTo>
                          <a:pt x="2" y="23"/>
                          <a:pt x="1" y="24"/>
                          <a:pt x="1" y="24"/>
                        </a:cubicBezTo>
                        <a:cubicBezTo>
                          <a:pt x="0" y="26"/>
                          <a:pt x="0" y="26"/>
                          <a:pt x="0" y="26"/>
                        </a:cubicBezTo>
                        <a:cubicBezTo>
                          <a:pt x="0" y="26"/>
                          <a:pt x="1" y="27"/>
                          <a:pt x="1" y="27"/>
                        </a:cubicBezTo>
                        <a:cubicBezTo>
                          <a:pt x="3" y="28"/>
                          <a:pt x="6" y="29"/>
                          <a:pt x="6" y="29"/>
                        </a:cubicBezTo>
                        <a:cubicBezTo>
                          <a:pt x="6" y="29"/>
                          <a:pt x="6" y="29"/>
                          <a:pt x="6" y="29"/>
                        </a:cubicBezTo>
                        <a:cubicBezTo>
                          <a:pt x="6" y="31"/>
                          <a:pt x="6" y="31"/>
                          <a:pt x="6" y="31"/>
                        </a:cubicBezTo>
                        <a:cubicBezTo>
                          <a:pt x="6" y="32"/>
                          <a:pt x="7" y="33"/>
                          <a:pt x="8" y="33"/>
                        </a:cubicBezTo>
                        <a:cubicBezTo>
                          <a:pt x="9" y="33"/>
                          <a:pt x="9" y="33"/>
                          <a:pt x="9" y="33"/>
                        </a:cubicBezTo>
                        <a:cubicBezTo>
                          <a:pt x="9" y="33"/>
                          <a:pt x="10" y="32"/>
                          <a:pt x="10" y="31"/>
                        </a:cubicBezTo>
                        <a:cubicBezTo>
                          <a:pt x="10" y="29"/>
                          <a:pt x="10" y="29"/>
                          <a:pt x="10" y="29"/>
                        </a:cubicBezTo>
                        <a:cubicBezTo>
                          <a:pt x="10" y="28"/>
                          <a:pt x="10" y="28"/>
                          <a:pt x="10" y="28"/>
                        </a:cubicBezTo>
                        <a:cubicBezTo>
                          <a:pt x="14" y="28"/>
                          <a:pt x="16" y="25"/>
                          <a:pt x="16" y="21"/>
                        </a:cubicBezTo>
                        <a:cubicBezTo>
                          <a:pt x="16" y="18"/>
                          <a:pt x="14" y="16"/>
                          <a:pt x="10" y="14"/>
                        </a:cubicBezTo>
                      </a:path>
                    </a:pathLst>
                  </a:custGeom>
                  <a:grpFill/>
                  <a:ln w="9525">
                    <a:noFill/>
                    <a:round/>
                  </a:ln>
                </p:spPr>
                <p:txBody>
                  <a:bodyPr anchor="ctr"/>
                  <a:lstStyle/>
                  <a:p>
                    <a:pPr algn="ctr"/>
                    <a:endParaRPr/>
                  </a:p>
                </p:txBody>
              </p:sp>
              <p:sp>
                <p:nvSpPr>
                  <p:cNvPr id="40" name="Freeform: Shape 94"/>
                  <p:cNvSpPr/>
                  <p:nvPr/>
                </p:nvSpPr>
                <p:spPr bwMode="auto">
                  <a:xfrm>
                    <a:off x="2074863" y="2497137"/>
                    <a:ext cx="139700" cy="139700"/>
                  </a:xfrm>
                  <a:custGeom>
                    <a:avLst/>
                    <a:gdLst/>
                    <a:ahLst/>
                    <a:cxnLst>
                      <a:cxn ang="0">
                        <a:pos x="30" y="54"/>
                      </a:cxn>
                      <a:cxn ang="0">
                        <a:pos x="7" y="30"/>
                      </a:cxn>
                      <a:cxn ang="0">
                        <a:pos x="30" y="7"/>
                      </a:cxn>
                      <a:cxn ang="0">
                        <a:pos x="54" y="30"/>
                      </a:cxn>
                      <a:cxn ang="0">
                        <a:pos x="30" y="54"/>
                      </a:cxn>
                      <a:cxn ang="0">
                        <a:pos x="30" y="0"/>
                      </a:cxn>
                      <a:cxn ang="0">
                        <a:pos x="0" y="30"/>
                      </a:cxn>
                      <a:cxn ang="0">
                        <a:pos x="30" y="61"/>
                      </a:cxn>
                      <a:cxn ang="0">
                        <a:pos x="61" y="30"/>
                      </a:cxn>
                      <a:cxn ang="0">
                        <a:pos x="30" y="0"/>
                      </a:cxn>
                    </a:cxnLst>
                    <a:rect l="0" t="0" r="r" b="b"/>
                    <a:pathLst>
                      <a:path w="61" h="61">
                        <a:moveTo>
                          <a:pt x="30" y="54"/>
                        </a:moveTo>
                        <a:cubicBezTo>
                          <a:pt x="17" y="54"/>
                          <a:pt x="7" y="43"/>
                          <a:pt x="7" y="30"/>
                        </a:cubicBezTo>
                        <a:cubicBezTo>
                          <a:pt x="7" y="17"/>
                          <a:pt x="17" y="7"/>
                          <a:pt x="30" y="7"/>
                        </a:cubicBezTo>
                        <a:cubicBezTo>
                          <a:pt x="43" y="7"/>
                          <a:pt x="54" y="17"/>
                          <a:pt x="54" y="30"/>
                        </a:cubicBezTo>
                        <a:cubicBezTo>
                          <a:pt x="54" y="43"/>
                          <a:pt x="43" y="54"/>
                          <a:pt x="30" y="54"/>
                        </a:cubicBezTo>
                        <a:moveTo>
                          <a:pt x="30" y="0"/>
                        </a:moveTo>
                        <a:cubicBezTo>
                          <a:pt x="13" y="0"/>
                          <a:pt x="0" y="13"/>
                          <a:pt x="0" y="30"/>
                        </a:cubicBezTo>
                        <a:cubicBezTo>
                          <a:pt x="0" y="47"/>
                          <a:pt x="13" y="61"/>
                          <a:pt x="30" y="61"/>
                        </a:cubicBezTo>
                        <a:cubicBezTo>
                          <a:pt x="47" y="61"/>
                          <a:pt x="61" y="47"/>
                          <a:pt x="61" y="30"/>
                        </a:cubicBezTo>
                        <a:cubicBezTo>
                          <a:pt x="61" y="13"/>
                          <a:pt x="47" y="0"/>
                          <a:pt x="30" y="0"/>
                        </a:cubicBezTo>
                      </a:path>
                    </a:pathLst>
                  </a:custGeom>
                  <a:grpFill/>
                  <a:ln w="9525">
                    <a:noFill/>
                    <a:round/>
                  </a:ln>
                </p:spPr>
                <p:txBody>
                  <a:bodyPr anchor="ctr"/>
                  <a:lstStyle/>
                  <a:p>
                    <a:pPr algn="ctr"/>
                    <a:endParaRPr/>
                  </a:p>
                </p:txBody>
              </p:sp>
            </p:grpSp>
          </p:grpSp>
        </p:grpSp>
        <p:grpSp>
          <p:nvGrpSpPr>
            <p:cNvPr id="16" name="Group 72"/>
            <p:cNvGrpSpPr/>
            <p:nvPr/>
          </p:nvGrpSpPr>
          <p:grpSpPr>
            <a:xfrm>
              <a:off x="7637101" y="1327167"/>
              <a:ext cx="2462237" cy="870151"/>
              <a:chOff x="8747280" y="2537250"/>
              <a:chExt cx="2462237" cy="870151"/>
            </a:xfrm>
          </p:grpSpPr>
          <p:sp>
            <p:nvSpPr>
              <p:cNvPr id="26" name="TextBox 73"/>
              <p:cNvSpPr txBox="1"/>
              <p:nvPr/>
            </p:nvSpPr>
            <p:spPr bwMode="auto">
              <a:xfrm>
                <a:off x="8747280" y="2537250"/>
                <a:ext cx="1458909" cy="309958"/>
              </a:xfrm>
              <a:prstGeom prst="rect">
                <a:avLst/>
              </a:prstGeom>
              <a:noFill/>
            </p:spPr>
            <p:txBody>
              <a:bodyPr wrap="none" lIns="288000" tIns="46800" rIns="90000" bIns="46800">
                <a:normAutofit/>
              </a:bodyPr>
              <a:lstStyle/>
              <a:p>
                <a:pPr algn="l" latinLnBrk="0"/>
                <a:r>
                  <a:rPr lang="zh-CN" altLang="en-US" sz="1400" dirty="0">
                    <a:solidFill>
                      <a:schemeClr val="accent4">
                        <a:lumMod val="100000"/>
                      </a:schemeClr>
                    </a:solidFill>
                    <a:effectLst/>
                  </a:rPr>
                  <a:t>输入标题文本</a:t>
                </a:r>
              </a:p>
            </p:txBody>
          </p:sp>
          <p:sp>
            <p:nvSpPr>
              <p:cNvPr id="27" name="TextBox 74"/>
              <p:cNvSpPr txBox="1"/>
              <p:nvPr/>
            </p:nvSpPr>
            <p:spPr bwMode="auto">
              <a:xfrm>
                <a:off x="8747280" y="2851222"/>
                <a:ext cx="2462237" cy="556179"/>
              </a:xfrm>
              <a:prstGeom prst="rect">
                <a:avLst/>
              </a:prstGeom>
              <a:noFill/>
            </p:spPr>
            <p:txBody>
              <a:bodyPr wrap="square" lIns="288000" tIns="46800" rIns="90000" bIns="46800">
                <a:normAutofit/>
              </a:bodyPr>
              <a:lstStyle/>
              <a:p>
                <a:pPr algn="l" latinLnBrk="0">
                  <a:lnSpc>
                    <a:spcPct val="120000"/>
                  </a:lnSpc>
                </a:pPr>
                <a:r>
                  <a:rPr lang="zh-CN" altLang="en-US" sz="1000" b="0" dirty="0" smtClean="0">
                    <a:solidFill>
                      <a:schemeClr val="tx1">
                        <a:lumMod val="85000"/>
                        <a:lumOff val="15000"/>
                      </a:schemeClr>
                    </a:solidFill>
                    <a:effectLst/>
                  </a:rPr>
                  <a:t>点击此处更换文本点击此处更换文本点击此处更换文本点击此处更换文本</a:t>
                </a:r>
                <a:endParaRPr sz="1000" b="0" dirty="0">
                  <a:solidFill>
                    <a:schemeClr val="tx1">
                      <a:lumMod val="85000"/>
                      <a:lumOff val="15000"/>
                    </a:schemeClr>
                  </a:solidFill>
                  <a:effectLst/>
                </a:endParaRPr>
              </a:p>
            </p:txBody>
          </p:sp>
        </p:grpSp>
      </p:grpSp>
      <p:grpSp>
        <p:nvGrpSpPr>
          <p:cNvPr id="67" name="千图PPT彼岸天：ID 8661124库_组合 66"/>
          <p:cNvGrpSpPr/>
          <p:nvPr>
            <p:custDataLst>
              <p:tags r:id="rId6"/>
            </p:custDataLst>
          </p:nvPr>
        </p:nvGrpSpPr>
        <p:grpSpPr>
          <a:xfrm>
            <a:off x="7349463" y="3877790"/>
            <a:ext cx="3542671" cy="990621"/>
            <a:chOff x="7349463" y="3877790"/>
            <a:chExt cx="3542671" cy="990621"/>
          </a:xfrm>
        </p:grpSpPr>
        <p:grpSp>
          <p:nvGrpSpPr>
            <p:cNvPr id="63" name="组合 62"/>
            <p:cNvGrpSpPr/>
            <p:nvPr/>
          </p:nvGrpSpPr>
          <p:grpSpPr>
            <a:xfrm>
              <a:off x="7349463" y="3877790"/>
              <a:ext cx="1080434" cy="920899"/>
              <a:chOff x="7349463" y="3877790"/>
              <a:chExt cx="1080434" cy="920899"/>
            </a:xfrm>
          </p:grpSpPr>
          <p:grpSp>
            <p:nvGrpSpPr>
              <p:cNvPr id="9" name="Group 3"/>
              <p:cNvGrpSpPr/>
              <p:nvPr/>
            </p:nvGrpSpPr>
            <p:grpSpPr>
              <a:xfrm>
                <a:off x="7745281" y="4114073"/>
                <a:ext cx="684616" cy="684616"/>
                <a:chOff x="7745281" y="4114073"/>
                <a:chExt cx="684616" cy="684616"/>
              </a:xfrm>
            </p:grpSpPr>
            <p:sp>
              <p:nvSpPr>
                <p:cNvPr id="45" name="Oval 56"/>
                <p:cNvSpPr/>
                <p:nvPr/>
              </p:nvSpPr>
              <p:spPr bwMode="gray">
                <a:xfrm>
                  <a:off x="7745281" y="4114073"/>
                  <a:ext cx="684616" cy="684616"/>
                </a:xfrm>
                <a:prstGeom prst="ellipse">
                  <a:avLst/>
                </a:prstGeom>
                <a:solidFill>
                  <a:schemeClr val="accent2"/>
                </a:solidFill>
                <a:ln w="9525">
                  <a:noFill/>
                  <a:round/>
                </a:ln>
                <a:effectLst/>
              </p:spPr>
              <p:txBody>
                <a:bodyPr anchor="ctr"/>
                <a:lstStyle/>
                <a:p>
                  <a:pPr algn="ctr"/>
                  <a:endParaRPr/>
                </a:p>
              </p:txBody>
            </p:sp>
            <p:grpSp>
              <p:nvGrpSpPr>
                <p:cNvPr id="46" name="Group 67"/>
                <p:cNvGrpSpPr/>
                <p:nvPr/>
              </p:nvGrpSpPr>
              <p:grpSpPr>
                <a:xfrm>
                  <a:off x="7911353" y="4302699"/>
                  <a:ext cx="352474" cy="307389"/>
                  <a:chOff x="1941513" y="1882774"/>
                  <a:chExt cx="273051" cy="238125"/>
                </a:xfrm>
                <a:solidFill>
                  <a:schemeClr val="bg1"/>
                </a:solidFill>
              </p:grpSpPr>
              <p:sp>
                <p:nvSpPr>
                  <p:cNvPr id="47" name="Freeform: Shape 68"/>
                  <p:cNvSpPr/>
                  <p:nvPr/>
                </p:nvSpPr>
                <p:spPr bwMode="auto">
                  <a:xfrm>
                    <a:off x="1954213" y="2038349"/>
                    <a:ext cx="74613" cy="82550"/>
                  </a:xfrm>
                  <a:custGeom>
                    <a:avLst/>
                    <a:gdLst/>
                    <a:ahLst/>
                    <a:cxnLst>
                      <a:cxn ang="0">
                        <a:pos x="33" y="30"/>
                      </a:cxn>
                      <a:cxn ang="0">
                        <a:pos x="28" y="36"/>
                      </a:cxn>
                      <a:cxn ang="0">
                        <a:pos x="5" y="36"/>
                      </a:cxn>
                      <a:cxn ang="0">
                        <a:pos x="0" y="30"/>
                      </a:cxn>
                      <a:cxn ang="0">
                        <a:pos x="0" y="5"/>
                      </a:cxn>
                      <a:cxn ang="0">
                        <a:pos x="5" y="0"/>
                      </a:cxn>
                      <a:cxn ang="0">
                        <a:pos x="28" y="0"/>
                      </a:cxn>
                      <a:cxn ang="0">
                        <a:pos x="33" y="5"/>
                      </a:cxn>
                      <a:cxn ang="0">
                        <a:pos x="33" y="30"/>
                      </a:cxn>
                    </a:cxnLst>
                    <a:rect l="0" t="0" r="r" b="b"/>
                    <a:pathLst>
                      <a:path w="33" h="36">
                        <a:moveTo>
                          <a:pt x="33" y="30"/>
                        </a:moveTo>
                        <a:cubicBezTo>
                          <a:pt x="33" y="33"/>
                          <a:pt x="31" y="36"/>
                          <a:pt x="28" y="36"/>
                        </a:cubicBezTo>
                        <a:cubicBezTo>
                          <a:pt x="5" y="36"/>
                          <a:pt x="5" y="36"/>
                          <a:pt x="5" y="36"/>
                        </a:cubicBezTo>
                        <a:cubicBezTo>
                          <a:pt x="2" y="36"/>
                          <a:pt x="0" y="33"/>
                          <a:pt x="0" y="30"/>
                        </a:cubicBezTo>
                        <a:cubicBezTo>
                          <a:pt x="0" y="5"/>
                          <a:pt x="0" y="5"/>
                          <a:pt x="0" y="5"/>
                        </a:cubicBezTo>
                        <a:cubicBezTo>
                          <a:pt x="0" y="2"/>
                          <a:pt x="2" y="0"/>
                          <a:pt x="5" y="0"/>
                        </a:cubicBezTo>
                        <a:cubicBezTo>
                          <a:pt x="28" y="0"/>
                          <a:pt x="28" y="0"/>
                          <a:pt x="28" y="0"/>
                        </a:cubicBezTo>
                        <a:cubicBezTo>
                          <a:pt x="31" y="0"/>
                          <a:pt x="33" y="2"/>
                          <a:pt x="33" y="5"/>
                        </a:cubicBezTo>
                        <a:lnTo>
                          <a:pt x="33" y="30"/>
                        </a:lnTo>
                        <a:close/>
                      </a:path>
                    </a:pathLst>
                  </a:custGeom>
                  <a:grpFill/>
                  <a:ln w="9525">
                    <a:noFill/>
                    <a:round/>
                  </a:ln>
                </p:spPr>
                <p:txBody>
                  <a:bodyPr anchor="ctr"/>
                  <a:lstStyle/>
                  <a:p>
                    <a:pPr algn="ctr"/>
                    <a:endParaRPr/>
                  </a:p>
                </p:txBody>
              </p:sp>
              <p:sp>
                <p:nvSpPr>
                  <p:cNvPr id="48" name="Freeform: Shape 69"/>
                  <p:cNvSpPr/>
                  <p:nvPr/>
                </p:nvSpPr>
                <p:spPr bwMode="auto">
                  <a:xfrm>
                    <a:off x="2044701" y="2009774"/>
                    <a:ext cx="77788" cy="111125"/>
                  </a:xfrm>
                  <a:custGeom>
                    <a:avLst/>
                    <a:gdLst/>
                    <a:ahLst/>
                    <a:cxnLst>
                      <a:cxn ang="0">
                        <a:pos x="34" y="43"/>
                      </a:cxn>
                      <a:cxn ang="0">
                        <a:pos x="28" y="49"/>
                      </a:cxn>
                      <a:cxn ang="0">
                        <a:pos x="6" y="49"/>
                      </a:cxn>
                      <a:cxn ang="0">
                        <a:pos x="0" y="43"/>
                      </a:cxn>
                      <a:cxn ang="0">
                        <a:pos x="0" y="5"/>
                      </a:cxn>
                      <a:cxn ang="0">
                        <a:pos x="6" y="0"/>
                      </a:cxn>
                      <a:cxn ang="0">
                        <a:pos x="28" y="0"/>
                      </a:cxn>
                      <a:cxn ang="0">
                        <a:pos x="34" y="5"/>
                      </a:cxn>
                      <a:cxn ang="0">
                        <a:pos x="34" y="43"/>
                      </a:cxn>
                    </a:cxnLst>
                    <a:rect l="0" t="0" r="r" b="b"/>
                    <a:pathLst>
                      <a:path w="34" h="49">
                        <a:moveTo>
                          <a:pt x="34" y="43"/>
                        </a:moveTo>
                        <a:cubicBezTo>
                          <a:pt x="34" y="46"/>
                          <a:pt x="31" y="49"/>
                          <a:pt x="28" y="49"/>
                        </a:cubicBezTo>
                        <a:cubicBezTo>
                          <a:pt x="6" y="49"/>
                          <a:pt x="6" y="49"/>
                          <a:pt x="6" y="49"/>
                        </a:cubicBezTo>
                        <a:cubicBezTo>
                          <a:pt x="3" y="49"/>
                          <a:pt x="0" y="46"/>
                          <a:pt x="0" y="43"/>
                        </a:cubicBezTo>
                        <a:cubicBezTo>
                          <a:pt x="0" y="5"/>
                          <a:pt x="0" y="5"/>
                          <a:pt x="0" y="5"/>
                        </a:cubicBezTo>
                        <a:cubicBezTo>
                          <a:pt x="0" y="2"/>
                          <a:pt x="3" y="0"/>
                          <a:pt x="6" y="0"/>
                        </a:cubicBezTo>
                        <a:cubicBezTo>
                          <a:pt x="28" y="0"/>
                          <a:pt x="28" y="0"/>
                          <a:pt x="28" y="0"/>
                        </a:cubicBezTo>
                        <a:cubicBezTo>
                          <a:pt x="31" y="0"/>
                          <a:pt x="34" y="2"/>
                          <a:pt x="34" y="5"/>
                        </a:cubicBezTo>
                        <a:lnTo>
                          <a:pt x="34" y="43"/>
                        </a:lnTo>
                        <a:close/>
                      </a:path>
                    </a:pathLst>
                  </a:custGeom>
                  <a:grpFill/>
                  <a:ln w="9525">
                    <a:noFill/>
                    <a:round/>
                  </a:ln>
                </p:spPr>
                <p:txBody>
                  <a:bodyPr anchor="ctr"/>
                  <a:lstStyle/>
                  <a:p>
                    <a:pPr algn="ctr"/>
                    <a:endParaRPr/>
                  </a:p>
                </p:txBody>
              </p:sp>
              <p:sp>
                <p:nvSpPr>
                  <p:cNvPr id="49" name="Freeform: Shape 70"/>
                  <p:cNvSpPr/>
                  <p:nvPr/>
                </p:nvSpPr>
                <p:spPr bwMode="auto">
                  <a:xfrm>
                    <a:off x="2136776" y="1974849"/>
                    <a:ext cx="77788" cy="146050"/>
                  </a:xfrm>
                  <a:custGeom>
                    <a:avLst/>
                    <a:gdLst/>
                    <a:ahLst/>
                    <a:cxnLst>
                      <a:cxn ang="0">
                        <a:pos x="34" y="58"/>
                      </a:cxn>
                      <a:cxn ang="0">
                        <a:pos x="28" y="64"/>
                      </a:cxn>
                      <a:cxn ang="0">
                        <a:pos x="6" y="64"/>
                      </a:cxn>
                      <a:cxn ang="0">
                        <a:pos x="0" y="58"/>
                      </a:cxn>
                      <a:cxn ang="0">
                        <a:pos x="0" y="6"/>
                      </a:cxn>
                      <a:cxn ang="0">
                        <a:pos x="6" y="0"/>
                      </a:cxn>
                      <a:cxn ang="0">
                        <a:pos x="28" y="0"/>
                      </a:cxn>
                      <a:cxn ang="0">
                        <a:pos x="34" y="6"/>
                      </a:cxn>
                      <a:cxn ang="0">
                        <a:pos x="34" y="58"/>
                      </a:cxn>
                    </a:cxnLst>
                    <a:rect l="0" t="0" r="r" b="b"/>
                    <a:pathLst>
                      <a:path w="34" h="64">
                        <a:moveTo>
                          <a:pt x="34" y="58"/>
                        </a:moveTo>
                        <a:cubicBezTo>
                          <a:pt x="34" y="61"/>
                          <a:pt x="31" y="64"/>
                          <a:pt x="28" y="64"/>
                        </a:cubicBezTo>
                        <a:cubicBezTo>
                          <a:pt x="6" y="64"/>
                          <a:pt x="6" y="64"/>
                          <a:pt x="6" y="64"/>
                        </a:cubicBezTo>
                        <a:cubicBezTo>
                          <a:pt x="3" y="64"/>
                          <a:pt x="0" y="61"/>
                          <a:pt x="0" y="58"/>
                        </a:cubicBezTo>
                        <a:cubicBezTo>
                          <a:pt x="0" y="6"/>
                          <a:pt x="0" y="6"/>
                          <a:pt x="0" y="6"/>
                        </a:cubicBezTo>
                        <a:cubicBezTo>
                          <a:pt x="0" y="3"/>
                          <a:pt x="3" y="0"/>
                          <a:pt x="6" y="0"/>
                        </a:cubicBezTo>
                        <a:cubicBezTo>
                          <a:pt x="28" y="0"/>
                          <a:pt x="28" y="0"/>
                          <a:pt x="28" y="0"/>
                        </a:cubicBezTo>
                        <a:cubicBezTo>
                          <a:pt x="31" y="0"/>
                          <a:pt x="34" y="3"/>
                          <a:pt x="34" y="6"/>
                        </a:cubicBezTo>
                        <a:lnTo>
                          <a:pt x="34" y="58"/>
                        </a:lnTo>
                        <a:close/>
                      </a:path>
                    </a:pathLst>
                  </a:custGeom>
                  <a:grpFill/>
                  <a:ln w="9525">
                    <a:noFill/>
                    <a:round/>
                  </a:ln>
                </p:spPr>
                <p:txBody>
                  <a:bodyPr anchor="ctr"/>
                  <a:lstStyle/>
                  <a:p>
                    <a:pPr algn="ctr"/>
                    <a:endParaRPr/>
                  </a:p>
                </p:txBody>
              </p:sp>
              <p:sp>
                <p:nvSpPr>
                  <p:cNvPr id="50" name="Freeform: Shape 83"/>
                  <p:cNvSpPr/>
                  <p:nvPr/>
                </p:nvSpPr>
                <p:spPr bwMode="auto">
                  <a:xfrm>
                    <a:off x="1941513" y="1882774"/>
                    <a:ext cx="268288" cy="127000"/>
                  </a:xfrm>
                  <a:custGeom>
                    <a:avLst/>
                    <a:gdLst/>
                    <a:ahLst/>
                    <a:cxnLst>
                      <a:cxn ang="0">
                        <a:pos x="114" y="1"/>
                      </a:cxn>
                      <a:cxn ang="0">
                        <a:pos x="89" y="7"/>
                      </a:cxn>
                      <a:cxn ang="0">
                        <a:pos x="88" y="10"/>
                      </a:cxn>
                      <a:cxn ang="0">
                        <a:pos x="94" y="15"/>
                      </a:cxn>
                      <a:cxn ang="0">
                        <a:pos x="93" y="17"/>
                      </a:cxn>
                      <a:cxn ang="0">
                        <a:pos x="77" y="26"/>
                      </a:cxn>
                      <a:cxn ang="0">
                        <a:pos x="5" y="45"/>
                      </a:cxn>
                      <a:cxn ang="0">
                        <a:pos x="0" y="50"/>
                      </a:cxn>
                      <a:cxn ang="0">
                        <a:pos x="5" y="55"/>
                      </a:cxn>
                      <a:cxn ang="0">
                        <a:pos x="7" y="55"/>
                      </a:cxn>
                      <a:cxn ang="0">
                        <a:pos x="82" y="34"/>
                      </a:cxn>
                      <a:cxn ang="0">
                        <a:pos x="100" y="24"/>
                      </a:cxn>
                      <a:cxn ang="0">
                        <a:pos x="102" y="24"/>
                      </a:cxn>
                      <a:cxn ang="0">
                        <a:pos x="108" y="29"/>
                      </a:cxn>
                      <a:cxn ang="0">
                        <a:pos x="111" y="28"/>
                      </a:cxn>
                      <a:cxn ang="0">
                        <a:pos x="117" y="4"/>
                      </a:cxn>
                      <a:cxn ang="0">
                        <a:pos x="114" y="1"/>
                      </a:cxn>
                    </a:cxnLst>
                    <a:rect l="0" t="0" r="r" b="b"/>
                    <a:pathLst>
                      <a:path w="117" h="55">
                        <a:moveTo>
                          <a:pt x="114" y="1"/>
                        </a:moveTo>
                        <a:cubicBezTo>
                          <a:pt x="89" y="7"/>
                          <a:pt x="89" y="7"/>
                          <a:pt x="89" y="7"/>
                        </a:cubicBezTo>
                        <a:cubicBezTo>
                          <a:pt x="87" y="7"/>
                          <a:pt x="87" y="9"/>
                          <a:pt x="88" y="10"/>
                        </a:cubicBezTo>
                        <a:cubicBezTo>
                          <a:pt x="94" y="15"/>
                          <a:pt x="94" y="15"/>
                          <a:pt x="94" y="15"/>
                        </a:cubicBezTo>
                        <a:cubicBezTo>
                          <a:pt x="94" y="16"/>
                          <a:pt x="94" y="17"/>
                          <a:pt x="93" y="17"/>
                        </a:cubicBezTo>
                        <a:cubicBezTo>
                          <a:pt x="90" y="19"/>
                          <a:pt x="85" y="22"/>
                          <a:pt x="77" y="26"/>
                        </a:cubicBezTo>
                        <a:cubicBezTo>
                          <a:pt x="38" y="47"/>
                          <a:pt x="6" y="45"/>
                          <a:pt x="5" y="45"/>
                        </a:cubicBezTo>
                        <a:cubicBezTo>
                          <a:pt x="3" y="45"/>
                          <a:pt x="0" y="47"/>
                          <a:pt x="0" y="50"/>
                        </a:cubicBezTo>
                        <a:cubicBezTo>
                          <a:pt x="0" y="52"/>
                          <a:pt x="2" y="55"/>
                          <a:pt x="5" y="55"/>
                        </a:cubicBezTo>
                        <a:cubicBezTo>
                          <a:pt x="5" y="55"/>
                          <a:pt x="6" y="55"/>
                          <a:pt x="7" y="55"/>
                        </a:cubicBezTo>
                        <a:cubicBezTo>
                          <a:pt x="15" y="55"/>
                          <a:pt x="46" y="53"/>
                          <a:pt x="82" y="34"/>
                        </a:cubicBezTo>
                        <a:cubicBezTo>
                          <a:pt x="90" y="30"/>
                          <a:pt x="96" y="26"/>
                          <a:pt x="100" y="24"/>
                        </a:cubicBezTo>
                        <a:cubicBezTo>
                          <a:pt x="100" y="23"/>
                          <a:pt x="101" y="23"/>
                          <a:pt x="102" y="24"/>
                        </a:cubicBezTo>
                        <a:cubicBezTo>
                          <a:pt x="108" y="29"/>
                          <a:pt x="108" y="29"/>
                          <a:pt x="108" y="29"/>
                        </a:cubicBezTo>
                        <a:cubicBezTo>
                          <a:pt x="109" y="31"/>
                          <a:pt x="111" y="30"/>
                          <a:pt x="111" y="28"/>
                        </a:cubicBezTo>
                        <a:cubicBezTo>
                          <a:pt x="117" y="4"/>
                          <a:pt x="117" y="4"/>
                          <a:pt x="117" y="4"/>
                        </a:cubicBezTo>
                        <a:cubicBezTo>
                          <a:pt x="117" y="2"/>
                          <a:pt x="116" y="0"/>
                          <a:pt x="114" y="1"/>
                        </a:cubicBezTo>
                      </a:path>
                    </a:pathLst>
                  </a:custGeom>
                  <a:grpFill/>
                  <a:ln w="9525">
                    <a:noFill/>
                    <a:round/>
                  </a:ln>
                </p:spPr>
                <p:txBody>
                  <a:bodyPr anchor="ctr"/>
                  <a:lstStyle/>
                  <a:p>
                    <a:pPr algn="ctr"/>
                    <a:endParaRPr/>
                  </a:p>
                </p:txBody>
              </p:sp>
            </p:grpSp>
          </p:grpSp>
          <p:sp>
            <p:nvSpPr>
              <p:cNvPr id="15" name="Arrow: Right 100"/>
              <p:cNvSpPr/>
              <p:nvPr/>
            </p:nvSpPr>
            <p:spPr bwMode="gray">
              <a:xfrm rot="13483108">
                <a:off x="7349463" y="3877790"/>
                <a:ext cx="537775" cy="239570"/>
              </a:xfrm>
              <a:prstGeom prst="rightArrow">
                <a:avLst>
                  <a:gd name="adj1" fmla="val 35167"/>
                  <a:gd name="adj2" fmla="val 111029"/>
                </a:avLst>
              </a:prstGeom>
              <a:solidFill>
                <a:schemeClr val="tx1">
                  <a:lumMod val="50000"/>
                  <a:lumOff val="50000"/>
                </a:schemeClr>
              </a:solidFill>
              <a:ln>
                <a:noFill/>
              </a:ln>
              <a:effectLst/>
            </p:spPr>
            <p:txBody>
              <a:bodyPr anchor="ctr"/>
              <a:lstStyle/>
              <a:p>
                <a:pPr algn="ctr"/>
                <a:endParaRPr/>
              </a:p>
            </p:txBody>
          </p:sp>
        </p:grpSp>
        <p:grpSp>
          <p:nvGrpSpPr>
            <p:cNvPr id="17" name="Group 75"/>
            <p:cNvGrpSpPr/>
            <p:nvPr/>
          </p:nvGrpSpPr>
          <p:grpSpPr>
            <a:xfrm>
              <a:off x="8429897" y="3998259"/>
              <a:ext cx="2462237" cy="870152"/>
              <a:chOff x="8747280" y="3998259"/>
              <a:chExt cx="2462237" cy="870152"/>
            </a:xfrm>
          </p:grpSpPr>
          <p:sp>
            <p:nvSpPr>
              <p:cNvPr id="24" name="TextBox 76"/>
              <p:cNvSpPr txBox="1"/>
              <p:nvPr/>
            </p:nvSpPr>
            <p:spPr bwMode="auto">
              <a:xfrm>
                <a:off x="8747280" y="3998259"/>
                <a:ext cx="1458909" cy="309958"/>
              </a:xfrm>
              <a:prstGeom prst="rect">
                <a:avLst/>
              </a:prstGeom>
              <a:noFill/>
            </p:spPr>
            <p:txBody>
              <a:bodyPr wrap="none" lIns="288000" tIns="46800" rIns="90000" bIns="46800">
                <a:normAutofit/>
              </a:bodyPr>
              <a:lstStyle/>
              <a:p>
                <a:pPr algn="l" latinLnBrk="0"/>
                <a:r>
                  <a:rPr lang="zh-CN" altLang="en-US" sz="1400" dirty="0">
                    <a:solidFill>
                      <a:schemeClr val="accent2">
                        <a:lumMod val="100000"/>
                      </a:schemeClr>
                    </a:solidFill>
                    <a:effectLst/>
                  </a:rPr>
                  <a:t>输入标题文本</a:t>
                </a:r>
              </a:p>
            </p:txBody>
          </p:sp>
          <p:sp>
            <p:nvSpPr>
              <p:cNvPr id="25" name="TextBox 77"/>
              <p:cNvSpPr txBox="1"/>
              <p:nvPr/>
            </p:nvSpPr>
            <p:spPr bwMode="auto">
              <a:xfrm>
                <a:off x="8747280" y="4312232"/>
                <a:ext cx="2462237" cy="556179"/>
              </a:xfrm>
              <a:prstGeom prst="rect">
                <a:avLst/>
              </a:prstGeom>
              <a:noFill/>
            </p:spPr>
            <p:txBody>
              <a:bodyPr wrap="square" lIns="288000" tIns="46800" rIns="90000" bIns="46800">
                <a:normAutofit/>
              </a:bodyPr>
              <a:lstStyle/>
              <a:p>
                <a:pPr algn="l" latinLnBrk="0">
                  <a:lnSpc>
                    <a:spcPct val="120000"/>
                  </a:lnSpc>
                </a:pPr>
                <a:r>
                  <a:rPr lang="zh-CN" altLang="en-US" sz="1000" b="0" dirty="0" smtClean="0">
                    <a:solidFill>
                      <a:schemeClr val="tx1">
                        <a:lumMod val="85000"/>
                        <a:lumOff val="15000"/>
                      </a:schemeClr>
                    </a:solidFill>
                    <a:effectLst/>
                  </a:rPr>
                  <a:t>点击此处更换文本点击此处更换文本点击此处更换文本点击此处更换文本</a:t>
                </a:r>
                <a:endParaRPr sz="1000" b="0" dirty="0">
                  <a:solidFill>
                    <a:schemeClr val="tx1">
                      <a:lumMod val="85000"/>
                      <a:lumOff val="15000"/>
                    </a:schemeClr>
                  </a:solidFill>
                  <a:effectLst/>
                </a:endParaRPr>
              </a:p>
            </p:txBody>
          </p:sp>
        </p:grpSp>
      </p:grpSp>
      <p:grpSp>
        <p:nvGrpSpPr>
          <p:cNvPr id="65" name="千图PPT彼岸天：ID 8661124库_组合 64"/>
          <p:cNvGrpSpPr/>
          <p:nvPr>
            <p:custDataLst>
              <p:tags r:id="rId7"/>
            </p:custDataLst>
          </p:nvPr>
        </p:nvGrpSpPr>
        <p:grpSpPr>
          <a:xfrm>
            <a:off x="1237376" y="2111647"/>
            <a:ext cx="3529372" cy="1042046"/>
            <a:chOff x="1237376" y="2111647"/>
            <a:chExt cx="3529372" cy="1042046"/>
          </a:xfrm>
        </p:grpSpPr>
        <p:grpSp>
          <p:nvGrpSpPr>
            <p:cNvPr id="2" name="组合 1"/>
            <p:cNvGrpSpPr/>
            <p:nvPr/>
          </p:nvGrpSpPr>
          <p:grpSpPr>
            <a:xfrm>
              <a:off x="3699613" y="2247449"/>
              <a:ext cx="1067135" cy="906244"/>
              <a:chOff x="3699613" y="2247449"/>
              <a:chExt cx="1067135" cy="906244"/>
            </a:xfrm>
          </p:grpSpPr>
          <p:grpSp>
            <p:nvGrpSpPr>
              <p:cNvPr id="12" name="Group 6"/>
              <p:cNvGrpSpPr/>
              <p:nvPr/>
            </p:nvGrpSpPr>
            <p:grpSpPr>
              <a:xfrm>
                <a:off x="3699613" y="2247449"/>
                <a:ext cx="684616" cy="684616"/>
                <a:chOff x="3699613" y="2247449"/>
                <a:chExt cx="684616" cy="684616"/>
              </a:xfrm>
            </p:grpSpPr>
            <p:sp>
              <p:nvSpPr>
                <p:cNvPr id="28" name="Oval 62"/>
                <p:cNvSpPr/>
                <p:nvPr/>
              </p:nvSpPr>
              <p:spPr bwMode="gray">
                <a:xfrm>
                  <a:off x="3699613" y="2247449"/>
                  <a:ext cx="684616" cy="684616"/>
                </a:xfrm>
                <a:prstGeom prst="ellipse">
                  <a:avLst/>
                </a:prstGeom>
                <a:solidFill>
                  <a:schemeClr val="accent3"/>
                </a:solidFill>
                <a:ln w="9525">
                  <a:noFill/>
                  <a:round/>
                </a:ln>
                <a:effectLst/>
              </p:spPr>
              <p:txBody>
                <a:bodyPr anchor="ctr"/>
                <a:lstStyle/>
                <a:p>
                  <a:pPr algn="ctr"/>
                  <a:endParaRPr/>
                </a:p>
              </p:txBody>
            </p:sp>
            <p:grpSp>
              <p:nvGrpSpPr>
                <p:cNvPr id="29" name="Group 95"/>
                <p:cNvGrpSpPr/>
                <p:nvPr/>
              </p:nvGrpSpPr>
              <p:grpSpPr>
                <a:xfrm>
                  <a:off x="3866713" y="2395068"/>
                  <a:ext cx="350423" cy="389359"/>
                  <a:chOff x="3125788" y="2924174"/>
                  <a:chExt cx="271462" cy="301625"/>
                </a:xfrm>
                <a:solidFill>
                  <a:schemeClr val="bg1"/>
                </a:solidFill>
              </p:grpSpPr>
              <p:sp>
                <p:nvSpPr>
                  <p:cNvPr id="30" name="Freeform: Shape 96"/>
                  <p:cNvSpPr/>
                  <p:nvPr/>
                </p:nvSpPr>
                <p:spPr bwMode="auto">
                  <a:xfrm>
                    <a:off x="3260725" y="2998787"/>
                    <a:ext cx="92075" cy="85725"/>
                  </a:xfrm>
                  <a:custGeom>
                    <a:avLst/>
                    <a:gdLst/>
                    <a:ahLst/>
                    <a:cxnLst>
                      <a:cxn ang="0">
                        <a:pos x="38" y="37"/>
                      </a:cxn>
                      <a:cxn ang="0">
                        <a:pos x="40" y="35"/>
                      </a:cxn>
                      <a:cxn ang="0">
                        <a:pos x="3" y="0"/>
                      </a:cxn>
                      <a:cxn ang="0">
                        <a:pos x="0" y="2"/>
                      </a:cxn>
                      <a:cxn ang="0">
                        <a:pos x="0" y="35"/>
                      </a:cxn>
                      <a:cxn ang="0">
                        <a:pos x="3" y="37"/>
                      </a:cxn>
                      <a:cxn ang="0">
                        <a:pos x="38" y="37"/>
                      </a:cxn>
                    </a:cxnLst>
                    <a:rect l="0" t="0" r="r" b="b"/>
                    <a:pathLst>
                      <a:path w="40" h="37">
                        <a:moveTo>
                          <a:pt x="38" y="37"/>
                        </a:moveTo>
                        <a:cubicBezTo>
                          <a:pt x="40" y="37"/>
                          <a:pt x="40" y="36"/>
                          <a:pt x="40" y="35"/>
                        </a:cubicBezTo>
                        <a:cubicBezTo>
                          <a:pt x="38" y="16"/>
                          <a:pt x="22" y="1"/>
                          <a:pt x="3" y="0"/>
                        </a:cubicBezTo>
                        <a:cubicBezTo>
                          <a:pt x="2" y="0"/>
                          <a:pt x="0" y="0"/>
                          <a:pt x="0" y="2"/>
                        </a:cubicBezTo>
                        <a:cubicBezTo>
                          <a:pt x="0" y="35"/>
                          <a:pt x="0" y="35"/>
                          <a:pt x="0" y="35"/>
                        </a:cubicBezTo>
                        <a:cubicBezTo>
                          <a:pt x="0" y="35"/>
                          <a:pt x="0" y="37"/>
                          <a:pt x="3" y="37"/>
                        </a:cubicBezTo>
                        <a:lnTo>
                          <a:pt x="38" y="37"/>
                        </a:lnTo>
                        <a:close/>
                      </a:path>
                    </a:pathLst>
                  </a:custGeom>
                  <a:grpFill/>
                  <a:ln w="9525">
                    <a:noFill/>
                    <a:round/>
                  </a:ln>
                </p:spPr>
                <p:txBody>
                  <a:bodyPr anchor="ctr"/>
                  <a:lstStyle/>
                  <a:p>
                    <a:pPr algn="ctr"/>
                    <a:endParaRPr/>
                  </a:p>
                </p:txBody>
              </p:sp>
              <p:sp>
                <p:nvSpPr>
                  <p:cNvPr id="31" name="Freeform: Shape 97"/>
                  <p:cNvSpPr/>
                  <p:nvPr/>
                </p:nvSpPr>
                <p:spPr bwMode="auto">
                  <a:xfrm>
                    <a:off x="3125788" y="2924174"/>
                    <a:ext cx="271462" cy="301625"/>
                  </a:xfrm>
                  <a:custGeom>
                    <a:avLst/>
                    <a:gdLst/>
                    <a:ahLst/>
                    <a:cxnLst>
                      <a:cxn ang="0">
                        <a:pos x="107" y="78"/>
                      </a:cxn>
                      <a:cxn ang="0">
                        <a:pos x="59" y="121"/>
                      </a:cxn>
                      <a:cxn ang="0">
                        <a:pos x="11" y="73"/>
                      </a:cxn>
                      <a:cxn ang="0">
                        <a:pos x="24" y="41"/>
                      </a:cxn>
                      <a:cxn ang="0">
                        <a:pos x="59" y="25"/>
                      </a:cxn>
                      <a:cxn ang="0">
                        <a:pos x="107" y="73"/>
                      </a:cxn>
                      <a:cxn ang="0">
                        <a:pos x="107" y="78"/>
                      </a:cxn>
                      <a:cxn ang="0">
                        <a:pos x="106" y="36"/>
                      </a:cxn>
                      <a:cxn ang="0">
                        <a:pos x="109" y="33"/>
                      </a:cxn>
                      <a:cxn ang="0">
                        <a:pos x="109" y="33"/>
                      </a:cxn>
                      <a:cxn ang="0">
                        <a:pos x="112" y="33"/>
                      </a:cxn>
                      <a:cxn ang="0">
                        <a:pos x="110" y="24"/>
                      </a:cxn>
                      <a:cxn ang="0">
                        <a:pos x="101" y="22"/>
                      </a:cxn>
                      <a:cxn ang="0">
                        <a:pos x="101" y="25"/>
                      </a:cxn>
                      <a:cxn ang="0">
                        <a:pos x="101" y="25"/>
                      </a:cxn>
                      <a:cxn ang="0">
                        <a:pos x="98" y="28"/>
                      </a:cxn>
                      <a:cxn ang="0">
                        <a:pos x="97" y="28"/>
                      </a:cxn>
                      <a:cxn ang="0">
                        <a:pos x="69" y="15"/>
                      </a:cxn>
                      <a:cxn ang="0">
                        <a:pos x="68" y="14"/>
                      </a:cxn>
                      <a:cxn ang="0">
                        <a:pos x="68" y="12"/>
                      </a:cxn>
                      <a:cxn ang="0">
                        <a:pos x="68" y="12"/>
                      </a:cxn>
                      <a:cxn ang="0">
                        <a:pos x="74" y="7"/>
                      </a:cxn>
                      <a:cxn ang="0">
                        <a:pos x="59" y="0"/>
                      </a:cxn>
                      <a:cxn ang="0">
                        <a:pos x="45" y="7"/>
                      </a:cxn>
                      <a:cxn ang="0">
                        <a:pos x="50" y="12"/>
                      </a:cxn>
                      <a:cxn ang="0">
                        <a:pos x="51" y="13"/>
                      </a:cxn>
                      <a:cxn ang="0">
                        <a:pos x="51" y="14"/>
                      </a:cxn>
                      <a:cxn ang="0">
                        <a:pos x="50" y="15"/>
                      </a:cxn>
                      <a:cxn ang="0">
                        <a:pos x="15" y="34"/>
                      </a:cxn>
                      <a:cxn ang="0">
                        <a:pos x="0" y="73"/>
                      </a:cxn>
                      <a:cxn ang="0">
                        <a:pos x="59" y="132"/>
                      </a:cxn>
                      <a:cxn ang="0">
                        <a:pos x="118" y="78"/>
                      </a:cxn>
                      <a:cxn ang="0">
                        <a:pos x="119" y="73"/>
                      </a:cxn>
                      <a:cxn ang="0">
                        <a:pos x="106" y="37"/>
                      </a:cxn>
                      <a:cxn ang="0">
                        <a:pos x="106" y="36"/>
                      </a:cxn>
                    </a:cxnLst>
                    <a:rect l="0" t="0" r="r" b="b"/>
                    <a:pathLst>
                      <a:path w="119" h="132">
                        <a:moveTo>
                          <a:pt x="107" y="78"/>
                        </a:moveTo>
                        <a:cubicBezTo>
                          <a:pt x="105" y="102"/>
                          <a:pt x="84" y="121"/>
                          <a:pt x="59" y="121"/>
                        </a:cubicBezTo>
                        <a:cubicBezTo>
                          <a:pt x="33" y="121"/>
                          <a:pt x="11" y="100"/>
                          <a:pt x="11" y="73"/>
                        </a:cubicBezTo>
                        <a:cubicBezTo>
                          <a:pt x="11" y="61"/>
                          <a:pt x="16" y="50"/>
                          <a:pt x="24" y="41"/>
                        </a:cubicBezTo>
                        <a:cubicBezTo>
                          <a:pt x="32" y="31"/>
                          <a:pt x="45" y="25"/>
                          <a:pt x="59" y="25"/>
                        </a:cubicBezTo>
                        <a:cubicBezTo>
                          <a:pt x="86" y="25"/>
                          <a:pt x="107" y="47"/>
                          <a:pt x="107" y="73"/>
                        </a:cubicBezTo>
                        <a:cubicBezTo>
                          <a:pt x="107" y="75"/>
                          <a:pt x="107" y="76"/>
                          <a:pt x="107" y="78"/>
                        </a:cubicBezTo>
                        <a:moveTo>
                          <a:pt x="106" y="36"/>
                        </a:moveTo>
                        <a:cubicBezTo>
                          <a:pt x="109" y="33"/>
                          <a:pt x="109" y="33"/>
                          <a:pt x="109" y="33"/>
                        </a:cubicBezTo>
                        <a:cubicBezTo>
                          <a:pt x="109" y="33"/>
                          <a:pt x="109" y="33"/>
                          <a:pt x="109" y="33"/>
                        </a:cubicBezTo>
                        <a:cubicBezTo>
                          <a:pt x="110" y="33"/>
                          <a:pt x="111" y="33"/>
                          <a:pt x="112" y="33"/>
                        </a:cubicBezTo>
                        <a:cubicBezTo>
                          <a:pt x="116" y="32"/>
                          <a:pt x="114" y="28"/>
                          <a:pt x="110" y="24"/>
                        </a:cubicBezTo>
                        <a:cubicBezTo>
                          <a:pt x="106" y="20"/>
                          <a:pt x="102" y="18"/>
                          <a:pt x="101" y="22"/>
                        </a:cubicBezTo>
                        <a:cubicBezTo>
                          <a:pt x="101" y="23"/>
                          <a:pt x="101" y="24"/>
                          <a:pt x="101" y="25"/>
                        </a:cubicBezTo>
                        <a:cubicBezTo>
                          <a:pt x="101" y="25"/>
                          <a:pt x="101" y="25"/>
                          <a:pt x="101" y="25"/>
                        </a:cubicBezTo>
                        <a:cubicBezTo>
                          <a:pt x="98" y="28"/>
                          <a:pt x="98" y="28"/>
                          <a:pt x="98" y="28"/>
                        </a:cubicBezTo>
                        <a:cubicBezTo>
                          <a:pt x="98" y="28"/>
                          <a:pt x="97" y="28"/>
                          <a:pt x="97" y="28"/>
                        </a:cubicBezTo>
                        <a:cubicBezTo>
                          <a:pt x="89" y="21"/>
                          <a:pt x="79" y="16"/>
                          <a:pt x="69" y="15"/>
                        </a:cubicBezTo>
                        <a:cubicBezTo>
                          <a:pt x="68" y="15"/>
                          <a:pt x="68" y="15"/>
                          <a:pt x="68" y="14"/>
                        </a:cubicBezTo>
                        <a:cubicBezTo>
                          <a:pt x="68" y="12"/>
                          <a:pt x="68" y="12"/>
                          <a:pt x="68" y="12"/>
                        </a:cubicBezTo>
                        <a:cubicBezTo>
                          <a:pt x="68" y="12"/>
                          <a:pt x="68" y="12"/>
                          <a:pt x="68" y="12"/>
                        </a:cubicBezTo>
                        <a:cubicBezTo>
                          <a:pt x="71" y="11"/>
                          <a:pt x="72" y="9"/>
                          <a:pt x="74" y="7"/>
                        </a:cubicBezTo>
                        <a:cubicBezTo>
                          <a:pt x="78" y="3"/>
                          <a:pt x="68" y="0"/>
                          <a:pt x="59" y="0"/>
                        </a:cubicBezTo>
                        <a:cubicBezTo>
                          <a:pt x="51" y="0"/>
                          <a:pt x="41" y="3"/>
                          <a:pt x="45" y="7"/>
                        </a:cubicBezTo>
                        <a:cubicBezTo>
                          <a:pt x="46" y="9"/>
                          <a:pt x="48" y="11"/>
                          <a:pt x="50" y="12"/>
                        </a:cubicBezTo>
                        <a:cubicBezTo>
                          <a:pt x="51" y="12"/>
                          <a:pt x="51" y="12"/>
                          <a:pt x="51" y="13"/>
                        </a:cubicBezTo>
                        <a:cubicBezTo>
                          <a:pt x="51" y="14"/>
                          <a:pt x="51" y="14"/>
                          <a:pt x="51" y="14"/>
                        </a:cubicBezTo>
                        <a:cubicBezTo>
                          <a:pt x="51" y="15"/>
                          <a:pt x="51" y="15"/>
                          <a:pt x="50" y="15"/>
                        </a:cubicBezTo>
                        <a:cubicBezTo>
                          <a:pt x="36" y="17"/>
                          <a:pt x="24" y="24"/>
                          <a:pt x="15" y="34"/>
                        </a:cubicBezTo>
                        <a:cubicBezTo>
                          <a:pt x="6" y="44"/>
                          <a:pt x="0" y="58"/>
                          <a:pt x="0" y="73"/>
                        </a:cubicBezTo>
                        <a:cubicBezTo>
                          <a:pt x="0" y="106"/>
                          <a:pt x="27" y="132"/>
                          <a:pt x="59" y="132"/>
                        </a:cubicBezTo>
                        <a:cubicBezTo>
                          <a:pt x="90" y="132"/>
                          <a:pt x="116" y="108"/>
                          <a:pt x="118" y="78"/>
                        </a:cubicBezTo>
                        <a:cubicBezTo>
                          <a:pt x="118" y="76"/>
                          <a:pt x="119" y="75"/>
                          <a:pt x="119" y="73"/>
                        </a:cubicBezTo>
                        <a:cubicBezTo>
                          <a:pt x="119" y="60"/>
                          <a:pt x="114" y="47"/>
                          <a:pt x="106" y="37"/>
                        </a:cubicBezTo>
                        <a:cubicBezTo>
                          <a:pt x="106" y="37"/>
                          <a:pt x="106" y="36"/>
                          <a:pt x="106" y="36"/>
                        </a:cubicBezTo>
                      </a:path>
                    </a:pathLst>
                  </a:custGeom>
                  <a:grpFill/>
                  <a:ln w="9525">
                    <a:noFill/>
                    <a:round/>
                  </a:ln>
                </p:spPr>
                <p:txBody>
                  <a:bodyPr anchor="ctr"/>
                  <a:lstStyle/>
                  <a:p>
                    <a:pPr algn="ctr"/>
                    <a:endParaRPr/>
                  </a:p>
                </p:txBody>
              </p:sp>
            </p:grpSp>
          </p:grpSp>
          <p:sp>
            <p:nvSpPr>
              <p:cNvPr id="14" name="Arrow: Right 99"/>
              <p:cNvSpPr/>
              <p:nvPr/>
            </p:nvSpPr>
            <p:spPr bwMode="gray">
              <a:xfrm rot="13483108" flipH="1" flipV="1">
                <a:off x="4228973" y="2914123"/>
                <a:ext cx="537775" cy="239570"/>
              </a:xfrm>
              <a:prstGeom prst="rightArrow">
                <a:avLst>
                  <a:gd name="adj1" fmla="val 35167"/>
                  <a:gd name="adj2" fmla="val 111029"/>
                </a:avLst>
              </a:prstGeom>
              <a:solidFill>
                <a:schemeClr val="tx1">
                  <a:lumMod val="50000"/>
                  <a:lumOff val="50000"/>
                </a:schemeClr>
              </a:solidFill>
              <a:ln>
                <a:noFill/>
              </a:ln>
              <a:effectLst/>
            </p:spPr>
            <p:txBody>
              <a:bodyPr anchor="ctr"/>
              <a:lstStyle/>
              <a:p>
                <a:pPr algn="ctr"/>
                <a:endParaRPr/>
              </a:p>
            </p:txBody>
          </p:sp>
        </p:grpSp>
        <p:grpSp>
          <p:nvGrpSpPr>
            <p:cNvPr id="18" name="Group 78"/>
            <p:cNvGrpSpPr/>
            <p:nvPr/>
          </p:nvGrpSpPr>
          <p:grpSpPr>
            <a:xfrm>
              <a:off x="1237376" y="2111647"/>
              <a:ext cx="2462237" cy="870151"/>
              <a:chOff x="985012" y="2537250"/>
              <a:chExt cx="2462237" cy="870151"/>
            </a:xfrm>
          </p:grpSpPr>
          <p:sp>
            <p:nvSpPr>
              <p:cNvPr id="22" name="TextBox 79"/>
              <p:cNvSpPr txBox="1"/>
              <p:nvPr/>
            </p:nvSpPr>
            <p:spPr bwMode="auto">
              <a:xfrm>
                <a:off x="1988340" y="2537250"/>
                <a:ext cx="1458909" cy="309958"/>
              </a:xfrm>
              <a:prstGeom prst="rect">
                <a:avLst/>
              </a:prstGeom>
              <a:noFill/>
            </p:spPr>
            <p:txBody>
              <a:bodyPr wrap="none" lIns="90000" tIns="46800" rIns="288000" bIns="46800">
                <a:normAutofit/>
              </a:bodyPr>
              <a:lstStyle/>
              <a:p>
                <a:pPr algn="r" latinLnBrk="0"/>
                <a:r>
                  <a:rPr lang="zh-CN" altLang="en-US" sz="1400" dirty="0">
                    <a:solidFill>
                      <a:schemeClr val="accent3">
                        <a:lumMod val="100000"/>
                      </a:schemeClr>
                    </a:solidFill>
                    <a:effectLst/>
                  </a:rPr>
                  <a:t>输入标题文本</a:t>
                </a:r>
              </a:p>
            </p:txBody>
          </p:sp>
          <p:sp>
            <p:nvSpPr>
              <p:cNvPr id="23" name="TextBox 80"/>
              <p:cNvSpPr txBox="1"/>
              <p:nvPr/>
            </p:nvSpPr>
            <p:spPr bwMode="auto">
              <a:xfrm>
                <a:off x="985012" y="2851222"/>
                <a:ext cx="2462237" cy="556179"/>
              </a:xfrm>
              <a:prstGeom prst="rect">
                <a:avLst/>
              </a:prstGeom>
              <a:noFill/>
            </p:spPr>
            <p:txBody>
              <a:bodyPr wrap="square" lIns="90000" tIns="46800" rIns="288000" bIns="46800">
                <a:normAutofit/>
              </a:bodyPr>
              <a:lstStyle/>
              <a:p>
                <a:pPr algn="r" latinLnBrk="0">
                  <a:lnSpc>
                    <a:spcPct val="120000"/>
                  </a:lnSpc>
                </a:pPr>
                <a:r>
                  <a:rPr lang="zh-CN" altLang="en-US" sz="1000" b="0" dirty="0" smtClean="0">
                    <a:solidFill>
                      <a:schemeClr val="tx1">
                        <a:lumMod val="85000"/>
                        <a:lumOff val="15000"/>
                      </a:schemeClr>
                    </a:solidFill>
                    <a:effectLst/>
                  </a:rPr>
                  <a:t>点击此处更换文本点击此处更换文本点击此处更换文本点击此处更换文本</a:t>
                </a:r>
                <a:endParaRPr sz="1000" b="0" dirty="0">
                  <a:solidFill>
                    <a:schemeClr val="tx1">
                      <a:lumMod val="85000"/>
                      <a:lumOff val="15000"/>
                    </a:schemeClr>
                  </a:solidFill>
                  <a:effectLst/>
                </a:endParaRPr>
              </a:p>
            </p:txBody>
          </p:sp>
        </p:grpSp>
      </p:grpSp>
      <p:grpSp>
        <p:nvGrpSpPr>
          <p:cNvPr id="68" name="千图PPT彼岸天：ID 8661124库_组合 67"/>
          <p:cNvGrpSpPr/>
          <p:nvPr>
            <p:custDataLst>
              <p:tags r:id="rId8"/>
            </p:custDataLst>
          </p:nvPr>
        </p:nvGrpSpPr>
        <p:grpSpPr>
          <a:xfrm>
            <a:off x="1718784" y="4788152"/>
            <a:ext cx="3509814" cy="995391"/>
            <a:chOff x="1718784" y="4788152"/>
            <a:chExt cx="3509814" cy="995391"/>
          </a:xfrm>
        </p:grpSpPr>
        <p:grpSp>
          <p:nvGrpSpPr>
            <p:cNvPr id="64" name="组合 63"/>
            <p:cNvGrpSpPr/>
            <p:nvPr/>
          </p:nvGrpSpPr>
          <p:grpSpPr>
            <a:xfrm>
              <a:off x="4181021" y="4788152"/>
              <a:ext cx="1047577" cy="900369"/>
              <a:chOff x="4181021" y="4788152"/>
              <a:chExt cx="1047577" cy="900369"/>
            </a:xfrm>
          </p:grpSpPr>
          <p:grpSp>
            <p:nvGrpSpPr>
              <p:cNvPr id="10" name="Group 5"/>
              <p:cNvGrpSpPr/>
              <p:nvPr/>
            </p:nvGrpSpPr>
            <p:grpSpPr>
              <a:xfrm>
                <a:off x="4181021" y="5008414"/>
                <a:ext cx="680107" cy="680107"/>
                <a:chOff x="4181021" y="5008414"/>
                <a:chExt cx="680107" cy="680107"/>
              </a:xfrm>
            </p:grpSpPr>
            <p:sp>
              <p:nvSpPr>
                <p:cNvPr id="41" name="Oval 65"/>
                <p:cNvSpPr/>
                <p:nvPr/>
              </p:nvSpPr>
              <p:spPr bwMode="gray">
                <a:xfrm>
                  <a:off x="4181021" y="5008414"/>
                  <a:ext cx="680107" cy="680107"/>
                </a:xfrm>
                <a:prstGeom prst="ellipse">
                  <a:avLst/>
                </a:prstGeom>
                <a:solidFill>
                  <a:schemeClr val="accent1"/>
                </a:solidFill>
                <a:ln w="9525">
                  <a:noFill/>
                  <a:round/>
                </a:ln>
                <a:effectLst/>
              </p:spPr>
              <p:txBody>
                <a:bodyPr anchor="ctr"/>
                <a:lstStyle/>
                <a:p>
                  <a:pPr algn="ctr"/>
                  <a:endParaRPr/>
                </a:p>
              </p:txBody>
            </p:sp>
            <p:grpSp>
              <p:nvGrpSpPr>
                <p:cNvPr id="42" name="Group 84"/>
                <p:cNvGrpSpPr/>
                <p:nvPr/>
              </p:nvGrpSpPr>
              <p:grpSpPr>
                <a:xfrm>
                  <a:off x="4336660" y="5174299"/>
                  <a:ext cx="368868" cy="348375"/>
                  <a:chOff x="5530851" y="1866899"/>
                  <a:chExt cx="285750" cy="269875"/>
                </a:xfrm>
                <a:solidFill>
                  <a:schemeClr val="bg1"/>
                </a:solidFill>
              </p:grpSpPr>
              <p:sp>
                <p:nvSpPr>
                  <p:cNvPr id="43" name="Oval 85"/>
                  <p:cNvSpPr/>
                  <p:nvPr/>
                </p:nvSpPr>
                <p:spPr bwMode="auto">
                  <a:xfrm>
                    <a:off x="5661026" y="1912936"/>
                    <a:ext cx="68263" cy="68263"/>
                  </a:xfrm>
                  <a:prstGeom prst="ellipse">
                    <a:avLst/>
                  </a:prstGeom>
                  <a:grpFill/>
                  <a:ln w="9525">
                    <a:noFill/>
                    <a:round/>
                  </a:ln>
                </p:spPr>
                <p:txBody>
                  <a:bodyPr anchor="ctr"/>
                  <a:lstStyle/>
                  <a:p>
                    <a:pPr algn="ctr"/>
                    <a:endParaRPr/>
                  </a:p>
                </p:txBody>
              </p:sp>
              <p:sp>
                <p:nvSpPr>
                  <p:cNvPr id="44" name="Freeform: Shape 86"/>
                  <p:cNvSpPr/>
                  <p:nvPr/>
                </p:nvSpPr>
                <p:spPr bwMode="auto">
                  <a:xfrm>
                    <a:off x="5530851" y="1866899"/>
                    <a:ext cx="285750" cy="269875"/>
                  </a:xfrm>
                  <a:custGeom>
                    <a:avLst/>
                    <a:gdLst/>
                    <a:ahLst/>
                    <a:cxnLst>
                      <a:cxn ang="0">
                        <a:pos x="100" y="75"/>
                      </a:cxn>
                      <a:cxn ang="0">
                        <a:pos x="97" y="77"/>
                      </a:cxn>
                      <a:cxn ang="0">
                        <a:pos x="96" y="77"/>
                      </a:cxn>
                      <a:cxn ang="0">
                        <a:pos x="90" y="57"/>
                      </a:cxn>
                      <a:cxn ang="0">
                        <a:pos x="84" y="53"/>
                      </a:cxn>
                      <a:cxn ang="0">
                        <a:pos x="82" y="53"/>
                      </a:cxn>
                      <a:cxn ang="0">
                        <a:pos x="60" y="53"/>
                      </a:cxn>
                      <a:cxn ang="0">
                        <a:pos x="55" y="57"/>
                      </a:cxn>
                      <a:cxn ang="0">
                        <a:pos x="48" y="76"/>
                      </a:cxn>
                      <a:cxn ang="0">
                        <a:pos x="47" y="76"/>
                      </a:cxn>
                      <a:cxn ang="0">
                        <a:pos x="46" y="75"/>
                      </a:cxn>
                      <a:cxn ang="0">
                        <a:pos x="46" y="20"/>
                      </a:cxn>
                      <a:cxn ang="0">
                        <a:pos x="73" y="9"/>
                      </a:cxn>
                      <a:cxn ang="0">
                        <a:pos x="100" y="20"/>
                      </a:cxn>
                      <a:cxn ang="0">
                        <a:pos x="111" y="48"/>
                      </a:cxn>
                      <a:cxn ang="0">
                        <a:pos x="100" y="75"/>
                      </a:cxn>
                      <a:cxn ang="0">
                        <a:pos x="78" y="78"/>
                      </a:cxn>
                      <a:cxn ang="0">
                        <a:pos x="73" y="83"/>
                      </a:cxn>
                      <a:cxn ang="0">
                        <a:pos x="71" y="83"/>
                      </a:cxn>
                      <a:cxn ang="0">
                        <a:pos x="66" y="78"/>
                      </a:cxn>
                      <a:cxn ang="0">
                        <a:pos x="66" y="76"/>
                      </a:cxn>
                      <a:cxn ang="0">
                        <a:pos x="68" y="63"/>
                      </a:cxn>
                      <a:cxn ang="0">
                        <a:pos x="68" y="60"/>
                      </a:cxn>
                      <a:cxn ang="0">
                        <a:pos x="69" y="59"/>
                      </a:cxn>
                      <a:cxn ang="0">
                        <a:pos x="75" y="59"/>
                      </a:cxn>
                      <a:cxn ang="0">
                        <a:pos x="76" y="60"/>
                      </a:cxn>
                      <a:cxn ang="0">
                        <a:pos x="76" y="63"/>
                      </a:cxn>
                      <a:cxn ang="0">
                        <a:pos x="79" y="76"/>
                      </a:cxn>
                      <a:cxn ang="0">
                        <a:pos x="78" y="78"/>
                      </a:cxn>
                      <a:cxn ang="0">
                        <a:pos x="106" y="14"/>
                      </a:cxn>
                      <a:cxn ang="0">
                        <a:pos x="73" y="0"/>
                      </a:cxn>
                      <a:cxn ang="0">
                        <a:pos x="39" y="14"/>
                      </a:cxn>
                      <a:cxn ang="0">
                        <a:pos x="25" y="42"/>
                      </a:cxn>
                      <a:cxn ang="0">
                        <a:pos x="32" y="71"/>
                      </a:cxn>
                      <a:cxn ang="0">
                        <a:pos x="31" y="76"/>
                      </a:cxn>
                      <a:cxn ang="0">
                        <a:pos x="6" y="101"/>
                      </a:cxn>
                      <a:cxn ang="0">
                        <a:pos x="4" y="115"/>
                      </a:cxn>
                      <a:cxn ang="0">
                        <a:pos x="5" y="116"/>
                      </a:cxn>
                      <a:cxn ang="0">
                        <a:pos x="10" y="118"/>
                      </a:cxn>
                      <a:cxn ang="0">
                        <a:pos x="19" y="114"/>
                      </a:cxn>
                      <a:cxn ang="0">
                        <a:pos x="44" y="89"/>
                      </a:cxn>
                      <a:cxn ang="0">
                        <a:pos x="44" y="89"/>
                      </a:cxn>
                      <a:cxn ang="0">
                        <a:pos x="47" y="88"/>
                      </a:cxn>
                      <a:cxn ang="0">
                        <a:pos x="49" y="88"/>
                      </a:cxn>
                      <a:cxn ang="0">
                        <a:pos x="54" y="91"/>
                      </a:cxn>
                      <a:cxn ang="0">
                        <a:pos x="57" y="92"/>
                      </a:cxn>
                      <a:cxn ang="0">
                        <a:pos x="61" y="94"/>
                      </a:cxn>
                      <a:cxn ang="0">
                        <a:pos x="73" y="95"/>
                      </a:cxn>
                      <a:cxn ang="0">
                        <a:pos x="88" y="93"/>
                      </a:cxn>
                      <a:cxn ang="0">
                        <a:pos x="90" y="92"/>
                      </a:cxn>
                      <a:cxn ang="0">
                        <a:pos x="100" y="87"/>
                      </a:cxn>
                      <a:cxn ang="0">
                        <a:pos x="106" y="81"/>
                      </a:cxn>
                      <a:cxn ang="0">
                        <a:pos x="106" y="14"/>
                      </a:cxn>
                    </a:cxnLst>
                    <a:rect l="0" t="0" r="r" b="b"/>
                    <a:pathLst>
                      <a:path w="125" h="118">
                        <a:moveTo>
                          <a:pt x="100" y="75"/>
                        </a:moveTo>
                        <a:cubicBezTo>
                          <a:pt x="99" y="75"/>
                          <a:pt x="98" y="76"/>
                          <a:pt x="97" y="77"/>
                        </a:cubicBezTo>
                        <a:cubicBezTo>
                          <a:pt x="97" y="77"/>
                          <a:pt x="97" y="77"/>
                          <a:pt x="96" y="77"/>
                        </a:cubicBezTo>
                        <a:cubicBezTo>
                          <a:pt x="90" y="57"/>
                          <a:pt x="90" y="57"/>
                          <a:pt x="90" y="57"/>
                        </a:cubicBezTo>
                        <a:cubicBezTo>
                          <a:pt x="89" y="55"/>
                          <a:pt x="86" y="53"/>
                          <a:pt x="84" y="53"/>
                        </a:cubicBezTo>
                        <a:cubicBezTo>
                          <a:pt x="83" y="53"/>
                          <a:pt x="83" y="53"/>
                          <a:pt x="82" y="53"/>
                        </a:cubicBezTo>
                        <a:cubicBezTo>
                          <a:pt x="60" y="53"/>
                          <a:pt x="60" y="53"/>
                          <a:pt x="60" y="53"/>
                        </a:cubicBezTo>
                        <a:cubicBezTo>
                          <a:pt x="58" y="53"/>
                          <a:pt x="55" y="55"/>
                          <a:pt x="55" y="57"/>
                        </a:cubicBezTo>
                        <a:cubicBezTo>
                          <a:pt x="48" y="76"/>
                          <a:pt x="48" y="76"/>
                          <a:pt x="48" y="76"/>
                        </a:cubicBezTo>
                        <a:cubicBezTo>
                          <a:pt x="48" y="77"/>
                          <a:pt x="48" y="77"/>
                          <a:pt x="47" y="76"/>
                        </a:cubicBezTo>
                        <a:cubicBezTo>
                          <a:pt x="47" y="76"/>
                          <a:pt x="46" y="75"/>
                          <a:pt x="46" y="75"/>
                        </a:cubicBezTo>
                        <a:cubicBezTo>
                          <a:pt x="31" y="60"/>
                          <a:pt x="31" y="35"/>
                          <a:pt x="46" y="20"/>
                        </a:cubicBezTo>
                        <a:cubicBezTo>
                          <a:pt x="53" y="13"/>
                          <a:pt x="62" y="9"/>
                          <a:pt x="73" y="9"/>
                        </a:cubicBezTo>
                        <a:cubicBezTo>
                          <a:pt x="83" y="9"/>
                          <a:pt x="93" y="13"/>
                          <a:pt x="100" y="20"/>
                        </a:cubicBezTo>
                        <a:cubicBezTo>
                          <a:pt x="107" y="28"/>
                          <a:pt x="111" y="37"/>
                          <a:pt x="111" y="48"/>
                        </a:cubicBezTo>
                        <a:cubicBezTo>
                          <a:pt x="111" y="58"/>
                          <a:pt x="107" y="67"/>
                          <a:pt x="100" y="75"/>
                        </a:cubicBezTo>
                        <a:moveTo>
                          <a:pt x="78" y="78"/>
                        </a:moveTo>
                        <a:cubicBezTo>
                          <a:pt x="73" y="83"/>
                          <a:pt x="73" y="83"/>
                          <a:pt x="73" y="83"/>
                        </a:cubicBezTo>
                        <a:cubicBezTo>
                          <a:pt x="73" y="83"/>
                          <a:pt x="72" y="83"/>
                          <a:pt x="71" y="83"/>
                        </a:cubicBezTo>
                        <a:cubicBezTo>
                          <a:pt x="66" y="78"/>
                          <a:pt x="66" y="78"/>
                          <a:pt x="66" y="78"/>
                        </a:cubicBezTo>
                        <a:cubicBezTo>
                          <a:pt x="66" y="78"/>
                          <a:pt x="65" y="77"/>
                          <a:pt x="66" y="76"/>
                        </a:cubicBezTo>
                        <a:cubicBezTo>
                          <a:pt x="66" y="76"/>
                          <a:pt x="68" y="66"/>
                          <a:pt x="68" y="63"/>
                        </a:cubicBezTo>
                        <a:cubicBezTo>
                          <a:pt x="68" y="63"/>
                          <a:pt x="68" y="60"/>
                          <a:pt x="68" y="60"/>
                        </a:cubicBezTo>
                        <a:cubicBezTo>
                          <a:pt x="68" y="60"/>
                          <a:pt x="69" y="59"/>
                          <a:pt x="69" y="59"/>
                        </a:cubicBezTo>
                        <a:cubicBezTo>
                          <a:pt x="75" y="59"/>
                          <a:pt x="75" y="59"/>
                          <a:pt x="75" y="59"/>
                        </a:cubicBezTo>
                        <a:cubicBezTo>
                          <a:pt x="76" y="59"/>
                          <a:pt x="76" y="60"/>
                          <a:pt x="76" y="60"/>
                        </a:cubicBezTo>
                        <a:cubicBezTo>
                          <a:pt x="76" y="60"/>
                          <a:pt x="76" y="63"/>
                          <a:pt x="76" y="63"/>
                        </a:cubicBezTo>
                        <a:cubicBezTo>
                          <a:pt x="77" y="66"/>
                          <a:pt x="79" y="76"/>
                          <a:pt x="79" y="76"/>
                        </a:cubicBezTo>
                        <a:cubicBezTo>
                          <a:pt x="79" y="77"/>
                          <a:pt x="79" y="78"/>
                          <a:pt x="78" y="78"/>
                        </a:cubicBezTo>
                        <a:moveTo>
                          <a:pt x="106" y="14"/>
                        </a:moveTo>
                        <a:cubicBezTo>
                          <a:pt x="97" y="5"/>
                          <a:pt x="85" y="0"/>
                          <a:pt x="73" y="0"/>
                        </a:cubicBezTo>
                        <a:cubicBezTo>
                          <a:pt x="60" y="0"/>
                          <a:pt x="48" y="5"/>
                          <a:pt x="39" y="14"/>
                        </a:cubicBezTo>
                        <a:cubicBezTo>
                          <a:pt x="31" y="21"/>
                          <a:pt x="26" y="31"/>
                          <a:pt x="25" y="42"/>
                        </a:cubicBezTo>
                        <a:cubicBezTo>
                          <a:pt x="24" y="52"/>
                          <a:pt x="26" y="62"/>
                          <a:pt x="32" y="71"/>
                        </a:cubicBezTo>
                        <a:cubicBezTo>
                          <a:pt x="32" y="73"/>
                          <a:pt x="33" y="75"/>
                          <a:pt x="31" y="76"/>
                        </a:cubicBezTo>
                        <a:cubicBezTo>
                          <a:pt x="6" y="101"/>
                          <a:pt x="6" y="101"/>
                          <a:pt x="6" y="101"/>
                        </a:cubicBezTo>
                        <a:cubicBezTo>
                          <a:pt x="2" y="105"/>
                          <a:pt x="0" y="111"/>
                          <a:pt x="4" y="115"/>
                        </a:cubicBezTo>
                        <a:cubicBezTo>
                          <a:pt x="5" y="116"/>
                          <a:pt x="5" y="116"/>
                          <a:pt x="5" y="116"/>
                        </a:cubicBezTo>
                        <a:cubicBezTo>
                          <a:pt x="6" y="117"/>
                          <a:pt x="8" y="118"/>
                          <a:pt x="10" y="118"/>
                        </a:cubicBezTo>
                        <a:cubicBezTo>
                          <a:pt x="13" y="118"/>
                          <a:pt x="16" y="117"/>
                          <a:pt x="19" y="114"/>
                        </a:cubicBezTo>
                        <a:cubicBezTo>
                          <a:pt x="44" y="89"/>
                          <a:pt x="44" y="89"/>
                          <a:pt x="44" y="89"/>
                        </a:cubicBezTo>
                        <a:cubicBezTo>
                          <a:pt x="44" y="89"/>
                          <a:pt x="44" y="89"/>
                          <a:pt x="44" y="89"/>
                        </a:cubicBezTo>
                        <a:cubicBezTo>
                          <a:pt x="45" y="88"/>
                          <a:pt x="46" y="88"/>
                          <a:pt x="47" y="88"/>
                        </a:cubicBezTo>
                        <a:cubicBezTo>
                          <a:pt x="48" y="88"/>
                          <a:pt x="49" y="88"/>
                          <a:pt x="49" y="88"/>
                        </a:cubicBezTo>
                        <a:cubicBezTo>
                          <a:pt x="51" y="90"/>
                          <a:pt x="52" y="90"/>
                          <a:pt x="54" y="91"/>
                        </a:cubicBezTo>
                        <a:cubicBezTo>
                          <a:pt x="55" y="92"/>
                          <a:pt x="56" y="92"/>
                          <a:pt x="57" y="92"/>
                        </a:cubicBezTo>
                        <a:cubicBezTo>
                          <a:pt x="58" y="93"/>
                          <a:pt x="59" y="93"/>
                          <a:pt x="61" y="94"/>
                        </a:cubicBezTo>
                        <a:cubicBezTo>
                          <a:pt x="65" y="95"/>
                          <a:pt x="69" y="95"/>
                          <a:pt x="73" y="95"/>
                        </a:cubicBezTo>
                        <a:cubicBezTo>
                          <a:pt x="78" y="95"/>
                          <a:pt x="83" y="94"/>
                          <a:pt x="88" y="93"/>
                        </a:cubicBezTo>
                        <a:cubicBezTo>
                          <a:pt x="89" y="93"/>
                          <a:pt x="89" y="92"/>
                          <a:pt x="90" y="92"/>
                        </a:cubicBezTo>
                        <a:cubicBezTo>
                          <a:pt x="94" y="91"/>
                          <a:pt x="97" y="89"/>
                          <a:pt x="100" y="87"/>
                        </a:cubicBezTo>
                        <a:cubicBezTo>
                          <a:pt x="102" y="85"/>
                          <a:pt x="104" y="83"/>
                          <a:pt x="106" y="81"/>
                        </a:cubicBezTo>
                        <a:cubicBezTo>
                          <a:pt x="125" y="63"/>
                          <a:pt x="125" y="32"/>
                          <a:pt x="106" y="14"/>
                        </a:cubicBezTo>
                      </a:path>
                    </a:pathLst>
                  </a:custGeom>
                  <a:grpFill/>
                  <a:ln w="9525">
                    <a:noFill/>
                    <a:round/>
                  </a:ln>
                </p:spPr>
                <p:txBody>
                  <a:bodyPr anchor="ctr"/>
                  <a:lstStyle/>
                  <a:p>
                    <a:pPr algn="ctr"/>
                    <a:endParaRPr/>
                  </a:p>
                </p:txBody>
              </p:sp>
            </p:grpSp>
          </p:grpSp>
          <p:sp>
            <p:nvSpPr>
              <p:cNvPr id="13" name="Arrow: Right 98"/>
              <p:cNvSpPr/>
              <p:nvPr/>
            </p:nvSpPr>
            <p:spPr bwMode="gray">
              <a:xfrm rot="8116892" flipH="1">
                <a:off x="4690823" y="4788152"/>
                <a:ext cx="537775" cy="239570"/>
              </a:xfrm>
              <a:prstGeom prst="rightArrow">
                <a:avLst>
                  <a:gd name="adj1" fmla="val 35167"/>
                  <a:gd name="adj2" fmla="val 111029"/>
                </a:avLst>
              </a:prstGeom>
              <a:solidFill>
                <a:schemeClr val="tx1">
                  <a:lumMod val="50000"/>
                  <a:lumOff val="50000"/>
                </a:schemeClr>
              </a:solidFill>
              <a:ln>
                <a:noFill/>
              </a:ln>
              <a:effectLst/>
            </p:spPr>
            <p:txBody>
              <a:bodyPr anchor="ctr"/>
              <a:lstStyle/>
              <a:p>
                <a:pPr algn="ctr"/>
                <a:endParaRPr/>
              </a:p>
            </p:txBody>
          </p:sp>
        </p:grpSp>
        <p:grpSp>
          <p:nvGrpSpPr>
            <p:cNvPr id="19" name="Group 81"/>
            <p:cNvGrpSpPr/>
            <p:nvPr/>
          </p:nvGrpSpPr>
          <p:grpSpPr>
            <a:xfrm>
              <a:off x="1718784" y="4913391"/>
              <a:ext cx="2462237" cy="870152"/>
              <a:chOff x="985012" y="3998259"/>
              <a:chExt cx="2462237" cy="870152"/>
            </a:xfrm>
          </p:grpSpPr>
          <p:sp>
            <p:nvSpPr>
              <p:cNvPr id="20" name="TextBox 82"/>
              <p:cNvSpPr txBox="1"/>
              <p:nvPr/>
            </p:nvSpPr>
            <p:spPr bwMode="auto">
              <a:xfrm>
                <a:off x="1988340" y="3998259"/>
                <a:ext cx="1458909" cy="309958"/>
              </a:xfrm>
              <a:prstGeom prst="rect">
                <a:avLst/>
              </a:prstGeom>
              <a:noFill/>
            </p:spPr>
            <p:txBody>
              <a:bodyPr wrap="none" lIns="90000" tIns="46800" rIns="288000" bIns="46800">
                <a:normAutofit/>
              </a:bodyPr>
              <a:lstStyle/>
              <a:p>
                <a:pPr algn="r" latinLnBrk="0"/>
                <a:r>
                  <a:rPr lang="zh-CN" altLang="en-US" sz="1400" dirty="0">
                    <a:solidFill>
                      <a:schemeClr val="accent1">
                        <a:lumMod val="100000"/>
                      </a:schemeClr>
                    </a:solidFill>
                    <a:effectLst/>
                  </a:rPr>
                  <a:t>输入标题文本</a:t>
                </a:r>
              </a:p>
            </p:txBody>
          </p:sp>
          <p:sp>
            <p:nvSpPr>
              <p:cNvPr id="21" name="TextBox 101"/>
              <p:cNvSpPr txBox="1"/>
              <p:nvPr/>
            </p:nvSpPr>
            <p:spPr bwMode="auto">
              <a:xfrm>
                <a:off x="985012" y="4312232"/>
                <a:ext cx="2462237" cy="556179"/>
              </a:xfrm>
              <a:prstGeom prst="rect">
                <a:avLst/>
              </a:prstGeom>
              <a:noFill/>
            </p:spPr>
            <p:txBody>
              <a:bodyPr wrap="square" lIns="90000" tIns="46800" rIns="288000" bIns="46800">
                <a:normAutofit/>
              </a:bodyPr>
              <a:lstStyle/>
              <a:p>
                <a:pPr algn="r" latinLnBrk="0">
                  <a:lnSpc>
                    <a:spcPct val="120000"/>
                  </a:lnSpc>
                </a:pPr>
                <a:r>
                  <a:rPr lang="zh-CN" altLang="en-US" sz="1000" b="0" dirty="0" smtClean="0">
                    <a:solidFill>
                      <a:schemeClr val="tx1">
                        <a:lumMod val="85000"/>
                        <a:lumOff val="15000"/>
                      </a:schemeClr>
                    </a:solidFill>
                    <a:effectLst/>
                  </a:rPr>
                  <a:t>点击此处更换文本点击此处更换文本点击此处更换文本点击此处更换文本</a:t>
                </a:r>
                <a:endParaRPr sz="1000" b="0" dirty="0">
                  <a:solidFill>
                    <a:schemeClr val="tx1">
                      <a:lumMod val="85000"/>
                      <a:lumOff val="15000"/>
                    </a:schemeClr>
                  </a:solidFill>
                  <a:effectLst/>
                </a:endParaRPr>
              </a:p>
            </p:txBody>
          </p:sp>
        </p:grpSp>
      </p:grpSp>
      <p:sp>
        <p:nvSpPr>
          <p:cNvPr id="3" name="矩形 2"/>
          <p:cNvSpPr/>
          <p:nvPr userDrawn="1"/>
        </p:nvSpPr>
        <p:spPr>
          <a:xfrm>
            <a:off x="3814780" y="650997"/>
            <a:ext cx="4164729" cy="700320"/>
          </a:xfrm>
          <a:prstGeom prst="rect">
            <a:avLst/>
          </a:prstGeom>
        </p:spPr>
        <p:txBody>
          <a:bodyPr wrap="square" lIns="0" tIns="0" rIns="0" bIns="0">
            <a:spAutoFit/>
          </a:bodyPr>
          <a:lstStyle/>
          <a:p>
            <a:r>
              <a:rPr lang="zh-CN" altLang="en-US" sz="4550" b="1" dirty="0">
                <a:solidFill>
                  <a:schemeClr val="tx1"/>
                </a:solidFill>
                <a:latin typeface="汉仪乐喵体简" panose="00020600040101010101" pitchFamily="18" charset="-122"/>
                <a:ea typeface="汉仪乐喵体简" panose="00020600040101010101" pitchFamily="18" charset="-122"/>
                <a:cs typeface="+mn-ea"/>
                <a:sym typeface="+mn-lt"/>
              </a:rPr>
              <a:t>请输入您的标题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gallery dir="l"/>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fade">
                                      <p:cBhvr>
                                        <p:cTn id="25" dur="1000"/>
                                        <p:tgtEl>
                                          <p:spTgt spid="4"/>
                                        </p:tgtEl>
                                      </p:cBhvr>
                                    </p:animEffect>
                                    <p:anim calcmode="lin" valueType="num">
                                      <p:cBhvr>
                                        <p:cTn id="26" dur="1000" fill="hold"/>
                                        <p:tgtEl>
                                          <p:spTgt spid="4"/>
                                        </p:tgtEl>
                                        <p:attrNameLst>
                                          <p:attrName>ppt_x</p:attrName>
                                        </p:attrNameLst>
                                      </p:cBhvr>
                                      <p:tavLst>
                                        <p:tav tm="0">
                                          <p:val>
                                            <p:strVal val="#ppt_x"/>
                                          </p:val>
                                        </p:tav>
                                        <p:tav tm="100000">
                                          <p:val>
                                            <p:strVal val="#ppt_x"/>
                                          </p:val>
                                        </p:tav>
                                      </p:tavLst>
                                    </p:anim>
                                    <p:anim calcmode="lin" valueType="num">
                                      <p:cBhvr>
                                        <p:cTn id="27" dur="1000" fill="hold"/>
                                        <p:tgtEl>
                                          <p:spTgt spid="4"/>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53" presetClass="entr" presetSubtype="528" fill="hold" nodeType="afterEffect">
                                  <p:stCondLst>
                                    <p:cond delay="0"/>
                                  </p:stCondLst>
                                  <p:childTnLst>
                                    <p:set>
                                      <p:cBhvr>
                                        <p:cTn id="30" dur="1" fill="hold">
                                          <p:stCondLst>
                                            <p:cond delay="0"/>
                                          </p:stCondLst>
                                        </p:cTn>
                                        <p:tgtEl>
                                          <p:spTgt spid="65"/>
                                        </p:tgtEl>
                                        <p:attrNameLst>
                                          <p:attrName>style.visibility</p:attrName>
                                        </p:attrNameLst>
                                      </p:cBhvr>
                                      <p:to>
                                        <p:strVal val="visible"/>
                                      </p:to>
                                    </p:set>
                                    <p:anim calcmode="lin" valueType="num">
                                      <p:cBhvr>
                                        <p:cTn id="31" dur="500" fill="hold"/>
                                        <p:tgtEl>
                                          <p:spTgt spid="65"/>
                                        </p:tgtEl>
                                        <p:attrNameLst>
                                          <p:attrName>ppt_w</p:attrName>
                                        </p:attrNameLst>
                                      </p:cBhvr>
                                      <p:tavLst>
                                        <p:tav tm="0">
                                          <p:val>
                                            <p:fltVal val="0"/>
                                          </p:val>
                                        </p:tav>
                                        <p:tav tm="100000">
                                          <p:val>
                                            <p:strVal val="#ppt_w"/>
                                          </p:val>
                                        </p:tav>
                                      </p:tavLst>
                                    </p:anim>
                                    <p:anim calcmode="lin" valueType="num">
                                      <p:cBhvr>
                                        <p:cTn id="32" dur="500" fill="hold"/>
                                        <p:tgtEl>
                                          <p:spTgt spid="65"/>
                                        </p:tgtEl>
                                        <p:attrNameLst>
                                          <p:attrName>ppt_h</p:attrName>
                                        </p:attrNameLst>
                                      </p:cBhvr>
                                      <p:tavLst>
                                        <p:tav tm="0">
                                          <p:val>
                                            <p:fltVal val="0"/>
                                          </p:val>
                                        </p:tav>
                                        <p:tav tm="100000">
                                          <p:val>
                                            <p:strVal val="#ppt_h"/>
                                          </p:val>
                                        </p:tav>
                                      </p:tavLst>
                                    </p:anim>
                                    <p:animEffect transition="in" filter="fade">
                                      <p:cBhvr>
                                        <p:cTn id="33" dur="500"/>
                                        <p:tgtEl>
                                          <p:spTgt spid="65"/>
                                        </p:tgtEl>
                                      </p:cBhvr>
                                    </p:animEffect>
                                    <p:anim calcmode="lin" valueType="num">
                                      <p:cBhvr>
                                        <p:cTn id="34" dur="500" fill="hold"/>
                                        <p:tgtEl>
                                          <p:spTgt spid="65"/>
                                        </p:tgtEl>
                                        <p:attrNameLst>
                                          <p:attrName>ppt_x</p:attrName>
                                        </p:attrNameLst>
                                      </p:cBhvr>
                                      <p:tavLst>
                                        <p:tav tm="0">
                                          <p:val>
                                            <p:fltVal val="0.5"/>
                                          </p:val>
                                        </p:tav>
                                        <p:tav tm="100000">
                                          <p:val>
                                            <p:strVal val="#ppt_x"/>
                                          </p:val>
                                        </p:tav>
                                      </p:tavLst>
                                    </p:anim>
                                    <p:anim calcmode="lin" valueType="num">
                                      <p:cBhvr>
                                        <p:cTn id="35" dur="500" fill="hold"/>
                                        <p:tgtEl>
                                          <p:spTgt spid="65"/>
                                        </p:tgtEl>
                                        <p:attrNameLst>
                                          <p:attrName>ppt_y</p:attrName>
                                        </p:attrNameLst>
                                      </p:cBhvr>
                                      <p:tavLst>
                                        <p:tav tm="0">
                                          <p:val>
                                            <p:fltVal val="0.5"/>
                                          </p:val>
                                        </p:tav>
                                        <p:tav tm="100000">
                                          <p:val>
                                            <p:strVal val="#ppt_y"/>
                                          </p:val>
                                        </p:tav>
                                      </p:tavLst>
                                    </p:anim>
                                  </p:childTnLst>
                                </p:cTn>
                              </p:par>
                            </p:childTnLst>
                          </p:cTn>
                        </p:par>
                        <p:par>
                          <p:cTn id="36" fill="hold">
                            <p:stCondLst>
                              <p:cond delay="4500"/>
                            </p:stCondLst>
                            <p:childTnLst>
                              <p:par>
                                <p:cTn id="37" presetID="53" presetClass="entr" presetSubtype="528" fill="hold" nodeType="afterEffect">
                                  <p:stCondLst>
                                    <p:cond delay="0"/>
                                  </p:stCondLst>
                                  <p:childTnLst>
                                    <p:set>
                                      <p:cBhvr>
                                        <p:cTn id="38" dur="1" fill="hold">
                                          <p:stCondLst>
                                            <p:cond delay="0"/>
                                          </p:stCondLst>
                                        </p:cTn>
                                        <p:tgtEl>
                                          <p:spTgt spid="66"/>
                                        </p:tgtEl>
                                        <p:attrNameLst>
                                          <p:attrName>style.visibility</p:attrName>
                                        </p:attrNameLst>
                                      </p:cBhvr>
                                      <p:to>
                                        <p:strVal val="visible"/>
                                      </p:to>
                                    </p:set>
                                    <p:anim calcmode="lin" valueType="num">
                                      <p:cBhvr>
                                        <p:cTn id="39" dur="500" fill="hold"/>
                                        <p:tgtEl>
                                          <p:spTgt spid="66"/>
                                        </p:tgtEl>
                                        <p:attrNameLst>
                                          <p:attrName>ppt_w</p:attrName>
                                        </p:attrNameLst>
                                      </p:cBhvr>
                                      <p:tavLst>
                                        <p:tav tm="0">
                                          <p:val>
                                            <p:fltVal val="0"/>
                                          </p:val>
                                        </p:tav>
                                        <p:tav tm="100000">
                                          <p:val>
                                            <p:strVal val="#ppt_w"/>
                                          </p:val>
                                        </p:tav>
                                      </p:tavLst>
                                    </p:anim>
                                    <p:anim calcmode="lin" valueType="num">
                                      <p:cBhvr>
                                        <p:cTn id="40" dur="500" fill="hold"/>
                                        <p:tgtEl>
                                          <p:spTgt spid="66"/>
                                        </p:tgtEl>
                                        <p:attrNameLst>
                                          <p:attrName>ppt_h</p:attrName>
                                        </p:attrNameLst>
                                      </p:cBhvr>
                                      <p:tavLst>
                                        <p:tav tm="0">
                                          <p:val>
                                            <p:fltVal val="0"/>
                                          </p:val>
                                        </p:tav>
                                        <p:tav tm="100000">
                                          <p:val>
                                            <p:strVal val="#ppt_h"/>
                                          </p:val>
                                        </p:tav>
                                      </p:tavLst>
                                    </p:anim>
                                    <p:animEffect transition="in" filter="fade">
                                      <p:cBhvr>
                                        <p:cTn id="41" dur="500"/>
                                        <p:tgtEl>
                                          <p:spTgt spid="66"/>
                                        </p:tgtEl>
                                      </p:cBhvr>
                                    </p:animEffect>
                                    <p:anim calcmode="lin" valueType="num">
                                      <p:cBhvr>
                                        <p:cTn id="42" dur="500" fill="hold"/>
                                        <p:tgtEl>
                                          <p:spTgt spid="66"/>
                                        </p:tgtEl>
                                        <p:attrNameLst>
                                          <p:attrName>ppt_x</p:attrName>
                                        </p:attrNameLst>
                                      </p:cBhvr>
                                      <p:tavLst>
                                        <p:tav tm="0">
                                          <p:val>
                                            <p:fltVal val="0.5"/>
                                          </p:val>
                                        </p:tav>
                                        <p:tav tm="100000">
                                          <p:val>
                                            <p:strVal val="#ppt_x"/>
                                          </p:val>
                                        </p:tav>
                                      </p:tavLst>
                                    </p:anim>
                                    <p:anim calcmode="lin" valueType="num">
                                      <p:cBhvr>
                                        <p:cTn id="43" dur="500" fill="hold"/>
                                        <p:tgtEl>
                                          <p:spTgt spid="66"/>
                                        </p:tgtEl>
                                        <p:attrNameLst>
                                          <p:attrName>ppt_y</p:attrName>
                                        </p:attrNameLst>
                                      </p:cBhvr>
                                      <p:tavLst>
                                        <p:tav tm="0">
                                          <p:val>
                                            <p:fltVal val="0.5"/>
                                          </p:val>
                                        </p:tav>
                                        <p:tav tm="100000">
                                          <p:val>
                                            <p:strVal val="#ppt_y"/>
                                          </p:val>
                                        </p:tav>
                                      </p:tavLst>
                                    </p:anim>
                                  </p:childTnLst>
                                </p:cTn>
                              </p:par>
                            </p:childTnLst>
                          </p:cTn>
                        </p:par>
                        <p:par>
                          <p:cTn id="44" fill="hold">
                            <p:stCondLst>
                              <p:cond delay="5000"/>
                            </p:stCondLst>
                            <p:childTnLst>
                              <p:par>
                                <p:cTn id="45" presetID="53" presetClass="entr" presetSubtype="528" fill="hold" nodeType="afterEffect">
                                  <p:stCondLst>
                                    <p:cond delay="0"/>
                                  </p:stCondLst>
                                  <p:childTnLst>
                                    <p:set>
                                      <p:cBhvr>
                                        <p:cTn id="46" dur="1" fill="hold">
                                          <p:stCondLst>
                                            <p:cond delay="0"/>
                                          </p:stCondLst>
                                        </p:cTn>
                                        <p:tgtEl>
                                          <p:spTgt spid="67"/>
                                        </p:tgtEl>
                                        <p:attrNameLst>
                                          <p:attrName>style.visibility</p:attrName>
                                        </p:attrNameLst>
                                      </p:cBhvr>
                                      <p:to>
                                        <p:strVal val="visible"/>
                                      </p:to>
                                    </p:set>
                                    <p:anim calcmode="lin" valueType="num">
                                      <p:cBhvr>
                                        <p:cTn id="47" dur="500" fill="hold"/>
                                        <p:tgtEl>
                                          <p:spTgt spid="67"/>
                                        </p:tgtEl>
                                        <p:attrNameLst>
                                          <p:attrName>ppt_w</p:attrName>
                                        </p:attrNameLst>
                                      </p:cBhvr>
                                      <p:tavLst>
                                        <p:tav tm="0">
                                          <p:val>
                                            <p:fltVal val="0"/>
                                          </p:val>
                                        </p:tav>
                                        <p:tav tm="100000">
                                          <p:val>
                                            <p:strVal val="#ppt_w"/>
                                          </p:val>
                                        </p:tav>
                                      </p:tavLst>
                                    </p:anim>
                                    <p:anim calcmode="lin" valueType="num">
                                      <p:cBhvr>
                                        <p:cTn id="48" dur="500" fill="hold"/>
                                        <p:tgtEl>
                                          <p:spTgt spid="67"/>
                                        </p:tgtEl>
                                        <p:attrNameLst>
                                          <p:attrName>ppt_h</p:attrName>
                                        </p:attrNameLst>
                                      </p:cBhvr>
                                      <p:tavLst>
                                        <p:tav tm="0">
                                          <p:val>
                                            <p:fltVal val="0"/>
                                          </p:val>
                                        </p:tav>
                                        <p:tav tm="100000">
                                          <p:val>
                                            <p:strVal val="#ppt_h"/>
                                          </p:val>
                                        </p:tav>
                                      </p:tavLst>
                                    </p:anim>
                                    <p:animEffect transition="in" filter="fade">
                                      <p:cBhvr>
                                        <p:cTn id="49" dur="500"/>
                                        <p:tgtEl>
                                          <p:spTgt spid="67"/>
                                        </p:tgtEl>
                                      </p:cBhvr>
                                    </p:animEffect>
                                    <p:anim calcmode="lin" valueType="num">
                                      <p:cBhvr>
                                        <p:cTn id="50" dur="500" fill="hold"/>
                                        <p:tgtEl>
                                          <p:spTgt spid="67"/>
                                        </p:tgtEl>
                                        <p:attrNameLst>
                                          <p:attrName>ppt_x</p:attrName>
                                        </p:attrNameLst>
                                      </p:cBhvr>
                                      <p:tavLst>
                                        <p:tav tm="0">
                                          <p:val>
                                            <p:fltVal val="0.5"/>
                                          </p:val>
                                        </p:tav>
                                        <p:tav tm="100000">
                                          <p:val>
                                            <p:strVal val="#ppt_x"/>
                                          </p:val>
                                        </p:tav>
                                      </p:tavLst>
                                    </p:anim>
                                    <p:anim calcmode="lin" valueType="num">
                                      <p:cBhvr>
                                        <p:cTn id="51" dur="500" fill="hold"/>
                                        <p:tgtEl>
                                          <p:spTgt spid="67"/>
                                        </p:tgtEl>
                                        <p:attrNameLst>
                                          <p:attrName>ppt_y</p:attrName>
                                        </p:attrNameLst>
                                      </p:cBhvr>
                                      <p:tavLst>
                                        <p:tav tm="0">
                                          <p:val>
                                            <p:fltVal val="0.5"/>
                                          </p:val>
                                        </p:tav>
                                        <p:tav tm="100000">
                                          <p:val>
                                            <p:strVal val="#ppt_y"/>
                                          </p:val>
                                        </p:tav>
                                      </p:tavLst>
                                    </p:anim>
                                  </p:childTnLst>
                                </p:cTn>
                              </p:par>
                            </p:childTnLst>
                          </p:cTn>
                        </p:par>
                        <p:par>
                          <p:cTn id="52" fill="hold">
                            <p:stCondLst>
                              <p:cond delay="5500"/>
                            </p:stCondLst>
                            <p:childTnLst>
                              <p:par>
                                <p:cTn id="53" presetID="53" presetClass="entr" presetSubtype="528" fill="hold" nodeType="afterEffect">
                                  <p:stCondLst>
                                    <p:cond delay="0"/>
                                  </p:stCondLst>
                                  <p:childTnLst>
                                    <p:set>
                                      <p:cBhvr>
                                        <p:cTn id="54" dur="1" fill="hold">
                                          <p:stCondLst>
                                            <p:cond delay="0"/>
                                          </p:stCondLst>
                                        </p:cTn>
                                        <p:tgtEl>
                                          <p:spTgt spid="68"/>
                                        </p:tgtEl>
                                        <p:attrNameLst>
                                          <p:attrName>style.visibility</p:attrName>
                                        </p:attrNameLst>
                                      </p:cBhvr>
                                      <p:to>
                                        <p:strVal val="visible"/>
                                      </p:to>
                                    </p:set>
                                    <p:anim calcmode="lin" valueType="num">
                                      <p:cBhvr>
                                        <p:cTn id="55" dur="500" fill="hold"/>
                                        <p:tgtEl>
                                          <p:spTgt spid="68"/>
                                        </p:tgtEl>
                                        <p:attrNameLst>
                                          <p:attrName>ppt_w</p:attrName>
                                        </p:attrNameLst>
                                      </p:cBhvr>
                                      <p:tavLst>
                                        <p:tav tm="0">
                                          <p:val>
                                            <p:fltVal val="0"/>
                                          </p:val>
                                        </p:tav>
                                        <p:tav tm="100000">
                                          <p:val>
                                            <p:strVal val="#ppt_w"/>
                                          </p:val>
                                        </p:tav>
                                      </p:tavLst>
                                    </p:anim>
                                    <p:anim calcmode="lin" valueType="num">
                                      <p:cBhvr>
                                        <p:cTn id="56" dur="500" fill="hold"/>
                                        <p:tgtEl>
                                          <p:spTgt spid="68"/>
                                        </p:tgtEl>
                                        <p:attrNameLst>
                                          <p:attrName>ppt_h</p:attrName>
                                        </p:attrNameLst>
                                      </p:cBhvr>
                                      <p:tavLst>
                                        <p:tav tm="0">
                                          <p:val>
                                            <p:fltVal val="0"/>
                                          </p:val>
                                        </p:tav>
                                        <p:tav tm="100000">
                                          <p:val>
                                            <p:strVal val="#ppt_h"/>
                                          </p:val>
                                        </p:tav>
                                      </p:tavLst>
                                    </p:anim>
                                    <p:animEffect transition="in" filter="fade">
                                      <p:cBhvr>
                                        <p:cTn id="57" dur="500"/>
                                        <p:tgtEl>
                                          <p:spTgt spid="68"/>
                                        </p:tgtEl>
                                      </p:cBhvr>
                                    </p:animEffect>
                                    <p:anim calcmode="lin" valueType="num">
                                      <p:cBhvr>
                                        <p:cTn id="58" dur="500" fill="hold"/>
                                        <p:tgtEl>
                                          <p:spTgt spid="68"/>
                                        </p:tgtEl>
                                        <p:attrNameLst>
                                          <p:attrName>ppt_x</p:attrName>
                                        </p:attrNameLst>
                                      </p:cBhvr>
                                      <p:tavLst>
                                        <p:tav tm="0">
                                          <p:val>
                                            <p:fltVal val="0.5"/>
                                          </p:val>
                                        </p:tav>
                                        <p:tav tm="100000">
                                          <p:val>
                                            <p:strVal val="#ppt_x"/>
                                          </p:val>
                                        </p:tav>
                                      </p:tavLst>
                                    </p:anim>
                                    <p:anim calcmode="lin" valueType="num">
                                      <p:cBhvr>
                                        <p:cTn id="59" dur="500" fill="hold"/>
                                        <p:tgtEl>
                                          <p:spTgt spid="68"/>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文本框 6"/>
          <p:cNvSpPr txBox="1"/>
          <p:nvPr>
            <p:custDataLst>
              <p:tags r:id="rId1"/>
            </p:custDataLst>
          </p:nvPr>
        </p:nvSpPr>
        <p:spPr>
          <a:xfrm>
            <a:off x="5550031" y="2689421"/>
            <a:ext cx="5570757" cy="1110945"/>
          </a:xfrm>
          <a:prstGeom prst="rect">
            <a:avLst/>
          </a:prstGeom>
          <a:noFill/>
        </p:spPr>
        <p:txBody>
          <a:bodyPr wrap="none" rtlCol="0" anchor="ctr">
            <a:spAutoFit/>
          </a:bodyPr>
          <a:lstStyle/>
          <a:p>
            <a:pPr algn="ctr">
              <a:lnSpc>
                <a:spcPct val="120000"/>
              </a:lnSpc>
            </a:pPr>
            <a:r>
              <a:rPr lang="zh-CN" altLang="en-US" sz="6000" dirty="0">
                <a:solidFill>
                  <a:srgbClr val="2B1F71"/>
                </a:solidFill>
                <a:latin typeface="方正有猫在_GBK" panose="02000000000000000000" pitchFamily="2" charset="-122"/>
                <a:ea typeface="方正有猫在_GBK" panose="02000000000000000000" pitchFamily="2" charset="-122"/>
              </a:rPr>
              <a:t>感谢您的观看！</a:t>
            </a:r>
          </a:p>
        </p:txBody>
      </p:sp>
      <p:sp>
        <p:nvSpPr>
          <p:cNvPr id="5" name="矩形 4"/>
          <p:cNvSpPr/>
          <p:nvPr/>
        </p:nvSpPr>
        <p:spPr>
          <a:xfrm>
            <a:off x="4671853" y="3749454"/>
            <a:ext cx="6906591" cy="600164"/>
          </a:xfrm>
          <a:prstGeom prst="rect">
            <a:avLst/>
          </a:prstGeom>
        </p:spPr>
        <p:txBody>
          <a:bodyPr wrap="square">
            <a:spAutoFit/>
          </a:bodyPr>
          <a:lstStyle/>
          <a:p>
            <a:pPr algn="ctr"/>
            <a:r>
              <a:rPr lang="zh-CN" altLang="en-US" sz="1100" dirty="0">
                <a:latin typeface="汉仪乐喵体简" panose="00020600040101010101" pitchFamily="18" charset="-122"/>
                <a:ea typeface="汉仪乐喵体简" panose="00020600040101010101" pitchFamily="18" charset="-122"/>
              </a:rPr>
              <a:t>Lorem ipsum dolor sit amet, consectetuer adipiscing elit.Aenean commodo ligula eget dolor. Aenean massa. Cum sociis natoque penatibus et magnis dis parturient montes,nascetur ridiculus mus. Donec quam felis, ultricies nec.</a:t>
            </a:r>
          </a:p>
        </p:txBody>
      </p:sp>
      <p:sp>
        <p:nvSpPr>
          <p:cNvPr id="6" name="文本框 5"/>
          <p:cNvSpPr txBox="1"/>
          <p:nvPr/>
        </p:nvSpPr>
        <p:spPr>
          <a:xfrm>
            <a:off x="6315968" y="4578913"/>
            <a:ext cx="3703258" cy="424732"/>
          </a:xfrm>
          <a:prstGeom prst="rect">
            <a:avLst/>
          </a:prstGeom>
          <a:noFill/>
        </p:spPr>
        <p:txBody>
          <a:bodyPr wrap="none" rtlCol="0" anchor="ctr">
            <a:spAutoFit/>
          </a:bodyPr>
          <a:lstStyle/>
          <a:p>
            <a:pPr>
              <a:lnSpc>
                <a:spcPct val="120000"/>
              </a:lnSpc>
            </a:pPr>
            <a:r>
              <a:rPr lang="zh-CN" altLang="en-US" dirty="0" smtClean="0">
                <a:solidFill>
                  <a:srgbClr val="9B050E"/>
                </a:solidFill>
                <a:latin typeface="汉仪乐喵体简" panose="00020600040101010101" pitchFamily="18" charset="-122"/>
                <a:ea typeface="汉仪乐喵体简" panose="00020600040101010101" pitchFamily="18" charset="-122"/>
              </a:rPr>
              <a:t>汇报人：</a:t>
            </a:r>
            <a:r>
              <a:rPr lang="en-US" altLang="zh-CN" dirty="0" smtClean="0">
                <a:solidFill>
                  <a:srgbClr val="9B050E"/>
                </a:solidFill>
                <a:latin typeface="汉仪乐喵体简" panose="00020600040101010101" pitchFamily="18" charset="-122"/>
                <a:ea typeface="汉仪乐喵体简" panose="00020600040101010101" pitchFamily="18" charset="-122"/>
              </a:rPr>
              <a:t>xxx</a:t>
            </a:r>
            <a:r>
              <a:rPr lang="zh-CN" altLang="en-US" dirty="0" smtClean="0">
                <a:solidFill>
                  <a:srgbClr val="9B050E"/>
                </a:solidFill>
                <a:latin typeface="汉仪乐喵体简" panose="00020600040101010101" pitchFamily="18" charset="-122"/>
                <a:ea typeface="汉仪乐喵体简" panose="00020600040101010101" pitchFamily="18" charset="-122"/>
              </a:rPr>
              <a:t>    </a:t>
            </a:r>
            <a:r>
              <a:rPr lang="zh-CN" altLang="en-US" dirty="0">
                <a:solidFill>
                  <a:srgbClr val="9B050E"/>
                </a:solidFill>
                <a:latin typeface="汉仪乐喵体简" panose="00020600040101010101" pitchFamily="18" charset="-122"/>
                <a:ea typeface="汉仪乐喵体简" panose="00020600040101010101" pitchFamily="18" charset="-122"/>
              </a:rPr>
              <a:t>日期：</a:t>
            </a:r>
            <a:r>
              <a:rPr lang="en-US" altLang="zh-CN" dirty="0">
                <a:solidFill>
                  <a:srgbClr val="9B050E"/>
                </a:solidFill>
                <a:latin typeface="汉仪乐喵体简" panose="00020600040101010101" pitchFamily="18" charset="-122"/>
                <a:ea typeface="汉仪乐喵体简" panose="00020600040101010101" pitchFamily="18" charset="-122"/>
              </a:rPr>
              <a:t>2019/12/30</a:t>
            </a:r>
            <a:endParaRPr lang="zh-CN" altLang="en-US" dirty="0">
              <a:solidFill>
                <a:srgbClr val="9B050E"/>
              </a:solidFill>
              <a:latin typeface="汉仪乐喵体简" panose="00020600040101010101" pitchFamily="18" charset="-122"/>
              <a:ea typeface="汉仪乐喵体简" panose="00020600040101010101" pitchFamily="18" charset="-122"/>
            </a:endParaRPr>
          </a:p>
        </p:txBody>
      </p:sp>
      <p:pic>
        <p:nvPicPr>
          <p:cNvPr id="8" name="图片 7"/>
          <p:cNvPicPr>
            <a:picLocks noChangeAspect="1"/>
          </p:cNvPicPr>
          <p:nvPr/>
        </p:nvPicPr>
        <p:blipFill rotWithShape="1">
          <a:blip r:embed="rId6" cstate="screen">
            <a:extLst>
              <a:ext uri="{28A0092B-C50C-407E-A947-70E740481C1C}">
                <a14:useLocalDpi xmlns:a14="http://schemas.microsoft.com/office/drawing/2010/main" val="0"/>
              </a:ext>
            </a:extLst>
          </a:blip>
          <a:srcRect l="60147" t="5969" b="31439"/>
          <a:stretch>
            <a:fillRect/>
          </a:stretch>
        </p:blipFill>
        <p:spPr>
          <a:xfrm>
            <a:off x="11155408" y="3962400"/>
            <a:ext cx="1036591" cy="2895600"/>
          </a:xfrm>
          <a:prstGeom prst="rect">
            <a:avLst/>
          </a:prstGeom>
        </p:spPr>
      </p:pic>
      <p:pic>
        <p:nvPicPr>
          <p:cNvPr id="9" name="a5eb">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1431925" y="-1660525"/>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400" advClick="0" advTm="5000">
        <p14:ripple/>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par>
                          <p:cTn id="7" fill="hold">
                            <p:stCondLst>
                              <p:cond delay="0"/>
                            </p:stCondLst>
                            <p:childTnLst>
                              <p:par>
                                <p:cTn id="8" presetID="38" presetClass="entr" presetSubtype="0" accel="50000" fill="hold" grpId="0" nodeType="afterEffect">
                                  <p:stCondLst>
                                    <p:cond delay="0"/>
                                  </p:stCondLst>
                                  <p:iterate type="lt">
                                    <p:tmPct val="50000"/>
                                  </p:iterate>
                                  <p:childTnLst>
                                    <p:set>
                                      <p:cBhvr>
                                        <p:cTn id="9" dur="1" fill="hold">
                                          <p:stCondLst>
                                            <p:cond delay="0"/>
                                          </p:stCondLst>
                                        </p:cTn>
                                        <p:tgtEl>
                                          <p:spTgt spid="4"/>
                                        </p:tgtEl>
                                        <p:attrNameLst>
                                          <p:attrName>style.visibility</p:attrName>
                                        </p:attrNameLst>
                                      </p:cBhvr>
                                      <p:to>
                                        <p:strVal val="visible"/>
                                      </p:to>
                                    </p:set>
                                    <p:set>
                                      <p:cBhvr>
                                        <p:cTn id="10" dur="455" fill="hold">
                                          <p:stCondLst>
                                            <p:cond delay="0"/>
                                          </p:stCondLst>
                                        </p:cTn>
                                        <p:tgtEl>
                                          <p:spTgt spid="4"/>
                                        </p:tgtEl>
                                        <p:attrNameLst>
                                          <p:attrName>style.rotation</p:attrName>
                                        </p:attrNameLst>
                                      </p:cBhvr>
                                      <p:to>
                                        <p:strVal val="-45.0"/>
                                      </p:to>
                                    </p:set>
                                    <p:anim calcmode="lin" valueType="num">
                                      <p:cBhvr>
                                        <p:cTn id="11" dur="455" fill="hold">
                                          <p:stCondLst>
                                            <p:cond delay="455"/>
                                          </p:stCondLst>
                                        </p:cTn>
                                        <p:tgtEl>
                                          <p:spTgt spid="4"/>
                                        </p:tgtEl>
                                        <p:attrNameLst>
                                          <p:attrName>style.rotation</p:attrName>
                                        </p:attrNameLst>
                                      </p:cBhvr>
                                      <p:tavLst>
                                        <p:tav tm="0">
                                          <p:val>
                                            <p:fltVal val="-45"/>
                                          </p:val>
                                        </p:tav>
                                        <p:tav tm="69900">
                                          <p:val>
                                            <p:fltVal val="45"/>
                                          </p:val>
                                        </p:tav>
                                        <p:tav tm="100000">
                                          <p:val>
                                            <p:fltVal val="0"/>
                                          </p:val>
                                        </p:tav>
                                      </p:tavLst>
                                    </p:anim>
                                    <p:anim calcmode="lin" valueType="num">
                                      <p:cBhvr>
                                        <p:cTn id="12" dur="455" fill="hold">
                                          <p:stCondLst>
                                            <p:cond delay="0"/>
                                          </p:stCondLst>
                                        </p:cTn>
                                        <p:tgtEl>
                                          <p:spTgt spid="4"/>
                                        </p:tgtEl>
                                        <p:attrNameLst>
                                          <p:attrName>ppt_y</p:attrName>
                                        </p:attrNameLst>
                                      </p:cBhvr>
                                      <p:tavLst>
                                        <p:tav tm="0">
                                          <p:val>
                                            <p:strVal val="#ppt_y-1"/>
                                          </p:val>
                                        </p:tav>
                                        <p:tav tm="100000">
                                          <p:val>
                                            <p:strVal val="#ppt_y-(0.354*#ppt_w-0.172*#ppt_h)"/>
                                          </p:val>
                                        </p:tav>
                                      </p:tavLst>
                                    </p:anim>
                                    <p:anim calcmode="lin" valueType="num">
                                      <p:cBhvr>
                                        <p:cTn id="13" dur="156" decel="50000" autoRev="1" fill="hold">
                                          <p:stCondLst>
                                            <p:cond delay="455"/>
                                          </p:stCondLst>
                                        </p:cTn>
                                        <p:tgtEl>
                                          <p:spTgt spid="4"/>
                                        </p:tgtEl>
                                        <p:attrNameLst>
                                          <p:attrName>ppt_y</p:attrName>
                                        </p:attrNameLst>
                                      </p:cBhvr>
                                      <p:tavLst>
                                        <p:tav tm="0">
                                          <p:val>
                                            <p:strVal val="#ppt_y-(0.354*#ppt_w-0.172*#ppt_h)"/>
                                          </p:val>
                                        </p:tav>
                                        <p:tav tm="100000">
                                          <p:val>
                                            <p:strVal val="#ppt_y-(0.354*#ppt_w-0.172*#ppt_h)-#ppt_h/2"/>
                                          </p:val>
                                        </p:tav>
                                      </p:tavLst>
                                    </p:anim>
                                    <p:anim calcmode="lin" valueType="num">
                                      <p:cBhvr>
                                        <p:cTn id="14" dur="136" fill="hold">
                                          <p:stCondLst>
                                            <p:cond delay="864"/>
                                          </p:stCondLst>
                                        </p:cTn>
                                        <p:tgtEl>
                                          <p:spTgt spid="4"/>
                                        </p:tgtEl>
                                        <p:attrNameLst>
                                          <p:attrName>ppt_y</p:attrName>
                                        </p:attrNameLst>
                                      </p:cBhvr>
                                      <p:tavLst>
                                        <p:tav tm="0">
                                          <p:val>
                                            <p:strVal val="#ppt_y-(0.354*#ppt_w-0.172*#ppt_h)"/>
                                          </p:val>
                                        </p:tav>
                                        <p:tav tm="100000">
                                          <p:val>
                                            <p:strVal val="#ppt_y"/>
                                          </p:val>
                                        </p:tav>
                                      </p:tavLst>
                                    </p:anim>
                                  </p:childTnLst>
                                </p:cTn>
                              </p:par>
                            </p:childTnLst>
                          </p:cTn>
                        </p:par>
                        <p:par>
                          <p:cTn id="15" fill="hold">
                            <p:stCondLst>
                              <p:cond delay="4000"/>
                            </p:stCondLst>
                            <p:childTnLst>
                              <p:par>
                                <p:cTn id="16" presetID="14" presetClass="entr" presetSubtype="10"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randombar(horizontal)">
                                      <p:cBhvr>
                                        <p:cTn id="18" dur="500"/>
                                        <p:tgtEl>
                                          <p:spTgt spid="5"/>
                                        </p:tgtEl>
                                      </p:cBhvr>
                                    </p:animEffect>
                                  </p:childTnLst>
                                </p:cTn>
                              </p:par>
                            </p:childTnLst>
                          </p:cTn>
                        </p:par>
                        <p:par>
                          <p:cTn id="19" fill="hold">
                            <p:stCondLst>
                              <p:cond delay="4500"/>
                            </p:stCondLst>
                            <p:childTnLst>
                              <p:par>
                                <p:cTn id="20" presetID="10" presetClass="entr" presetSubtype="0" fill="hold" grpId="0" nodeType="after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3" repeatCount="indefinite" fill="remove" display="0">
                  <p:stCondLst>
                    <p:cond delay="indefinite"/>
                  </p:stCondLst>
                  <p:endCondLst>
                    <p:cond evt="onStopAudio" delay="0">
                      <p:tgtEl>
                        <p:sldTgt/>
                      </p:tgtEl>
                    </p:cond>
                  </p:endCondLst>
                </p:cTn>
                <p:tgtEl>
                  <p:spTgt spid="9"/>
                </p:tgtEl>
              </p:cMediaNode>
            </p:audio>
          </p:childTnLst>
        </p:cTn>
      </p:par>
    </p:tnLst>
    <p:bldLst>
      <p:bldP spid="4" grpId="0"/>
      <p:bldP spid="5" grpId="0"/>
      <p:bldP spid="6" grpId="0"/>
    </p:bldLst>
  </p:timing>
</p:sld>
</file>

<file path=ppt/tags/tag1.xml><?xml version="1.0" encoding="utf-8"?>
<p:tagLst xmlns:a="http://schemas.openxmlformats.org/drawingml/2006/main" xmlns:r="http://schemas.openxmlformats.org/officeDocument/2006/relationships" xmlns:p="http://schemas.openxmlformats.org/presentationml/2006/main">
  <p:tag name="PA" val="v4.0.0"/>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ags/tag6.xml><?xml version="1.0" encoding="utf-8"?>
<p:tagLst xmlns:a="http://schemas.openxmlformats.org/drawingml/2006/main" xmlns:r="http://schemas.openxmlformats.org/officeDocument/2006/relationships" xmlns:p="http://schemas.openxmlformats.org/presentationml/2006/main">
  <p:tag name="PA" val="v3.0.1"/>
</p:tagLst>
</file>

<file path=ppt/tags/tag7.xml><?xml version="1.0" encoding="utf-8"?>
<p:tagLst xmlns:a="http://schemas.openxmlformats.org/drawingml/2006/main" xmlns:r="http://schemas.openxmlformats.org/officeDocument/2006/relationships" xmlns:p="http://schemas.openxmlformats.org/presentationml/2006/main">
  <p:tag name="PA" val="v3.0.1"/>
</p:tagLst>
</file>

<file path=ppt/tags/tag8.xml><?xml version="1.0" encoding="utf-8"?>
<p:tagLst xmlns:a="http://schemas.openxmlformats.org/drawingml/2006/main" xmlns:r="http://schemas.openxmlformats.org/officeDocument/2006/relationships" xmlns:p="http://schemas.openxmlformats.org/presentationml/2006/main">
  <p:tag name="PA" val="v3.0.1"/>
</p:tagLst>
</file>

<file path=ppt/tags/tag9.xml><?xml version="1.0" encoding="utf-8"?>
<p:tagLst xmlns:a="http://schemas.openxmlformats.org/drawingml/2006/main" xmlns:r="http://schemas.openxmlformats.org/officeDocument/2006/relationships" xmlns:p="http://schemas.openxmlformats.org/presentationml/2006/main">
  <p:tag name="PA" val="v3.0.1"/>
</p:tagLst>
</file>

<file path=ppt/tags/tag10.xml><?xml version="1.0" encoding="utf-8"?>
<p:tagLst xmlns:a="http://schemas.openxmlformats.org/drawingml/2006/main" xmlns:r="http://schemas.openxmlformats.org/officeDocument/2006/relationships" xmlns:p="http://schemas.openxmlformats.org/presentationml/2006/main">
  <p:tag name="PA" val="v3.0.1"/>
</p:tagLst>
</file>

<file path=ppt/tags/tag11.xml><?xml version="1.0" encoding="utf-8"?>
<p:tagLst xmlns:a="http://schemas.openxmlformats.org/drawingml/2006/main" xmlns:r="http://schemas.openxmlformats.org/officeDocument/2006/relationships" xmlns:p="http://schemas.openxmlformats.org/presentationml/2006/main">
  <p:tag name="PA" val="v3.0.1"/>
</p:tagLst>
</file>

<file path=ppt/tags/tag12.xml><?xml version="1.0" encoding="utf-8"?>
<p:tagLst xmlns:a="http://schemas.openxmlformats.org/drawingml/2006/main" xmlns:r="http://schemas.openxmlformats.org/officeDocument/2006/relationships" xmlns:p="http://schemas.openxmlformats.org/presentationml/2006/main">
  <p:tag name="PA" val="v3.0.1"/>
</p:tagLst>
</file>

<file path=ppt/tags/tag13.xml><?xml version="1.0" encoding="utf-8"?>
<p:tagLst xmlns:a="http://schemas.openxmlformats.org/drawingml/2006/main" xmlns:r="http://schemas.openxmlformats.org/officeDocument/2006/relationships" xmlns:p="http://schemas.openxmlformats.org/presentationml/2006/main">
  <p:tag name="PA" val="v3.0.1"/>
</p:tagLst>
</file>

<file path=ppt/tags/tag14.xml><?xml version="1.0" encoding="utf-8"?>
<p:tagLst xmlns:a="http://schemas.openxmlformats.org/drawingml/2006/main" xmlns:r="http://schemas.openxmlformats.org/officeDocument/2006/relationships" xmlns:p="http://schemas.openxmlformats.org/presentationml/2006/main">
  <p:tag name="PA" val="v3.0.1"/>
</p:tagLst>
</file>

<file path=ppt/tags/tag15.xml><?xml version="1.0" encoding="utf-8"?>
<p:tagLst xmlns:a="http://schemas.openxmlformats.org/drawingml/2006/main" xmlns:r="http://schemas.openxmlformats.org/officeDocument/2006/relationships" xmlns:p="http://schemas.openxmlformats.org/presentationml/2006/main">
  <p:tag name="PA" val="v3.0.1"/>
</p:tagLst>
</file>

<file path=ppt/tags/tag16.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 name="PA" val="v3.0.1"/>
</p:tagLst>
</file>

<file path=ppt/tags/tag17.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 name="PA" val="v3.0.1"/>
</p:tagLst>
</file>

<file path=ppt/tags/tag18.xml><?xml version="1.0" encoding="utf-8"?>
<p:tagLst xmlns:a="http://schemas.openxmlformats.org/drawingml/2006/main" xmlns:r="http://schemas.openxmlformats.org/officeDocument/2006/relationships" xmlns:p="http://schemas.openxmlformats.org/presentationml/2006/main">
  <p:tag name="PA" val="v4.0.0"/>
</p:tagLst>
</file>

<file path=ppt/tags/tag19.xml><?xml version="1.0" encoding="utf-8"?>
<p:tagLst xmlns:a="http://schemas.openxmlformats.org/drawingml/2006/main" xmlns:r="http://schemas.openxmlformats.org/officeDocument/2006/relationships" xmlns:p="http://schemas.openxmlformats.org/presentationml/2006/main">
  <p:tag name="PA" val="v4.0.0"/>
</p:tagLst>
</file>

<file path=ppt/tags/tag20.xml><?xml version="1.0" encoding="utf-8"?>
<p:tagLst xmlns:a="http://schemas.openxmlformats.org/drawingml/2006/main" xmlns:r="http://schemas.openxmlformats.org/officeDocument/2006/relationships" xmlns:p="http://schemas.openxmlformats.org/presentationml/2006/main">
  <p:tag name="PA" val="v4.0.0"/>
</p:tagLst>
</file>

<file path=ppt/tags/tag21.xml><?xml version="1.0" encoding="utf-8"?>
<p:tagLst xmlns:a="http://schemas.openxmlformats.org/drawingml/2006/main" xmlns:r="http://schemas.openxmlformats.org/officeDocument/2006/relationships" xmlns:p="http://schemas.openxmlformats.org/presentationml/2006/main">
  <p:tag name="PA" val="v4.0.0"/>
</p:tagLst>
</file>

<file path=ppt/tags/tag22.xml><?xml version="1.0" encoding="utf-8"?>
<p:tagLst xmlns:a="http://schemas.openxmlformats.org/drawingml/2006/main" xmlns:r="http://schemas.openxmlformats.org/officeDocument/2006/relationships" xmlns:p="http://schemas.openxmlformats.org/presentationml/2006/main">
  <p:tag name="PA" val="v4.0.0"/>
</p:tagLst>
</file>

<file path=ppt/tags/tag23.xml><?xml version="1.0" encoding="utf-8"?>
<p:tagLst xmlns:a="http://schemas.openxmlformats.org/drawingml/2006/main" xmlns:r="http://schemas.openxmlformats.org/officeDocument/2006/relationships" xmlns:p="http://schemas.openxmlformats.org/presentationml/2006/main">
  <p:tag name="PA" val="v4.0.0"/>
</p:tagLst>
</file>

<file path=ppt/tags/tag24.xml><?xml version="1.0" encoding="utf-8"?>
<p:tagLst xmlns:a="http://schemas.openxmlformats.org/drawingml/2006/main" xmlns:r="http://schemas.openxmlformats.org/officeDocument/2006/relationships" xmlns:p="http://schemas.openxmlformats.org/presentationml/2006/main">
  <p:tag name="PA" val="v4.0.0"/>
</p:tagLst>
</file>

<file path=ppt/tags/tag25.xml><?xml version="1.0" encoding="utf-8"?>
<p:tagLst xmlns:a="http://schemas.openxmlformats.org/drawingml/2006/main" xmlns:r="http://schemas.openxmlformats.org/officeDocument/2006/relationships" xmlns:p="http://schemas.openxmlformats.org/presentationml/2006/main">
  <p:tag name="PA" val="v4.0.0"/>
</p:tagLst>
</file>

<file path=ppt/tags/tag26.xml><?xml version="1.0" encoding="utf-8"?>
<p:tagLst xmlns:a="http://schemas.openxmlformats.org/drawingml/2006/main" xmlns:r="http://schemas.openxmlformats.org/officeDocument/2006/relationships" xmlns:p="http://schemas.openxmlformats.org/presentationml/2006/main">
  <p:tag name="PA" val="v4.0.0"/>
</p:tagLst>
</file>

<file path=ppt/tags/tag27.xml><?xml version="1.0" encoding="utf-8"?>
<p:tagLst xmlns:a="http://schemas.openxmlformats.org/drawingml/2006/main" xmlns:r="http://schemas.openxmlformats.org/officeDocument/2006/relationships" xmlns:p="http://schemas.openxmlformats.org/presentationml/2006/main">
  <p:tag name="PA" val="v4.0.0"/>
</p:tagLst>
</file>

<file path=ppt/tags/tag28.xml><?xml version="1.0" encoding="utf-8"?>
<p:tagLst xmlns:a="http://schemas.openxmlformats.org/drawingml/2006/main" xmlns:r="http://schemas.openxmlformats.org/officeDocument/2006/relationships" xmlns:p="http://schemas.openxmlformats.org/presentationml/2006/main">
  <p:tag name="PA" val="v4.0.0"/>
</p:tagLst>
</file>

<file path=ppt/tags/tag29.xml><?xml version="1.0" encoding="utf-8"?>
<p:tagLst xmlns:a="http://schemas.openxmlformats.org/drawingml/2006/main" xmlns:r="http://schemas.openxmlformats.org/officeDocument/2006/relationships" xmlns:p="http://schemas.openxmlformats.org/presentationml/2006/main">
  <p:tag name="PA" val="v4.0.0"/>
</p:tagLst>
</file>

<file path=ppt/tags/tag30.xml><?xml version="1.0" encoding="utf-8"?>
<p:tagLst xmlns:a="http://schemas.openxmlformats.org/drawingml/2006/main" xmlns:r="http://schemas.openxmlformats.org/officeDocument/2006/relationships" xmlns:p="http://schemas.openxmlformats.org/presentationml/2006/main">
  <p:tag name="PA" val="v4.0.0"/>
</p:tagLst>
</file>

<file path=ppt/tags/tag31.xml><?xml version="1.0" encoding="utf-8"?>
<p:tagLst xmlns:a="http://schemas.openxmlformats.org/drawingml/2006/main" xmlns:r="http://schemas.openxmlformats.org/officeDocument/2006/relationships" xmlns:p="http://schemas.openxmlformats.org/presentationml/2006/main">
  <p:tag name="PA" val="v4.0.0"/>
</p:tagLst>
</file>

<file path=ppt/tags/tag32.xml><?xml version="1.0" encoding="utf-8"?>
<p:tagLst xmlns:a="http://schemas.openxmlformats.org/drawingml/2006/main" xmlns:r="http://schemas.openxmlformats.org/officeDocument/2006/relationships" xmlns:p="http://schemas.openxmlformats.org/presentationml/2006/main">
  <p:tag name="PA" val="v4.0.0"/>
</p:tagLst>
</file>

<file path=ppt/tags/tag33.xml><?xml version="1.0" encoding="utf-8"?>
<p:tagLst xmlns:a="http://schemas.openxmlformats.org/drawingml/2006/main" xmlns:r="http://schemas.openxmlformats.org/officeDocument/2006/relationships" xmlns:p="http://schemas.openxmlformats.org/presentationml/2006/main">
  <p:tag name="PA" val="v4.0.0"/>
</p:tagLst>
</file>

<file path=ppt/tags/tag34.xml><?xml version="1.0" encoding="utf-8"?>
<p:tagLst xmlns:a="http://schemas.openxmlformats.org/drawingml/2006/main" xmlns:r="http://schemas.openxmlformats.org/officeDocument/2006/relationships" xmlns:p="http://schemas.openxmlformats.org/presentationml/2006/main">
  <p:tag name="PA" val="v4.0.0"/>
</p:tagLst>
</file>

<file path=ppt/tags/tag35.xml><?xml version="1.0" encoding="utf-8"?>
<p:tagLst xmlns:a="http://schemas.openxmlformats.org/drawingml/2006/main" xmlns:r="http://schemas.openxmlformats.org/officeDocument/2006/relationships" xmlns:p="http://schemas.openxmlformats.org/presentationml/2006/main">
  <p:tag name="PA" val="v4.0.0"/>
</p:tagLst>
</file>

<file path=ppt/tags/tag36.xml><?xml version="1.0" encoding="utf-8"?>
<p:tagLst xmlns:a="http://schemas.openxmlformats.org/drawingml/2006/main" xmlns:r="http://schemas.openxmlformats.org/officeDocument/2006/relationships" xmlns:p="http://schemas.openxmlformats.org/presentationml/2006/main">
  <p:tag name="PA" val="v4.0.0"/>
</p:tagLst>
</file>

<file path=ppt/tags/tag37.xml><?xml version="1.0" encoding="utf-8"?>
<p:tagLst xmlns:a="http://schemas.openxmlformats.org/drawingml/2006/main" xmlns:r="http://schemas.openxmlformats.org/officeDocument/2006/relationships" xmlns:p="http://schemas.openxmlformats.org/presentationml/2006/main">
  <p:tag name="PA" val="v4.0.0"/>
</p:tagLst>
</file>

<file path=ppt/tags/tag38.xml><?xml version="1.0" encoding="utf-8"?>
<p:tagLst xmlns:a="http://schemas.openxmlformats.org/drawingml/2006/main" xmlns:r="http://schemas.openxmlformats.org/officeDocument/2006/relationships" xmlns:p="http://schemas.openxmlformats.org/presentationml/2006/main">
  <p:tag name="PA" val="v4.0.0"/>
</p:tagLst>
</file>

<file path=ppt/tags/tag39.xml><?xml version="1.0" encoding="utf-8"?>
<p:tagLst xmlns:a="http://schemas.openxmlformats.org/drawingml/2006/main" xmlns:r="http://schemas.openxmlformats.org/officeDocument/2006/relationships" xmlns:p="http://schemas.openxmlformats.org/presentationml/2006/main">
  <p:tag name="PA" val="v4.0.0"/>
</p:tagLst>
</file>

<file path=ppt/tags/tag40.xml><?xml version="1.0" encoding="utf-8"?>
<p:tagLst xmlns:a="http://schemas.openxmlformats.org/drawingml/2006/main" xmlns:r="http://schemas.openxmlformats.org/officeDocument/2006/relationships" xmlns:p="http://schemas.openxmlformats.org/presentationml/2006/main">
  <p:tag name="PA" val="v4.0.0"/>
</p:tagLst>
</file>

<file path=ppt/tags/tag41.xml><?xml version="1.0" encoding="utf-8"?>
<p:tagLst xmlns:a="http://schemas.openxmlformats.org/drawingml/2006/main" xmlns:r="http://schemas.openxmlformats.org/officeDocument/2006/relationships" xmlns:p="http://schemas.openxmlformats.org/presentationml/2006/main">
  <p:tag name="PA" val="v4.0.0"/>
</p:tagLst>
</file>

<file path=ppt/tags/tag42.xml><?xml version="1.0" encoding="utf-8"?>
<p:tagLst xmlns:a="http://schemas.openxmlformats.org/drawingml/2006/main" xmlns:r="http://schemas.openxmlformats.org/officeDocument/2006/relationships" xmlns:p="http://schemas.openxmlformats.org/presentationml/2006/main">
  <p:tag name="PA" val="v4.0.0"/>
</p:tagLst>
</file>

<file path=ppt/tags/tag43.xml><?xml version="1.0" encoding="utf-8"?>
<p:tagLst xmlns:a="http://schemas.openxmlformats.org/drawingml/2006/main" xmlns:r="http://schemas.openxmlformats.org/officeDocument/2006/relationships" xmlns:p="http://schemas.openxmlformats.org/presentationml/2006/main">
  <p:tag name="PA" val="v4.0.0"/>
</p:tagLst>
</file>

<file path=ppt/tags/tag44.xml><?xml version="1.0" encoding="utf-8"?>
<p:tagLst xmlns:a="http://schemas.openxmlformats.org/drawingml/2006/main" xmlns:r="http://schemas.openxmlformats.org/officeDocument/2006/relationships" xmlns:p="http://schemas.openxmlformats.org/presentationml/2006/main">
  <p:tag name="PA" val="v4.0.0"/>
</p:tagLst>
</file>

<file path=ppt/tags/tag45.xml><?xml version="1.0" encoding="utf-8"?>
<p:tagLst xmlns:a="http://schemas.openxmlformats.org/drawingml/2006/main" xmlns:r="http://schemas.openxmlformats.org/officeDocument/2006/relationships" xmlns:p="http://schemas.openxmlformats.org/presentationml/2006/main">
  <p:tag name="PA" val="v4.0.0"/>
</p:tagLst>
</file>

<file path=ppt/tags/tag46.xml><?xml version="1.0" encoding="utf-8"?>
<p:tagLst xmlns:a="http://schemas.openxmlformats.org/drawingml/2006/main" xmlns:r="http://schemas.openxmlformats.org/officeDocument/2006/relationships" xmlns:p="http://schemas.openxmlformats.org/presentationml/2006/main">
  <p:tag name="PA" val="v4.0.0"/>
</p:tagLst>
</file>

<file path=ppt/tags/tag47.xml><?xml version="1.0" encoding="utf-8"?>
<p:tagLst xmlns:a="http://schemas.openxmlformats.org/drawingml/2006/main" xmlns:r="http://schemas.openxmlformats.org/officeDocument/2006/relationships" xmlns:p="http://schemas.openxmlformats.org/presentationml/2006/main">
  <p:tag name="PA" val="v4.0.0"/>
</p:tagLst>
</file>

<file path=ppt/tags/tag48.xml><?xml version="1.0" encoding="utf-8"?>
<p:tagLst xmlns:a="http://schemas.openxmlformats.org/drawingml/2006/main" xmlns:r="http://schemas.openxmlformats.org/officeDocument/2006/relationships" xmlns:p="http://schemas.openxmlformats.org/presentationml/2006/main">
  <p:tag name="PA" val="v4.0.0"/>
</p:tagLst>
</file>

<file path=ppt/tags/tag49.xml><?xml version="1.0" encoding="utf-8"?>
<p:tagLst xmlns:a="http://schemas.openxmlformats.org/drawingml/2006/main" xmlns:r="http://schemas.openxmlformats.org/officeDocument/2006/relationships" xmlns:p="http://schemas.openxmlformats.org/presentationml/2006/main">
  <p:tag name="PA" val="v4.0.0"/>
</p:tagLst>
</file>

<file path=ppt/tags/tag50.xml><?xml version="1.0" encoding="utf-8"?>
<p:tagLst xmlns:a="http://schemas.openxmlformats.org/drawingml/2006/main" xmlns:r="http://schemas.openxmlformats.org/officeDocument/2006/relationships" xmlns:p="http://schemas.openxmlformats.org/presentationml/2006/main">
  <p:tag name="PA" val="v4.0.0"/>
</p:tagLst>
</file>

<file path=ppt/tags/tag51.xml><?xml version="1.0" encoding="utf-8"?>
<p:tagLst xmlns:a="http://schemas.openxmlformats.org/drawingml/2006/main" xmlns:r="http://schemas.openxmlformats.org/officeDocument/2006/relationships" xmlns:p="http://schemas.openxmlformats.org/presentationml/2006/main">
  <p:tag name="PA" val="v4.0.0"/>
</p:tagLst>
</file>

<file path=ppt/tags/tag52.xml><?xml version="1.0" encoding="utf-8"?>
<p:tagLst xmlns:a="http://schemas.openxmlformats.org/drawingml/2006/main" xmlns:r="http://schemas.openxmlformats.org/officeDocument/2006/relationships" xmlns:p="http://schemas.openxmlformats.org/presentationml/2006/main">
  <p:tag name="PA" val="v4.0.0"/>
</p:tagLst>
</file>

<file path=ppt/tags/tag53.xml><?xml version="1.0" encoding="utf-8"?>
<p:tagLst xmlns:a="http://schemas.openxmlformats.org/drawingml/2006/main" xmlns:r="http://schemas.openxmlformats.org/officeDocument/2006/relationships" xmlns:p="http://schemas.openxmlformats.org/presentationml/2006/main">
  <p:tag name="PA" val="v4.0.0"/>
</p:tagLst>
</file>

<file path=ppt/tags/tag54.xml><?xml version="1.0" encoding="utf-8"?>
<p:tagLst xmlns:a="http://schemas.openxmlformats.org/drawingml/2006/main" xmlns:r="http://schemas.openxmlformats.org/officeDocument/2006/relationships" xmlns:p="http://schemas.openxmlformats.org/presentationml/2006/main">
  <p:tag name="PA" val="v4.0.0"/>
</p:tagLst>
</file>

<file path=ppt/tags/tag55.xml><?xml version="1.0" encoding="utf-8"?>
<p:tagLst xmlns:a="http://schemas.openxmlformats.org/drawingml/2006/main" xmlns:r="http://schemas.openxmlformats.org/officeDocument/2006/relationships" xmlns:p="http://schemas.openxmlformats.org/presentationml/2006/main">
  <p:tag name="PA" val="v4.0.0"/>
</p:tagLst>
</file>

<file path=ppt/tags/tag56.xml><?xml version="1.0" encoding="utf-8"?>
<p:tagLst xmlns:a="http://schemas.openxmlformats.org/drawingml/2006/main" xmlns:r="http://schemas.openxmlformats.org/officeDocument/2006/relationships" xmlns:p="http://schemas.openxmlformats.org/presentationml/2006/main">
  <p:tag name="PA" val="v4.0.0"/>
</p:tagLst>
</file>

<file path=ppt/tags/tag57.xml><?xml version="1.0" encoding="utf-8"?>
<p:tagLst xmlns:a="http://schemas.openxmlformats.org/drawingml/2006/main" xmlns:r="http://schemas.openxmlformats.org/officeDocument/2006/relationships" xmlns:p="http://schemas.openxmlformats.org/presentationml/2006/main">
  <p:tag name="PA" val="v4.0.0"/>
</p:tagLst>
</file>

<file path=ppt/tags/tag58.xml><?xml version="1.0" encoding="utf-8"?>
<p:tagLst xmlns:a="http://schemas.openxmlformats.org/drawingml/2006/main" xmlns:r="http://schemas.openxmlformats.org/officeDocument/2006/relationships" xmlns:p="http://schemas.openxmlformats.org/presentationml/2006/main">
  <p:tag name="PA" val="v4.0.0"/>
</p:tagLst>
</file>

<file path=ppt/tags/tag59.xml><?xml version="1.0" encoding="utf-8"?>
<p:tagLst xmlns:a="http://schemas.openxmlformats.org/drawingml/2006/main" xmlns:r="http://schemas.openxmlformats.org/officeDocument/2006/relationships" xmlns:p="http://schemas.openxmlformats.org/presentationml/2006/main">
  <p:tag name="PA" val="v4.0.0"/>
</p:tagLst>
</file>

<file path=ppt/tags/tag60.xml><?xml version="1.0" encoding="utf-8"?>
<p:tagLst xmlns:a="http://schemas.openxmlformats.org/drawingml/2006/main" xmlns:r="http://schemas.openxmlformats.org/officeDocument/2006/relationships" xmlns:p="http://schemas.openxmlformats.org/presentationml/2006/main">
  <p:tag name="PA" val="v4.0.0"/>
</p:tagLst>
</file>

<file path=ppt/tags/tag61.xml><?xml version="1.0" encoding="utf-8"?>
<p:tagLst xmlns:a="http://schemas.openxmlformats.org/drawingml/2006/main" xmlns:r="http://schemas.openxmlformats.org/officeDocument/2006/relationships" xmlns:p="http://schemas.openxmlformats.org/presentationml/2006/main">
  <p:tag name="PA" val="v4.0.0"/>
</p:tagLst>
</file>

<file path=ppt/tags/tag62.xml><?xml version="1.0" encoding="utf-8"?>
<p:tagLst xmlns:a="http://schemas.openxmlformats.org/drawingml/2006/main" xmlns:r="http://schemas.openxmlformats.org/officeDocument/2006/relationships" xmlns:p="http://schemas.openxmlformats.org/presentationml/2006/main">
  <p:tag name="PA" val="v4.0.0"/>
</p:tagLst>
</file>

<file path=ppt/tags/tag63.xml><?xml version="1.0" encoding="utf-8"?>
<p:tagLst xmlns:a="http://schemas.openxmlformats.org/drawingml/2006/main" xmlns:r="http://schemas.openxmlformats.org/officeDocument/2006/relationships" xmlns:p="http://schemas.openxmlformats.org/presentationml/2006/main">
  <p:tag name="PA" val="v4.0.0"/>
</p:tagLst>
</file>

<file path=ppt/tags/tag64.xml><?xml version="1.0" encoding="utf-8"?>
<p:tagLst xmlns:a="http://schemas.openxmlformats.org/drawingml/2006/main" xmlns:r="http://schemas.openxmlformats.org/officeDocument/2006/relationships" xmlns:p="http://schemas.openxmlformats.org/presentationml/2006/main">
  <p:tag name="PA" val="v4.0.0"/>
</p:tagLst>
</file>

<file path=ppt/tags/tag65.xml><?xml version="1.0" encoding="utf-8"?>
<p:tagLst xmlns:a="http://schemas.openxmlformats.org/drawingml/2006/main" xmlns:r="http://schemas.openxmlformats.org/officeDocument/2006/relationships" xmlns:p="http://schemas.openxmlformats.org/presentationml/2006/main">
  <p:tag name="PA" val="v4.0.0"/>
</p:tagLst>
</file>

<file path=ppt/tags/tag66.xml><?xml version="1.0" encoding="utf-8"?>
<p:tagLst xmlns:a="http://schemas.openxmlformats.org/drawingml/2006/main" xmlns:r="http://schemas.openxmlformats.org/officeDocument/2006/relationships" xmlns:p="http://schemas.openxmlformats.org/presentationml/2006/main">
  <p:tag name="PA" val="v4.0.0"/>
</p:tagLst>
</file>

<file path=ppt/tags/tag67.xml><?xml version="1.0" encoding="utf-8"?>
<p:tagLst xmlns:a="http://schemas.openxmlformats.org/drawingml/2006/main" xmlns:r="http://schemas.openxmlformats.org/officeDocument/2006/relationships" xmlns:p="http://schemas.openxmlformats.org/presentationml/2006/main">
  <p:tag name="PA" val="v4.0.0"/>
</p:tagLst>
</file>

<file path=ppt/tags/tag68.xml><?xml version="1.0" encoding="utf-8"?>
<p:tagLst xmlns:a="http://schemas.openxmlformats.org/drawingml/2006/main" xmlns:r="http://schemas.openxmlformats.org/officeDocument/2006/relationships" xmlns:p="http://schemas.openxmlformats.org/presentationml/2006/main">
  <p:tag name="PA" val="v4.0.0"/>
</p:tagLst>
</file>

<file path=ppt/tags/tag69.xml><?xml version="1.0" encoding="utf-8"?>
<p:tagLst xmlns:a="http://schemas.openxmlformats.org/drawingml/2006/main" xmlns:r="http://schemas.openxmlformats.org/officeDocument/2006/relationships" xmlns:p="http://schemas.openxmlformats.org/presentationml/2006/main">
  <p:tag name="PA" val="v4.0.0"/>
</p:tagLst>
</file>

<file path=ppt/tags/tag70.xml><?xml version="1.0" encoding="utf-8"?>
<p:tagLst xmlns:a="http://schemas.openxmlformats.org/drawingml/2006/main" xmlns:r="http://schemas.openxmlformats.org/officeDocument/2006/relationships" xmlns:p="http://schemas.openxmlformats.org/presentationml/2006/main">
  <p:tag name="PA" val="v4.0.0"/>
</p:tagLst>
</file>

<file path=ppt/tags/tag71.xml><?xml version="1.0" encoding="utf-8"?>
<p:tagLst xmlns:a="http://schemas.openxmlformats.org/drawingml/2006/main" xmlns:r="http://schemas.openxmlformats.org/officeDocument/2006/relationships" xmlns:p="http://schemas.openxmlformats.org/presentationml/2006/main">
  <p:tag name="PA" val="v4.0.0"/>
</p:tagLst>
</file>

<file path=ppt/tags/tag72.xml><?xml version="1.0" encoding="utf-8"?>
<p:tagLst xmlns:a="http://schemas.openxmlformats.org/drawingml/2006/main" xmlns:r="http://schemas.openxmlformats.org/officeDocument/2006/relationships" xmlns:p="http://schemas.openxmlformats.org/presentationml/2006/main">
  <p:tag name="PA" val="v4.0.0"/>
</p:tagLst>
</file>

<file path=ppt/tags/tag73.xml><?xml version="1.0" encoding="utf-8"?>
<p:tagLst xmlns:a="http://schemas.openxmlformats.org/drawingml/2006/main" xmlns:r="http://schemas.openxmlformats.org/officeDocument/2006/relationships" xmlns:p="http://schemas.openxmlformats.org/presentationml/2006/main">
  <p:tag name="PA" val="v4.0.0"/>
</p:tagLst>
</file>

<file path=ppt/tags/tag74.xml><?xml version="1.0" encoding="utf-8"?>
<p:tagLst xmlns:a="http://schemas.openxmlformats.org/drawingml/2006/main" xmlns:r="http://schemas.openxmlformats.org/officeDocument/2006/relationships" xmlns:p="http://schemas.openxmlformats.org/presentationml/2006/main">
  <p:tag name="PA" val="v4.0.0"/>
</p:tagLst>
</file>

<file path=ppt/tags/tag75.xml><?xml version="1.0" encoding="utf-8"?>
<p:tagLst xmlns:a="http://schemas.openxmlformats.org/drawingml/2006/main" xmlns:r="http://schemas.openxmlformats.org/officeDocument/2006/relationships" xmlns:p="http://schemas.openxmlformats.org/presentationml/2006/main">
  <p:tag name="PA" val="v4.0.0"/>
</p:tagLst>
</file>

<file path=ppt/tags/tag76.xml><?xml version="1.0" encoding="utf-8"?>
<p:tagLst xmlns:a="http://schemas.openxmlformats.org/drawingml/2006/main" xmlns:r="http://schemas.openxmlformats.org/officeDocument/2006/relationships" xmlns:p="http://schemas.openxmlformats.org/presentationml/2006/main">
  <p:tag name="PA" val="v4.0.0"/>
</p:tagLst>
</file>

<file path=ppt/tags/tag77.xml><?xml version="1.0" encoding="utf-8"?>
<p:tagLst xmlns:a="http://schemas.openxmlformats.org/drawingml/2006/main" xmlns:r="http://schemas.openxmlformats.org/officeDocument/2006/relationships" xmlns:p="http://schemas.openxmlformats.org/presentationml/2006/main">
  <p:tag name="PA" val="v4.0.0"/>
</p:tagLst>
</file>

<file path=ppt/tags/tag78.xml><?xml version="1.0" encoding="utf-8"?>
<p:tagLst xmlns:a="http://schemas.openxmlformats.org/drawingml/2006/main" xmlns:r="http://schemas.openxmlformats.org/officeDocument/2006/relationships" xmlns:p="http://schemas.openxmlformats.org/presentationml/2006/main">
  <p:tag name="PA" val="v4.0.0"/>
</p:tagLst>
</file>

<file path=ppt/tags/tag79.xml><?xml version="1.0" encoding="utf-8"?>
<p:tagLst xmlns:a="http://schemas.openxmlformats.org/drawingml/2006/main" xmlns:r="http://schemas.openxmlformats.org/officeDocument/2006/relationships" xmlns:p="http://schemas.openxmlformats.org/presentationml/2006/main">
  <p:tag name="PA" val="v4.0.0"/>
</p:tagLst>
</file>

<file path=ppt/tags/tag80.xml><?xml version="1.0" encoding="utf-8"?>
<p:tagLst xmlns:a="http://schemas.openxmlformats.org/drawingml/2006/main" xmlns:r="http://schemas.openxmlformats.org/officeDocument/2006/relationships" xmlns:p="http://schemas.openxmlformats.org/presentationml/2006/main">
  <p:tag name="PA" val="v4.0.0"/>
</p:tagLst>
</file>

<file path=ppt/tags/tag81.xml><?xml version="1.0" encoding="utf-8"?>
<p:tagLst xmlns:a="http://schemas.openxmlformats.org/drawingml/2006/main" xmlns:r="http://schemas.openxmlformats.org/officeDocument/2006/relationships" xmlns:p="http://schemas.openxmlformats.org/presentationml/2006/main">
  <p:tag name="PA" val="v4.0.0"/>
</p:tagLst>
</file>

<file path=ppt/tags/tag82.xml><?xml version="1.0" encoding="utf-8"?>
<p:tagLst xmlns:a="http://schemas.openxmlformats.org/drawingml/2006/main" xmlns:r="http://schemas.openxmlformats.org/officeDocument/2006/relationships" xmlns:p="http://schemas.openxmlformats.org/presentationml/2006/main">
  <p:tag name="PA" val="v4.0.0"/>
</p:tagLst>
</file>

<file path=ppt/tags/tag83.xml><?xml version="1.0" encoding="utf-8"?>
<p:tagLst xmlns:a="http://schemas.openxmlformats.org/drawingml/2006/main" xmlns:r="http://schemas.openxmlformats.org/officeDocument/2006/relationships" xmlns:p="http://schemas.openxmlformats.org/presentationml/2006/main">
  <p:tag name="PA" val="v4.0.0"/>
</p:tagLst>
</file>

<file path=ppt/tags/tag84.xml><?xml version="1.0" encoding="utf-8"?>
<p:tagLst xmlns:a="http://schemas.openxmlformats.org/drawingml/2006/main" xmlns:r="http://schemas.openxmlformats.org/officeDocument/2006/relationships" xmlns:p="http://schemas.openxmlformats.org/presentationml/2006/main">
  <p:tag name="PA" val="v4.0.0"/>
</p:tagLst>
</file>

<file path=ppt/tags/tag85.xml><?xml version="1.0" encoding="utf-8"?>
<p:tagLst xmlns:a="http://schemas.openxmlformats.org/drawingml/2006/main" xmlns:r="http://schemas.openxmlformats.org/officeDocument/2006/relationships" xmlns:p="http://schemas.openxmlformats.org/presentationml/2006/main">
  <p:tag name="PA" val="v4.0.0"/>
</p:tagLst>
</file>

<file path=ppt/tags/tag86.xml><?xml version="1.0" encoding="utf-8"?>
<p:tagLst xmlns:a="http://schemas.openxmlformats.org/drawingml/2006/main" xmlns:r="http://schemas.openxmlformats.org/officeDocument/2006/relationships" xmlns:p="http://schemas.openxmlformats.org/presentationml/2006/main">
  <p:tag name="PA" val="v4.0.0"/>
</p:tagLst>
</file>

<file path=ppt/tags/tag87.xml><?xml version="1.0" encoding="utf-8"?>
<p:tagLst xmlns:a="http://schemas.openxmlformats.org/drawingml/2006/main" xmlns:r="http://schemas.openxmlformats.org/officeDocument/2006/relationships" xmlns:p="http://schemas.openxmlformats.org/presentationml/2006/main">
  <p:tag name="PA" val="v4.0.0"/>
</p:tagLst>
</file>

<file path=ppt/tags/tag88.xml><?xml version="1.0" encoding="utf-8"?>
<p:tagLst xmlns:a="http://schemas.openxmlformats.org/drawingml/2006/main" xmlns:r="http://schemas.openxmlformats.org/officeDocument/2006/relationships" xmlns:p="http://schemas.openxmlformats.org/presentationml/2006/main">
  <p:tag name="PA" val="v4.0.0"/>
</p:tagLst>
</file>

<file path=ppt/tags/tag89.xml><?xml version="1.0" encoding="utf-8"?>
<p:tagLst xmlns:a="http://schemas.openxmlformats.org/drawingml/2006/main" xmlns:r="http://schemas.openxmlformats.org/officeDocument/2006/relationships" xmlns:p="http://schemas.openxmlformats.org/presentationml/2006/main">
  <p:tag name="PA" val="v4.0.0"/>
</p:tagLst>
</file>

<file path=ppt/tags/tag90.xml><?xml version="1.0" encoding="utf-8"?>
<p:tagLst xmlns:a="http://schemas.openxmlformats.org/drawingml/2006/main" xmlns:r="http://schemas.openxmlformats.org/officeDocument/2006/relationships" xmlns:p="http://schemas.openxmlformats.org/presentationml/2006/main">
  <p:tag name="PA" val="v4.0.0"/>
</p:tagLst>
</file>

<file path=ppt/tags/tag91.xml><?xml version="1.0" encoding="utf-8"?>
<p:tagLst xmlns:a="http://schemas.openxmlformats.org/drawingml/2006/main" xmlns:r="http://schemas.openxmlformats.org/officeDocument/2006/relationships" xmlns:p="http://schemas.openxmlformats.org/presentationml/2006/main">
  <p:tag name="PA" val="v4.0.0"/>
</p:tagLst>
</file>

<file path=ppt/tags/tag92.xml><?xml version="1.0" encoding="utf-8"?>
<p:tagLst xmlns:a="http://schemas.openxmlformats.org/drawingml/2006/main" xmlns:r="http://schemas.openxmlformats.org/officeDocument/2006/relationships" xmlns:p="http://schemas.openxmlformats.org/presentationml/2006/main">
  <p:tag name="PA" val="v4.0.0"/>
</p:tagLst>
</file>

<file path=ppt/tags/tag93.xml><?xml version="1.0" encoding="utf-8"?>
<p:tagLst xmlns:a="http://schemas.openxmlformats.org/drawingml/2006/main" xmlns:r="http://schemas.openxmlformats.org/officeDocument/2006/relationships" xmlns:p="http://schemas.openxmlformats.org/presentationml/2006/main">
  <p:tag name="PA" val="v4.0.0"/>
</p:tagLst>
</file>

<file path=ppt/tags/tag94.xml><?xml version="1.0" encoding="utf-8"?>
<p:tagLst xmlns:a="http://schemas.openxmlformats.org/drawingml/2006/main" xmlns:r="http://schemas.openxmlformats.org/officeDocument/2006/relationships" xmlns:p="http://schemas.openxmlformats.org/presentationml/2006/main">
  <p:tag name="PA" val="v4.0.0"/>
</p:tagLst>
</file>

<file path=ppt/tags/tag95.xml><?xml version="1.0" encoding="utf-8"?>
<p:tagLst xmlns:a="http://schemas.openxmlformats.org/drawingml/2006/main" xmlns:r="http://schemas.openxmlformats.org/officeDocument/2006/relationships" xmlns:p="http://schemas.openxmlformats.org/presentationml/2006/main">
  <p:tag name="PA" val="v4.0.0"/>
</p:tagLst>
</file>

<file path=ppt/tags/tag96.xml><?xml version="1.0" encoding="utf-8"?>
<p:tagLst xmlns:a="http://schemas.openxmlformats.org/drawingml/2006/main" xmlns:r="http://schemas.openxmlformats.org/officeDocument/2006/relationships" xmlns:p="http://schemas.openxmlformats.org/presentationml/2006/main">
  <p:tag name="PA" val="v4.0.0"/>
</p:tagLst>
</file>

<file path=ppt/tags/tag97.xml><?xml version="1.0" encoding="utf-8"?>
<p:tagLst xmlns:a="http://schemas.openxmlformats.org/drawingml/2006/main" xmlns:r="http://schemas.openxmlformats.org/officeDocument/2006/relationships" xmlns:p="http://schemas.openxmlformats.org/presentationml/2006/main">
  <p:tag name="PA" val="v4.0.0"/>
</p:tagLst>
</file>

<file path=ppt/tags/tag98.xml><?xml version="1.0" encoding="utf-8"?>
<p:tagLst xmlns:a="http://schemas.openxmlformats.org/drawingml/2006/main" xmlns:r="http://schemas.openxmlformats.org/officeDocument/2006/relationships" xmlns:p="http://schemas.openxmlformats.org/presentationml/2006/main">
  <p:tag name="PA" val="v4.0.0"/>
</p:tagLst>
</file>

<file path=ppt/tags/tag99.xml><?xml version="1.0" encoding="utf-8"?>
<p:tagLst xmlns:a="http://schemas.openxmlformats.org/drawingml/2006/main" xmlns:r="http://schemas.openxmlformats.org/officeDocument/2006/relationships" xmlns:p="http://schemas.openxmlformats.org/presentationml/2006/main">
  <p:tag name="PA" val="v4.0.0"/>
</p:tagLst>
</file>

<file path=ppt/tags/tag100.xml><?xml version="1.0" encoding="utf-8"?>
<p:tagLst xmlns:a="http://schemas.openxmlformats.org/drawingml/2006/main" xmlns:r="http://schemas.openxmlformats.org/officeDocument/2006/relationships" xmlns:p="http://schemas.openxmlformats.org/presentationml/2006/main">
  <p:tag name="PA" val="v4.0.0"/>
</p:tagLst>
</file>

<file path=ppt/tags/tag101.xml><?xml version="1.0" encoding="utf-8"?>
<p:tagLst xmlns:a="http://schemas.openxmlformats.org/drawingml/2006/main" xmlns:r="http://schemas.openxmlformats.org/officeDocument/2006/relationships" xmlns:p="http://schemas.openxmlformats.org/presentationml/2006/main">
  <p:tag name="PA" val="v4.0.0"/>
</p:tagLst>
</file>

<file path=ppt/tags/tag102.xml><?xml version="1.0" encoding="utf-8"?>
<p:tagLst xmlns:a="http://schemas.openxmlformats.org/drawingml/2006/main" xmlns:r="http://schemas.openxmlformats.org/officeDocument/2006/relationships" xmlns:p="http://schemas.openxmlformats.org/presentationml/2006/main">
  <p:tag name="PA" val="v4.0.0"/>
</p:tagLst>
</file>

<file path=ppt/tags/tag103.xml><?xml version="1.0" encoding="utf-8"?>
<p:tagLst xmlns:a="http://schemas.openxmlformats.org/drawingml/2006/main" xmlns:r="http://schemas.openxmlformats.org/officeDocument/2006/relationships" xmlns:p="http://schemas.openxmlformats.org/presentationml/2006/main">
  <p:tag name="PA" val="v4.0.0"/>
</p:tagLst>
</file>

<file path=ppt/tags/tag104.xml><?xml version="1.0" encoding="utf-8"?>
<p:tagLst xmlns:a="http://schemas.openxmlformats.org/drawingml/2006/main" xmlns:r="http://schemas.openxmlformats.org/officeDocument/2006/relationships" xmlns:p="http://schemas.openxmlformats.org/presentationml/2006/main">
  <p:tag name="PA" val="v4.0.0"/>
</p:tagLst>
</file>

<file path=ppt/tags/tag105.xml><?xml version="1.0" encoding="utf-8"?>
<p:tagLst xmlns:a="http://schemas.openxmlformats.org/drawingml/2006/main" xmlns:r="http://schemas.openxmlformats.org/officeDocument/2006/relationships" xmlns:p="http://schemas.openxmlformats.org/presentationml/2006/main">
  <p:tag name="PA" val="v4.0.0"/>
</p:tagLst>
</file>

<file path=ppt/tags/tag106.xml><?xml version="1.0" encoding="utf-8"?>
<p:tagLst xmlns:a="http://schemas.openxmlformats.org/drawingml/2006/main" xmlns:r="http://schemas.openxmlformats.org/officeDocument/2006/relationships" xmlns:p="http://schemas.openxmlformats.org/presentationml/2006/main">
  <p:tag name="PA" val="v4.0.0"/>
</p:tagLst>
</file>

<file path=ppt/tags/tag107.xml><?xml version="1.0" encoding="utf-8"?>
<p:tagLst xmlns:a="http://schemas.openxmlformats.org/drawingml/2006/main" xmlns:r="http://schemas.openxmlformats.org/officeDocument/2006/relationships" xmlns:p="http://schemas.openxmlformats.org/presentationml/2006/main">
  <p:tag name="PA" val="v4.0.0"/>
</p:tagLst>
</file>

<file path=ppt/tags/tag108.xml><?xml version="1.0" encoding="utf-8"?>
<p:tagLst xmlns:a="http://schemas.openxmlformats.org/drawingml/2006/main" xmlns:r="http://schemas.openxmlformats.org/officeDocument/2006/relationships" xmlns:p="http://schemas.openxmlformats.org/presentationml/2006/main">
  <p:tag name="PA" val="v4.0.0"/>
</p:tagLst>
</file>

<file path=ppt/tags/tag109.xml><?xml version="1.0" encoding="utf-8"?>
<p:tagLst xmlns:a="http://schemas.openxmlformats.org/drawingml/2006/main" xmlns:r="http://schemas.openxmlformats.org/officeDocument/2006/relationships" xmlns:p="http://schemas.openxmlformats.org/presentationml/2006/main">
  <p:tag name="PA" val="v4.0.0"/>
</p:tagLst>
</file>

<file path=ppt/tags/tag110.xml><?xml version="1.0" encoding="utf-8"?>
<p:tagLst xmlns:a="http://schemas.openxmlformats.org/drawingml/2006/main" xmlns:r="http://schemas.openxmlformats.org/officeDocument/2006/relationships" xmlns:p="http://schemas.openxmlformats.org/presentationml/2006/main">
  <p:tag name="PA" val="v4.0.0"/>
</p:tagLst>
</file>

<file path=ppt/theme/theme1.xml><?xml version="1.0" encoding="utf-8"?>
<a:theme xmlns:a="http://schemas.openxmlformats.org/drawingml/2006/main" name="PPT定制1801380800">
  <a:themeElements>
    <a:clrScheme name="MC-欧美风主题色">
      <a:dk1>
        <a:srgbClr val="000000"/>
      </a:dk1>
      <a:lt1>
        <a:srgbClr val="FFFFFF"/>
      </a:lt1>
      <a:dk2>
        <a:srgbClr val="44546A"/>
      </a:dk2>
      <a:lt2>
        <a:srgbClr val="E7E6E6"/>
      </a:lt2>
      <a:accent1>
        <a:srgbClr val="2B1F72"/>
      </a:accent1>
      <a:accent2>
        <a:srgbClr val="F18500"/>
      </a:accent2>
      <a:accent3>
        <a:srgbClr val="5581B4"/>
      </a:accent3>
      <a:accent4>
        <a:srgbClr val="2B1F72"/>
      </a:accent4>
      <a:accent5>
        <a:srgbClr val="F18500"/>
      </a:accent5>
      <a:accent6>
        <a:srgbClr val="5581B4"/>
      </a:accent6>
      <a:hlink>
        <a:srgbClr val="0563C1"/>
      </a:hlink>
      <a:folHlink>
        <a:srgbClr val="954F72"/>
      </a:folHlink>
    </a:clrScheme>
    <a:fontScheme name="Arial+微软雅黑">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rtlCol="0" anchor="ctr">
        <a:spAutoFit/>
      </a:bodyPr>
      <a:lstStyle>
        <a:defPPr>
          <a:lnSpc>
            <a:spcPct val="120000"/>
          </a:lnSpc>
          <a:defRPr dirty="0" smtClean="0">
            <a:solidFill>
              <a:schemeClr val="tx1">
                <a:lumMod val="75000"/>
                <a:lumOff val="25000"/>
              </a:schemeClr>
            </a:solidFill>
          </a:defRPr>
        </a:defPPr>
      </a:lstStyle>
    </a:txDef>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千图</Template>
  <TotalTime>1</TotalTime>
  <Words>1878</Words>
  <Application>Microsoft Office PowerPoint</Application>
  <PresentationFormat>自定义</PresentationFormat>
  <Paragraphs>239</Paragraphs>
  <Slides>24</Slides>
  <Notes>24</Notes>
  <HiddenSlides>0</HiddenSlides>
  <MMClips>2</MMClips>
  <ScaleCrop>false</ScaleCrop>
  <HeadingPairs>
    <vt:vector size="4" baseType="variant">
      <vt:variant>
        <vt:lpstr>主题</vt:lpstr>
      </vt:variant>
      <vt:variant>
        <vt:i4>1</vt:i4>
      </vt:variant>
      <vt:variant>
        <vt:lpstr>幻灯片标题</vt:lpstr>
      </vt:variant>
      <vt:variant>
        <vt:i4>24</vt:i4>
      </vt:variant>
    </vt:vector>
  </HeadingPairs>
  <TitlesOfParts>
    <vt:vector size="25" baseType="lpstr">
      <vt:lpstr>PPT定制1801380800</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演示文稿15</dc:title>
  <dc:creator>柚子设计</dc:creator>
  <cp:keywords>MC-PPT模板</cp:keywords>
  <cp:lastModifiedBy>Sky123.Org</cp:lastModifiedBy>
  <cp:revision>12</cp:revision>
  <dcterms:created xsi:type="dcterms:W3CDTF">2017-11-06T10:27:00Z</dcterms:created>
  <dcterms:modified xsi:type="dcterms:W3CDTF">2018-01-11T07:51:53Z</dcterms:modified>
  <cp:category>模板</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2052-10.1.0.7023</vt:lpwstr>
  </property>
</Properties>
</file>