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40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.xml" ContentType="application/vnd.openxmlformats-officedocument.themeOverr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7"/>
  </p:notesMasterIdLst>
  <p:handoutMasterIdLst>
    <p:handoutMasterId r:id="rId28"/>
  </p:handoutMasterIdLst>
  <p:sldIdLst>
    <p:sldId id="3429" r:id="rId2"/>
    <p:sldId id="3391" r:id="rId3"/>
    <p:sldId id="3318" r:id="rId4"/>
    <p:sldId id="3394" r:id="rId5"/>
    <p:sldId id="3412" r:id="rId6"/>
    <p:sldId id="3414" r:id="rId7"/>
    <p:sldId id="3421" r:id="rId8"/>
    <p:sldId id="3417" r:id="rId9"/>
    <p:sldId id="3425" r:id="rId10"/>
    <p:sldId id="3396" r:id="rId11"/>
    <p:sldId id="3419" r:id="rId12"/>
    <p:sldId id="3411" r:id="rId13"/>
    <p:sldId id="3415" r:id="rId14"/>
    <p:sldId id="3416" r:id="rId15"/>
    <p:sldId id="3426" r:id="rId16"/>
    <p:sldId id="3418" r:id="rId17"/>
    <p:sldId id="3428" r:id="rId18"/>
    <p:sldId id="3410" r:id="rId19"/>
    <p:sldId id="3413" r:id="rId20"/>
    <p:sldId id="3427" r:id="rId21"/>
    <p:sldId id="3397" r:id="rId22"/>
    <p:sldId id="3420" r:id="rId23"/>
    <p:sldId id="3422" r:id="rId24"/>
    <p:sldId id="3423" r:id="rId25"/>
    <p:sldId id="3424" r:id="rId26"/>
  </p:sldIdLst>
  <p:sldSz cx="12188825" cy="685800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06423" indent="-17304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15855" indent="-34910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825288" indent="-52516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434720" indent="-70122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166870" algn="l" defTabSz="866748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600245" algn="l" defTabSz="866748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033618" algn="l" defTabSz="866748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466993" algn="l" defTabSz="866748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7" userDrawn="1">
          <p15:clr>
            <a:srgbClr val="A4A3A4"/>
          </p15:clr>
        </p15:guide>
        <p15:guide id="2" pos="5398" userDrawn="1">
          <p15:clr>
            <a:srgbClr val="A4A3A4"/>
          </p15:clr>
        </p15:guide>
        <p15:guide id="5" orient="horz" pos="5576" userDrawn="1">
          <p15:clr>
            <a:srgbClr val="A4A3A4"/>
          </p15:clr>
        </p15:guide>
        <p15:guide id="6" pos="10113" userDrawn="1">
          <p15:clr>
            <a:srgbClr val="A4A3A4"/>
          </p15:clr>
        </p15:guide>
        <p15:guide id="7" pos="501" userDrawn="1">
          <p15:clr>
            <a:srgbClr val="A4A3A4"/>
          </p15:clr>
        </p15:guide>
        <p15:guide id="8" pos="1799" userDrawn="1">
          <p15:clr>
            <a:srgbClr val="A4A3A4"/>
          </p15:clr>
        </p15:guide>
        <p15:guide id="9" orient="horz" pos="311" userDrawn="1">
          <p15:clr>
            <a:srgbClr val="A4A3A4"/>
          </p15:clr>
        </p15:guide>
        <p15:guide id="10" orient="horz" pos="3967" userDrawn="1">
          <p15:clr>
            <a:srgbClr val="A4A3A4"/>
          </p15:clr>
        </p15:guide>
        <p15:guide id="11" pos="3840" userDrawn="1">
          <p15:clr>
            <a:srgbClr val="A4A3A4"/>
          </p15:clr>
        </p15:guide>
        <p15:guide id="12" pos="7193" userDrawn="1">
          <p15:clr>
            <a:srgbClr val="A4A3A4"/>
          </p15:clr>
        </p15:guide>
        <p15:guide id="13" pos="356" userDrawn="1">
          <p15:clr>
            <a:srgbClr val="A4A3A4"/>
          </p15:clr>
        </p15:guide>
        <p15:guide id="14" pos="127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1233"/>
    <a:srgbClr val="9F7B63"/>
    <a:srgbClr val="F48E77"/>
    <a:srgbClr val="A1BD70"/>
    <a:srgbClr val="889EB6"/>
    <a:srgbClr val="004236"/>
    <a:srgbClr val="169274"/>
    <a:srgbClr val="60AEA9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986" autoAdjust="0"/>
  </p:normalViewPr>
  <p:slideViewPr>
    <p:cSldViewPr>
      <p:cViewPr>
        <p:scale>
          <a:sx n="50" d="100"/>
          <a:sy n="50" d="100"/>
        </p:scale>
        <p:origin x="1651" y="686"/>
      </p:cViewPr>
      <p:guideLst>
        <p:guide orient="horz" pos="437"/>
        <p:guide pos="5398"/>
        <p:guide orient="horz" pos="5576"/>
        <p:guide pos="10113"/>
        <p:guide pos="501"/>
        <p:guide pos="1799"/>
        <p:guide orient="horz" pos="311"/>
        <p:guide orient="horz" pos="3967"/>
        <p:guide pos="3840"/>
        <p:guide pos="7193"/>
        <p:guide pos="356"/>
        <p:guide pos="1279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2018/6/19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3187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6524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29861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3199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166390" algn="l" defTabSz="8665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599668" algn="l" defTabSz="8665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32948" algn="l" defTabSz="8665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466224" algn="l" defTabSz="8665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688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71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937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72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716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BB3A-D6CC-4186-90DB-758CD0665105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572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806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152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244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424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84203-20BB-4E94-8778-90C0AA34F37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813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151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336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pPr/>
              <a:t>14</a:t>
            </a:fld>
            <a:endParaRPr lang="en-US" sz="12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2356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860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2F313-D051-4284-95AD-6163FA12869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2804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99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533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1874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2462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9187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623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1862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0418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84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89" b="17167"/>
          <a:stretch/>
        </p:blipFill>
        <p:spPr>
          <a:xfrm>
            <a:off x="1" y="0"/>
            <a:ext cx="12179713" cy="3382564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240304" y="165645"/>
            <a:ext cx="1474361" cy="1343734"/>
            <a:chOff x="611811" y="412304"/>
            <a:chExt cx="3601409" cy="3281916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326" y="412304"/>
              <a:ext cx="3070854" cy="328191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811" y="1327206"/>
              <a:ext cx="3601409" cy="1658748"/>
            </a:xfrm>
            <a:prstGeom prst="rect">
              <a:avLst/>
            </a:prstGeom>
          </p:spPr>
        </p:pic>
      </p:grpSp>
      <p:sp>
        <p:nvSpPr>
          <p:cNvPr id="3" name="文本框 32"/>
          <p:cNvSpPr txBox="1"/>
          <p:nvPr userDrawn="1"/>
        </p:nvSpPr>
        <p:spPr>
          <a:xfrm>
            <a:off x="1935514" y="606748"/>
            <a:ext cx="1723480" cy="461502"/>
          </a:xfrm>
          <a:prstGeom prst="rect">
            <a:avLst/>
          </a:prstGeom>
          <a:noFill/>
        </p:spPr>
        <p:txBody>
          <a:bodyPr wrap="none" lIns="91406" tIns="45703" rIns="91406" bIns="45703">
            <a:spAutoFit/>
          </a:bodyPr>
          <a:lstStyle/>
          <a:p>
            <a:r>
              <a: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请输入标题</a:t>
            </a:r>
            <a:endParaRPr lang="en-US" altLang="zh-CN" sz="2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89" b="17167"/>
          <a:stretch/>
        </p:blipFill>
        <p:spPr>
          <a:xfrm>
            <a:off x="1" y="0"/>
            <a:ext cx="12179713" cy="3382564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240304" y="165645"/>
            <a:ext cx="1474361" cy="1343734"/>
            <a:chOff x="611811" y="412304"/>
            <a:chExt cx="3601409" cy="3281916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326" y="412304"/>
              <a:ext cx="3070854" cy="328191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811" y="1327206"/>
              <a:ext cx="3601409" cy="1658748"/>
            </a:xfrm>
            <a:prstGeom prst="rect">
              <a:avLst/>
            </a:prstGeom>
          </p:spPr>
        </p:pic>
      </p:grpSp>
      <p:sp>
        <p:nvSpPr>
          <p:cNvPr id="15" name="文本框 32"/>
          <p:cNvSpPr txBox="1"/>
          <p:nvPr userDrawn="1"/>
        </p:nvSpPr>
        <p:spPr>
          <a:xfrm>
            <a:off x="1935514" y="606748"/>
            <a:ext cx="1723480" cy="461502"/>
          </a:xfrm>
          <a:prstGeom prst="rect">
            <a:avLst/>
          </a:prstGeom>
          <a:noFill/>
        </p:spPr>
        <p:txBody>
          <a:bodyPr wrap="none" lIns="91406" tIns="45703" rIns="91406" bIns="45703">
            <a:spAutoFit/>
          </a:bodyPr>
          <a:lstStyle/>
          <a:p>
            <a:r>
              <a: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请输入标题</a:t>
            </a:r>
            <a:endParaRPr lang="en-US" altLang="zh-CN" sz="2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89" b="17167"/>
          <a:stretch/>
        </p:blipFill>
        <p:spPr>
          <a:xfrm>
            <a:off x="1" y="0"/>
            <a:ext cx="12179713" cy="3382564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240304" y="165645"/>
            <a:ext cx="1474361" cy="1343734"/>
            <a:chOff x="611811" y="412304"/>
            <a:chExt cx="3601409" cy="3281916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326" y="412304"/>
              <a:ext cx="3070854" cy="328191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811" y="1327206"/>
              <a:ext cx="3601409" cy="1658748"/>
            </a:xfrm>
            <a:prstGeom prst="rect">
              <a:avLst/>
            </a:prstGeom>
          </p:spPr>
        </p:pic>
      </p:grpSp>
      <p:sp>
        <p:nvSpPr>
          <p:cNvPr id="15" name="文本框 32"/>
          <p:cNvSpPr txBox="1"/>
          <p:nvPr userDrawn="1"/>
        </p:nvSpPr>
        <p:spPr>
          <a:xfrm>
            <a:off x="1935514" y="606748"/>
            <a:ext cx="1723480" cy="461502"/>
          </a:xfrm>
          <a:prstGeom prst="rect">
            <a:avLst/>
          </a:prstGeom>
          <a:noFill/>
        </p:spPr>
        <p:txBody>
          <a:bodyPr wrap="none" lIns="91406" tIns="45703" rIns="91406" bIns="45703">
            <a:spAutoFit/>
          </a:bodyPr>
          <a:lstStyle/>
          <a:p>
            <a:r>
              <a: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请输入标题</a:t>
            </a:r>
            <a:endParaRPr lang="en-US" altLang="zh-CN" sz="2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89" b="17167"/>
          <a:stretch/>
        </p:blipFill>
        <p:spPr>
          <a:xfrm>
            <a:off x="1" y="0"/>
            <a:ext cx="12179713" cy="3382564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240304" y="165645"/>
            <a:ext cx="1474361" cy="1343734"/>
            <a:chOff x="611811" y="412304"/>
            <a:chExt cx="3601409" cy="3281916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326" y="412304"/>
              <a:ext cx="3070854" cy="328191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811" y="1327206"/>
              <a:ext cx="3601409" cy="1658748"/>
            </a:xfrm>
            <a:prstGeom prst="rect">
              <a:avLst/>
            </a:prstGeom>
          </p:spPr>
        </p:pic>
      </p:grpSp>
      <p:sp>
        <p:nvSpPr>
          <p:cNvPr id="15" name="文本框 32"/>
          <p:cNvSpPr txBox="1"/>
          <p:nvPr userDrawn="1"/>
        </p:nvSpPr>
        <p:spPr>
          <a:xfrm>
            <a:off x="1935514" y="606748"/>
            <a:ext cx="1723480" cy="461502"/>
          </a:xfrm>
          <a:prstGeom prst="rect">
            <a:avLst/>
          </a:prstGeom>
          <a:noFill/>
        </p:spPr>
        <p:txBody>
          <a:bodyPr wrap="none" lIns="91406" tIns="45703" rIns="91406" bIns="45703">
            <a:spAutoFit/>
          </a:bodyPr>
          <a:lstStyle/>
          <a:p>
            <a:r>
              <a:rPr lang="zh-CN" altLang="en-US" sz="2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请输入标题</a:t>
            </a:r>
            <a:endParaRPr lang="en-US" altLang="zh-CN" sz="2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43" b="17167"/>
          <a:stretch/>
        </p:blipFill>
        <p:spPr>
          <a:xfrm>
            <a:off x="9113" y="0"/>
            <a:ext cx="12179713" cy="3963888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pPr/>
              <a:t>2018/6/19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2" y="3908905"/>
            <a:ext cx="12188825" cy="29490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29" y="-18772"/>
            <a:ext cx="5374264" cy="57443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343" y="1686193"/>
            <a:ext cx="6302778" cy="290331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021" y="4656634"/>
            <a:ext cx="4942785" cy="56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pPr>
                <a:defRPr/>
              </a:pPr>
              <a:t>2018/6/19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43" b="17167"/>
          <a:stretch/>
        </p:blipFill>
        <p:spPr>
          <a:xfrm>
            <a:off x="9113" y="0"/>
            <a:ext cx="12179713" cy="3963888"/>
          </a:xfrm>
          <a:prstGeom prst="rect">
            <a:avLst/>
          </a:prstGeom>
        </p:spPr>
      </p:pic>
      <p:sp>
        <p:nvSpPr>
          <p:cNvPr id="6" name="日期占位符 1"/>
          <p:cNvSpPr txBox="1">
            <a:spLocks/>
          </p:cNvSpPr>
          <p:nvPr userDrawn="1"/>
        </p:nvSpPr>
        <p:spPr>
          <a:xfrm>
            <a:off x="838171" y="6356747"/>
            <a:ext cx="2741734" cy="364274"/>
          </a:xfrm>
          <a:prstGeom prst="rect">
            <a:avLst/>
          </a:prstGeom>
        </p:spPr>
        <p:txBody>
          <a:bodyPr vert="horz" lIns="86672" tIns="43336" rIns="86672" bIns="43336"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4999" indent="-1298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256" indent="-2619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69514" indent="-39403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6771" indent="-52612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1625803" algn="l" defTabSz="650321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1950964" algn="l" defTabSz="650321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2276124" algn="l" defTabSz="650321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2601285" algn="l" defTabSz="650321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32BF82D2-7A68-459D-A996-9BDDA2518FA4}" type="datetimeFigureOut">
              <a:rPr lang="zh-CN" altLang="en-US" sz="1200" smtClean="0"/>
              <a:pPr/>
              <a:t>2018/6/19</a:t>
            </a:fld>
            <a:endParaRPr lang="zh-CN" altLang="en-US" sz="1200"/>
          </a:p>
        </p:txBody>
      </p:sp>
      <p:sp>
        <p:nvSpPr>
          <p:cNvPr id="7" name="灯片编号占位符 3"/>
          <p:cNvSpPr txBox="1">
            <a:spLocks/>
          </p:cNvSpPr>
          <p:nvPr userDrawn="1"/>
        </p:nvSpPr>
        <p:spPr>
          <a:xfrm>
            <a:off x="8608924" y="6356747"/>
            <a:ext cx="2741734" cy="364274"/>
          </a:xfrm>
          <a:prstGeom prst="rect">
            <a:avLst/>
          </a:prstGeom>
        </p:spPr>
        <p:txBody>
          <a:bodyPr vert="horz" lIns="86672" tIns="43336" rIns="86672" bIns="43336" rtlCol="0" anchor="ctr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4999" indent="-12983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2256" indent="-26193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69514" indent="-39403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6771" indent="-52612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1625803" algn="l" defTabSz="650321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1950964" algn="l" defTabSz="650321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2276124" algn="l" defTabSz="650321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2601285" algn="l" defTabSz="650321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3E01EE5D-26FB-46D5-A381-ECFB35BF1D34}" type="slidenum">
              <a:rPr lang="zh-CN" altLang="en-US" sz="1200" smtClean="0"/>
              <a:pPr/>
              <a:t>‹#›</a:t>
            </a:fld>
            <a:endParaRPr lang="zh-CN" altLang="en-US" sz="120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2" y="3908905"/>
            <a:ext cx="12188825" cy="29490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74" y="549569"/>
            <a:ext cx="4092695" cy="43745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94" y="1769062"/>
            <a:ext cx="4799795" cy="22109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43" b="17167"/>
          <a:stretch/>
        </p:blipFill>
        <p:spPr>
          <a:xfrm>
            <a:off x="9113" y="0"/>
            <a:ext cx="12179713" cy="396388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12" y="3908905"/>
            <a:ext cx="12188825" cy="29490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74" y="549569"/>
            <a:ext cx="4092695" cy="437453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94" y="1769062"/>
            <a:ext cx="4799795" cy="221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171" y="365781"/>
            <a:ext cx="10512485" cy="1324635"/>
          </a:xfrm>
          <a:prstGeom prst="rect">
            <a:avLst/>
          </a:prstGeom>
        </p:spPr>
        <p:txBody>
          <a:bodyPr vert="horz" lIns="65032" tIns="32516" rIns="65032" bIns="32516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171" y="1825891"/>
            <a:ext cx="10512485" cy="4351728"/>
          </a:xfrm>
          <a:prstGeom prst="rect">
            <a:avLst/>
          </a:prstGeom>
        </p:spPr>
        <p:txBody>
          <a:bodyPr vert="horz" lIns="65032" tIns="32516" rIns="65032" bIns="32516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171" y="6356747"/>
            <a:ext cx="2741734" cy="364274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2018/6/19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7362" y="6356747"/>
            <a:ext cx="4114104" cy="364274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8924" y="6356747"/>
            <a:ext cx="2741734" cy="364274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1" r:id="rId5"/>
    <p:sldLayoutId id="2147483982" r:id="rId6"/>
    <p:sldLayoutId id="2147483988" r:id="rId7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866748" rtl="0" eaLnBrk="1" latinLnBrk="0" hangingPunct="1">
        <a:lnSpc>
          <a:spcPct val="90000"/>
        </a:lnSpc>
        <a:spcBef>
          <a:spcPct val="0"/>
        </a:spcBef>
        <a:buNone/>
        <a:defRPr sz="413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687" indent="-216687" algn="l" defTabSz="866748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1pPr>
      <a:lvl2pPr marL="650061" indent="-216687" algn="l" defTabSz="866748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66" kern="1200">
          <a:solidFill>
            <a:schemeClr val="tx1"/>
          </a:solidFill>
          <a:latin typeface="+mn-lt"/>
          <a:ea typeface="+mn-ea"/>
          <a:cs typeface="+mn-cs"/>
        </a:defRPr>
      </a:lvl2pPr>
      <a:lvl3pPr marL="1083436" indent="-216687" algn="l" defTabSz="866748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3pPr>
      <a:lvl4pPr marL="1516809" indent="-216687" algn="l" defTabSz="866748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950184" indent="-216687" algn="l" defTabSz="866748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383558" indent="-216687" algn="l" defTabSz="866748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816931" indent="-216687" algn="l" defTabSz="866748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250306" indent="-216687" algn="l" defTabSz="866748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683679" indent="-216687" algn="l" defTabSz="866748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48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33375" algn="l" defTabSz="866748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66748" algn="l" defTabSz="866748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00122" algn="l" defTabSz="866748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33497" algn="l" defTabSz="866748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66870" algn="l" defTabSz="866748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00245" algn="l" defTabSz="866748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33618" algn="l" defTabSz="866748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466993" algn="l" defTabSz="866748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6.xml"/><Relationship Id="rId9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1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notesSlide" Target="../notesSlides/notesSlide2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5.xml"/><Relationship Id="rId4" Type="http://schemas.openxmlformats.org/officeDocument/2006/relationships/tags" Target="../tags/tag4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MakeIt Last.mp3">
            <a:hlinkClick r:id="" action="ppaction://media"/>
            <a:extLst>
              <a:ext uri="{FF2B5EF4-FFF2-40B4-BE49-F238E27FC236}">
                <a16:creationId xmlns:a16="http://schemas.microsoft.com/office/drawing/2014/main" id="{87F946A3-1179-4EE3-BBB5-649BE06ED4CB}"/>
              </a:ext>
            </a:extLst>
          </p:cNvPr>
          <p:cNvPicPr>
            <a:picLocks noChangeAspect="1"/>
          </p:cNvPicPr>
          <p:nvPr>
            <a:audi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235113" y="7259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6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H_Other_1">
            <a:extLst>
              <a:ext uri="{FF2B5EF4-FFF2-40B4-BE49-F238E27FC236}">
                <a16:creationId xmlns:a16="http://schemas.microsoft.com/office/drawing/2014/main" id="{AD4D6BEC-2488-46EE-95AC-728E82F8093C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6670227" y="1317683"/>
            <a:ext cx="681071" cy="682526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</p:txBody>
      </p:sp>
      <p:sp>
        <p:nvSpPr>
          <p:cNvPr id="17" name="MH_Other_2">
            <a:extLst>
              <a:ext uri="{FF2B5EF4-FFF2-40B4-BE49-F238E27FC236}">
                <a16:creationId xmlns:a16="http://schemas.microsoft.com/office/drawing/2014/main" id="{BACC2EF8-0F61-4559-8A7C-24629238209B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6670227" y="2272179"/>
            <a:ext cx="681071" cy="682526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</p:txBody>
      </p:sp>
      <p:sp>
        <p:nvSpPr>
          <p:cNvPr id="28" name="MH_Other_3">
            <a:extLst>
              <a:ext uri="{FF2B5EF4-FFF2-40B4-BE49-F238E27FC236}">
                <a16:creationId xmlns:a16="http://schemas.microsoft.com/office/drawing/2014/main" id="{0B98F20B-C700-49E7-8B55-C2C518E5511D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6670227" y="3226674"/>
            <a:ext cx="681071" cy="682526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3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</a:p>
        </p:txBody>
      </p:sp>
      <p:sp>
        <p:nvSpPr>
          <p:cNvPr id="29" name="MH_Other_4">
            <a:extLst>
              <a:ext uri="{FF2B5EF4-FFF2-40B4-BE49-F238E27FC236}">
                <a16:creationId xmlns:a16="http://schemas.microsoft.com/office/drawing/2014/main" id="{84F95C9B-0114-4B0B-87F9-4288AB60AE28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6670227" y="4181170"/>
            <a:ext cx="681071" cy="682526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4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</a:p>
        </p:txBody>
      </p:sp>
      <p:sp>
        <p:nvSpPr>
          <p:cNvPr id="30" name="MH_Text_1">
            <a:extLst>
              <a:ext uri="{FF2B5EF4-FFF2-40B4-BE49-F238E27FC236}">
                <a16:creationId xmlns:a16="http://schemas.microsoft.com/office/drawing/2014/main" id="{E2DF345A-E7BD-4EFF-9230-4119B61EB8E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578781" y="1217994"/>
            <a:ext cx="2941427" cy="8819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65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  <a:endParaRPr lang="en-US" altLang="zh-CN" sz="3065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单击输入标题      单击输入标题</a:t>
            </a:r>
          </a:p>
          <a:p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</a:p>
        </p:txBody>
      </p:sp>
      <p:sp>
        <p:nvSpPr>
          <p:cNvPr id="31" name="MH_Text_2">
            <a:extLst>
              <a:ext uri="{FF2B5EF4-FFF2-40B4-BE49-F238E27FC236}">
                <a16:creationId xmlns:a16="http://schemas.microsoft.com/office/drawing/2014/main" id="{49C940A4-C146-45CD-9E7E-F6318DEB9DD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578782" y="2275048"/>
            <a:ext cx="2565086" cy="6767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65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  <a:endParaRPr lang="en-US" altLang="zh-CN" sz="3065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单击输入标题      单击输入标题</a:t>
            </a:r>
          </a:p>
        </p:txBody>
      </p:sp>
      <p:sp>
        <p:nvSpPr>
          <p:cNvPr id="32" name="MH_Text_3">
            <a:extLst>
              <a:ext uri="{FF2B5EF4-FFF2-40B4-BE49-F238E27FC236}">
                <a16:creationId xmlns:a16="http://schemas.microsoft.com/office/drawing/2014/main" id="{42EC4166-1FFC-4CD6-8B7D-FEAE46308B8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578782" y="3229544"/>
            <a:ext cx="2565086" cy="6767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65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  <a:endParaRPr lang="en-US" altLang="zh-CN" sz="3065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单击输入标题      单击输入标题</a:t>
            </a:r>
          </a:p>
        </p:txBody>
      </p:sp>
      <p:sp>
        <p:nvSpPr>
          <p:cNvPr id="33" name="MH_Text_4">
            <a:extLst>
              <a:ext uri="{FF2B5EF4-FFF2-40B4-BE49-F238E27FC236}">
                <a16:creationId xmlns:a16="http://schemas.microsoft.com/office/drawing/2014/main" id="{7B141771-CD6C-42C6-AB44-CCD8C83E74F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578782" y="4184039"/>
            <a:ext cx="2565086" cy="6767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065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  <a:endParaRPr lang="en-US" altLang="zh-CN" sz="3065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单击输入标题      单击输入标题</a:t>
            </a:r>
          </a:p>
        </p:txBody>
      </p:sp>
    </p:spTree>
    <p:extLst>
      <p:ext uri="{BB962C8B-B14F-4D97-AF65-F5344CB8AC3E}">
        <p14:creationId xmlns:p14="http://schemas.microsoft.com/office/powerpoint/2010/main" val="194773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8" grpId="0" animBg="1"/>
      <p:bldP spid="29" grpId="0" animBg="1"/>
      <p:bldP spid="30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1582A73-3D42-4933-BFFE-82B0960616D3}"/>
              </a:ext>
            </a:extLst>
          </p:cNvPr>
          <p:cNvSpPr txBox="1"/>
          <p:nvPr/>
        </p:nvSpPr>
        <p:spPr>
          <a:xfrm>
            <a:off x="5878388" y="2420888"/>
            <a:ext cx="3675415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400" b="1" kern="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75775A-DABB-4259-B0AE-500C1ECA9784}"/>
              </a:ext>
            </a:extLst>
          </p:cNvPr>
          <p:cNvSpPr txBox="1">
            <a:spLocks/>
          </p:cNvSpPr>
          <p:nvPr/>
        </p:nvSpPr>
        <p:spPr>
          <a:xfrm>
            <a:off x="5878387" y="3378126"/>
            <a:ext cx="5608225" cy="8174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  <a:defRPr/>
            </a:pPr>
            <a:r>
              <a:rPr lang="id-ID" sz="1400" spc="300" dirty="0">
                <a:solidFill>
                  <a:srgbClr val="46537A"/>
                </a:solidFill>
                <a:cs typeface="+mn-ea"/>
                <a:sym typeface="+mn-lt"/>
              </a:rPr>
              <a:t>Ut wisi enim ad minim veniam, quis nostrud exerci tation ullamcorper nibh euismod tincidunt ut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E117E9B-7D2F-4029-92D7-EE1C91AEEBBE}"/>
              </a:ext>
            </a:extLst>
          </p:cNvPr>
          <p:cNvSpPr txBox="1"/>
          <p:nvPr/>
        </p:nvSpPr>
        <p:spPr>
          <a:xfrm>
            <a:off x="4508692" y="1196752"/>
            <a:ext cx="2883407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FFC000"/>
                </a:solidFill>
                <a:latin typeface="+mn-lt"/>
                <a:ea typeface="+mn-ea"/>
                <a:cs typeface="+mn-ea"/>
                <a:sym typeface="+mn-lt"/>
              </a:rPr>
              <a:t>ONE</a:t>
            </a:r>
            <a:endParaRPr lang="zh-CN" altLang="en-US" sz="7200" b="1" dirty="0">
              <a:solidFill>
                <a:srgbClr val="FFC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645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0455" y="1303823"/>
            <a:ext cx="5288932" cy="2910607"/>
          </a:xfrm>
          <a:prstGeom prst="clou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>
              <a:lnSpc>
                <a:spcPct val="150000"/>
              </a:lnSpc>
            </a:pPr>
            <a:endParaRPr lang="en-US" sz="1999" dirty="0">
              <a:cs typeface="+mn-ea"/>
              <a:sym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0455" y="4277444"/>
            <a:ext cx="5288932" cy="12317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>
              <a:lnSpc>
                <a:spcPct val="150000"/>
              </a:lnSpc>
            </a:pPr>
            <a:endParaRPr lang="en-US" sz="1999" dirty="0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34027" y="1303823"/>
            <a:ext cx="5284345" cy="2910607"/>
          </a:xfrm>
          <a:prstGeom prst="cloud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>
              <a:lnSpc>
                <a:spcPct val="150000"/>
              </a:lnSpc>
            </a:pPr>
            <a:endParaRPr lang="en-US" sz="1999" dirty="0"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28157" y="4277441"/>
            <a:ext cx="5289846" cy="12361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>
              <a:lnSpc>
                <a:spcPct val="150000"/>
              </a:lnSpc>
            </a:pPr>
            <a:endParaRPr lang="en-US" sz="1999" dirty="0"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0454" y="5675233"/>
            <a:ext cx="10647916" cy="532069"/>
          </a:xfrm>
          <a:prstGeom prst="rect">
            <a:avLst/>
          </a:prstGeom>
          <a:noFill/>
        </p:spPr>
        <p:txBody>
          <a:bodyPr wrap="square" lIns="0" tIns="0" rIns="0" bIns="0" numCol="1" spcCol="25603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1072016" y="4801377"/>
            <a:ext cx="4641441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072018" y="4497300"/>
            <a:ext cx="1543692" cy="2051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33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6503950" y="4806045"/>
            <a:ext cx="4641441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503951" y="4501967"/>
            <a:ext cx="1543692" cy="2051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33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6837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PA_库_组合 1">
            <a:extLst>
              <a:ext uri="{FF2B5EF4-FFF2-40B4-BE49-F238E27FC236}">
                <a16:creationId xmlns:a16="http://schemas.microsoft.com/office/drawing/2014/main" id="{BCA6339C-58CC-4944-97A3-3CBEDD74033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773932" y="1844824"/>
            <a:ext cx="1916137" cy="2344208"/>
            <a:chOff x="1789958" y="1729259"/>
            <a:chExt cx="1916137" cy="2344208"/>
          </a:xfrm>
        </p:grpSpPr>
        <p:sp>
          <p:nvSpPr>
            <p:cNvPr id="38" name="Freeform: Shape 4">
              <a:extLst>
                <a:ext uri="{FF2B5EF4-FFF2-40B4-BE49-F238E27FC236}">
                  <a16:creationId xmlns:a16="http://schemas.microsoft.com/office/drawing/2014/main" id="{DDC611CC-641B-4481-92DA-69EE5D14D14A}"/>
                </a:ext>
              </a:extLst>
            </p:cNvPr>
            <p:cNvSpPr/>
            <p:nvPr/>
          </p:nvSpPr>
          <p:spPr>
            <a:xfrm rot="2700000">
              <a:off x="1602980" y="1970351"/>
              <a:ext cx="2290094" cy="1916137"/>
            </a:xfrm>
            <a:custGeom>
              <a:avLst/>
              <a:gdLst>
                <a:gd name="connsiteX0" fmla="*/ 0 w 2946580"/>
                <a:gd name="connsiteY0" fmla="*/ 2054511 h 2465423"/>
                <a:gd name="connsiteX1" fmla="*/ 0 w 2946580"/>
                <a:gd name="connsiteY1" fmla="*/ 410912 h 2465423"/>
                <a:gd name="connsiteX2" fmla="*/ 410912 w 2946580"/>
                <a:gd name="connsiteY2" fmla="*/ 0 h 2465423"/>
                <a:gd name="connsiteX3" fmla="*/ 2054511 w 2946580"/>
                <a:gd name="connsiteY3" fmla="*/ 0 h 2465423"/>
                <a:gd name="connsiteX4" fmla="*/ 2465423 w 2946580"/>
                <a:gd name="connsiteY4" fmla="*/ 410912 h 2465423"/>
                <a:gd name="connsiteX5" fmla="*/ 2465423 w 2946580"/>
                <a:gd name="connsiteY5" fmla="*/ 1044380 h 2465423"/>
                <a:gd name="connsiteX6" fmla="*/ 2569918 w 2946580"/>
                <a:gd name="connsiteY6" fmla="*/ 1044380 h 2465423"/>
                <a:gd name="connsiteX7" fmla="*/ 2569918 w 2946580"/>
                <a:gd name="connsiteY7" fmla="*/ 856049 h 2465423"/>
                <a:gd name="connsiteX8" fmla="*/ 2946580 w 2946580"/>
                <a:gd name="connsiteY8" fmla="*/ 1232711 h 2465423"/>
                <a:gd name="connsiteX9" fmla="*/ 2569918 w 2946580"/>
                <a:gd name="connsiteY9" fmla="*/ 1609373 h 2465423"/>
                <a:gd name="connsiteX10" fmla="*/ 2569918 w 2946580"/>
                <a:gd name="connsiteY10" fmla="*/ 1421042 h 2465423"/>
                <a:gd name="connsiteX11" fmla="*/ 2465423 w 2946580"/>
                <a:gd name="connsiteY11" fmla="*/ 1421042 h 2465423"/>
                <a:gd name="connsiteX12" fmla="*/ 2465423 w 2946580"/>
                <a:gd name="connsiteY12" fmla="*/ 2054511 h 2465423"/>
                <a:gd name="connsiteX13" fmla="*/ 2054511 w 2946580"/>
                <a:gd name="connsiteY13" fmla="*/ 2465423 h 2465423"/>
                <a:gd name="connsiteX14" fmla="*/ 410912 w 2946580"/>
                <a:gd name="connsiteY14" fmla="*/ 2465423 h 2465423"/>
                <a:gd name="connsiteX15" fmla="*/ 0 w 2946580"/>
                <a:gd name="connsiteY15" fmla="*/ 2054511 h 246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46580" h="2465423">
                  <a:moveTo>
                    <a:pt x="0" y="2054511"/>
                  </a:moveTo>
                  <a:lnTo>
                    <a:pt x="0" y="410912"/>
                  </a:lnTo>
                  <a:cubicBezTo>
                    <a:pt x="0" y="183972"/>
                    <a:pt x="183972" y="0"/>
                    <a:pt x="410912" y="0"/>
                  </a:cubicBezTo>
                  <a:lnTo>
                    <a:pt x="2054511" y="0"/>
                  </a:lnTo>
                  <a:cubicBezTo>
                    <a:pt x="2281451" y="0"/>
                    <a:pt x="2465423" y="183972"/>
                    <a:pt x="2465423" y="410912"/>
                  </a:cubicBezTo>
                  <a:lnTo>
                    <a:pt x="2465423" y="1044380"/>
                  </a:lnTo>
                  <a:lnTo>
                    <a:pt x="2569918" y="1044380"/>
                  </a:lnTo>
                  <a:lnTo>
                    <a:pt x="2569918" y="856049"/>
                  </a:lnTo>
                  <a:lnTo>
                    <a:pt x="2946580" y="1232711"/>
                  </a:lnTo>
                  <a:lnTo>
                    <a:pt x="2569918" y="1609373"/>
                  </a:lnTo>
                  <a:lnTo>
                    <a:pt x="2569918" y="1421042"/>
                  </a:lnTo>
                  <a:lnTo>
                    <a:pt x="2465423" y="1421042"/>
                  </a:lnTo>
                  <a:lnTo>
                    <a:pt x="2465423" y="2054511"/>
                  </a:lnTo>
                  <a:cubicBezTo>
                    <a:pt x="2465423" y="2281451"/>
                    <a:pt x="2281451" y="2465423"/>
                    <a:pt x="2054511" y="2465423"/>
                  </a:cubicBezTo>
                  <a:lnTo>
                    <a:pt x="410912" y="2465423"/>
                  </a:lnTo>
                  <a:cubicBezTo>
                    <a:pt x="183972" y="2465423"/>
                    <a:pt x="0" y="2281451"/>
                    <a:pt x="0" y="20545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Oval 5">
              <a:extLst>
                <a:ext uri="{FF2B5EF4-FFF2-40B4-BE49-F238E27FC236}">
                  <a16:creationId xmlns:a16="http://schemas.microsoft.com/office/drawing/2014/main" id="{35E3BE14-80CC-4717-A426-74921A442987}"/>
                </a:ext>
              </a:extLst>
            </p:cNvPr>
            <p:cNvSpPr/>
            <p:nvPr/>
          </p:nvSpPr>
          <p:spPr>
            <a:xfrm>
              <a:off x="2367849" y="1729259"/>
              <a:ext cx="491802" cy="4918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100" b="1">
                  <a:solidFill>
                    <a:schemeClr val="accent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40" name="Rectangle 33">
              <a:extLst>
                <a:ext uri="{FF2B5EF4-FFF2-40B4-BE49-F238E27FC236}">
                  <a16:creationId xmlns:a16="http://schemas.microsoft.com/office/drawing/2014/main" id="{7788D3C9-557B-4E7F-9883-9E2CA59F322B}"/>
                </a:ext>
              </a:extLst>
            </p:cNvPr>
            <p:cNvSpPr/>
            <p:nvPr/>
          </p:nvSpPr>
          <p:spPr>
            <a:xfrm>
              <a:off x="1978988" y="2420888"/>
              <a:ext cx="1261884" cy="41549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/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输入标题文本</a:t>
              </a:r>
            </a:p>
          </p:txBody>
        </p:sp>
        <p:sp>
          <p:nvSpPr>
            <p:cNvPr id="41" name="Rectangle 3">
              <a:extLst>
                <a:ext uri="{FF2B5EF4-FFF2-40B4-BE49-F238E27FC236}">
                  <a16:creationId xmlns:a16="http://schemas.microsoft.com/office/drawing/2014/main" id="{56B1AA93-3AB8-42F4-8B48-9AC81ECD0FE6}"/>
                </a:ext>
              </a:extLst>
            </p:cNvPr>
            <p:cNvSpPr/>
            <p:nvPr/>
          </p:nvSpPr>
          <p:spPr>
            <a:xfrm>
              <a:off x="1841141" y="2836386"/>
              <a:ext cx="1537578" cy="784830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请替换文字内容复制你的内容到此（建议使用主题字）。</a:t>
              </a:r>
            </a:p>
          </p:txBody>
        </p:sp>
      </p:grpSp>
      <p:grpSp>
        <p:nvGrpSpPr>
          <p:cNvPr id="42" name="PA_库_组合 24">
            <a:extLst>
              <a:ext uri="{FF2B5EF4-FFF2-40B4-BE49-F238E27FC236}">
                <a16:creationId xmlns:a16="http://schemas.microsoft.com/office/drawing/2014/main" id="{7AC1DB80-ECC7-4E2D-B21C-6EB4DC473F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214393" y="1844612"/>
            <a:ext cx="1916138" cy="2344419"/>
            <a:chOff x="5230419" y="1729047"/>
            <a:chExt cx="1916138" cy="2344419"/>
          </a:xfrm>
        </p:grpSpPr>
        <p:sp>
          <p:nvSpPr>
            <p:cNvPr id="43" name="Freeform: Shape 10">
              <a:extLst>
                <a:ext uri="{FF2B5EF4-FFF2-40B4-BE49-F238E27FC236}">
                  <a16:creationId xmlns:a16="http://schemas.microsoft.com/office/drawing/2014/main" id="{292E9ECD-36A2-4265-8360-DA2A28580467}"/>
                </a:ext>
              </a:extLst>
            </p:cNvPr>
            <p:cNvSpPr/>
            <p:nvPr/>
          </p:nvSpPr>
          <p:spPr>
            <a:xfrm rot="2700000">
              <a:off x="5043441" y="1970350"/>
              <a:ext cx="2290094" cy="1916138"/>
            </a:xfrm>
            <a:custGeom>
              <a:avLst/>
              <a:gdLst>
                <a:gd name="connsiteX0" fmla="*/ 0 w 2946580"/>
                <a:gd name="connsiteY0" fmla="*/ 2054511 h 2465423"/>
                <a:gd name="connsiteX1" fmla="*/ 0 w 2946580"/>
                <a:gd name="connsiteY1" fmla="*/ 410912 h 2465423"/>
                <a:gd name="connsiteX2" fmla="*/ 410912 w 2946580"/>
                <a:gd name="connsiteY2" fmla="*/ 0 h 2465423"/>
                <a:gd name="connsiteX3" fmla="*/ 2054511 w 2946580"/>
                <a:gd name="connsiteY3" fmla="*/ 0 h 2465423"/>
                <a:gd name="connsiteX4" fmla="*/ 2465423 w 2946580"/>
                <a:gd name="connsiteY4" fmla="*/ 410912 h 2465423"/>
                <a:gd name="connsiteX5" fmla="*/ 2465423 w 2946580"/>
                <a:gd name="connsiteY5" fmla="*/ 1044380 h 2465423"/>
                <a:gd name="connsiteX6" fmla="*/ 2569918 w 2946580"/>
                <a:gd name="connsiteY6" fmla="*/ 1044380 h 2465423"/>
                <a:gd name="connsiteX7" fmla="*/ 2569918 w 2946580"/>
                <a:gd name="connsiteY7" fmla="*/ 856049 h 2465423"/>
                <a:gd name="connsiteX8" fmla="*/ 2946580 w 2946580"/>
                <a:gd name="connsiteY8" fmla="*/ 1232711 h 2465423"/>
                <a:gd name="connsiteX9" fmla="*/ 2569918 w 2946580"/>
                <a:gd name="connsiteY9" fmla="*/ 1609373 h 2465423"/>
                <a:gd name="connsiteX10" fmla="*/ 2569918 w 2946580"/>
                <a:gd name="connsiteY10" fmla="*/ 1421042 h 2465423"/>
                <a:gd name="connsiteX11" fmla="*/ 2465423 w 2946580"/>
                <a:gd name="connsiteY11" fmla="*/ 1421042 h 2465423"/>
                <a:gd name="connsiteX12" fmla="*/ 2465423 w 2946580"/>
                <a:gd name="connsiteY12" fmla="*/ 2054511 h 2465423"/>
                <a:gd name="connsiteX13" fmla="*/ 2054511 w 2946580"/>
                <a:gd name="connsiteY13" fmla="*/ 2465423 h 2465423"/>
                <a:gd name="connsiteX14" fmla="*/ 410912 w 2946580"/>
                <a:gd name="connsiteY14" fmla="*/ 2465423 h 2465423"/>
                <a:gd name="connsiteX15" fmla="*/ 0 w 2946580"/>
                <a:gd name="connsiteY15" fmla="*/ 2054511 h 246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46580" h="2465423">
                  <a:moveTo>
                    <a:pt x="0" y="2054511"/>
                  </a:moveTo>
                  <a:lnTo>
                    <a:pt x="0" y="410912"/>
                  </a:lnTo>
                  <a:cubicBezTo>
                    <a:pt x="0" y="183972"/>
                    <a:pt x="183972" y="0"/>
                    <a:pt x="410912" y="0"/>
                  </a:cubicBezTo>
                  <a:lnTo>
                    <a:pt x="2054511" y="0"/>
                  </a:lnTo>
                  <a:cubicBezTo>
                    <a:pt x="2281451" y="0"/>
                    <a:pt x="2465423" y="183972"/>
                    <a:pt x="2465423" y="410912"/>
                  </a:cubicBezTo>
                  <a:lnTo>
                    <a:pt x="2465423" y="1044380"/>
                  </a:lnTo>
                  <a:lnTo>
                    <a:pt x="2569918" y="1044380"/>
                  </a:lnTo>
                  <a:lnTo>
                    <a:pt x="2569918" y="856049"/>
                  </a:lnTo>
                  <a:lnTo>
                    <a:pt x="2946580" y="1232711"/>
                  </a:lnTo>
                  <a:lnTo>
                    <a:pt x="2569918" y="1609373"/>
                  </a:lnTo>
                  <a:lnTo>
                    <a:pt x="2569918" y="1421042"/>
                  </a:lnTo>
                  <a:lnTo>
                    <a:pt x="2465423" y="1421042"/>
                  </a:lnTo>
                  <a:lnTo>
                    <a:pt x="2465423" y="2054511"/>
                  </a:lnTo>
                  <a:cubicBezTo>
                    <a:pt x="2465423" y="2281451"/>
                    <a:pt x="2281451" y="2465423"/>
                    <a:pt x="2054511" y="2465423"/>
                  </a:cubicBezTo>
                  <a:lnTo>
                    <a:pt x="410912" y="2465423"/>
                  </a:lnTo>
                  <a:cubicBezTo>
                    <a:pt x="183972" y="2465423"/>
                    <a:pt x="0" y="2281451"/>
                    <a:pt x="0" y="20545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Oval 11">
              <a:extLst>
                <a:ext uri="{FF2B5EF4-FFF2-40B4-BE49-F238E27FC236}">
                  <a16:creationId xmlns:a16="http://schemas.microsoft.com/office/drawing/2014/main" id="{4180B923-A8BD-43C3-BAA0-556027D0149B}"/>
                </a:ext>
              </a:extLst>
            </p:cNvPr>
            <p:cNvSpPr/>
            <p:nvPr/>
          </p:nvSpPr>
          <p:spPr>
            <a:xfrm>
              <a:off x="5786898" y="1729047"/>
              <a:ext cx="491802" cy="4918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en-US" altLang="zh-CN" sz="1100" b="1">
                  <a:solidFill>
                    <a:schemeClr val="accent3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5" name="Rectangle 34">
              <a:extLst>
                <a:ext uri="{FF2B5EF4-FFF2-40B4-BE49-F238E27FC236}">
                  <a16:creationId xmlns:a16="http://schemas.microsoft.com/office/drawing/2014/main" id="{AA2F2EE3-7F7C-4EF4-A271-49D681130424}"/>
                </a:ext>
              </a:extLst>
            </p:cNvPr>
            <p:cNvSpPr/>
            <p:nvPr/>
          </p:nvSpPr>
          <p:spPr>
            <a:xfrm>
              <a:off x="5401857" y="2420888"/>
              <a:ext cx="1261884" cy="41549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/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输入标题文本</a:t>
              </a:r>
            </a:p>
          </p:txBody>
        </p:sp>
        <p:sp>
          <p:nvSpPr>
            <p:cNvPr id="50" name="Rectangle 19">
              <a:extLst>
                <a:ext uri="{FF2B5EF4-FFF2-40B4-BE49-F238E27FC236}">
                  <a16:creationId xmlns:a16="http://schemas.microsoft.com/office/drawing/2014/main" id="{056B9EE1-F160-47E8-9C6B-DBABA9EF3F63}"/>
                </a:ext>
              </a:extLst>
            </p:cNvPr>
            <p:cNvSpPr/>
            <p:nvPr/>
          </p:nvSpPr>
          <p:spPr>
            <a:xfrm>
              <a:off x="5264010" y="2836386"/>
              <a:ext cx="1537578" cy="784830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请替换文字内容复制你的内容到此（建议使用主题字）。</a:t>
              </a:r>
            </a:p>
          </p:txBody>
        </p:sp>
      </p:grpSp>
      <p:grpSp>
        <p:nvGrpSpPr>
          <p:cNvPr id="51" name="PA_库_组合 26">
            <a:extLst>
              <a:ext uri="{FF2B5EF4-FFF2-40B4-BE49-F238E27FC236}">
                <a16:creationId xmlns:a16="http://schemas.microsoft.com/office/drawing/2014/main" id="{E85B9CB8-92F2-4442-AACF-97CC5890521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493044" y="1844613"/>
            <a:ext cx="1916138" cy="2040065"/>
            <a:chOff x="8509070" y="1729048"/>
            <a:chExt cx="1916138" cy="2040065"/>
          </a:xfrm>
        </p:grpSpPr>
        <p:sp>
          <p:nvSpPr>
            <p:cNvPr id="52" name="Rectangle: Rounded Corners 16">
              <a:extLst>
                <a:ext uri="{FF2B5EF4-FFF2-40B4-BE49-F238E27FC236}">
                  <a16:creationId xmlns:a16="http://schemas.microsoft.com/office/drawing/2014/main" id="{25EBFFF0-C918-437F-BC9D-C357AFAE2ECE}"/>
                </a:ext>
              </a:extLst>
            </p:cNvPr>
            <p:cNvSpPr/>
            <p:nvPr/>
          </p:nvSpPr>
          <p:spPr>
            <a:xfrm rot="2700000">
              <a:off x="8509070" y="1852975"/>
              <a:ext cx="1916138" cy="1916138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Oval 17">
              <a:extLst>
                <a:ext uri="{FF2B5EF4-FFF2-40B4-BE49-F238E27FC236}">
                  <a16:creationId xmlns:a16="http://schemas.microsoft.com/office/drawing/2014/main" id="{9E65356D-7625-4713-80C9-AA138704DB0A}"/>
                </a:ext>
              </a:extLst>
            </p:cNvPr>
            <p:cNvSpPr/>
            <p:nvPr/>
          </p:nvSpPr>
          <p:spPr>
            <a:xfrm>
              <a:off x="9215509" y="1729048"/>
              <a:ext cx="491802" cy="4918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en-US" altLang="zh-CN" sz="1100" b="1">
                  <a:solidFill>
                    <a:schemeClr val="accent5"/>
                  </a:solidFill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58" name="Rectangle 35">
              <a:extLst>
                <a:ext uri="{FF2B5EF4-FFF2-40B4-BE49-F238E27FC236}">
                  <a16:creationId xmlns:a16="http://schemas.microsoft.com/office/drawing/2014/main" id="{92F4D795-ACAC-4232-A91E-D48EF5EDFDC1}"/>
                </a:ext>
              </a:extLst>
            </p:cNvPr>
            <p:cNvSpPr/>
            <p:nvPr/>
          </p:nvSpPr>
          <p:spPr>
            <a:xfrm>
              <a:off x="8830468" y="2420888"/>
              <a:ext cx="1261884" cy="41549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/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输入标题文本</a:t>
              </a:r>
            </a:p>
          </p:txBody>
        </p:sp>
        <p:sp>
          <p:nvSpPr>
            <p:cNvPr id="59" name="Rectangle 20">
              <a:extLst>
                <a:ext uri="{FF2B5EF4-FFF2-40B4-BE49-F238E27FC236}">
                  <a16:creationId xmlns:a16="http://schemas.microsoft.com/office/drawing/2014/main" id="{BB872881-ABA6-4D09-A40D-21E2D44C13A1}"/>
                </a:ext>
              </a:extLst>
            </p:cNvPr>
            <p:cNvSpPr/>
            <p:nvPr/>
          </p:nvSpPr>
          <p:spPr>
            <a:xfrm>
              <a:off x="8692621" y="2836386"/>
              <a:ext cx="1537578" cy="784830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请替换文字内容复制你的内容到此（建议使用主题字）。</a:t>
              </a:r>
            </a:p>
          </p:txBody>
        </p:sp>
      </p:grpSp>
      <p:grpSp>
        <p:nvGrpSpPr>
          <p:cNvPr id="60" name="PA_库_组合 23">
            <a:extLst>
              <a:ext uri="{FF2B5EF4-FFF2-40B4-BE49-F238E27FC236}">
                <a16:creationId xmlns:a16="http://schemas.microsoft.com/office/drawing/2014/main" id="{9181FAB0-F7DB-4061-96CC-D141689D92B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240986" y="3573043"/>
            <a:ext cx="2290094" cy="2114821"/>
            <a:chOff x="3257012" y="3457478"/>
            <a:chExt cx="2290094" cy="2114821"/>
          </a:xfrm>
        </p:grpSpPr>
        <p:sp>
          <p:nvSpPr>
            <p:cNvPr id="61" name="Freeform: Shape 22">
              <a:extLst>
                <a:ext uri="{FF2B5EF4-FFF2-40B4-BE49-F238E27FC236}">
                  <a16:creationId xmlns:a16="http://schemas.microsoft.com/office/drawing/2014/main" id="{40DD1F53-C414-4BD0-BCCD-7D28290D86A3}"/>
                </a:ext>
              </a:extLst>
            </p:cNvPr>
            <p:cNvSpPr/>
            <p:nvPr/>
          </p:nvSpPr>
          <p:spPr>
            <a:xfrm rot="18900000">
              <a:off x="3257012" y="3457478"/>
              <a:ext cx="2290094" cy="1916138"/>
            </a:xfrm>
            <a:custGeom>
              <a:avLst/>
              <a:gdLst>
                <a:gd name="connsiteX0" fmla="*/ 0 w 2946580"/>
                <a:gd name="connsiteY0" fmla="*/ 2054511 h 2465423"/>
                <a:gd name="connsiteX1" fmla="*/ 0 w 2946580"/>
                <a:gd name="connsiteY1" fmla="*/ 410912 h 2465423"/>
                <a:gd name="connsiteX2" fmla="*/ 410912 w 2946580"/>
                <a:gd name="connsiteY2" fmla="*/ 0 h 2465423"/>
                <a:gd name="connsiteX3" fmla="*/ 2054511 w 2946580"/>
                <a:gd name="connsiteY3" fmla="*/ 0 h 2465423"/>
                <a:gd name="connsiteX4" fmla="*/ 2465423 w 2946580"/>
                <a:gd name="connsiteY4" fmla="*/ 410912 h 2465423"/>
                <a:gd name="connsiteX5" fmla="*/ 2465423 w 2946580"/>
                <a:gd name="connsiteY5" fmla="*/ 1044380 h 2465423"/>
                <a:gd name="connsiteX6" fmla="*/ 2569918 w 2946580"/>
                <a:gd name="connsiteY6" fmla="*/ 1044380 h 2465423"/>
                <a:gd name="connsiteX7" fmla="*/ 2569918 w 2946580"/>
                <a:gd name="connsiteY7" fmla="*/ 856049 h 2465423"/>
                <a:gd name="connsiteX8" fmla="*/ 2946580 w 2946580"/>
                <a:gd name="connsiteY8" fmla="*/ 1232711 h 2465423"/>
                <a:gd name="connsiteX9" fmla="*/ 2569918 w 2946580"/>
                <a:gd name="connsiteY9" fmla="*/ 1609373 h 2465423"/>
                <a:gd name="connsiteX10" fmla="*/ 2569918 w 2946580"/>
                <a:gd name="connsiteY10" fmla="*/ 1421042 h 2465423"/>
                <a:gd name="connsiteX11" fmla="*/ 2465423 w 2946580"/>
                <a:gd name="connsiteY11" fmla="*/ 1421042 h 2465423"/>
                <a:gd name="connsiteX12" fmla="*/ 2465423 w 2946580"/>
                <a:gd name="connsiteY12" fmla="*/ 2054511 h 2465423"/>
                <a:gd name="connsiteX13" fmla="*/ 2054511 w 2946580"/>
                <a:gd name="connsiteY13" fmla="*/ 2465423 h 2465423"/>
                <a:gd name="connsiteX14" fmla="*/ 410912 w 2946580"/>
                <a:gd name="connsiteY14" fmla="*/ 2465423 h 2465423"/>
                <a:gd name="connsiteX15" fmla="*/ 0 w 2946580"/>
                <a:gd name="connsiteY15" fmla="*/ 2054511 h 246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46580" h="2465423">
                  <a:moveTo>
                    <a:pt x="0" y="2054511"/>
                  </a:moveTo>
                  <a:lnTo>
                    <a:pt x="0" y="410912"/>
                  </a:lnTo>
                  <a:cubicBezTo>
                    <a:pt x="0" y="183972"/>
                    <a:pt x="183972" y="0"/>
                    <a:pt x="410912" y="0"/>
                  </a:cubicBezTo>
                  <a:lnTo>
                    <a:pt x="2054511" y="0"/>
                  </a:lnTo>
                  <a:cubicBezTo>
                    <a:pt x="2281451" y="0"/>
                    <a:pt x="2465423" y="183972"/>
                    <a:pt x="2465423" y="410912"/>
                  </a:cubicBezTo>
                  <a:lnTo>
                    <a:pt x="2465423" y="1044380"/>
                  </a:lnTo>
                  <a:lnTo>
                    <a:pt x="2569918" y="1044380"/>
                  </a:lnTo>
                  <a:lnTo>
                    <a:pt x="2569918" y="856049"/>
                  </a:lnTo>
                  <a:lnTo>
                    <a:pt x="2946580" y="1232711"/>
                  </a:lnTo>
                  <a:lnTo>
                    <a:pt x="2569918" y="1609373"/>
                  </a:lnTo>
                  <a:lnTo>
                    <a:pt x="2569918" y="1421042"/>
                  </a:lnTo>
                  <a:lnTo>
                    <a:pt x="2465423" y="1421042"/>
                  </a:lnTo>
                  <a:lnTo>
                    <a:pt x="2465423" y="2054511"/>
                  </a:lnTo>
                  <a:cubicBezTo>
                    <a:pt x="2465423" y="2281451"/>
                    <a:pt x="2281451" y="2465423"/>
                    <a:pt x="2054511" y="2465423"/>
                  </a:cubicBezTo>
                  <a:lnTo>
                    <a:pt x="410912" y="2465423"/>
                  </a:lnTo>
                  <a:cubicBezTo>
                    <a:pt x="183972" y="2465423"/>
                    <a:pt x="0" y="2281451"/>
                    <a:pt x="0" y="20545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2" name="Oval 23">
              <a:extLst>
                <a:ext uri="{FF2B5EF4-FFF2-40B4-BE49-F238E27FC236}">
                  <a16:creationId xmlns:a16="http://schemas.microsoft.com/office/drawing/2014/main" id="{4660A371-E71B-4AEB-BBEC-301E6AEC1078}"/>
                </a:ext>
              </a:extLst>
            </p:cNvPr>
            <p:cNvSpPr/>
            <p:nvPr/>
          </p:nvSpPr>
          <p:spPr>
            <a:xfrm>
              <a:off x="4016215" y="5080497"/>
              <a:ext cx="491802" cy="4918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en-US" altLang="zh-CN" sz="1100" b="1">
                  <a:solidFill>
                    <a:schemeClr val="accent2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3" name="Rectangle 21">
              <a:extLst>
                <a:ext uri="{FF2B5EF4-FFF2-40B4-BE49-F238E27FC236}">
                  <a16:creationId xmlns:a16="http://schemas.microsoft.com/office/drawing/2014/main" id="{E35E7138-F78F-41A0-B67A-EF8841BA8243}"/>
                </a:ext>
              </a:extLst>
            </p:cNvPr>
            <p:cNvSpPr/>
            <p:nvPr/>
          </p:nvSpPr>
          <p:spPr>
            <a:xfrm>
              <a:off x="3662439" y="3772822"/>
              <a:ext cx="1261884" cy="41549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/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输入标题文本</a:t>
              </a:r>
            </a:p>
          </p:txBody>
        </p:sp>
        <p:sp>
          <p:nvSpPr>
            <p:cNvPr id="64" name="Rectangle 24">
              <a:extLst>
                <a:ext uri="{FF2B5EF4-FFF2-40B4-BE49-F238E27FC236}">
                  <a16:creationId xmlns:a16="http://schemas.microsoft.com/office/drawing/2014/main" id="{E42C5A71-BA2F-4F24-9C1C-33D6D5FBB04A}"/>
                </a:ext>
              </a:extLst>
            </p:cNvPr>
            <p:cNvSpPr/>
            <p:nvPr/>
          </p:nvSpPr>
          <p:spPr>
            <a:xfrm>
              <a:off x="3524592" y="4188320"/>
              <a:ext cx="1537578" cy="784830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请替换文字内容复制你的内容到此（建议使用主题字）。</a:t>
              </a:r>
            </a:p>
          </p:txBody>
        </p:sp>
      </p:grpSp>
      <p:grpSp>
        <p:nvGrpSpPr>
          <p:cNvPr id="65" name="PA_库_组合 25">
            <a:extLst>
              <a:ext uri="{FF2B5EF4-FFF2-40B4-BE49-F238E27FC236}">
                <a16:creationId xmlns:a16="http://schemas.microsoft.com/office/drawing/2014/main" id="{4792A6B6-2765-4190-BAF9-BAE6233B23F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681446" y="3573043"/>
            <a:ext cx="2290094" cy="2114821"/>
            <a:chOff x="6697472" y="3457478"/>
            <a:chExt cx="2290094" cy="2114821"/>
          </a:xfrm>
        </p:grpSpPr>
        <p:sp>
          <p:nvSpPr>
            <p:cNvPr id="66" name="Freeform: Shape 28">
              <a:extLst>
                <a:ext uri="{FF2B5EF4-FFF2-40B4-BE49-F238E27FC236}">
                  <a16:creationId xmlns:a16="http://schemas.microsoft.com/office/drawing/2014/main" id="{7A367A94-6682-403F-BF43-B3EEFF7FD87C}"/>
                </a:ext>
              </a:extLst>
            </p:cNvPr>
            <p:cNvSpPr/>
            <p:nvPr/>
          </p:nvSpPr>
          <p:spPr>
            <a:xfrm rot="18900000">
              <a:off x="6697472" y="3457478"/>
              <a:ext cx="2290094" cy="1916138"/>
            </a:xfrm>
            <a:custGeom>
              <a:avLst/>
              <a:gdLst>
                <a:gd name="connsiteX0" fmla="*/ 0 w 2946580"/>
                <a:gd name="connsiteY0" fmla="*/ 2054511 h 2465423"/>
                <a:gd name="connsiteX1" fmla="*/ 0 w 2946580"/>
                <a:gd name="connsiteY1" fmla="*/ 410912 h 2465423"/>
                <a:gd name="connsiteX2" fmla="*/ 410912 w 2946580"/>
                <a:gd name="connsiteY2" fmla="*/ 0 h 2465423"/>
                <a:gd name="connsiteX3" fmla="*/ 2054511 w 2946580"/>
                <a:gd name="connsiteY3" fmla="*/ 0 h 2465423"/>
                <a:gd name="connsiteX4" fmla="*/ 2465423 w 2946580"/>
                <a:gd name="connsiteY4" fmla="*/ 410912 h 2465423"/>
                <a:gd name="connsiteX5" fmla="*/ 2465423 w 2946580"/>
                <a:gd name="connsiteY5" fmla="*/ 1044380 h 2465423"/>
                <a:gd name="connsiteX6" fmla="*/ 2569918 w 2946580"/>
                <a:gd name="connsiteY6" fmla="*/ 1044380 h 2465423"/>
                <a:gd name="connsiteX7" fmla="*/ 2569918 w 2946580"/>
                <a:gd name="connsiteY7" fmla="*/ 856049 h 2465423"/>
                <a:gd name="connsiteX8" fmla="*/ 2946580 w 2946580"/>
                <a:gd name="connsiteY8" fmla="*/ 1232711 h 2465423"/>
                <a:gd name="connsiteX9" fmla="*/ 2569918 w 2946580"/>
                <a:gd name="connsiteY9" fmla="*/ 1609373 h 2465423"/>
                <a:gd name="connsiteX10" fmla="*/ 2569918 w 2946580"/>
                <a:gd name="connsiteY10" fmla="*/ 1421042 h 2465423"/>
                <a:gd name="connsiteX11" fmla="*/ 2465423 w 2946580"/>
                <a:gd name="connsiteY11" fmla="*/ 1421042 h 2465423"/>
                <a:gd name="connsiteX12" fmla="*/ 2465423 w 2946580"/>
                <a:gd name="connsiteY12" fmla="*/ 2054511 h 2465423"/>
                <a:gd name="connsiteX13" fmla="*/ 2054511 w 2946580"/>
                <a:gd name="connsiteY13" fmla="*/ 2465423 h 2465423"/>
                <a:gd name="connsiteX14" fmla="*/ 410912 w 2946580"/>
                <a:gd name="connsiteY14" fmla="*/ 2465423 h 2465423"/>
                <a:gd name="connsiteX15" fmla="*/ 0 w 2946580"/>
                <a:gd name="connsiteY15" fmla="*/ 2054511 h 246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46580" h="2465423">
                  <a:moveTo>
                    <a:pt x="0" y="2054511"/>
                  </a:moveTo>
                  <a:lnTo>
                    <a:pt x="0" y="410912"/>
                  </a:lnTo>
                  <a:cubicBezTo>
                    <a:pt x="0" y="183972"/>
                    <a:pt x="183972" y="0"/>
                    <a:pt x="410912" y="0"/>
                  </a:cubicBezTo>
                  <a:lnTo>
                    <a:pt x="2054511" y="0"/>
                  </a:lnTo>
                  <a:cubicBezTo>
                    <a:pt x="2281451" y="0"/>
                    <a:pt x="2465423" y="183972"/>
                    <a:pt x="2465423" y="410912"/>
                  </a:cubicBezTo>
                  <a:lnTo>
                    <a:pt x="2465423" y="1044380"/>
                  </a:lnTo>
                  <a:lnTo>
                    <a:pt x="2569918" y="1044380"/>
                  </a:lnTo>
                  <a:lnTo>
                    <a:pt x="2569918" y="856049"/>
                  </a:lnTo>
                  <a:lnTo>
                    <a:pt x="2946580" y="1232711"/>
                  </a:lnTo>
                  <a:lnTo>
                    <a:pt x="2569918" y="1609373"/>
                  </a:lnTo>
                  <a:lnTo>
                    <a:pt x="2569918" y="1421042"/>
                  </a:lnTo>
                  <a:lnTo>
                    <a:pt x="2465423" y="1421042"/>
                  </a:lnTo>
                  <a:lnTo>
                    <a:pt x="2465423" y="2054511"/>
                  </a:lnTo>
                  <a:cubicBezTo>
                    <a:pt x="2465423" y="2281451"/>
                    <a:pt x="2281451" y="2465423"/>
                    <a:pt x="2054511" y="2465423"/>
                  </a:cubicBezTo>
                  <a:lnTo>
                    <a:pt x="410912" y="2465423"/>
                  </a:lnTo>
                  <a:cubicBezTo>
                    <a:pt x="183972" y="2465423"/>
                    <a:pt x="0" y="2281451"/>
                    <a:pt x="0" y="20545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7" name="Oval 29">
              <a:extLst>
                <a:ext uri="{FF2B5EF4-FFF2-40B4-BE49-F238E27FC236}">
                  <a16:creationId xmlns:a16="http://schemas.microsoft.com/office/drawing/2014/main" id="{6F0CB878-819E-4366-A965-CB0B239C3C63}"/>
                </a:ext>
              </a:extLst>
            </p:cNvPr>
            <p:cNvSpPr/>
            <p:nvPr/>
          </p:nvSpPr>
          <p:spPr>
            <a:xfrm>
              <a:off x="7474419" y="5080497"/>
              <a:ext cx="491802" cy="4918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en-US" altLang="zh-CN" sz="1100" b="1">
                  <a:solidFill>
                    <a:schemeClr val="accent4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68" name="Rectangle 25">
              <a:extLst>
                <a:ext uri="{FF2B5EF4-FFF2-40B4-BE49-F238E27FC236}">
                  <a16:creationId xmlns:a16="http://schemas.microsoft.com/office/drawing/2014/main" id="{46A11087-B568-40C3-9511-697F580567AB}"/>
                </a:ext>
              </a:extLst>
            </p:cNvPr>
            <p:cNvSpPr/>
            <p:nvPr/>
          </p:nvSpPr>
          <p:spPr>
            <a:xfrm>
              <a:off x="7104574" y="3772822"/>
              <a:ext cx="1261884" cy="41549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/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输入标题文本</a:t>
              </a:r>
            </a:p>
          </p:txBody>
        </p:sp>
        <p:sp>
          <p:nvSpPr>
            <p:cNvPr id="69" name="Rectangle 26">
              <a:extLst>
                <a:ext uri="{FF2B5EF4-FFF2-40B4-BE49-F238E27FC236}">
                  <a16:creationId xmlns:a16="http://schemas.microsoft.com/office/drawing/2014/main" id="{CAE584D5-8AE1-4293-AFA9-31288CA9C930}"/>
                </a:ext>
              </a:extLst>
            </p:cNvPr>
            <p:cNvSpPr/>
            <p:nvPr/>
          </p:nvSpPr>
          <p:spPr>
            <a:xfrm>
              <a:off x="6966727" y="4188320"/>
              <a:ext cx="1537578" cy="784830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请替换文字内容复制你的内容到此（建议使用主题字）。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382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PA_库_组合 1">
            <a:extLst>
              <a:ext uri="{FF2B5EF4-FFF2-40B4-BE49-F238E27FC236}">
                <a16:creationId xmlns:a16="http://schemas.microsoft.com/office/drawing/2014/main" id="{97B723BC-2FA8-4ABF-8CB0-72627688DDA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981844" y="2204864"/>
            <a:ext cx="3244882" cy="3446638"/>
            <a:chOff x="2469" y="1167"/>
            <a:chExt cx="2509" cy="2665"/>
          </a:xfrm>
        </p:grpSpPr>
        <p:sp>
          <p:nvSpPr>
            <p:cNvPr id="48" name="Freeform: Shape 2">
              <a:extLst>
                <a:ext uri="{FF2B5EF4-FFF2-40B4-BE49-F238E27FC236}">
                  <a16:creationId xmlns:a16="http://schemas.microsoft.com/office/drawing/2014/main" id="{5AD5ADEA-D766-40F1-B7F5-3F141CFD0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" y="2445"/>
              <a:ext cx="720" cy="330"/>
            </a:xfrm>
            <a:custGeom>
              <a:avLst/>
              <a:gdLst>
                <a:gd name="T0" fmla="*/ 720 w 720"/>
                <a:gd name="T1" fmla="*/ 0 h 330"/>
                <a:gd name="T2" fmla="*/ 430 w 720"/>
                <a:gd name="T3" fmla="*/ 117 h 330"/>
                <a:gd name="T4" fmla="*/ 189 w 720"/>
                <a:gd name="T5" fmla="*/ 295 h 330"/>
                <a:gd name="T6" fmla="*/ 87 w 720"/>
                <a:gd name="T7" fmla="*/ 148 h 330"/>
                <a:gd name="T8" fmla="*/ 0 w 720"/>
                <a:gd name="T9" fmla="*/ 233 h 330"/>
                <a:gd name="T10" fmla="*/ 160 w 720"/>
                <a:gd name="T11" fmla="*/ 330 h 330"/>
                <a:gd name="T12" fmla="*/ 297 w 720"/>
                <a:gd name="T13" fmla="*/ 319 h 330"/>
                <a:gd name="T14" fmla="*/ 720 w 720"/>
                <a:gd name="T1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0" h="330">
                  <a:moveTo>
                    <a:pt x="720" y="0"/>
                  </a:moveTo>
                  <a:lnTo>
                    <a:pt x="430" y="117"/>
                  </a:lnTo>
                  <a:lnTo>
                    <a:pt x="189" y="295"/>
                  </a:lnTo>
                  <a:lnTo>
                    <a:pt x="87" y="148"/>
                  </a:lnTo>
                  <a:lnTo>
                    <a:pt x="0" y="233"/>
                  </a:lnTo>
                  <a:lnTo>
                    <a:pt x="160" y="330"/>
                  </a:lnTo>
                  <a:lnTo>
                    <a:pt x="297" y="319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32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: Shape 3">
              <a:extLst>
                <a:ext uri="{FF2B5EF4-FFF2-40B4-BE49-F238E27FC236}">
                  <a16:creationId xmlns:a16="http://schemas.microsoft.com/office/drawing/2014/main" id="{7D2F9B2E-4EE5-4F6A-856E-EA0C5EA17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1375"/>
              <a:ext cx="557" cy="377"/>
            </a:xfrm>
            <a:custGeom>
              <a:avLst/>
              <a:gdLst>
                <a:gd name="T0" fmla="*/ 0 w 557"/>
                <a:gd name="T1" fmla="*/ 0 h 377"/>
                <a:gd name="T2" fmla="*/ 0 w 557"/>
                <a:gd name="T3" fmla="*/ 87 h 377"/>
                <a:gd name="T4" fmla="*/ 384 w 557"/>
                <a:gd name="T5" fmla="*/ 259 h 377"/>
                <a:gd name="T6" fmla="*/ 404 w 557"/>
                <a:gd name="T7" fmla="*/ 377 h 377"/>
                <a:gd name="T8" fmla="*/ 557 w 557"/>
                <a:gd name="T9" fmla="*/ 306 h 377"/>
                <a:gd name="T10" fmla="*/ 556 w 557"/>
                <a:gd name="T11" fmla="*/ 235 h 377"/>
                <a:gd name="T12" fmla="*/ 0 w 557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377">
                  <a:moveTo>
                    <a:pt x="0" y="0"/>
                  </a:moveTo>
                  <a:lnTo>
                    <a:pt x="0" y="87"/>
                  </a:lnTo>
                  <a:lnTo>
                    <a:pt x="384" y="259"/>
                  </a:lnTo>
                  <a:lnTo>
                    <a:pt x="404" y="377"/>
                  </a:lnTo>
                  <a:lnTo>
                    <a:pt x="557" y="306"/>
                  </a:lnTo>
                  <a:lnTo>
                    <a:pt x="556" y="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Freeform: Shape 4">
              <a:extLst>
                <a:ext uri="{FF2B5EF4-FFF2-40B4-BE49-F238E27FC236}">
                  <a16:creationId xmlns:a16="http://schemas.microsoft.com/office/drawing/2014/main" id="{30211EFB-0FE7-45E6-9195-BE4F66B10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" y="2649"/>
              <a:ext cx="212" cy="784"/>
            </a:xfrm>
            <a:custGeom>
              <a:avLst/>
              <a:gdLst>
                <a:gd name="T0" fmla="*/ 24 w 212"/>
                <a:gd name="T1" fmla="*/ 784 h 784"/>
                <a:gd name="T2" fmla="*/ 212 w 212"/>
                <a:gd name="T3" fmla="*/ 685 h 784"/>
                <a:gd name="T4" fmla="*/ 170 w 212"/>
                <a:gd name="T5" fmla="*/ 0 h 784"/>
                <a:gd name="T6" fmla="*/ 0 w 212"/>
                <a:gd name="T7" fmla="*/ 97 h 784"/>
                <a:gd name="T8" fmla="*/ 24 w 212"/>
                <a:gd name="T9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784">
                  <a:moveTo>
                    <a:pt x="24" y="784"/>
                  </a:moveTo>
                  <a:lnTo>
                    <a:pt x="212" y="685"/>
                  </a:lnTo>
                  <a:lnTo>
                    <a:pt x="170" y="0"/>
                  </a:lnTo>
                  <a:lnTo>
                    <a:pt x="0" y="97"/>
                  </a:lnTo>
                  <a:lnTo>
                    <a:pt x="24" y="78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Freeform: Shape 5">
              <a:extLst>
                <a:ext uri="{FF2B5EF4-FFF2-40B4-BE49-F238E27FC236}">
                  <a16:creationId xmlns:a16="http://schemas.microsoft.com/office/drawing/2014/main" id="{C2CE6281-58EC-464D-A4DC-7C47328AF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" y="1634"/>
              <a:ext cx="638" cy="1033"/>
            </a:xfrm>
            <a:custGeom>
              <a:avLst/>
              <a:gdLst>
                <a:gd name="T0" fmla="*/ 35 w 638"/>
                <a:gd name="T1" fmla="*/ 1033 h 1033"/>
                <a:gd name="T2" fmla="*/ 164 w 638"/>
                <a:gd name="T3" fmla="*/ 973 h 1033"/>
                <a:gd name="T4" fmla="*/ 150 w 638"/>
                <a:gd name="T5" fmla="*/ 366 h 1033"/>
                <a:gd name="T6" fmla="*/ 638 w 638"/>
                <a:gd name="T7" fmla="*/ 85 h 1033"/>
                <a:gd name="T8" fmla="*/ 638 w 638"/>
                <a:gd name="T9" fmla="*/ 0 h 1033"/>
                <a:gd name="T10" fmla="*/ 0 w 638"/>
                <a:gd name="T11" fmla="*/ 268 h 1033"/>
                <a:gd name="T12" fmla="*/ 35 w 638"/>
                <a:gd name="T13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1033">
                  <a:moveTo>
                    <a:pt x="35" y="1033"/>
                  </a:moveTo>
                  <a:lnTo>
                    <a:pt x="164" y="973"/>
                  </a:lnTo>
                  <a:lnTo>
                    <a:pt x="150" y="366"/>
                  </a:lnTo>
                  <a:lnTo>
                    <a:pt x="638" y="85"/>
                  </a:lnTo>
                  <a:lnTo>
                    <a:pt x="638" y="0"/>
                  </a:lnTo>
                  <a:lnTo>
                    <a:pt x="0" y="268"/>
                  </a:lnTo>
                  <a:lnTo>
                    <a:pt x="35" y="103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Freeform: Shape 6">
              <a:extLst>
                <a:ext uri="{FF2B5EF4-FFF2-40B4-BE49-F238E27FC236}">
                  <a16:creationId xmlns:a16="http://schemas.microsoft.com/office/drawing/2014/main" id="{EB2F2694-8DF8-45DA-BCB0-ADA50CC20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7" y="2740"/>
              <a:ext cx="95" cy="693"/>
            </a:xfrm>
            <a:custGeom>
              <a:avLst/>
              <a:gdLst>
                <a:gd name="T0" fmla="*/ 58 w 95"/>
                <a:gd name="T1" fmla="*/ 0 h 693"/>
                <a:gd name="T2" fmla="*/ 0 w 95"/>
                <a:gd name="T3" fmla="*/ 275 h 693"/>
                <a:gd name="T4" fmla="*/ 29 w 95"/>
                <a:gd name="T5" fmla="*/ 693 h 693"/>
                <a:gd name="T6" fmla="*/ 95 w 95"/>
                <a:gd name="T7" fmla="*/ 275 h 693"/>
                <a:gd name="T8" fmla="*/ 58 w 95"/>
                <a:gd name="T9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693">
                  <a:moveTo>
                    <a:pt x="58" y="0"/>
                  </a:moveTo>
                  <a:lnTo>
                    <a:pt x="0" y="275"/>
                  </a:lnTo>
                  <a:lnTo>
                    <a:pt x="29" y="693"/>
                  </a:lnTo>
                  <a:lnTo>
                    <a:pt x="95" y="27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81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: Shape 7">
              <a:extLst>
                <a:ext uri="{FF2B5EF4-FFF2-40B4-BE49-F238E27FC236}">
                  <a16:creationId xmlns:a16="http://schemas.microsoft.com/office/drawing/2014/main" id="{0A7870FC-6FA7-4A7E-9CB5-611CF6B50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" y="2638"/>
              <a:ext cx="279" cy="795"/>
            </a:xfrm>
            <a:custGeom>
              <a:avLst/>
              <a:gdLst>
                <a:gd name="T0" fmla="*/ 279 w 279"/>
                <a:gd name="T1" fmla="*/ 102 h 795"/>
                <a:gd name="T2" fmla="*/ 82 w 279"/>
                <a:gd name="T3" fmla="*/ 0 h 795"/>
                <a:gd name="T4" fmla="*/ 0 w 279"/>
                <a:gd name="T5" fmla="*/ 29 h 795"/>
                <a:gd name="T6" fmla="*/ 24 w 279"/>
                <a:gd name="T7" fmla="*/ 151 h 795"/>
                <a:gd name="T8" fmla="*/ 113 w 279"/>
                <a:gd name="T9" fmla="*/ 199 h 795"/>
                <a:gd name="T10" fmla="*/ 199 w 279"/>
                <a:gd name="T11" fmla="*/ 769 h 795"/>
                <a:gd name="T12" fmla="*/ 250 w 279"/>
                <a:gd name="T13" fmla="*/ 795 h 795"/>
                <a:gd name="T14" fmla="*/ 279 w 279"/>
                <a:gd name="T15" fmla="*/ 102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9" h="795">
                  <a:moveTo>
                    <a:pt x="279" y="102"/>
                  </a:moveTo>
                  <a:lnTo>
                    <a:pt x="82" y="0"/>
                  </a:lnTo>
                  <a:lnTo>
                    <a:pt x="0" y="29"/>
                  </a:lnTo>
                  <a:lnTo>
                    <a:pt x="24" y="151"/>
                  </a:lnTo>
                  <a:lnTo>
                    <a:pt x="113" y="199"/>
                  </a:lnTo>
                  <a:lnTo>
                    <a:pt x="199" y="769"/>
                  </a:lnTo>
                  <a:lnTo>
                    <a:pt x="250" y="795"/>
                  </a:lnTo>
                  <a:lnTo>
                    <a:pt x="279" y="1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: Shape 8">
              <a:extLst>
                <a:ext uri="{FF2B5EF4-FFF2-40B4-BE49-F238E27FC236}">
                  <a16:creationId xmlns:a16="http://schemas.microsoft.com/office/drawing/2014/main" id="{F939923E-24AD-4C4E-9265-C8B88EE18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8" y="1375"/>
              <a:ext cx="562" cy="361"/>
            </a:xfrm>
            <a:custGeom>
              <a:avLst/>
              <a:gdLst>
                <a:gd name="T0" fmla="*/ 4 w 562"/>
                <a:gd name="T1" fmla="*/ 235 h 361"/>
                <a:gd name="T2" fmla="*/ 562 w 562"/>
                <a:gd name="T3" fmla="*/ 0 h 361"/>
                <a:gd name="T4" fmla="*/ 562 w 562"/>
                <a:gd name="T5" fmla="*/ 66 h 361"/>
                <a:gd name="T6" fmla="*/ 111 w 562"/>
                <a:gd name="T7" fmla="*/ 259 h 361"/>
                <a:gd name="T8" fmla="*/ 115 w 562"/>
                <a:gd name="T9" fmla="*/ 361 h 361"/>
                <a:gd name="T10" fmla="*/ 0 w 562"/>
                <a:gd name="T11" fmla="*/ 335 h 361"/>
                <a:gd name="T12" fmla="*/ 4 w 562"/>
                <a:gd name="T13" fmla="*/ 235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2" h="361">
                  <a:moveTo>
                    <a:pt x="4" y="235"/>
                  </a:moveTo>
                  <a:lnTo>
                    <a:pt x="562" y="0"/>
                  </a:lnTo>
                  <a:lnTo>
                    <a:pt x="562" y="66"/>
                  </a:lnTo>
                  <a:lnTo>
                    <a:pt x="111" y="259"/>
                  </a:lnTo>
                  <a:lnTo>
                    <a:pt x="115" y="361"/>
                  </a:lnTo>
                  <a:lnTo>
                    <a:pt x="0" y="335"/>
                  </a:lnTo>
                  <a:lnTo>
                    <a:pt x="4" y="23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: Shape 9">
              <a:extLst>
                <a:ext uri="{FF2B5EF4-FFF2-40B4-BE49-F238E27FC236}">
                  <a16:creationId xmlns:a16="http://schemas.microsoft.com/office/drawing/2014/main" id="{C991B6C6-6EEC-4D62-BF4F-46999B28A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" y="2689"/>
              <a:ext cx="1211" cy="427"/>
            </a:xfrm>
            <a:custGeom>
              <a:avLst/>
              <a:gdLst>
                <a:gd name="T0" fmla="*/ 0 w 1211"/>
                <a:gd name="T1" fmla="*/ 86 h 427"/>
                <a:gd name="T2" fmla="*/ 148 w 1211"/>
                <a:gd name="T3" fmla="*/ 0 h 427"/>
                <a:gd name="T4" fmla="*/ 1131 w 1211"/>
                <a:gd name="T5" fmla="*/ 44 h 427"/>
                <a:gd name="T6" fmla="*/ 1211 w 1211"/>
                <a:gd name="T7" fmla="*/ 86 h 427"/>
                <a:gd name="T8" fmla="*/ 607 w 1211"/>
                <a:gd name="T9" fmla="*/ 427 h 427"/>
                <a:gd name="T10" fmla="*/ 0 w 1211"/>
                <a:gd name="T11" fmla="*/ 86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1" h="427">
                  <a:moveTo>
                    <a:pt x="0" y="86"/>
                  </a:moveTo>
                  <a:lnTo>
                    <a:pt x="148" y="0"/>
                  </a:lnTo>
                  <a:lnTo>
                    <a:pt x="1131" y="44"/>
                  </a:lnTo>
                  <a:lnTo>
                    <a:pt x="1211" y="86"/>
                  </a:lnTo>
                  <a:lnTo>
                    <a:pt x="607" y="427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: Shape 10">
              <a:extLst>
                <a:ext uri="{FF2B5EF4-FFF2-40B4-BE49-F238E27FC236}">
                  <a16:creationId xmlns:a16="http://schemas.microsoft.com/office/drawing/2014/main" id="{8CDA7368-0027-4C43-8533-125D674AD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" y="2328"/>
              <a:ext cx="658" cy="412"/>
            </a:xfrm>
            <a:custGeom>
              <a:avLst/>
              <a:gdLst>
                <a:gd name="T0" fmla="*/ 658 w 658"/>
                <a:gd name="T1" fmla="*/ 117 h 412"/>
                <a:gd name="T2" fmla="*/ 445 w 658"/>
                <a:gd name="T3" fmla="*/ 0 h 412"/>
                <a:gd name="T4" fmla="*/ 0 w 658"/>
                <a:gd name="T5" fmla="*/ 175 h 412"/>
                <a:gd name="T6" fmla="*/ 58 w 658"/>
                <a:gd name="T7" fmla="*/ 378 h 412"/>
                <a:gd name="T8" fmla="*/ 127 w 658"/>
                <a:gd name="T9" fmla="*/ 412 h 412"/>
                <a:gd name="T10" fmla="*/ 658 w 658"/>
                <a:gd name="T11" fmla="*/ 1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8" h="412">
                  <a:moveTo>
                    <a:pt x="658" y="117"/>
                  </a:moveTo>
                  <a:lnTo>
                    <a:pt x="445" y="0"/>
                  </a:lnTo>
                  <a:lnTo>
                    <a:pt x="0" y="175"/>
                  </a:lnTo>
                  <a:lnTo>
                    <a:pt x="58" y="378"/>
                  </a:lnTo>
                  <a:lnTo>
                    <a:pt x="127" y="412"/>
                  </a:lnTo>
                  <a:lnTo>
                    <a:pt x="658" y="11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: Shape 11">
              <a:extLst>
                <a:ext uri="{FF2B5EF4-FFF2-40B4-BE49-F238E27FC236}">
                  <a16:creationId xmlns:a16="http://schemas.microsoft.com/office/drawing/2014/main" id="{3ED37649-BEC9-477F-A7A3-FC23A8954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" y="2330"/>
              <a:ext cx="598" cy="410"/>
            </a:xfrm>
            <a:custGeom>
              <a:avLst/>
              <a:gdLst>
                <a:gd name="T0" fmla="*/ 0 w 598"/>
                <a:gd name="T1" fmla="*/ 109 h 410"/>
                <a:gd name="T2" fmla="*/ 204 w 598"/>
                <a:gd name="T3" fmla="*/ 0 h 410"/>
                <a:gd name="T4" fmla="*/ 525 w 598"/>
                <a:gd name="T5" fmla="*/ 331 h 410"/>
                <a:gd name="T6" fmla="*/ 598 w 598"/>
                <a:gd name="T7" fmla="*/ 297 h 410"/>
                <a:gd name="T8" fmla="*/ 598 w 598"/>
                <a:gd name="T9" fmla="*/ 371 h 410"/>
                <a:gd name="T10" fmla="*/ 530 w 598"/>
                <a:gd name="T11" fmla="*/ 410 h 410"/>
                <a:gd name="T12" fmla="*/ 0 w 598"/>
                <a:gd name="T13" fmla="*/ 10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8" h="410">
                  <a:moveTo>
                    <a:pt x="0" y="109"/>
                  </a:moveTo>
                  <a:lnTo>
                    <a:pt x="204" y="0"/>
                  </a:lnTo>
                  <a:lnTo>
                    <a:pt x="525" y="331"/>
                  </a:lnTo>
                  <a:lnTo>
                    <a:pt x="598" y="297"/>
                  </a:lnTo>
                  <a:lnTo>
                    <a:pt x="598" y="371"/>
                  </a:lnTo>
                  <a:lnTo>
                    <a:pt x="530" y="41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: Shape 12">
              <a:extLst>
                <a:ext uri="{FF2B5EF4-FFF2-40B4-BE49-F238E27FC236}">
                  <a16:creationId xmlns:a16="http://schemas.microsoft.com/office/drawing/2014/main" id="{26B56356-5A99-492A-A5EE-C75F5F0AD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" y="2441"/>
              <a:ext cx="554" cy="988"/>
            </a:xfrm>
            <a:custGeom>
              <a:avLst/>
              <a:gdLst>
                <a:gd name="T0" fmla="*/ 45 w 554"/>
                <a:gd name="T1" fmla="*/ 669 h 988"/>
                <a:gd name="T2" fmla="*/ 554 w 554"/>
                <a:gd name="T3" fmla="*/ 988 h 988"/>
                <a:gd name="T4" fmla="*/ 530 w 554"/>
                <a:gd name="T5" fmla="*/ 301 h 988"/>
                <a:gd name="T6" fmla="*/ 0 w 554"/>
                <a:gd name="T7" fmla="*/ 0 h 988"/>
                <a:gd name="T8" fmla="*/ 45 w 554"/>
                <a:gd name="T9" fmla="*/ 669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4" h="988">
                  <a:moveTo>
                    <a:pt x="45" y="669"/>
                  </a:moveTo>
                  <a:lnTo>
                    <a:pt x="554" y="988"/>
                  </a:lnTo>
                  <a:lnTo>
                    <a:pt x="530" y="301"/>
                  </a:lnTo>
                  <a:lnTo>
                    <a:pt x="0" y="0"/>
                  </a:lnTo>
                  <a:lnTo>
                    <a:pt x="45" y="6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: Shape 13">
              <a:extLst>
                <a:ext uri="{FF2B5EF4-FFF2-40B4-BE49-F238E27FC236}">
                  <a16:creationId xmlns:a16="http://schemas.microsoft.com/office/drawing/2014/main" id="{35B10E1B-AECC-4992-A851-63B26F6A7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4" y="1630"/>
              <a:ext cx="591" cy="1028"/>
            </a:xfrm>
            <a:custGeom>
              <a:avLst/>
              <a:gdLst>
                <a:gd name="T0" fmla="*/ 53 w 591"/>
                <a:gd name="T1" fmla="*/ 731 h 1028"/>
                <a:gd name="T2" fmla="*/ 591 w 591"/>
                <a:gd name="T3" fmla="*/ 1028 h 1028"/>
                <a:gd name="T4" fmla="*/ 556 w 591"/>
                <a:gd name="T5" fmla="*/ 263 h 1028"/>
                <a:gd name="T6" fmla="*/ 0 w 591"/>
                <a:gd name="T7" fmla="*/ 0 h 1028"/>
                <a:gd name="T8" fmla="*/ 53 w 591"/>
                <a:gd name="T9" fmla="*/ 731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1028">
                  <a:moveTo>
                    <a:pt x="53" y="731"/>
                  </a:moveTo>
                  <a:lnTo>
                    <a:pt x="591" y="1028"/>
                  </a:lnTo>
                  <a:lnTo>
                    <a:pt x="556" y="263"/>
                  </a:lnTo>
                  <a:lnTo>
                    <a:pt x="0" y="0"/>
                  </a:lnTo>
                  <a:lnTo>
                    <a:pt x="53" y="7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: Shape 14">
              <a:extLst>
                <a:ext uri="{FF2B5EF4-FFF2-40B4-BE49-F238E27FC236}">
                  <a16:creationId xmlns:a16="http://schemas.microsoft.com/office/drawing/2014/main" id="{5AD9CFFD-2AFE-46A0-94CB-7066157C8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" y="1639"/>
              <a:ext cx="635" cy="1028"/>
            </a:xfrm>
            <a:custGeom>
              <a:avLst/>
              <a:gdLst>
                <a:gd name="T0" fmla="*/ 0 w 635"/>
                <a:gd name="T1" fmla="*/ 0 h 1028"/>
                <a:gd name="T2" fmla="*/ 0 w 635"/>
                <a:gd name="T3" fmla="*/ 88 h 1028"/>
                <a:gd name="T4" fmla="*/ 503 w 635"/>
                <a:gd name="T5" fmla="*/ 310 h 1028"/>
                <a:gd name="T6" fmla="*/ 503 w 635"/>
                <a:gd name="T7" fmla="*/ 988 h 1028"/>
                <a:gd name="T8" fmla="*/ 598 w 635"/>
                <a:gd name="T9" fmla="*/ 1028 h 1028"/>
                <a:gd name="T10" fmla="*/ 635 w 635"/>
                <a:gd name="T11" fmla="*/ 265 h 1028"/>
                <a:gd name="T12" fmla="*/ 0 w 635"/>
                <a:gd name="T13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5" h="1028">
                  <a:moveTo>
                    <a:pt x="0" y="0"/>
                  </a:moveTo>
                  <a:lnTo>
                    <a:pt x="0" y="88"/>
                  </a:lnTo>
                  <a:lnTo>
                    <a:pt x="503" y="310"/>
                  </a:lnTo>
                  <a:lnTo>
                    <a:pt x="503" y="988"/>
                  </a:lnTo>
                  <a:lnTo>
                    <a:pt x="598" y="1028"/>
                  </a:lnTo>
                  <a:lnTo>
                    <a:pt x="635" y="2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: Shape 15">
              <a:extLst>
                <a:ext uri="{FF2B5EF4-FFF2-40B4-BE49-F238E27FC236}">
                  <a16:creationId xmlns:a16="http://schemas.microsoft.com/office/drawing/2014/main" id="{E9604A1E-2665-4976-97B0-4064688BC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" y="1933"/>
              <a:ext cx="634" cy="1097"/>
            </a:xfrm>
            <a:custGeom>
              <a:avLst/>
              <a:gdLst>
                <a:gd name="T0" fmla="*/ 0 w 634"/>
                <a:gd name="T1" fmla="*/ 0 h 1097"/>
                <a:gd name="T2" fmla="*/ 27 w 634"/>
                <a:gd name="T3" fmla="*/ 767 h 1097"/>
                <a:gd name="T4" fmla="*/ 634 w 634"/>
                <a:gd name="T5" fmla="*/ 1097 h 1097"/>
                <a:gd name="T6" fmla="*/ 634 w 634"/>
                <a:gd name="T7" fmla="*/ 300 h 1097"/>
                <a:gd name="T8" fmla="*/ 0 w 634"/>
                <a:gd name="T9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" h="1097">
                  <a:moveTo>
                    <a:pt x="0" y="0"/>
                  </a:moveTo>
                  <a:lnTo>
                    <a:pt x="27" y="767"/>
                  </a:lnTo>
                  <a:lnTo>
                    <a:pt x="634" y="1097"/>
                  </a:lnTo>
                  <a:lnTo>
                    <a:pt x="634" y="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: Shape 16">
              <a:extLst>
                <a:ext uri="{FF2B5EF4-FFF2-40B4-BE49-F238E27FC236}">
                  <a16:creationId xmlns:a16="http://schemas.microsoft.com/office/drawing/2014/main" id="{B47F818C-6FA6-4E05-A4F0-7CC13F6F9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" y="2775"/>
              <a:ext cx="607" cy="1057"/>
            </a:xfrm>
            <a:custGeom>
              <a:avLst/>
              <a:gdLst>
                <a:gd name="T0" fmla="*/ 607 w 607"/>
                <a:gd name="T1" fmla="*/ 1057 h 1057"/>
                <a:gd name="T2" fmla="*/ 607 w 607"/>
                <a:gd name="T3" fmla="*/ 341 h 1057"/>
                <a:gd name="T4" fmla="*/ 0 w 607"/>
                <a:gd name="T5" fmla="*/ 0 h 1057"/>
                <a:gd name="T6" fmla="*/ 30 w 607"/>
                <a:gd name="T7" fmla="*/ 693 h 1057"/>
                <a:gd name="T8" fmla="*/ 607 w 607"/>
                <a:gd name="T9" fmla="*/ 1057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057">
                  <a:moveTo>
                    <a:pt x="607" y="1057"/>
                  </a:moveTo>
                  <a:lnTo>
                    <a:pt x="607" y="341"/>
                  </a:lnTo>
                  <a:lnTo>
                    <a:pt x="0" y="0"/>
                  </a:lnTo>
                  <a:lnTo>
                    <a:pt x="30" y="693"/>
                  </a:lnTo>
                  <a:lnTo>
                    <a:pt x="607" y="105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: Shape 17">
              <a:extLst>
                <a:ext uri="{FF2B5EF4-FFF2-40B4-BE49-F238E27FC236}">
                  <a16:creationId xmlns:a16="http://schemas.microsoft.com/office/drawing/2014/main" id="{1864742B-1F8A-4F13-AA69-3B4A1267A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3" y="2775"/>
              <a:ext cx="604" cy="1057"/>
            </a:xfrm>
            <a:custGeom>
              <a:avLst/>
              <a:gdLst>
                <a:gd name="T0" fmla="*/ 0 w 604"/>
                <a:gd name="T1" fmla="*/ 341 h 1057"/>
                <a:gd name="T2" fmla="*/ 604 w 604"/>
                <a:gd name="T3" fmla="*/ 0 h 1057"/>
                <a:gd name="T4" fmla="*/ 580 w 604"/>
                <a:gd name="T5" fmla="*/ 693 h 1057"/>
                <a:gd name="T6" fmla="*/ 0 w 604"/>
                <a:gd name="T7" fmla="*/ 1057 h 1057"/>
                <a:gd name="T8" fmla="*/ 0 w 604"/>
                <a:gd name="T9" fmla="*/ 341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4" h="1057">
                  <a:moveTo>
                    <a:pt x="0" y="341"/>
                  </a:moveTo>
                  <a:lnTo>
                    <a:pt x="604" y="0"/>
                  </a:lnTo>
                  <a:lnTo>
                    <a:pt x="580" y="693"/>
                  </a:lnTo>
                  <a:lnTo>
                    <a:pt x="0" y="1057"/>
                  </a:lnTo>
                  <a:lnTo>
                    <a:pt x="0" y="3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: Shape 18">
              <a:extLst>
                <a:ext uri="{FF2B5EF4-FFF2-40B4-BE49-F238E27FC236}">
                  <a16:creationId xmlns:a16="http://schemas.microsoft.com/office/drawing/2014/main" id="{C4E329E4-ABCB-4351-AA5F-F7A4F449D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3" y="1933"/>
              <a:ext cx="633" cy="1097"/>
            </a:xfrm>
            <a:custGeom>
              <a:avLst/>
              <a:gdLst>
                <a:gd name="T0" fmla="*/ 0 w 633"/>
                <a:gd name="T1" fmla="*/ 300 h 1097"/>
                <a:gd name="T2" fmla="*/ 633 w 633"/>
                <a:gd name="T3" fmla="*/ 0 h 1097"/>
                <a:gd name="T4" fmla="*/ 604 w 633"/>
                <a:gd name="T5" fmla="*/ 767 h 1097"/>
                <a:gd name="T6" fmla="*/ 0 w 633"/>
                <a:gd name="T7" fmla="*/ 1097 h 1097"/>
                <a:gd name="T8" fmla="*/ 0 w 633"/>
                <a:gd name="T9" fmla="*/ 30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3" h="1097">
                  <a:moveTo>
                    <a:pt x="0" y="300"/>
                  </a:moveTo>
                  <a:lnTo>
                    <a:pt x="633" y="0"/>
                  </a:lnTo>
                  <a:lnTo>
                    <a:pt x="604" y="767"/>
                  </a:lnTo>
                  <a:lnTo>
                    <a:pt x="0" y="1097"/>
                  </a:lnTo>
                  <a:lnTo>
                    <a:pt x="0" y="3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: Shape 19">
              <a:extLst>
                <a:ext uri="{FF2B5EF4-FFF2-40B4-BE49-F238E27FC236}">
                  <a16:creationId xmlns:a16="http://schemas.microsoft.com/office/drawing/2014/main" id="{B729057A-54D6-4176-A342-8FA77246D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4" y="1639"/>
              <a:ext cx="593" cy="1028"/>
            </a:xfrm>
            <a:custGeom>
              <a:avLst/>
              <a:gdLst>
                <a:gd name="T0" fmla="*/ 37 w 593"/>
                <a:gd name="T1" fmla="*/ 265 h 1028"/>
                <a:gd name="T2" fmla="*/ 0 w 593"/>
                <a:gd name="T3" fmla="*/ 1028 h 1028"/>
                <a:gd name="T4" fmla="*/ 538 w 593"/>
                <a:gd name="T5" fmla="*/ 729 h 1028"/>
                <a:gd name="T6" fmla="*/ 593 w 593"/>
                <a:gd name="T7" fmla="*/ 0 h 1028"/>
                <a:gd name="T8" fmla="*/ 37 w 593"/>
                <a:gd name="T9" fmla="*/ 265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1028">
                  <a:moveTo>
                    <a:pt x="37" y="265"/>
                  </a:moveTo>
                  <a:lnTo>
                    <a:pt x="0" y="1028"/>
                  </a:lnTo>
                  <a:lnTo>
                    <a:pt x="538" y="729"/>
                  </a:lnTo>
                  <a:lnTo>
                    <a:pt x="593" y="0"/>
                  </a:lnTo>
                  <a:lnTo>
                    <a:pt x="37" y="2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: Shape 20">
              <a:extLst>
                <a:ext uri="{FF2B5EF4-FFF2-40B4-BE49-F238E27FC236}">
                  <a16:creationId xmlns:a16="http://schemas.microsoft.com/office/drawing/2014/main" id="{FBF030FF-2EF3-4ED9-9A32-AFC66F84E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" y="2445"/>
              <a:ext cx="560" cy="988"/>
            </a:xfrm>
            <a:custGeom>
              <a:avLst/>
              <a:gdLst>
                <a:gd name="T0" fmla="*/ 0 w 560"/>
                <a:gd name="T1" fmla="*/ 988 h 988"/>
                <a:gd name="T2" fmla="*/ 29 w 560"/>
                <a:gd name="T3" fmla="*/ 295 h 988"/>
                <a:gd name="T4" fmla="*/ 560 w 560"/>
                <a:gd name="T5" fmla="*/ 0 h 988"/>
                <a:gd name="T6" fmla="*/ 511 w 560"/>
                <a:gd name="T7" fmla="*/ 665 h 988"/>
                <a:gd name="T8" fmla="*/ 0 w 560"/>
                <a:gd name="T9" fmla="*/ 988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0" h="988">
                  <a:moveTo>
                    <a:pt x="0" y="988"/>
                  </a:moveTo>
                  <a:lnTo>
                    <a:pt x="29" y="295"/>
                  </a:lnTo>
                  <a:lnTo>
                    <a:pt x="560" y="0"/>
                  </a:lnTo>
                  <a:lnTo>
                    <a:pt x="511" y="665"/>
                  </a:lnTo>
                  <a:lnTo>
                    <a:pt x="0" y="98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: Shape 21">
              <a:extLst>
                <a:ext uri="{FF2B5EF4-FFF2-40B4-BE49-F238E27FC236}">
                  <a16:creationId xmlns:a16="http://schemas.microsoft.com/office/drawing/2014/main" id="{0F526D93-BC23-41F9-9FFC-8D84FA6B8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" y="1663"/>
              <a:ext cx="1267" cy="570"/>
            </a:xfrm>
            <a:custGeom>
              <a:avLst/>
              <a:gdLst>
                <a:gd name="T0" fmla="*/ 0 w 1267"/>
                <a:gd name="T1" fmla="*/ 270 h 570"/>
                <a:gd name="T2" fmla="*/ 634 w 1267"/>
                <a:gd name="T3" fmla="*/ 0 h 570"/>
                <a:gd name="T4" fmla="*/ 1267 w 1267"/>
                <a:gd name="T5" fmla="*/ 270 h 570"/>
                <a:gd name="T6" fmla="*/ 634 w 1267"/>
                <a:gd name="T7" fmla="*/ 570 h 570"/>
                <a:gd name="T8" fmla="*/ 0 w 1267"/>
                <a:gd name="T9" fmla="*/ 2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7" h="570">
                  <a:moveTo>
                    <a:pt x="0" y="270"/>
                  </a:moveTo>
                  <a:lnTo>
                    <a:pt x="634" y="0"/>
                  </a:lnTo>
                  <a:lnTo>
                    <a:pt x="1267" y="270"/>
                  </a:lnTo>
                  <a:lnTo>
                    <a:pt x="634" y="57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: Shape 22">
              <a:extLst>
                <a:ext uri="{FF2B5EF4-FFF2-40B4-BE49-F238E27FC236}">
                  <a16:creationId xmlns:a16="http://schemas.microsoft.com/office/drawing/2014/main" id="{A2D3636D-0E9E-4D89-BF09-A6E04D7F3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" y="1399"/>
              <a:ext cx="1194" cy="503"/>
            </a:xfrm>
            <a:custGeom>
              <a:avLst/>
              <a:gdLst>
                <a:gd name="T0" fmla="*/ 0 w 1194"/>
                <a:gd name="T1" fmla="*/ 240 h 503"/>
                <a:gd name="T2" fmla="*/ 631 w 1194"/>
                <a:gd name="T3" fmla="*/ 0 h 503"/>
                <a:gd name="T4" fmla="*/ 1194 w 1194"/>
                <a:gd name="T5" fmla="*/ 235 h 503"/>
                <a:gd name="T6" fmla="*/ 556 w 1194"/>
                <a:gd name="T7" fmla="*/ 503 h 503"/>
                <a:gd name="T8" fmla="*/ 0 w 1194"/>
                <a:gd name="T9" fmla="*/ 24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4" h="503">
                  <a:moveTo>
                    <a:pt x="0" y="240"/>
                  </a:moveTo>
                  <a:lnTo>
                    <a:pt x="631" y="0"/>
                  </a:lnTo>
                  <a:lnTo>
                    <a:pt x="1194" y="235"/>
                  </a:lnTo>
                  <a:lnTo>
                    <a:pt x="556" y="503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: Shape 23">
              <a:extLst>
                <a:ext uri="{FF2B5EF4-FFF2-40B4-BE49-F238E27FC236}">
                  <a16:creationId xmlns:a16="http://schemas.microsoft.com/office/drawing/2014/main" id="{BADB42FA-33E8-418D-A90D-D505AC05F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" y="1399"/>
              <a:ext cx="1191" cy="505"/>
            </a:xfrm>
            <a:custGeom>
              <a:avLst/>
              <a:gdLst>
                <a:gd name="T0" fmla="*/ 635 w 1191"/>
                <a:gd name="T1" fmla="*/ 505 h 505"/>
                <a:gd name="T2" fmla="*/ 0 w 1191"/>
                <a:gd name="T3" fmla="*/ 240 h 505"/>
                <a:gd name="T4" fmla="*/ 564 w 1191"/>
                <a:gd name="T5" fmla="*/ 0 h 505"/>
                <a:gd name="T6" fmla="*/ 1191 w 1191"/>
                <a:gd name="T7" fmla="*/ 240 h 505"/>
                <a:gd name="T8" fmla="*/ 635 w 1191"/>
                <a:gd name="T9" fmla="*/ 5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1" h="505">
                  <a:moveTo>
                    <a:pt x="635" y="505"/>
                  </a:moveTo>
                  <a:lnTo>
                    <a:pt x="0" y="240"/>
                  </a:lnTo>
                  <a:lnTo>
                    <a:pt x="564" y="0"/>
                  </a:lnTo>
                  <a:lnTo>
                    <a:pt x="1191" y="240"/>
                  </a:lnTo>
                  <a:lnTo>
                    <a:pt x="635" y="5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: Shape 24">
              <a:extLst>
                <a:ext uri="{FF2B5EF4-FFF2-40B4-BE49-F238E27FC236}">
                  <a16:creationId xmlns:a16="http://schemas.microsoft.com/office/drawing/2014/main" id="{2ED16B70-E093-43FD-AC7C-B7CAC2B17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2" y="1167"/>
              <a:ext cx="1123" cy="445"/>
            </a:xfrm>
            <a:custGeom>
              <a:avLst/>
              <a:gdLst>
                <a:gd name="T0" fmla="*/ 560 w 1123"/>
                <a:gd name="T1" fmla="*/ 0 h 445"/>
                <a:gd name="T2" fmla="*/ 1123 w 1123"/>
                <a:gd name="T3" fmla="*/ 208 h 445"/>
                <a:gd name="T4" fmla="*/ 560 w 1123"/>
                <a:gd name="T5" fmla="*/ 445 h 445"/>
                <a:gd name="T6" fmla="*/ 0 w 1123"/>
                <a:gd name="T7" fmla="*/ 208 h 445"/>
                <a:gd name="T8" fmla="*/ 560 w 1123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3" h="445">
                  <a:moveTo>
                    <a:pt x="560" y="0"/>
                  </a:moveTo>
                  <a:lnTo>
                    <a:pt x="1123" y="208"/>
                  </a:lnTo>
                  <a:lnTo>
                    <a:pt x="560" y="445"/>
                  </a:lnTo>
                  <a:lnTo>
                    <a:pt x="0" y="208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8" name="PA_库_组合 26">
            <a:extLst>
              <a:ext uri="{FF2B5EF4-FFF2-40B4-BE49-F238E27FC236}">
                <a16:creationId xmlns:a16="http://schemas.microsoft.com/office/drawing/2014/main" id="{0A232AA4-91BB-416E-9659-3D1555EAB0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164678" y="2780382"/>
            <a:ext cx="3171358" cy="836112"/>
            <a:chOff x="5370957" y="1569256"/>
            <a:chExt cx="3171358" cy="836112"/>
          </a:xfrm>
        </p:grpSpPr>
        <p:grpSp>
          <p:nvGrpSpPr>
            <p:cNvPr id="80" name="Group 37">
              <a:extLst>
                <a:ext uri="{FF2B5EF4-FFF2-40B4-BE49-F238E27FC236}">
                  <a16:creationId xmlns:a16="http://schemas.microsoft.com/office/drawing/2014/main" id="{4BDD2B3C-9109-45B8-949E-A6EEAC604FCD}"/>
                </a:ext>
              </a:extLst>
            </p:cNvPr>
            <p:cNvGrpSpPr/>
            <p:nvPr/>
          </p:nvGrpSpPr>
          <p:grpSpPr>
            <a:xfrm>
              <a:off x="5900219" y="1569256"/>
              <a:ext cx="2642096" cy="836112"/>
              <a:chOff x="2591258" y="2102656"/>
              <a:chExt cx="2642096" cy="836112"/>
            </a:xfrm>
          </p:grpSpPr>
          <p:sp>
            <p:nvSpPr>
              <p:cNvPr id="83" name="Rectangle 39">
                <a:extLst>
                  <a:ext uri="{FF2B5EF4-FFF2-40B4-BE49-F238E27FC236}">
                    <a16:creationId xmlns:a16="http://schemas.microsoft.com/office/drawing/2014/main" id="{ECA55FFB-73D4-4C86-A7B5-DA3412EF9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</a:t>
                </a:r>
                <a:b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 （请选择只保留文本）</a:t>
                </a:r>
              </a:p>
            </p:txBody>
          </p:sp>
          <p:sp>
            <p:nvSpPr>
              <p:cNvPr id="84" name="TextBox 40">
                <a:extLst>
                  <a:ext uri="{FF2B5EF4-FFF2-40B4-BE49-F238E27FC236}">
                    <a16:creationId xmlns:a16="http://schemas.microsoft.com/office/drawing/2014/main" id="{56987325-DF1B-464B-A8A3-B42D9974714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  <p:sp>
          <p:nvSpPr>
            <p:cNvPr id="81" name="Freeform: Shape 38">
              <a:extLst>
                <a:ext uri="{FF2B5EF4-FFF2-40B4-BE49-F238E27FC236}">
                  <a16:creationId xmlns:a16="http://schemas.microsoft.com/office/drawing/2014/main" id="{705985B3-C9D8-4404-AF06-0E030C93855D}"/>
                </a:ext>
              </a:extLst>
            </p:cNvPr>
            <p:cNvSpPr/>
            <p:nvPr/>
          </p:nvSpPr>
          <p:spPr>
            <a:xfrm>
              <a:off x="5370957" y="1640892"/>
              <a:ext cx="485776" cy="48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7" name="PA_库_组合 27">
            <a:extLst>
              <a:ext uri="{FF2B5EF4-FFF2-40B4-BE49-F238E27FC236}">
                <a16:creationId xmlns:a16="http://schemas.microsoft.com/office/drawing/2014/main" id="{8A8CF409-0FF0-4E40-B137-C77F700B950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164566" y="4341434"/>
            <a:ext cx="3176233" cy="836112"/>
            <a:chOff x="5370845" y="2818618"/>
            <a:chExt cx="3176233" cy="836112"/>
          </a:xfrm>
        </p:grpSpPr>
        <p:grpSp>
          <p:nvGrpSpPr>
            <p:cNvPr id="88" name="Group 33">
              <a:extLst>
                <a:ext uri="{FF2B5EF4-FFF2-40B4-BE49-F238E27FC236}">
                  <a16:creationId xmlns:a16="http://schemas.microsoft.com/office/drawing/2014/main" id="{A2090EF8-48CB-450B-8CF2-3CEE8303EF5F}"/>
                </a:ext>
              </a:extLst>
            </p:cNvPr>
            <p:cNvGrpSpPr/>
            <p:nvPr/>
          </p:nvGrpSpPr>
          <p:grpSpPr>
            <a:xfrm>
              <a:off x="5900219" y="2818618"/>
              <a:ext cx="2646859" cy="836112"/>
              <a:chOff x="2591258" y="3352018"/>
              <a:chExt cx="2646859" cy="836112"/>
            </a:xfrm>
          </p:grpSpPr>
          <p:sp>
            <p:nvSpPr>
              <p:cNvPr id="90" name="Rectangle 35">
                <a:extLst>
                  <a:ext uri="{FF2B5EF4-FFF2-40B4-BE49-F238E27FC236}">
                    <a16:creationId xmlns:a16="http://schemas.microsoft.com/office/drawing/2014/main" id="{477BCD0B-F0E3-4576-BB4C-41AD543EF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 </a:t>
                </a:r>
                <a:b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（请选择只保留文本）</a:t>
                </a:r>
              </a:p>
            </p:txBody>
          </p:sp>
          <p:sp>
            <p:nvSpPr>
              <p:cNvPr id="91" name="TextBox 36">
                <a:extLst>
                  <a:ext uri="{FF2B5EF4-FFF2-40B4-BE49-F238E27FC236}">
                    <a16:creationId xmlns:a16="http://schemas.microsoft.com/office/drawing/2014/main" id="{77FE8A8F-B251-4E90-BC2D-D2C8C768509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5"/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  <p:sp>
          <p:nvSpPr>
            <p:cNvPr id="89" name="Freeform: Shape 34">
              <a:extLst>
                <a:ext uri="{FF2B5EF4-FFF2-40B4-BE49-F238E27FC236}">
                  <a16:creationId xmlns:a16="http://schemas.microsoft.com/office/drawing/2014/main" id="{919A323D-0BC5-4587-A2C1-FB8DE3C454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70845" y="2882405"/>
              <a:ext cx="486000" cy="415125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2" name="PA_库_组合 42">
            <a:extLst>
              <a:ext uri="{FF2B5EF4-FFF2-40B4-BE49-F238E27FC236}">
                <a16:creationId xmlns:a16="http://schemas.microsoft.com/office/drawing/2014/main" id="{F4BFBE9A-9037-48E0-9686-F7981AA2F46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932720" y="4341434"/>
            <a:ext cx="3191274" cy="836112"/>
            <a:chOff x="1136229" y="2818618"/>
            <a:chExt cx="3191274" cy="836112"/>
          </a:xfrm>
        </p:grpSpPr>
        <p:grpSp>
          <p:nvGrpSpPr>
            <p:cNvPr id="93" name="Group 53">
              <a:extLst>
                <a:ext uri="{FF2B5EF4-FFF2-40B4-BE49-F238E27FC236}">
                  <a16:creationId xmlns:a16="http://schemas.microsoft.com/office/drawing/2014/main" id="{76CFCB78-58A3-4BFE-A436-3BD5BAD2567D}"/>
                </a:ext>
              </a:extLst>
            </p:cNvPr>
            <p:cNvGrpSpPr/>
            <p:nvPr/>
          </p:nvGrpSpPr>
          <p:grpSpPr>
            <a:xfrm>
              <a:off x="1680644" y="2818618"/>
              <a:ext cx="2646859" cy="836112"/>
              <a:chOff x="2591258" y="3352018"/>
              <a:chExt cx="2646859" cy="836112"/>
            </a:xfrm>
          </p:grpSpPr>
          <p:sp>
            <p:nvSpPr>
              <p:cNvPr id="95" name="Rectangle 55">
                <a:extLst>
                  <a:ext uri="{FF2B5EF4-FFF2-40B4-BE49-F238E27FC236}">
                    <a16:creationId xmlns:a16="http://schemas.microsoft.com/office/drawing/2014/main" id="{DB1D7699-8ADD-45BB-9843-EEDD904E6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 </a:t>
                </a:r>
                <a:b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（请选择只保留文本）</a:t>
                </a:r>
              </a:p>
            </p:txBody>
          </p:sp>
          <p:sp>
            <p:nvSpPr>
              <p:cNvPr id="96" name="TextBox 56">
                <a:extLst>
                  <a:ext uri="{FF2B5EF4-FFF2-40B4-BE49-F238E27FC236}">
                    <a16:creationId xmlns:a16="http://schemas.microsoft.com/office/drawing/2014/main" id="{FA4DBE41-E70C-40CE-B88C-29434050C43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  <p:sp>
          <p:nvSpPr>
            <p:cNvPr id="94" name="Freeform: Shape 54">
              <a:extLst>
                <a:ext uri="{FF2B5EF4-FFF2-40B4-BE49-F238E27FC236}">
                  <a16:creationId xmlns:a16="http://schemas.microsoft.com/office/drawing/2014/main" id="{91A63917-7F08-4F8C-AF4A-4979442ED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229" y="2882406"/>
              <a:ext cx="508494" cy="50849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7" name="PA_库_组合 1">
            <a:extLst>
              <a:ext uri="{FF2B5EF4-FFF2-40B4-BE49-F238E27FC236}">
                <a16:creationId xmlns:a16="http://schemas.microsoft.com/office/drawing/2014/main" id="{96C8C8C5-AFDB-402D-8B68-37B0DCB5678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932720" y="2780382"/>
            <a:ext cx="3186511" cy="836112"/>
            <a:chOff x="5069547" y="2337246"/>
            <a:chExt cx="3186511" cy="836112"/>
          </a:xfrm>
        </p:grpSpPr>
        <p:grpSp>
          <p:nvGrpSpPr>
            <p:cNvPr id="98" name="Group 49">
              <a:extLst>
                <a:ext uri="{FF2B5EF4-FFF2-40B4-BE49-F238E27FC236}">
                  <a16:creationId xmlns:a16="http://schemas.microsoft.com/office/drawing/2014/main" id="{8B9A9D5F-60A8-48AE-9D8A-9C2420D9F292}"/>
                </a:ext>
              </a:extLst>
            </p:cNvPr>
            <p:cNvGrpSpPr/>
            <p:nvPr/>
          </p:nvGrpSpPr>
          <p:grpSpPr>
            <a:xfrm>
              <a:off x="5613962" y="2337246"/>
              <a:ext cx="2642096" cy="836112"/>
              <a:chOff x="2591258" y="2102656"/>
              <a:chExt cx="2642096" cy="836112"/>
            </a:xfrm>
          </p:grpSpPr>
          <p:sp>
            <p:nvSpPr>
              <p:cNvPr id="100" name="Rectangle 51">
                <a:extLst>
                  <a:ext uri="{FF2B5EF4-FFF2-40B4-BE49-F238E27FC236}">
                    <a16:creationId xmlns:a16="http://schemas.microsoft.com/office/drawing/2014/main" id="{29DC4C37-7D01-4E6E-B7D8-786A9D3B6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</a:t>
                </a:r>
                <a:b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 （请选择只保留文本）</a:t>
                </a:r>
              </a:p>
            </p:txBody>
          </p:sp>
          <p:sp>
            <p:nvSpPr>
              <p:cNvPr id="101" name="TextBox 52">
                <a:extLst>
                  <a:ext uri="{FF2B5EF4-FFF2-40B4-BE49-F238E27FC236}">
                    <a16:creationId xmlns:a16="http://schemas.microsoft.com/office/drawing/2014/main" id="{3EEC4BF4-56DA-436C-9E09-4473080686F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  <p:sp>
          <p:nvSpPr>
            <p:cNvPr id="99" name="Freeform: Shape 50">
              <a:extLst>
                <a:ext uri="{FF2B5EF4-FFF2-40B4-BE49-F238E27FC236}">
                  <a16:creationId xmlns:a16="http://schemas.microsoft.com/office/drawing/2014/main" id="{57FDAC89-F5CC-4F9B-835C-A94607F7C1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69547" y="2404177"/>
              <a:ext cx="455626" cy="486000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02" name="PA_库_直接连接符 58">
            <a:extLst>
              <a:ext uri="{FF2B5EF4-FFF2-40B4-BE49-F238E27FC236}">
                <a16:creationId xmlns:a16="http://schemas.microsoft.com/office/drawing/2014/main" id="{244EE5E0-EED4-449D-93FE-767B61F8BB3F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4653515" y="3980149"/>
            <a:ext cx="668252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57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PA_库_组合 1">
            <a:extLst>
              <a:ext uri="{FF2B5EF4-FFF2-40B4-BE49-F238E27FC236}">
                <a16:creationId xmlns:a16="http://schemas.microsoft.com/office/drawing/2014/main" id="{A26040CC-9F89-4F79-813C-A66A3CD0C73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443269" y="1486068"/>
            <a:ext cx="3753329" cy="1686765"/>
            <a:chOff x="1500617" y="1136260"/>
            <a:chExt cx="3753329" cy="1686765"/>
          </a:xfrm>
        </p:grpSpPr>
        <p:sp>
          <p:nvSpPr>
            <p:cNvPr id="186" name="Oval 3">
              <a:extLst>
                <a:ext uri="{FF2B5EF4-FFF2-40B4-BE49-F238E27FC236}">
                  <a16:creationId xmlns:a16="http://schemas.microsoft.com/office/drawing/2014/main" id="{59EFAB5E-DC99-4831-97A8-6E6EFE53FBDE}"/>
                </a:ext>
              </a:extLst>
            </p:cNvPr>
            <p:cNvSpPr/>
            <p:nvPr/>
          </p:nvSpPr>
          <p:spPr>
            <a:xfrm>
              <a:off x="4190736" y="1763629"/>
              <a:ext cx="936171" cy="936171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7" name="Arc 18">
              <a:extLst>
                <a:ext uri="{FF2B5EF4-FFF2-40B4-BE49-F238E27FC236}">
                  <a16:creationId xmlns:a16="http://schemas.microsoft.com/office/drawing/2014/main" id="{D81068B2-DE15-4729-A6FA-6C985A61A0DD}"/>
                </a:ext>
              </a:extLst>
            </p:cNvPr>
            <p:cNvSpPr/>
            <p:nvPr/>
          </p:nvSpPr>
          <p:spPr>
            <a:xfrm rot="16200000">
              <a:off x="4063691" y="1632770"/>
              <a:ext cx="1190255" cy="1190255"/>
            </a:xfrm>
            <a:prstGeom prst="arc">
              <a:avLst>
                <a:gd name="adj1" fmla="val 16041187"/>
                <a:gd name="adj2" fmla="val 426928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8" name="Oval 19">
              <a:extLst>
                <a:ext uri="{FF2B5EF4-FFF2-40B4-BE49-F238E27FC236}">
                  <a16:creationId xmlns:a16="http://schemas.microsoft.com/office/drawing/2014/main" id="{FEDF0006-2FB3-4DA0-A6E5-E398C87D85B5}"/>
                </a:ext>
              </a:extLst>
            </p:cNvPr>
            <p:cNvSpPr/>
            <p:nvPr/>
          </p:nvSpPr>
          <p:spPr>
            <a:xfrm>
              <a:off x="4127215" y="1763628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89" name="Straight Connector 25">
              <a:extLst>
                <a:ext uri="{FF2B5EF4-FFF2-40B4-BE49-F238E27FC236}">
                  <a16:creationId xmlns:a16="http://schemas.microsoft.com/office/drawing/2014/main" id="{459D053E-E191-41B6-BCB5-7223E550AFAB}"/>
                </a:ext>
              </a:extLst>
            </p:cNvPr>
            <p:cNvCxnSpPr/>
            <p:nvPr/>
          </p:nvCxnSpPr>
          <p:spPr>
            <a:xfrm rot="16200000" flipV="1">
              <a:off x="3970487" y="1597357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0" name="Group 29">
              <a:extLst>
                <a:ext uri="{FF2B5EF4-FFF2-40B4-BE49-F238E27FC236}">
                  <a16:creationId xmlns:a16="http://schemas.microsoft.com/office/drawing/2014/main" id="{96F6CB6D-99C7-4E1F-B810-2F1D3ED5D1DB}"/>
                </a:ext>
              </a:extLst>
            </p:cNvPr>
            <p:cNvGrpSpPr/>
            <p:nvPr/>
          </p:nvGrpSpPr>
          <p:grpSpPr>
            <a:xfrm>
              <a:off x="1500617" y="1136260"/>
              <a:ext cx="2291048" cy="1223412"/>
              <a:chOff x="1500617" y="1136260"/>
              <a:chExt cx="2291048" cy="1223412"/>
            </a:xfrm>
          </p:grpSpPr>
          <p:sp>
            <p:nvSpPr>
              <p:cNvPr id="191" name="TextBox 28">
                <a:extLst>
                  <a:ext uri="{FF2B5EF4-FFF2-40B4-BE49-F238E27FC236}">
                    <a16:creationId xmlns:a16="http://schemas.microsoft.com/office/drawing/2014/main" id="{921EAC84-751E-404A-BA05-2342509A33E8}"/>
                  </a:ext>
                </a:extLst>
              </p:cNvPr>
              <p:cNvSpPr txBox="1"/>
              <p:nvPr/>
            </p:nvSpPr>
            <p:spPr>
              <a:xfrm>
                <a:off x="1500617" y="1736424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请替换文字内容复制你的内容到此（请选择只保留文本）如需更改请在（设置形状格式）菜单下（文本选项）中调整</a:t>
                </a:r>
              </a:p>
            </p:txBody>
          </p:sp>
          <p:sp>
            <p:nvSpPr>
              <p:cNvPr id="192" name="Rectangle 33">
                <a:extLst>
                  <a:ext uri="{FF2B5EF4-FFF2-40B4-BE49-F238E27FC236}">
                    <a16:creationId xmlns:a16="http://schemas.microsoft.com/office/drawing/2014/main" id="{56655834-FED4-4995-96E2-76D70EAA9732}"/>
                  </a:ext>
                </a:extLst>
              </p:cNvPr>
              <p:cNvSpPr/>
              <p:nvPr/>
            </p:nvSpPr>
            <p:spPr>
              <a:xfrm>
                <a:off x="1500617" y="1136260"/>
                <a:ext cx="2291048" cy="600164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chemeClr val="accent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  <a:r>
                  <a:rPr lang="zh-CN" altLang="en-US" sz="2600" b="1" dirty="0">
                    <a:solidFill>
                      <a:schemeClr val="accent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</p:grpSp>
      <p:grpSp>
        <p:nvGrpSpPr>
          <p:cNvPr id="193" name="PA_库_组合 45">
            <a:extLst>
              <a:ext uri="{FF2B5EF4-FFF2-40B4-BE49-F238E27FC236}">
                <a16:creationId xmlns:a16="http://schemas.microsoft.com/office/drawing/2014/main" id="{B8FFA863-908F-412C-8ED1-FF02924D3D4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388821" y="2368870"/>
            <a:ext cx="3161440" cy="3040912"/>
            <a:chOff x="4446169" y="2019062"/>
            <a:chExt cx="3161440" cy="3040912"/>
          </a:xfrm>
        </p:grpSpPr>
        <p:cxnSp>
          <p:nvCxnSpPr>
            <p:cNvPr id="194" name="Straight Connector 7">
              <a:extLst>
                <a:ext uri="{FF2B5EF4-FFF2-40B4-BE49-F238E27FC236}">
                  <a16:creationId xmlns:a16="http://schemas.microsoft.com/office/drawing/2014/main" id="{79F74EA4-71DE-471C-AE4F-CE8EDA17B9E9}"/>
                </a:ext>
              </a:extLst>
            </p:cNvPr>
            <p:cNvCxnSpPr>
              <a:stCxn id="186" idx="6"/>
              <a:endCxn id="206" idx="2"/>
            </p:cNvCxnSpPr>
            <p:nvPr/>
          </p:nvCxnSpPr>
          <p:spPr>
            <a:xfrm flipV="1">
              <a:off x="5126907" y="2231714"/>
              <a:ext cx="1799967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8">
              <a:extLst>
                <a:ext uri="{FF2B5EF4-FFF2-40B4-BE49-F238E27FC236}">
                  <a16:creationId xmlns:a16="http://schemas.microsoft.com/office/drawing/2014/main" id="{44506FCF-D547-4EE1-AA46-E4D05D2B27F2}"/>
                </a:ext>
              </a:extLst>
            </p:cNvPr>
            <p:cNvCxnSpPr>
              <a:stCxn id="206" idx="4"/>
              <a:endCxn id="222" idx="0"/>
            </p:cNvCxnSpPr>
            <p:nvPr/>
          </p:nvCxnSpPr>
          <p:spPr>
            <a:xfrm flipH="1">
              <a:off x="7394959" y="2699799"/>
              <a:ext cx="1" cy="1679439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9">
              <a:extLst>
                <a:ext uri="{FF2B5EF4-FFF2-40B4-BE49-F238E27FC236}">
                  <a16:creationId xmlns:a16="http://schemas.microsoft.com/office/drawing/2014/main" id="{323835C5-153A-4C7A-BDB0-6F111E69FA6D}"/>
                </a:ext>
              </a:extLst>
            </p:cNvPr>
            <p:cNvCxnSpPr>
              <a:stCxn id="186" idx="4"/>
              <a:endCxn id="214" idx="0"/>
            </p:cNvCxnSpPr>
            <p:nvPr/>
          </p:nvCxnSpPr>
          <p:spPr>
            <a:xfrm flipH="1">
              <a:off x="4658821" y="2699800"/>
              <a:ext cx="1" cy="167943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0">
              <a:extLst>
                <a:ext uri="{FF2B5EF4-FFF2-40B4-BE49-F238E27FC236}">
                  <a16:creationId xmlns:a16="http://schemas.microsoft.com/office/drawing/2014/main" id="{B1F4CA02-9F3F-48C0-A670-82FC8FAEC140}"/>
                </a:ext>
              </a:extLst>
            </p:cNvPr>
            <p:cNvCxnSpPr>
              <a:stCxn id="214" idx="6"/>
              <a:endCxn id="222" idx="2"/>
            </p:cNvCxnSpPr>
            <p:nvPr/>
          </p:nvCxnSpPr>
          <p:spPr>
            <a:xfrm>
              <a:off x="5126906" y="4847324"/>
              <a:ext cx="1799967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Oval 11">
              <a:extLst>
                <a:ext uri="{FF2B5EF4-FFF2-40B4-BE49-F238E27FC236}">
                  <a16:creationId xmlns:a16="http://schemas.microsoft.com/office/drawing/2014/main" id="{EDD2FED0-ED45-4CC8-BA29-ACB35FD4CF14}"/>
                </a:ext>
              </a:extLst>
            </p:cNvPr>
            <p:cNvSpPr/>
            <p:nvPr/>
          </p:nvSpPr>
          <p:spPr>
            <a:xfrm>
              <a:off x="5814238" y="2019062"/>
              <a:ext cx="425302" cy="425302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99" name="Oval 12">
              <a:extLst>
                <a:ext uri="{FF2B5EF4-FFF2-40B4-BE49-F238E27FC236}">
                  <a16:creationId xmlns:a16="http://schemas.microsoft.com/office/drawing/2014/main" id="{804F4459-DA45-477E-8472-EC8D97799DC3}"/>
                </a:ext>
              </a:extLst>
            </p:cNvPr>
            <p:cNvSpPr/>
            <p:nvPr/>
          </p:nvSpPr>
          <p:spPr>
            <a:xfrm>
              <a:off x="5814238" y="4634672"/>
              <a:ext cx="425302" cy="42530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200" name="Oval 13">
              <a:extLst>
                <a:ext uri="{FF2B5EF4-FFF2-40B4-BE49-F238E27FC236}">
                  <a16:creationId xmlns:a16="http://schemas.microsoft.com/office/drawing/2014/main" id="{B1BFE00F-0B9C-48DE-801C-9AC6B1E32A77}"/>
                </a:ext>
              </a:extLst>
            </p:cNvPr>
            <p:cNvSpPr/>
            <p:nvPr/>
          </p:nvSpPr>
          <p:spPr>
            <a:xfrm>
              <a:off x="7182307" y="3326867"/>
              <a:ext cx="425302" cy="425302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201" name="Oval 14">
              <a:extLst>
                <a:ext uri="{FF2B5EF4-FFF2-40B4-BE49-F238E27FC236}">
                  <a16:creationId xmlns:a16="http://schemas.microsoft.com/office/drawing/2014/main" id="{322EE9A2-1B1B-4337-BC6B-5310AEA88E5B}"/>
                </a:ext>
              </a:extLst>
            </p:cNvPr>
            <p:cNvSpPr/>
            <p:nvPr/>
          </p:nvSpPr>
          <p:spPr>
            <a:xfrm>
              <a:off x="4446169" y="3326867"/>
              <a:ext cx="425302" cy="42530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</a:p>
          </p:txBody>
        </p:sp>
        <p:grpSp>
          <p:nvGrpSpPr>
            <p:cNvPr id="202" name="Group 41">
              <a:extLst>
                <a:ext uri="{FF2B5EF4-FFF2-40B4-BE49-F238E27FC236}">
                  <a16:creationId xmlns:a16="http://schemas.microsoft.com/office/drawing/2014/main" id="{49BC1268-C3A0-4EC7-816A-67F69C72DBBB}"/>
                </a:ext>
              </a:extLst>
            </p:cNvPr>
            <p:cNvGrpSpPr/>
            <p:nvPr/>
          </p:nvGrpSpPr>
          <p:grpSpPr>
            <a:xfrm>
              <a:off x="4917286" y="2909656"/>
              <a:ext cx="2265021" cy="923331"/>
              <a:chOff x="4917286" y="2909656"/>
              <a:chExt cx="2265021" cy="923331"/>
            </a:xfrm>
          </p:grpSpPr>
          <p:sp>
            <p:nvSpPr>
              <p:cNvPr id="203" name="TextBox 15">
                <a:extLst>
                  <a:ext uri="{FF2B5EF4-FFF2-40B4-BE49-F238E27FC236}">
                    <a16:creationId xmlns:a16="http://schemas.microsoft.com/office/drawing/2014/main" id="{ED9241F8-B782-4FA8-90FC-8A2384E40331}"/>
                  </a:ext>
                </a:extLst>
              </p:cNvPr>
              <p:cNvSpPr txBox="1"/>
              <p:nvPr/>
            </p:nvSpPr>
            <p:spPr>
              <a:xfrm>
                <a:off x="4917286" y="3348239"/>
                <a:ext cx="2265021" cy="4847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（请选择只保留文本）</a:t>
                </a:r>
              </a:p>
            </p:txBody>
          </p:sp>
          <p:sp>
            <p:nvSpPr>
              <p:cNvPr id="204" name="Rectangle 1">
                <a:extLst>
                  <a:ext uri="{FF2B5EF4-FFF2-40B4-BE49-F238E27FC236}">
                    <a16:creationId xmlns:a16="http://schemas.microsoft.com/office/drawing/2014/main" id="{D86DDAE7-D428-4486-85FD-49A41218BA58}"/>
                  </a:ext>
                </a:extLst>
              </p:cNvPr>
              <p:cNvSpPr/>
              <p:nvPr/>
            </p:nvSpPr>
            <p:spPr>
              <a:xfrm>
                <a:off x="4917286" y="2909656"/>
                <a:ext cx="2265021" cy="369332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 </a:t>
                </a:r>
              </a:p>
            </p:txBody>
          </p:sp>
        </p:grpSp>
      </p:grpSp>
      <p:grpSp>
        <p:nvGrpSpPr>
          <p:cNvPr id="205" name="PA_库_组合 42">
            <a:extLst>
              <a:ext uri="{FF2B5EF4-FFF2-40B4-BE49-F238E27FC236}">
                <a16:creationId xmlns:a16="http://schemas.microsoft.com/office/drawing/2014/main" id="{9508C34A-FB56-4326-A130-E0333B79FA9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742484" y="1556792"/>
            <a:ext cx="3719854" cy="1614339"/>
            <a:chOff x="6799832" y="1206984"/>
            <a:chExt cx="3719854" cy="1614339"/>
          </a:xfrm>
        </p:grpSpPr>
        <p:sp>
          <p:nvSpPr>
            <p:cNvPr id="206" name="Oval 4">
              <a:extLst>
                <a:ext uri="{FF2B5EF4-FFF2-40B4-BE49-F238E27FC236}">
                  <a16:creationId xmlns:a16="http://schemas.microsoft.com/office/drawing/2014/main" id="{A56933C2-A8ED-478B-8E58-F7CE149999C6}"/>
                </a:ext>
              </a:extLst>
            </p:cNvPr>
            <p:cNvSpPr/>
            <p:nvPr/>
          </p:nvSpPr>
          <p:spPr>
            <a:xfrm>
              <a:off x="6926874" y="1763628"/>
              <a:ext cx="936171" cy="936171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7" name="Arc 16">
              <a:extLst>
                <a:ext uri="{FF2B5EF4-FFF2-40B4-BE49-F238E27FC236}">
                  <a16:creationId xmlns:a16="http://schemas.microsoft.com/office/drawing/2014/main" id="{9EE4057C-37FB-4C7B-88A5-BEA3FE301A01}"/>
                </a:ext>
              </a:extLst>
            </p:cNvPr>
            <p:cNvSpPr/>
            <p:nvPr/>
          </p:nvSpPr>
          <p:spPr>
            <a:xfrm>
              <a:off x="6799832" y="1631068"/>
              <a:ext cx="1190255" cy="1190255"/>
            </a:xfrm>
            <a:prstGeom prst="arc">
              <a:avLst>
                <a:gd name="adj1" fmla="val 16200000"/>
                <a:gd name="adj2" fmla="val 426928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8" name="Oval 17">
              <a:extLst>
                <a:ext uri="{FF2B5EF4-FFF2-40B4-BE49-F238E27FC236}">
                  <a16:creationId xmlns:a16="http://schemas.microsoft.com/office/drawing/2014/main" id="{B89B5659-9B37-4966-A08C-87E5BB612AD2}"/>
                </a:ext>
              </a:extLst>
            </p:cNvPr>
            <p:cNvSpPr/>
            <p:nvPr/>
          </p:nvSpPr>
          <p:spPr>
            <a:xfrm>
              <a:off x="7788343" y="1763628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09" name="Straight Connector 24">
              <a:extLst>
                <a:ext uri="{FF2B5EF4-FFF2-40B4-BE49-F238E27FC236}">
                  <a16:creationId xmlns:a16="http://schemas.microsoft.com/office/drawing/2014/main" id="{60B6C0B4-6753-448E-B80B-925BA8250380}"/>
                </a:ext>
              </a:extLst>
            </p:cNvPr>
            <p:cNvCxnSpPr/>
            <p:nvPr/>
          </p:nvCxnSpPr>
          <p:spPr>
            <a:xfrm flipV="1">
              <a:off x="7900218" y="1644423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0" name="Group 30">
              <a:extLst>
                <a:ext uri="{FF2B5EF4-FFF2-40B4-BE49-F238E27FC236}">
                  <a16:creationId xmlns:a16="http://schemas.microsoft.com/office/drawing/2014/main" id="{1A97E2CA-0C8B-4429-AA14-CC51EFDE6540}"/>
                </a:ext>
              </a:extLst>
            </p:cNvPr>
            <p:cNvGrpSpPr/>
            <p:nvPr/>
          </p:nvGrpSpPr>
          <p:grpSpPr>
            <a:xfrm>
              <a:off x="8228638" y="1206984"/>
              <a:ext cx="2291048" cy="1152688"/>
              <a:chOff x="8228638" y="1206984"/>
              <a:chExt cx="2291048" cy="1152688"/>
            </a:xfrm>
          </p:grpSpPr>
          <p:sp>
            <p:nvSpPr>
              <p:cNvPr id="211" name="TextBox 34">
                <a:extLst>
                  <a:ext uri="{FF2B5EF4-FFF2-40B4-BE49-F238E27FC236}">
                    <a16:creationId xmlns:a16="http://schemas.microsoft.com/office/drawing/2014/main" id="{8938E023-7237-4A01-B31B-492D8AE8C85C}"/>
                  </a:ext>
                </a:extLst>
              </p:cNvPr>
              <p:cNvSpPr txBox="1"/>
              <p:nvPr/>
            </p:nvSpPr>
            <p:spPr>
              <a:xfrm>
                <a:off x="8228638" y="1736424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请替换文字内容复制你的内容到此（请选择只保留文本）如需更改请在（设置形状格式）菜单下（文本选项）中调整</a:t>
                </a:r>
              </a:p>
            </p:txBody>
          </p:sp>
          <p:sp>
            <p:nvSpPr>
              <p:cNvPr id="212" name="Rectangle 35">
                <a:extLst>
                  <a:ext uri="{FF2B5EF4-FFF2-40B4-BE49-F238E27FC236}">
                    <a16:creationId xmlns:a16="http://schemas.microsoft.com/office/drawing/2014/main" id="{4A3F1208-AEC6-4C69-818E-1978004B9256}"/>
                  </a:ext>
                </a:extLst>
              </p:cNvPr>
              <p:cNvSpPr/>
              <p:nvPr/>
            </p:nvSpPr>
            <p:spPr>
              <a:xfrm>
                <a:off x="8228638" y="1206984"/>
                <a:ext cx="2291048" cy="529440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2400" b="1" dirty="0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 </a:t>
                </a:r>
                <a:r>
                  <a:rPr lang="en-US" altLang="zh-CN" sz="2400" b="1" dirty="0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02 </a:t>
                </a:r>
              </a:p>
            </p:txBody>
          </p:sp>
        </p:grpSp>
      </p:grpSp>
      <p:grpSp>
        <p:nvGrpSpPr>
          <p:cNvPr id="213" name="PA_库_组合 44">
            <a:extLst>
              <a:ext uri="{FF2B5EF4-FFF2-40B4-BE49-F238E27FC236}">
                <a16:creationId xmlns:a16="http://schemas.microsoft.com/office/drawing/2014/main" id="{54AA5ABE-E169-48A3-ABA7-756895B0B26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443269" y="4602003"/>
            <a:ext cx="3749994" cy="1428232"/>
            <a:chOff x="1500617" y="4252195"/>
            <a:chExt cx="3749994" cy="1428232"/>
          </a:xfrm>
        </p:grpSpPr>
        <p:sp>
          <p:nvSpPr>
            <p:cNvPr id="214" name="Oval 5">
              <a:extLst>
                <a:ext uri="{FF2B5EF4-FFF2-40B4-BE49-F238E27FC236}">
                  <a16:creationId xmlns:a16="http://schemas.microsoft.com/office/drawing/2014/main" id="{92EE1C4C-CA9C-4F32-8282-D739A2146A6B}"/>
                </a:ext>
              </a:extLst>
            </p:cNvPr>
            <p:cNvSpPr/>
            <p:nvPr/>
          </p:nvSpPr>
          <p:spPr>
            <a:xfrm>
              <a:off x="4190735" y="4379238"/>
              <a:ext cx="936171" cy="936171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5" name="Arc 22">
              <a:extLst>
                <a:ext uri="{FF2B5EF4-FFF2-40B4-BE49-F238E27FC236}">
                  <a16:creationId xmlns:a16="http://schemas.microsoft.com/office/drawing/2014/main" id="{EB24E386-B507-4B7D-B4E0-B6928DC9CDE6}"/>
                </a:ext>
              </a:extLst>
            </p:cNvPr>
            <p:cNvSpPr/>
            <p:nvPr/>
          </p:nvSpPr>
          <p:spPr>
            <a:xfrm flipH="1" flipV="1">
              <a:off x="4060356" y="4252195"/>
              <a:ext cx="1190255" cy="1190255"/>
            </a:xfrm>
            <a:prstGeom prst="arc">
              <a:avLst>
                <a:gd name="adj1" fmla="val 16003478"/>
                <a:gd name="adj2" fmla="val 206120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6" name="Oval 23">
              <a:extLst>
                <a:ext uri="{FF2B5EF4-FFF2-40B4-BE49-F238E27FC236}">
                  <a16:creationId xmlns:a16="http://schemas.microsoft.com/office/drawing/2014/main" id="{6738E1A1-9C2A-4E36-9DAF-BC38FF8B465F}"/>
                </a:ext>
              </a:extLst>
            </p:cNvPr>
            <p:cNvSpPr/>
            <p:nvPr/>
          </p:nvSpPr>
          <p:spPr>
            <a:xfrm>
              <a:off x="4131592" y="5192861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17" name="Straight Connector 26">
              <a:extLst>
                <a:ext uri="{FF2B5EF4-FFF2-40B4-BE49-F238E27FC236}">
                  <a16:creationId xmlns:a16="http://schemas.microsoft.com/office/drawing/2014/main" id="{923BD344-FCD7-4320-AF39-0518EA41846A}"/>
                </a:ext>
              </a:extLst>
            </p:cNvPr>
            <p:cNvCxnSpPr/>
            <p:nvPr/>
          </p:nvCxnSpPr>
          <p:spPr>
            <a:xfrm rot="5400000">
              <a:off x="3970487" y="5331863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8" name="Group 40">
              <a:extLst>
                <a:ext uri="{FF2B5EF4-FFF2-40B4-BE49-F238E27FC236}">
                  <a16:creationId xmlns:a16="http://schemas.microsoft.com/office/drawing/2014/main" id="{D69D1DBB-93CA-4A6C-80AE-E86895443152}"/>
                </a:ext>
              </a:extLst>
            </p:cNvPr>
            <p:cNvGrpSpPr/>
            <p:nvPr/>
          </p:nvGrpSpPr>
          <p:grpSpPr>
            <a:xfrm>
              <a:off x="1500617" y="4527739"/>
              <a:ext cx="2291048" cy="1152688"/>
              <a:chOff x="1500617" y="4527739"/>
              <a:chExt cx="2291048" cy="1152688"/>
            </a:xfrm>
          </p:grpSpPr>
          <p:sp>
            <p:nvSpPr>
              <p:cNvPr id="219" name="TextBox 36">
                <a:extLst>
                  <a:ext uri="{FF2B5EF4-FFF2-40B4-BE49-F238E27FC236}">
                    <a16:creationId xmlns:a16="http://schemas.microsoft.com/office/drawing/2014/main" id="{8A0D1968-857B-4CD8-A8B3-D4FE2A00E293}"/>
                  </a:ext>
                </a:extLst>
              </p:cNvPr>
              <p:cNvSpPr txBox="1"/>
              <p:nvPr/>
            </p:nvSpPr>
            <p:spPr>
              <a:xfrm>
                <a:off x="1500617" y="5057179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请替换文字内容复制你的内容到此（请选择只保留文本）如需更改请在（设置形状格式）菜单下（文本选项）中调整</a:t>
                </a:r>
              </a:p>
            </p:txBody>
          </p:sp>
          <p:sp>
            <p:nvSpPr>
              <p:cNvPr id="220" name="Rectangle 37">
                <a:extLst>
                  <a:ext uri="{FF2B5EF4-FFF2-40B4-BE49-F238E27FC236}">
                    <a16:creationId xmlns:a16="http://schemas.microsoft.com/office/drawing/2014/main" id="{C4450822-63C5-4504-900D-C77DD0754D9D}"/>
                  </a:ext>
                </a:extLst>
              </p:cNvPr>
              <p:cNvSpPr/>
              <p:nvPr/>
            </p:nvSpPr>
            <p:spPr>
              <a:xfrm>
                <a:off x="1500617" y="4527739"/>
                <a:ext cx="2291048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04 </a:t>
                </a:r>
                <a:r>
                  <a:rPr lang="zh-CN" altLang="en-US" sz="2600" b="1" dirty="0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</p:grpSp>
      <p:grpSp>
        <p:nvGrpSpPr>
          <p:cNvPr id="221" name="PA_库_组合 43">
            <a:extLst>
              <a:ext uri="{FF2B5EF4-FFF2-40B4-BE49-F238E27FC236}">
                <a16:creationId xmlns:a16="http://schemas.microsoft.com/office/drawing/2014/main" id="{E1BB4BA9-CB71-40AA-9BEE-33838682A3E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742484" y="4602004"/>
            <a:ext cx="3719854" cy="1428231"/>
            <a:chOff x="6799832" y="4252196"/>
            <a:chExt cx="3719854" cy="1428231"/>
          </a:xfrm>
        </p:grpSpPr>
        <p:sp>
          <p:nvSpPr>
            <p:cNvPr id="222" name="Oval 6">
              <a:extLst>
                <a:ext uri="{FF2B5EF4-FFF2-40B4-BE49-F238E27FC236}">
                  <a16:creationId xmlns:a16="http://schemas.microsoft.com/office/drawing/2014/main" id="{73BF9C3A-04BA-49E0-9ECB-58EF756C053F}"/>
                </a:ext>
              </a:extLst>
            </p:cNvPr>
            <p:cNvSpPr/>
            <p:nvPr/>
          </p:nvSpPr>
          <p:spPr>
            <a:xfrm>
              <a:off x="6926873" y="4379238"/>
              <a:ext cx="936171" cy="936171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3" name="Arc 20">
              <a:extLst>
                <a:ext uri="{FF2B5EF4-FFF2-40B4-BE49-F238E27FC236}">
                  <a16:creationId xmlns:a16="http://schemas.microsoft.com/office/drawing/2014/main" id="{327D43E9-365B-4BCD-AF89-287228A96259}"/>
                </a:ext>
              </a:extLst>
            </p:cNvPr>
            <p:cNvSpPr/>
            <p:nvPr/>
          </p:nvSpPr>
          <p:spPr>
            <a:xfrm flipV="1">
              <a:off x="6799832" y="4252196"/>
              <a:ext cx="1190255" cy="1190255"/>
            </a:xfrm>
            <a:prstGeom prst="arc">
              <a:avLst>
                <a:gd name="adj1" fmla="val 16003478"/>
                <a:gd name="adj2" fmla="val 426928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4" name="Oval 21">
              <a:extLst>
                <a:ext uri="{FF2B5EF4-FFF2-40B4-BE49-F238E27FC236}">
                  <a16:creationId xmlns:a16="http://schemas.microsoft.com/office/drawing/2014/main" id="{C7D26023-D42B-4C5D-A8F7-6BD4D5A5F271}"/>
                </a:ext>
              </a:extLst>
            </p:cNvPr>
            <p:cNvSpPr/>
            <p:nvPr/>
          </p:nvSpPr>
          <p:spPr>
            <a:xfrm>
              <a:off x="7778640" y="5192862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25" name="Straight Connector 27">
              <a:extLst>
                <a:ext uri="{FF2B5EF4-FFF2-40B4-BE49-F238E27FC236}">
                  <a16:creationId xmlns:a16="http://schemas.microsoft.com/office/drawing/2014/main" id="{9BBBA97A-CE14-49F3-A067-6B136F61A25C}"/>
                </a:ext>
              </a:extLst>
            </p:cNvPr>
            <p:cNvCxnSpPr/>
            <p:nvPr/>
          </p:nvCxnSpPr>
          <p:spPr>
            <a:xfrm>
              <a:off x="7900218" y="5307974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6" name="Group 31">
              <a:extLst>
                <a:ext uri="{FF2B5EF4-FFF2-40B4-BE49-F238E27FC236}">
                  <a16:creationId xmlns:a16="http://schemas.microsoft.com/office/drawing/2014/main" id="{AE56CFCE-1AFB-472A-A186-2C1362CE51A1}"/>
                </a:ext>
              </a:extLst>
            </p:cNvPr>
            <p:cNvGrpSpPr/>
            <p:nvPr/>
          </p:nvGrpSpPr>
          <p:grpSpPr>
            <a:xfrm>
              <a:off x="8228638" y="4527739"/>
              <a:ext cx="2291048" cy="1152688"/>
              <a:chOff x="8228638" y="4527739"/>
              <a:chExt cx="2291048" cy="1152688"/>
            </a:xfrm>
          </p:grpSpPr>
          <p:sp>
            <p:nvSpPr>
              <p:cNvPr id="227" name="TextBox 38">
                <a:extLst>
                  <a:ext uri="{FF2B5EF4-FFF2-40B4-BE49-F238E27FC236}">
                    <a16:creationId xmlns:a16="http://schemas.microsoft.com/office/drawing/2014/main" id="{AA06D1E7-72A7-4136-8460-E43B3481629C}"/>
                  </a:ext>
                </a:extLst>
              </p:cNvPr>
              <p:cNvSpPr txBox="1"/>
              <p:nvPr/>
            </p:nvSpPr>
            <p:spPr>
              <a:xfrm>
                <a:off x="8228638" y="5057179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请替换文字内容复制你的内容到此（请选择只保留文本）如需更改请在（设置形状格式）菜单下（文本选项）中调整</a:t>
                </a:r>
              </a:p>
            </p:txBody>
          </p:sp>
          <p:sp>
            <p:nvSpPr>
              <p:cNvPr id="228" name="Rectangle 39">
                <a:extLst>
                  <a:ext uri="{FF2B5EF4-FFF2-40B4-BE49-F238E27FC236}">
                    <a16:creationId xmlns:a16="http://schemas.microsoft.com/office/drawing/2014/main" id="{ED4E64DA-6A4F-4B63-91B1-318DCC3BFFA7}"/>
                  </a:ext>
                </a:extLst>
              </p:cNvPr>
              <p:cNvSpPr/>
              <p:nvPr/>
            </p:nvSpPr>
            <p:spPr>
              <a:xfrm>
                <a:off x="8228638" y="4527739"/>
                <a:ext cx="2291048" cy="529440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2400" b="1" dirty="0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 </a:t>
                </a:r>
                <a:r>
                  <a:rPr lang="en-US" altLang="zh-CN" sz="2400" b="1" dirty="0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03 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/>
          <p:cNvGrpSpPr/>
          <p:nvPr/>
        </p:nvGrpSpPr>
        <p:grpSpPr>
          <a:xfrm>
            <a:off x="5150241" y="1695991"/>
            <a:ext cx="1444249" cy="879365"/>
            <a:chOff x="5070475" y="1906588"/>
            <a:chExt cx="1444625" cy="879475"/>
          </a:xfrm>
          <a:solidFill>
            <a:schemeClr val="accent1">
              <a:alpha val="70000"/>
            </a:schemeClr>
          </a:solidFill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5070475" y="1906588"/>
              <a:ext cx="1444625" cy="879475"/>
            </a:xfrm>
            <a:custGeom>
              <a:avLst/>
              <a:gdLst>
                <a:gd name="T0" fmla="*/ 69 w 384"/>
                <a:gd name="T1" fmla="*/ 0 h 234"/>
                <a:gd name="T2" fmla="*/ 384 w 384"/>
                <a:gd name="T3" fmla="*/ 0 h 234"/>
                <a:gd name="T4" fmla="*/ 384 w 384"/>
                <a:gd name="T5" fmla="*/ 234 h 234"/>
                <a:gd name="T6" fmla="*/ 0 w 384"/>
                <a:gd name="T7" fmla="*/ 234 h 234"/>
                <a:gd name="T8" fmla="*/ 0 w 384"/>
                <a:gd name="T9" fmla="*/ 129 h 234"/>
                <a:gd name="T10" fmla="*/ 69 w 384"/>
                <a:gd name="T1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4" h="234">
                  <a:moveTo>
                    <a:pt x="69" y="0"/>
                  </a:moveTo>
                  <a:cubicBezTo>
                    <a:pt x="384" y="0"/>
                    <a:pt x="384" y="0"/>
                    <a:pt x="384" y="0"/>
                  </a:cubicBezTo>
                  <a:cubicBezTo>
                    <a:pt x="384" y="234"/>
                    <a:pt x="384" y="234"/>
                    <a:pt x="384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25"/>
                    <a:pt x="69" y="0"/>
                    <a:pt x="69" y="0"/>
                  </a:cubicBezTo>
                  <a:close/>
                </a:path>
              </a:pathLst>
            </a:custGeom>
            <a:grpFill/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0"/>
            <p:cNvSpPr>
              <a:spLocks/>
            </p:cNvSpPr>
            <p:nvPr/>
          </p:nvSpPr>
          <p:spPr bwMode="auto">
            <a:xfrm>
              <a:off x="5070475" y="1906588"/>
              <a:ext cx="258763" cy="879475"/>
            </a:xfrm>
            <a:custGeom>
              <a:avLst/>
              <a:gdLst>
                <a:gd name="T0" fmla="*/ 69 w 69"/>
                <a:gd name="T1" fmla="*/ 0 h 234"/>
                <a:gd name="T2" fmla="*/ 21 w 69"/>
                <a:gd name="T3" fmla="*/ 121 h 234"/>
                <a:gd name="T4" fmla="*/ 21 w 69"/>
                <a:gd name="T5" fmla="*/ 234 h 234"/>
                <a:gd name="T6" fmla="*/ 0 w 69"/>
                <a:gd name="T7" fmla="*/ 234 h 234"/>
                <a:gd name="T8" fmla="*/ 0 w 69"/>
                <a:gd name="T9" fmla="*/ 129 h 234"/>
                <a:gd name="T10" fmla="*/ 69 w 69"/>
                <a:gd name="T1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234">
                  <a:moveTo>
                    <a:pt x="69" y="0"/>
                  </a:moveTo>
                  <a:cubicBezTo>
                    <a:pt x="15" y="60"/>
                    <a:pt x="21" y="121"/>
                    <a:pt x="21" y="121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26"/>
                    <a:pt x="67" y="1"/>
                    <a:pt x="69" y="0"/>
                  </a:cubicBezTo>
                  <a:close/>
                </a:path>
              </a:pathLst>
            </a:custGeom>
            <a:grpFill/>
            <a:ln w="3175" cap="flat" cmpd="sng" algn="ctr">
              <a:noFill/>
              <a:prstDash val="solid"/>
              <a:miter lim="800000"/>
            </a:ln>
            <a:effectLst>
              <a:outerShdw dist="38100" dir="5400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그룹 4"/>
          <p:cNvGrpSpPr/>
          <p:nvPr/>
        </p:nvGrpSpPr>
        <p:grpSpPr>
          <a:xfrm>
            <a:off x="7210279" y="2575356"/>
            <a:ext cx="879246" cy="1442856"/>
            <a:chOff x="7131050" y="2786063"/>
            <a:chExt cx="879475" cy="1443037"/>
          </a:xfrm>
          <a:solidFill>
            <a:srgbClr val="404040">
              <a:alpha val="70000"/>
            </a:srgbClr>
          </a:solidFill>
        </p:grpSpPr>
        <p:sp>
          <p:nvSpPr>
            <p:cNvPr id="74" name="Freeform 7"/>
            <p:cNvSpPr>
              <a:spLocks/>
            </p:cNvSpPr>
            <p:nvPr/>
          </p:nvSpPr>
          <p:spPr bwMode="auto">
            <a:xfrm>
              <a:off x="7131050" y="2786063"/>
              <a:ext cx="879475" cy="1443037"/>
            </a:xfrm>
            <a:custGeom>
              <a:avLst/>
              <a:gdLst>
                <a:gd name="T0" fmla="*/ 234 w 234"/>
                <a:gd name="T1" fmla="*/ 69 h 384"/>
                <a:gd name="T2" fmla="*/ 234 w 234"/>
                <a:gd name="T3" fmla="*/ 384 h 384"/>
                <a:gd name="T4" fmla="*/ 0 w 234"/>
                <a:gd name="T5" fmla="*/ 384 h 384"/>
                <a:gd name="T6" fmla="*/ 0 w 234"/>
                <a:gd name="T7" fmla="*/ 0 h 384"/>
                <a:gd name="T8" fmla="*/ 106 w 234"/>
                <a:gd name="T9" fmla="*/ 0 h 384"/>
                <a:gd name="T10" fmla="*/ 234 w 234"/>
                <a:gd name="T11" fmla="*/ 6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384">
                  <a:moveTo>
                    <a:pt x="234" y="69"/>
                  </a:moveTo>
                  <a:cubicBezTo>
                    <a:pt x="234" y="384"/>
                    <a:pt x="234" y="384"/>
                    <a:pt x="234" y="384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210" y="0"/>
                    <a:pt x="234" y="69"/>
                    <a:pt x="234" y="69"/>
                  </a:cubicBezTo>
                  <a:close/>
                </a:path>
              </a:pathLst>
            </a:custGeom>
            <a:solidFill>
              <a:schemeClr val="accent4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8"/>
            <p:cNvSpPr>
              <a:spLocks/>
            </p:cNvSpPr>
            <p:nvPr/>
          </p:nvSpPr>
          <p:spPr bwMode="auto">
            <a:xfrm>
              <a:off x="7131050" y="2786063"/>
              <a:ext cx="879475" cy="258762"/>
            </a:xfrm>
            <a:custGeom>
              <a:avLst/>
              <a:gdLst>
                <a:gd name="T0" fmla="*/ 234 w 234"/>
                <a:gd name="T1" fmla="*/ 69 h 69"/>
                <a:gd name="T2" fmla="*/ 114 w 234"/>
                <a:gd name="T3" fmla="*/ 21 h 69"/>
                <a:gd name="T4" fmla="*/ 0 w 234"/>
                <a:gd name="T5" fmla="*/ 21 h 69"/>
                <a:gd name="T6" fmla="*/ 0 w 234"/>
                <a:gd name="T7" fmla="*/ 0 h 69"/>
                <a:gd name="T8" fmla="*/ 106 w 234"/>
                <a:gd name="T9" fmla="*/ 0 h 69"/>
                <a:gd name="T10" fmla="*/ 234 w 234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69">
                  <a:moveTo>
                    <a:pt x="234" y="69"/>
                  </a:moveTo>
                  <a:cubicBezTo>
                    <a:pt x="175" y="16"/>
                    <a:pt x="114" y="21"/>
                    <a:pt x="114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208" y="0"/>
                    <a:pt x="234" y="67"/>
                    <a:pt x="234" y="69"/>
                  </a:cubicBezTo>
                  <a:close/>
                </a:path>
              </a:pathLst>
            </a:custGeom>
            <a:grpFill/>
            <a:ln w="3175" cap="flat" cmpd="sng" algn="ctr">
              <a:noFill/>
              <a:prstDash val="solid"/>
              <a:miter lim="800000"/>
            </a:ln>
            <a:effectLst>
              <a:outerShdw dist="38100" dir="5400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그룹 6"/>
          <p:cNvGrpSpPr/>
          <p:nvPr/>
        </p:nvGrpSpPr>
        <p:grpSpPr>
          <a:xfrm>
            <a:off x="5766030" y="4638847"/>
            <a:ext cx="1444249" cy="879365"/>
            <a:chOff x="5686425" y="4849813"/>
            <a:chExt cx="1444625" cy="879475"/>
          </a:xfrm>
          <a:solidFill>
            <a:srgbClr val="7C7C7C">
              <a:alpha val="70000"/>
            </a:srgbClr>
          </a:solidFill>
        </p:grpSpPr>
        <p:sp>
          <p:nvSpPr>
            <p:cNvPr id="77" name="Freeform 10"/>
            <p:cNvSpPr>
              <a:spLocks/>
            </p:cNvSpPr>
            <p:nvPr/>
          </p:nvSpPr>
          <p:spPr bwMode="auto">
            <a:xfrm>
              <a:off x="5686425" y="4849813"/>
              <a:ext cx="1444625" cy="879475"/>
            </a:xfrm>
            <a:custGeom>
              <a:avLst/>
              <a:gdLst>
                <a:gd name="T0" fmla="*/ 315 w 384"/>
                <a:gd name="T1" fmla="*/ 234 h 234"/>
                <a:gd name="T2" fmla="*/ 0 w 384"/>
                <a:gd name="T3" fmla="*/ 234 h 234"/>
                <a:gd name="T4" fmla="*/ 0 w 384"/>
                <a:gd name="T5" fmla="*/ 0 h 234"/>
                <a:gd name="T6" fmla="*/ 384 w 384"/>
                <a:gd name="T7" fmla="*/ 0 h 234"/>
                <a:gd name="T8" fmla="*/ 384 w 384"/>
                <a:gd name="T9" fmla="*/ 105 h 234"/>
                <a:gd name="T10" fmla="*/ 315 w 384"/>
                <a:gd name="T1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4" h="234">
                  <a:moveTo>
                    <a:pt x="315" y="234"/>
                  </a:moveTo>
                  <a:cubicBezTo>
                    <a:pt x="0" y="234"/>
                    <a:pt x="0" y="234"/>
                    <a:pt x="0" y="2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384" y="105"/>
                    <a:pt x="384" y="105"/>
                    <a:pt x="384" y="105"/>
                  </a:cubicBezTo>
                  <a:cubicBezTo>
                    <a:pt x="384" y="209"/>
                    <a:pt x="315" y="234"/>
                    <a:pt x="315" y="234"/>
                  </a:cubicBez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11"/>
            <p:cNvSpPr>
              <a:spLocks/>
            </p:cNvSpPr>
            <p:nvPr/>
          </p:nvSpPr>
          <p:spPr bwMode="auto">
            <a:xfrm>
              <a:off x="6872288" y="4849813"/>
              <a:ext cx="258762" cy="879475"/>
            </a:xfrm>
            <a:custGeom>
              <a:avLst/>
              <a:gdLst>
                <a:gd name="T0" fmla="*/ 0 w 69"/>
                <a:gd name="T1" fmla="*/ 234 h 234"/>
                <a:gd name="T2" fmla="*/ 48 w 69"/>
                <a:gd name="T3" fmla="*/ 113 h 234"/>
                <a:gd name="T4" fmla="*/ 48 w 69"/>
                <a:gd name="T5" fmla="*/ 0 h 234"/>
                <a:gd name="T6" fmla="*/ 69 w 69"/>
                <a:gd name="T7" fmla="*/ 0 h 234"/>
                <a:gd name="T8" fmla="*/ 69 w 69"/>
                <a:gd name="T9" fmla="*/ 105 h 234"/>
                <a:gd name="T10" fmla="*/ 0 w 69"/>
                <a:gd name="T1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234">
                  <a:moveTo>
                    <a:pt x="0" y="234"/>
                  </a:moveTo>
                  <a:cubicBezTo>
                    <a:pt x="54" y="174"/>
                    <a:pt x="48" y="113"/>
                    <a:pt x="48" y="11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69" y="207"/>
                    <a:pt x="2" y="233"/>
                    <a:pt x="0" y="234"/>
                  </a:cubicBezTo>
                  <a:close/>
                </a:path>
              </a:pathLst>
            </a:custGeom>
            <a:grpFill/>
            <a:ln w="3175" cap="flat" cmpd="sng" algn="ctr">
              <a:noFill/>
              <a:prstDash val="solid"/>
              <a:miter lim="800000"/>
            </a:ln>
            <a:effectLst>
              <a:outerShdw dist="38100" dir="5400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그룹 8"/>
          <p:cNvGrpSpPr/>
          <p:nvPr/>
        </p:nvGrpSpPr>
        <p:grpSpPr>
          <a:xfrm>
            <a:off x="4283183" y="3191229"/>
            <a:ext cx="879246" cy="1447618"/>
            <a:chOff x="4191000" y="3402013"/>
            <a:chExt cx="879475" cy="1447800"/>
          </a:xfrm>
          <a:solidFill>
            <a:srgbClr val="7C7C7C">
              <a:alpha val="70000"/>
            </a:srgbClr>
          </a:solidFill>
        </p:grpSpPr>
        <p:sp>
          <p:nvSpPr>
            <p:cNvPr id="80" name="Freeform 13"/>
            <p:cNvSpPr>
              <a:spLocks/>
            </p:cNvSpPr>
            <p:nvPr/>
          </p:nvSpPr>
          <p:spPr bwMode="auto">
            <a:xfrm>
              <a:off x="4191000" y="3402013"/>
              <a:ext cx="879475" cy="1447800"/>
            </a:xfrm>
            <a:custGeom>
              <a:avLst/>
              <a:gdLst>
                <a:gd name="T0" fmla="*/ 0 w 234"/>
                <a:gd name="T1" fmla="*/ 315 h 385"/>
                <a:gd name="T2" fmla="*/ 0 w 234"/>
                <a:gd name="T3" fmla="*/ 0 h 385"/>
                <a:gd name="T4" fmla="*/ 234 w 234"/>
                <a:gd name="T5" fmla="*/ 0 h 385"/>
                <a:gd name="T6" fmla="*/ 234 w 234"/>
                <a:gd name="T7" fmla="*/ 385 h 385"/>
                <a:gd name="T8" fmla="*/ 128 w 234"/>
                <a:gd name="T9" fmla="*/ 385 h 385"/>
                <a:gd name="T10" fmla="*/ 0 w 234"/>
                <a:gd name="T11" fmla="*/ 31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385">
                  <a:moveTo>
                    <a:pt x="0" y="3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4" y="385"/>
                    <a:pt x="234" y="385"/>
                    <a:pt x="234" y="385"/>
                  </a:cubicBezTo>
                  <a:cubicBezTo>
                    <a:pt x="128" y="385"/>
                    <a:pt x="128" y="385"/>
                    <a:pt x="128" y="385"/>
                  </a:cubicBezTo>
                  <a:cubicBezTo>
                    <a:pt x="24" y="385"/>
                    <a:pt x="0" y="315"/>
                    <a:pt x="0" y="315"/>
                  </a:cubicBez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en-US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14"/>
            <p:cNvSpPr>
              <a:spLocks/>
            </p:cNvSpPr>
            <p:nvPr/>
          </p:nvSpPr>
          <p:spPr bwMode="auto">
            <a:xfrm>
              <a:off x="4191000" y="4586288"/>
              <a:ext cx="879475" cy="263525"/>
            </a:xfrm>
            <a:custGeom>
              <a:avLst/>
              <a:gdLst>
                <a:gd name="T0" fmla="*/ 0 w 234"/>
                <a:gd name="T1" fmla="*/ 0 h 70"/>
                <a:gd name="T2" fmla="*/ 120 w 234"/>
                <a:gd name="T3" fmla="*/ 48 h 70"/>
                <a:gd name="T4" fmla="*/ 234 w 234"/>
                <a:gd name="T5" fmla="*/ 48 h 70"/>
                <a:gd name="T6" fmla="*/ 234 w 234"/>
                <a:gd name="T7" fmla="*/ 70 h 70"/>
                <a:gd name="T8" fmla="*/ 128 w 234"/>
                <a:gd name="T9" fmla="*/ 70 h 70"/>
                <a:gd name="T10" fmla="*/ 0 w 234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4" h="70">
                  <a:moveTo>
                    <a:pt x="0" y="0"/>
                  </a:moveTo>
                  <a:cubicBezTo>
                    <a:pt x="59" y="54"/>
                    <a:pt x="120" y="48"/>
                    <a:pt x="120" y="48"/>
                  </a:cubicBezTo>
                  <a:cubicBezTo>
                    <a:pt x="234" y="48"/>
                    <a:pt x="234" y="48"/>
                    <a:pt x="234" y="48"/>
                  </a:cubicBezTo>
                  <a:cubicBezTo>
                    <a:pt x="234" y="70"/>
                    <a:pt x="234" y="70"/>
                    <a:pt x="234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26" y="70"/>
                    <a:pt x="0" y="2"/>
                    <a:pt x="0" y="0"/>
                  </a:cubicBezTo>
                  <a:close/>
                </a:path>
              </a:pathLst>
            </a:custGeom>
            <a:grpFill/>
            <a:ln w="3175" cap="flat" cmpd="sng" algn="ctr">
              <a:noFill/>
              <a:prstDash val="solid"/>
              <a:miter lim="800000"/>
            </a:ln>
            <a:effectLst>
              <a:outerShdw dist="38100" dir="5400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그룹 7"/>
          <p:cNvGrpSpPr>
            <a:grpSpLocks/>
          </p:cNvGrpSpPr>
          <p:nvPr/>
        </p:nvGrpSpPr>
        <p:grpSpPr bwMode="auto">
          <a:xfrm>
            <a:off x="4283404" y="4375153"/>
            <a:ext cx="2412371" cy="1353968"/>
            <a:chOff x="4191000" y="4586288"/>
            <a:chExt cx="2413000" cy="1354137"/>
          </a:xfrm>
        </p:grpSpPr>
        <p:sp>
          <p:nvSpPr>
            <p:cNvPr id="83" name="Freeform 13"/>
            <p:cNvSpPr>
              <a:spLocks/>
            </p:cNvSpPr>
            <p:nvPr/>
          </p:nvSpPr>
          <p:spPr bwMode="auto">
            <a:xfrm>
              <a:off x="4191000" y="4586288"/>
              <a:ext cx="2270125" cy="1354137"/>
            </a:xfrm>
            <a:custGeom>
              <a:avLst/>
              <a:gdLst>
                <a:gd name="T0" fmla="*/ 419 w 604"/>
                <a:gd name="T1" fmla="*/ 70 h 360"/>
                <a:gd name="T2" fmla="*/ 419 w 604"/>
                <a:gd name="T3" fmla="*/ 13 h 360"/>
                <a:gd name="T4" fmla="*/ 604 w 604"/>
                <a:gd name="T5" fmla="*/ 187 h 360"/>
                <a:gd name="T6" fmla="*/ 419 w 604"/>
                <a:gd name="T7" fmla="*/ 360 h 360"/>
                <a:gd name="T8" fmla="*/ 419 w 604"/>
                <a:gd name="T9" fmla="*/ 304 h 360"/>
                <a:gd name="T10" fmla="*/ 280 w 604"/>
                <a:gd name="T11" fmla="*/ 304 h 360"/>
                <a:gd name="T12" fmla="*/ 195 w 604"/>
                <a:gd name="T13" fmla="*/ 265 h 360"/>
                <a:gd name="T14" fmla="*/ 28 w 604"/>
                <a:gd name="T15" fmla="*/ 75 h 360"/>
                <a:gd name="T16" fmla="*/ 0 w 604"/>
                <a:gd name="T17" fmla="*/ 0 h 360"/>
                <a:gd name="T18" fmla="*/ 128 w 604"/>
                <a:gd name="T19" fmla="*/ 70 h 360"/>
                <a:gd name="T20" fmla="*/ 419 w 604"/>
                <a:gd name="T21" fmla="*/ 7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4" h="360">
                  <a:moveTo>
                    <a:pt x="419" y="70"/>
                  </a:moveTo>
                  <a:cubicBezTo>
                    <a:pt x="419" y="13"/>
                    <a:pt x="419" y="13"/>
                    <a:pt x="419" y="13"/>
                  </a:cubicBezTo>
                  <a:cubicBezTo>
                    <a:pt x="604" y="187"/>
                    <a:pt x="604" y="187"/>
                    <a:pt x="604" y="187"/>
                  </a:cubicBezTo>
                  <a:cubicBezTo>
                    <a:pt x="419" y="360"/>
                    <a:pt x="419" y="360"/>
                    <a:pt x="419" y="360"/>
                  </a:cubicBezTo>
                  <a:cubicBezTo>
                    <a:pt x="419" y="304"/>
                    <a:pt x="419" y="304"/>
                    <a:pt x="419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48" y="304"/>
                    <a:pt x="217" y="290"/>
                    <a:pt x="195" y="26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10" y="54"/>
                    <a:pt x="0" y="28"/>
                    <a:pt x="0" y="0"/>
                  </a:cubicBezTo>
                  <a:cubicBezTo>
                    <a:pt x="0" y="0"/>
                    <a:pt x="24" y="70"/>
                    <a:pt x="128" y="70"/>
                  </a:cubicBezTo>
                  <a:cubicBezTo>
                    <a:pt x="180" y="70"/>
                    <a:pt x="419" y="70"/>
                    <a:pt x="419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Freeform 17"/>
            <p:cNvSpPr>
              <a:spLocks/>
            </p:cNvSpPr>
            <p:nvPr/>
          </p:nvSpPr>
          <p:spPr bwMode="auto">
            <a:xfrm>
              <a:off x="5991225" y="4849813"/>
              <a:ext cx="612775" cy="879474"/>
            </a:xfrm>
            <a:custGeom>
              <a:avLst/>
              <a:gdLst>
                <a:gd name="T0" fmla="*/ 386 w 386"/>
                <a:gd name="T1" fmla="*/ 277 h 554"/>
                <a:gd name="T2" fmla="*/ 90 w 386"/>
                <a:gd name="T3" fmla="*/ 554 h 554"/>
                <a:gd name="T4" fmla="*/ 0 w 386"/>
                <a:gd name="T5" fmla="*/ 554 h 554"/>
                <a:gd name="T6" fmla="*/ 296 w 386"/>
                <a:gd name="T7" fmla="*/ 277 h 554"/>
                <a:gd name="T8" fmla="*/ 0 w 386"/>
                <a:gd name="T9" fmla="*/ 0 h 554"/>
                <a:gd name="T10" fmla="*/ 90 w 386"/>
                <a:gd name="T11" fmla="*/ 0 h 554"/>
                <a:gd name="T12" fmla="*/ 386 w 386"/>
                <a:gd name="T13" fmla="*/ 277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6" h="554">
                  <a:moveTo>
                    <a:pt x="386" y="277"/>
                  </a:moveTo>
                  <a:lnTo>
                    <a:pt x="90" y="554"/>
                  </a:lnTo>
                  <a:lnTo>
                    <a:pt x="0" y="554"/>
                  </a:lnTo>
                  <a:lnTo>
                    <a:pt x="296" y="27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386" y="27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3175" cap="flat" cmpd="sng" algn="ctr">
              <a:noFill/>
              <a:prstDash val="solid"/>
              <a:miter lim="800000"/>
            </a:ln>
            <a:effectLst>
              <a:outerShdw dist="38100" dir="5400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TextBox 102"/>
            <p:cNvSpPr txBox="1">
              <a:spLocks/>
            </p:cNvSpPr>
            <p:nvPr/>
          </p:nvSpPr>
          <p:spPr bwMode="auto">
            <a:xfrm>
              <a:off x="5761038" y="4976813"/>
              <a:ext cx="385762" cy="649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71969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buClr>
                  <a:schemeClr val="bg2"/>
                </a:buClr>
              </a:pPr>
              <a:r>
                <a:rPr lang="en-US" altLang="ko-KR" sz="3732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B</a:t>
              </a:r>
            </a:p>
          </p:txBody>
        </p:sp>
      </p:grpSp>
      <p:grpSp>
        <p:nvGrpSpPr>
          <p:cNvPr id="7" name="그룹 3"/>
          <p:cNvGrpSpPr>
            <a:grpSpLocks/>
          </p:cNvGrpSpPr>
          <p:nvPr/>
        </p:nvGrpSpPr>
        <p:grpSpPr bwMode="auto">
          <a:xfrm>
            <a:off x="5680041" y="1484678"/>
            <a:ext cx="2409198" cy="1349206"/>
            <a:chOff x="5600700" y="1695450"/>
            <a:chExt cx="2409825" cy="1349375"/>
          </a:xfrm>
        </p:grpSpPr>
        <p:sp>
          <p:nvSpPr>
            <p:cNvPr id="87" name="Freeform 7"/>
            <p:cNvSpPr>
              <a:spLocks/>
            </p:cNvSpPr>
            <p:nvPr/>
          </p:nvSpPr>
          <p:spPr bwMode="auto">
            <a:xfrm>
              <a:off x="5743575" y="1695450"/>
              <a:ext cx="2266950" cy="1349375"/>
            </a:xfrm>
            <a:custGeom>
              <a:avLst/>
              <a:gdLst>
                <a:gd name="T0" fmla="*/ 184 w 603"/>
                <a:gd name="T1" fmla="*/ 290 h 359"/>
                <a:gd name="T2" fmla="*/ 184 w 603"/>
                <a:gd name="T3" fmla="*/ 346 h 359"/>
                <a:gd name="T4" fmla="*/ 0 w 603"/>
                <a:gd name="T5" fmla="*/ 173 h 359"/>
                <a:gd name="T6" fmla="*/ 184 w 603"/>
                <a:gd name="T7" fmla="*/ 0 h 359"/>
                <a:gd name="T8" fmla="*/ 184 w 603"/>
                <a:gd name="T9" fmla="*/ 56 h 359"/>
                <a:gd name="T10" fmla="*/ 323 w 603"/>
                <a:gd name="T11" fmla="*/ 56 h 359"/>
                <a:gd name="T12" fmla="*/ 408 w 603"/>
                <a:gd name="T13" fmla="*/ 94 h 359"/>
                <a:gd name="T14" fmla="*/ 575 w 603"/>
                <a:gd name="T15" fmla="*/ 284 h 359"/>
                <a:gd name="T16" fmla="*/ 603 w 603"/>
                <a:gd name="T17" fmla="*/ 359 h 359"/>
                <a:gd name="T18" fmla="*/ 475 w 603"/>
                <a:gd name="T19" fmla="*/ 290 h 359"/>
                <a:gd name="T20" fmla="*/ 184 w 603"/>
                <a:gd name="T21" fmla="*/ 29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3" h="359">
                  <a:moveTo>
                    <a:pt x="184" y="290"/>
                  </a:moveTo>
                  <a:cubicBezTo>
                    <a:pt x="184" y="346"/>
                    <a:pt x="184" y="346"/>
                    <a:pt x="184" y="346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56"/>
                    <a:pt x="184" y="56"/>
                    <a:pt x="184" y="56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55" y="56"/>
                    <a:pt x="386" y="70"/>
                    <a:pt x="408" y="94"/>
                  </a:cubicBezTo>
                  <a:cubicBezTo>
                    <a:pt x="575" y="284"/>
                    <a:pt x="575" y="284"/>
                    <a:pt x="575" y="284"/>
                  </a:cubicBezTo>
                  <a:cubicBezTo>
                    <a:pt x="593" y="305"/>
                    <a:pt x="603" y="332"/>
                    <a:pt x="603" y="359"/>
                  </a:cubicBezTo>
                  <a:cubicBezTo>
                    <a:pt x="603" y="359"/>
                    <a:pt x="579" y="290"/>
                    <a:pt x="475" y="290"/>
                  </a:cubicBezTo>
                  <a:cubicBezTo>
                    <a:pt x="423" y="290"/>
                    <a:pt x="184" y="290"/>
                    <a:pt x="184" y="29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Freeform 15"/>
            <p:cNvSpPr>
              <a:spLocks/>
            </p:cNvSpPr>
            <p:nvPr/>
          </p:nvSpPr>
          <p:spPr bwMode="auto">
            <a:xfrm>
              <a:off x="5600700" y="1906587"/>
              <a:ext cx="609600" cy="879475"/>
            </a:xfrm>
            <a:custGeom>
              <a:avLst/>
              <a:gdLst>
                <a:gd name="T0" fmla="*/ 384 w 384"/>
                <a:gd name="T1" fmla="*/ 554 h 554"/>
                <a:gd name="T2" fmla="*/ 294 w 384"/>
                <a:gd name="T3" fmla="*/ 554 h 554"/>
                <a:gd name="T4" fmla="*/ 0 w 384"/>
                <a:gd name="T5" fmla="*/ 277 h 554"/>
                <a:gd name="T6" fmla="*/ 294 w 384"/>
                <a:gd name="T7" fmla="*/ 0 h 554"/>
                <a:gd name="T8" fmla="*/ 384 w 384"/>
                <a:gd name="T9" fmla="*/ 0 h 554"/>
                <a:gd name="T10" fmla="*/ 90 w 384"/>
                <a:gd name="T11" fmla="*/ 277 h 554"/>
                <a:gd name="T12" fmla="*/ 384 w 384"/>
                <a:gd name="T13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4" h="554">
                  <a:moveTo>
                    <a:pt x="384" y="554"/>
                  </a:moveTo>
                  <a:lnTo>
                    <a:pt x="294" y="554"/>
                  </a:lnTo>
                  <a:lnTo>
                    <a:pt x="0" y="277"/>
                  </a:lnTo>
                  <a:lnTo>
                    <a:pt x="294" y="0"/>
                  </a:lnTo>
                  <a:lnTo>
                    <a:pt x="384" y="0"/>
                  </a:lnTo>
                  <a:lnTo>
                    <a:pt x="90" y="277"/>
                  </a:lnTo>
                  <a:lnTo>
                    <a:pt x="384" y="554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3175" cap="flat" cmpd="sng" algn="ctr">
              <a:noFill/>
              <a:prstDash val="solid"/>
              <a:miter lim="800000"/>
            </a:ln>
            <a:effectLst>
              <a:outerShdw dist="38100" dir="5400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TextBox 104"/>
            <p:cNvSpPr txBox="1">
              <a:spLocks/>
            </p:cNvSpPr>
            <p:nvPr/>
          </p:nvSpPr>
          <p:spPr bwMode="auto">
            <a:xfrm>
              <a:off x="5991225" y="2027238"/>
              <a:ext cx="385763" cy="649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71969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buClr>
                  <a:schemeClr val="bg2"/>
                </a:buClr>
              </a:pPr>
              <a:r>
                <a:rPr lang="en-US" altLang="ko-KR" sz="3732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D</a:t>
              </a:r>
            </a:p>
          </p:txBody>
        </p:sp>
      </p:grpSp>
      <p:grpSp>
        <p:nvGrpSpPr>
          <p:cNvPr id="8" name="그룹 5"/>
          <p:cNvGrpSpPr>
            <a:grpSpLocks/>
          </p:cNvGrpSpPr>
          <p:nvPr/>
        </p:nvGrpSpPr>
        <p:grpSpPr bwMode="auto">
          <a:xfrm>
            <a:off x="6940187" y="3105312"/>
            <a:ext cx="1352198" cy="2412698"/>
            <a:chOff x="6872288" y="3316288"/>
            <a:chExt cx="1352550" cy="2413000"/>
          </a:xfrm>
        </p:grpSpPr>
        <p:sp>
          <p:nvSpPr>
            <p:cNvPr id="91" name="Freeform 10"/>
            <p:cNvSpPr>
              <a:spLocks/>
            </p:cNvSpPr>
            <p:nvPr/>
          </p:nvSpPr>
          <p:spPr bwMode="auto">
            <a:xfrm>
              <a:off x="6872288" y="3459163"/>
              <a:ext cx="1352550" cy="2270125"/>
            </a:xfrm>
            <a:custGeom>
              <a:avLst/>
              <a:gdLst>
                <a:gd name="T0" fmla="*/ 69 w 360"/>
                <a:gd name="T1" fmla="*/ 185 h 604"/>
                <a:gd name="T2" fmla="*/ 13 w 360"/>
                <a:gd name="T3" fmla="*/ 185 h 604"/>
                <a:gd name="T4" fmla="*/ 186 w 360"/>
                <a:gd name="T5" fmla="*/ 0 h 604"/>
                <a:gd name="T6" fmla="*/ 360 w 360"/>
                <a:gd name="T7" fmla="*/ 185 h 604"/>
                <a:gd name="T8" fmla="*/ 303 w 360"/>
                <a:gd name="T9" fmla="*/ 185 h 604"/>
                <a:gd name="T10" fmla="*/ 303 w 360"/>
                <a:gd name="T11" fmla="*/ 323 h 604"/>
                <a:gd name="T12" fmla="*/ 265 w 360"/>
                <a:gd name="T13" fmla="*/ 408 h 604"/>
                <a:gd name="T14" fmla="*/ 75 w 360"/>
                <a:gd name="T15" fmla="*/ 575 h 604"/>
                <a:gd name="T16" fmla="*/ 0 w 360"/>
                <a:gd name="T17" fmla="*/ 604 h 604"/>
                <a:gd name="T18" fmla="*/ 69 w 360"/>
                <a:gd name="T19" fmla="*/ 475 h 604"/>
                <a:gd name="T20" fmla="*/ 69 w 360"/>
                <a:gd name="T21" fmla="*/ 185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0" h="604">
                  <a:moveTo>
                    <a:pt x="69" y="185"/>
                  </a:moveTo>
                  <a:cubicBezTo>
                    <a:pt x="13" y="185"/>
                    <a:pt x="13" y="185"/>
                    <a:pt x="13" y="185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360" y="185"/>
                    <a:pt x="360" y="185"/>
                    <a:pt x="360" y="185"/>
                  </a:cubicBezTo>
                  <a:cubicBezTo>
                    <a:pt x="303" y="185"/>
                    <a:pt x="303" y="185"/>
                    <a:pt x="303" y="185"/>
                  </a:cubicBezTo>
                  <a:cubicBezTo>
                    <a:pt x="303" y="323"/>
                    <a:pt x="303" y="323"/>
                    <a:pt x="303" y="323"/>
                  </a:cubicBezTo>
                  <a:cubicBezTo>
                    <a:pt x="303" y="356"/>
                    <a:pt x="289" y="387"/>
                    <a:pt x="265" y="408"/>
                  </a:cubicBezTo>
                  <a:cubicBezTo>
                    <a:pt x="75" y="575"/>
                    <a:pt x="75" y="575"/>
                    <a:pt x="75" y="575"/>
                  </a:cubicBezTo>
                  <a:cubicBezTo>
                    <a:pt x="54" y="594"/>
                    <a:pt x="28" y="604"/>
                    <a:pt x="0" y="604"/>
                  </a:cubicBezTo>
                  <a:cubicBezTo>
                    <a:pt x="0" y="604"/>
                    <a:pt x="69" y="579"/>
                    <a:pt x="69" y="475"/>
                  </a:cubicBezTo>
                  <a:cubicBezTo>
                    <a:pt x="69" y="423"/>
                    <a:pt x="69" y="185"/>
                    <a:pt x="69" y="1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Freeform 16"/>
            <p:cNvSpPr>
              <a:spLocks/>
            </p:cNvSpPr>
            <p:nvPr/>
          </p:nvSpPr>
          <p:spPr bwMode="auto">
            <a:xfrm>
              <a:off x="7131051" y="3316288"/>
              <a:ext cx="879475" cy="612775"/>
            </a:xfrm>
            <a:custGeom>
              <a:avLst/>
              <a:gdLst>
                <a:gd name="T0" fmla="*/ 554 w 554"/>
                <a:gd name="T1" fmla="*/ 296 h 386"/>
                <a:gd name="T2" fmla="*/ 554 w 554"/>
                <a:gd name="T3" fmla="*/ 386 h 386"/>
                <a:gd name="T4" fmla="*/ 277 w 554"/>
                <a:gd name="T5" fmla="*/ 90 h 386"/>
                <a:gd name="T6" fmla="*/ 0 w 554"/>
                <a:gd name="T7" fmla="*/ 386 h 386"/>
                <a:gd name="T8" fmla="*/ 0 w 554"/>
                <a:gd name="T9" fmla="*/ 296 h 386"/>
                <a:gd name="T10" fmla="*/ 277 w 554"/>
                <a:gd name="T11" fmla="*/ 0 h 386"/>
                <a:gd name="T12" fmla="*/ 554 w 554"/>
                <a:gd name="T13" fmla="*/ 29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4" h="386">
                  <a:moveTo>
                    <a:pt x="554" y="296"/>
                  </a:moveTo>
                  <a:lnTo>
                    <a:pt x="554" y="386"/>
                  </a:lnTo>
                  <a:lnTo>
                    <a:pt x="277" y="90"/>
                  </a:lnTo>
                  <a:lnTo>
                    <a:pt x="0" y="386"/>
                  </a:lnTo>
                  <a:lnTo>
                    <a:pt x="0" y="296"/>
                  </a:lnTo>
                  <a:lnTo>
                    <a:pt x="277" y="0"/>
                  </a:lnTo>
                  <a:lnTo>
                    <a:pt x="554" y="29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3175" cap="flat" cmpd="sng" algn="ctr">
              <a:noFill/>
              <a:prstDash val="solid"/>
              <a:miter lim="800000"/>
            </a:ln>
            <a:effectLst>
              <a:outerShdw dist="38100" dir="5400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TextBox 106"/>
            <p:cNvSpPr txBox="1">
              <a:spLocks/>
            </p:cNvSpPr>
            <p:nvPr/>
          </p:nvSpPr>
          <p:spPr bwMode="auto">
            <a:xfrm>
              <a:off x="7373938" y="3552825"/>
              <a:ext cx="385762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71969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buClr>
                  <a:schemeClr val="bg2"/>
                </a:buClr>
              </a:pPr>
              <a:r>
                <a:rPr lang="en-US" altLang="ko-KR" sz="3732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C</a:t>
              </a:r>
            </a:p>
          </p:txBody>
        </p:sp>
      </p:grpSp>
      <p:grpSp>
        <p:nvGrpSpPr>
          <p:cNvPr id="9" name="그룹 9"/>
          <p:cNvGrpSpPr>
            <a:grpSpLocks/>
          </p:cNvGrpSpPr>
          <p:nvPr/>
        </p:nvGrpSpPr>
        <p:grpSpPr bwMode="auto">
          <a:xfrm>
            <a:off x="4072322" y="1695789"/>
            <a:ext cx="1349024" cy="2412698"/>
            <a:chOff x="3979863" y="1906588"/>
            <a:chExt cx="1349375" cy="2413000"/>
          </a:xfrm>
        </p:grpSpPr>
        <p:sp>
          <p:nvSpPr>
            <p:cNvPr id="95" name="Freeform 18"/>
            <p:cNvSpPr>
              <a:spLocks/>
            </p:cNvSpPr>
            <p:nvPr/>
          </p:nvSpPr>
          <p:spPr bwMode="auto">
            <a:xfrm>
              <a:off x="4191000" y="3706813"/>
              <a:ext cx="879475" cy="612775"/>
            </a:xfrm>
            <a:custGeom>
              <a:avLst/>
              <a:gdLst>
                <a:gd name="T0" fmla="*/ 554 w 554"/>
                <a:gd name="T1" fmla="*/ 0 h 386"/>
                <a:gd name="T2" fmla="*/ 554 w 554"/>
                <a:gd name="T3" fmla="*/ 90 h 386"/>
                <a:gd name="T4" fmla="*/ 277 w 554"/>
                <a:gd name="T5" fmla="*/ 386 h 386"/>
                <a:gd name="T6" fmla="*/ 0 w 554"/>
                <a:gd name="T7" fmla="*/ 90 h 386"/>
                <a:gd name="T8" fmla="*/ 0 w 554"/>
                <a:gd name="T9" fmla="*/ 0 h 386"/>
                <a:gd name="T10" fmla="*/ 277 w 554"/>
                <a:gd name="T11" fmla="*/ 296 h 386"/>
                <a:gd name="T12" fmla="*/ 554 w 554"/>
                <a:gd name="T13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4" h="386">
                  <a:moveTo>
                    <a:pt x="554" y="0"/>
                  </a:moveTo>
                  <a:lnTo>
                    <a:pt x="554" y="90"/>
                  </a:lnTo>
                  <a:lnTo>
                    <a:pt x="277" y="386"/>
                  </a:lnTo>
                  <a:lnTo>
                    <a:pt x="0" y="90"/>
                  </a:lnTo>
                  <a:lnTo>
                    <a:pt x="0" y="0"/>
                  </a:lnTo>
                  <a:lnTo>
                    <a:pt x="277" y="296"/>
                  </a:lnTo>
                  <a:lnTo>
                    <a:pt x="554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3175" cap="flat" cmpd="sng" algn="ctr">
              <a:noFill/>
              <a:prstDash val="solid"/>
              <a:miter lim="800000"/>
            </a:ln>
            <a:effectLst>
              <a:outerShdw dist="38100" dir="5400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Roboto Condensed Light" panose="02000000000000000000" pitchFamily="2" charset="0"/>
                  <a:ea typeface="Roboto Condensed Light" panose="02000000000000000000" pitchFamily="2" charset="0"/>
                  <a:cs typeface="Roboto Condensed Light" panose="02000000000000000000" pitchFamily="2" charset="0"/>
                </a:defRPr>
              </a:lvl9pPr>
            </a:lstStyle>
            <a:p>
              <a:pPr algn="ctr" eaLnBrk="1" latinLnBrk="1" hangingPunct="1">
                <a:defRPr/>
              </a:pPr>
              <a:endParaRPr lang="en-US" altLang="en-US" sz="3199" dirty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Freeform 19"/>
            <p:cNvSpPr>
              <a:spLocks/>
            </p:cNvSpPr>
            <p:nvPr/>
          </p:nvSpPr>
          <p:spPr bwMode="auto">
            <a:xfrm>
              <a:off x="3979863" y="1906588"/>
              <a:ext cx="1349375" cy="2270125"/>
            </a:xfrm>
            <a:custGeom>
              <a:avLst/>
              <a:gdLst>
                <a:gd name="T0" fmla="*/ 2147483646 w 359"/>
                <a:gd name="T1" fmla="*/ 2147483646 h 604"/>
                <a:gd name="T2" fmla="*/ 2147483646 w 359"/>
                <a:gd name="T3" fmla="*/ 2147483646 h 604"/>
                <a:gd name="T4" fmla="*/ 2147483646 w 359"/>
                <a:gd name="T5" fmla="*/ 2147483646 h 604"/>
                <a:gd name="T6" fmla="*/ 0 w 359"/>
                <a:gd name="T7" fmla="*/ 2147483646 h 604"/>
                <a:gd name="T8" fmla="*/ 2147483646 w 359"/>
                <a:gd name="T9" fmla="*/ 2147483646 h 604"/>
                <a:gd name="T10" fmla="*/ 2147483646 w 359"/>
                <a:gd name="T11" fmla="*/ 2147483646 h 604"/>
                <a:gd name="T12" fmla="*/ 2147483646 w 359"/>
                <a:gd name="T13" fmla="*/ 2147483646 h 604"/>
                <a:gd name="T14" fmla="*/ 2147483646 w 359"/>
                <a:gd name="T15" fmla="*/ 2147483646 h 604"/>
                <a:gd name="T16" fmla="*/ 2147483646 w 359"/>
                <a:gd name="T17" fmla="*/ 0 h 604"/>
                <a:gd name="T18" fmla="*/ 2147483646 w 359"/>
                <a:gd name="T19" fmla="*/ 2147483646 h 604"/>
                <a:gd name="T20" fmla="*/ 2147483646 w 359"/>
                <a:gd name="T21" fmla="*/ 2147483646 h 6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9"/>
                <a:gd name="T34" fmla="*/ 0 h 604"/>
                <a:gd name="T35" fmla="*/ 359 w 359"/>
                <a:gd name="T36" fmla="*/ 604 h 6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9" h="604">
                  <a:moveTo>
                    <a:pt x="290" y="419"/>
                  </a:moveTo>
                  <a:cubicBezTo>
                    <a:pt x="346" y="419"/>
                    <a:pt x="346" y="419"/>
                    <a:pt x="346" y="419"/>
                  </a:cubicBezTo>
                  <a:cubicBezTo>
                    <a:pt x="173" y="604"/>
                    <a:pt x="173" y="604"/>
                    <a:pt x="173" y="604"/>
                  </a:cubicBezTo>
                  <a:cubicBezTo>
                    <a:pt x="0" y="419"/>
                    <a:pt x="0" y="419"/>
                    <a:pt x="0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6" y="281"/>
                    <a:pt x="56" y="281"/>
                    <a:pt x="56" y="281"/>
                  </a:cubicBezTo>
                  <a:cubicBezTo>
                    <a:pt x="56" y="248"/>
                    <a:pt x="70" y="217"/>
                    <a:pt x="94" y="196"/>
                  </a:cubicBezTo>
                  <a:cubicBezTo>
                    <a:pt x="284" y="28"/>
                    <a:pt x="284" y="28"/>
                    <a:pt x="284" y="28"/>
                  </a:cubicBezTo>
                  <a:cubicBezTo>
                    <a:pt x="305" y="10"/>
                    <a:pt x="332" y="0"/>
                    <a:pt x="359" y="0"/>
                  </a:cubicBezTo>
                  <a:cubicBezTo>
                    <a:pt x="359" y="0"/>
                    <a:pt x="290" y="25"/>
                    <a:pt x="290" y="129"/>
                  </a:cubicBezTo>
                  <a:cubicBezTo>
                    <a:pt x="290" y="181"/>
                    <a:pt x="290" y="419"/>
                    <a:pt x="290" y="4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TextBox 30"/>
            <p:cNvSpPr txBox="1">
              <a:spLocks/>
            </p:cNvSpPr>
            <p:nvPr/>
          </p:nvSpPr>
          <p:spPr bwMode="auto">
            <a:xfrm>
              <a:off x="4433826" y="3414893"/>
              <a:ext cx="385762" cy="64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71969" rIns="0" bIns="0" anchor="ctr"/>
            <a:lstStyle>
              <a:lvl1pPr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buClr>
                  <a:schemeClr val="bg2"/>
                </a:buClr>
              </a:pPr>
              <a:r>
                <a:rPr lang="en-US" altLang="ko-KR" sz="3732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A</a:t>
              </a:r>
            </a:p>
          </p:txBody>
        </p:sp>
      </p:grpSp>
      <p:sp>
        <p:nvSpPr>
          <p:cNvPr id="98" name="TextBox 31"/>
          <p:cNvSpPr txBox="1">
            <a:spLocks noChangeArrowheads="1"/>
          </p:cNvSpPr>
          <p:nvPr/>
        </p:nvSpPr>
        <p:spPr bwMode="auto">
          <a:xfrm>
            <a:off x="5543550" y="3367218"/>
            <a:ext cx="1256973" cy="452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Values</a:t>
            </a:r>
          </a:p>
        </p:txBody>
      </p:sp>
      <p:grpSp>
        <p:nvGrpSpPr>
          <p:cNvPr id="10" name="组合 41"/>
          <p:cNvGrpSpPr>
            <a:grpSpLocks/>
          </p:cNvGrpSpPr>
          <p:nvPr/>
        </p:nvGrpSpPr>
        <p:grpSpPr bwMode="auto">
          <a:xfrm>
            <a:off x="1864683" y="2060867"/>
            <a:ext cx="2463159" cy="514286"/>
            <a:chOff x="1676400" y="1889760"/>
            <a:chExt cx="2463468" cy="513919"/>
          </a:xfrm>
        </p:grpSpPr>
        <p:cxnSp>
          <p:nvCxnSpPr>
            <p:cNvPr id="100" name="直接连接符 99"/>
            <p:cNvCxnSpPr/>
            <p:nvPr/>
          </p:nvCxnSpPr>
          <p:spPr>
            <a:xfrm flipH="1" flipV="1">
              <a:off x="3571620" y="1889760"/>
              <a:ext cx="568248" cy="51391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flipH="1">
              <a:off x="1676400" y="1897691"/>
              <a:ext cx="19031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"/>
          <p:cNvSpPr txBox="1">
            <a:spLocks noChangeArrowheads="1"/>
          </p:cNvSpPr>
          <p:nvPr/>
        </p:nvSpPr>
        <p:spPr bwMode="auto">
          <a:xfrm>
            <a:off x="1864684" y="1764043"/>
            <a:ext cx="2267947" cy="3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7" rIns="91412" bIns="45707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03" name="TextBox 2"/>
          <p:cNvSpPr txBox="1"/>
          <p:nvPr/>
        </p:nvSpPr>
        <p:spPr>
          <a:xfrm>
            <a:off x="1847227" y="2044995"/>
            <a:ext cx="2136219" cy="555382"/>
          </a:xfrm>
          <a:prstGeom prst="rect">
            <a:avLst/>
          </a:prstGeom>
          <a:noFill/>
        </p:spPr>
        <p:txBody>
          <a:bodyPr lIns="91412" tIns="45707" rIns="91412" bIns="4570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</a:p>
        </p:txBody>
      </p:sp>
      <p:grpSp>
        <p:nvGrpSpPr>
          <p:cNvPr id="11" name="组合 45"/>
          <p:cNvGrpSpPr>
            <a:grpSpLocks/>
          </p:cNvGrpSpPr>
          <p:nvPr/>
        </p:nvGrpSpPr>
        <p:grpSpPr bwMode="auto">
          <a:xfrm flipH="1">
            <a:off x="7990838" y="2060867"/>
            <a:ext cx="2461571" cy="514286"/>
            <a:chOff x="1676400" y="1889760"/>
            <a:chExt cx="2463468" cy="513919"/>
          </a:xfrm>
        </p:grpSpPr>
        <p:cxnSp>
          <p:nvCxnSpPr>
            <p:cNvPr id="105" name="直接连接符 104"/>
            <p:cNvCxnSpPr/>
            <p:nvPr/>
          </p:nvCxnSpPr>
          <p:spPr>
            <a:xfrm flipH="1" flipV="1">
              <a:off x="3572841" y="1889760"/>
              <a:ext cx="567027" cy="51391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1676400" y="1897691"/>
              <a:ext cx="190438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TextBox 1"/>
          <p:cNvSpPr txBox="1">
            <a:spLocks noChangeArrowheads="1"/>
          </p:cNvSpPr>
          <p:nvPr/>
        </p:nvSpPr>
        <p:spPr bwMode="auto">
          <a:xfrm>
            <a:off x="8638371" y="1764043"/>
            <a:ext cx="1814040" cy="3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07" rIns="91412" bIns="45707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08" name="TextBox 2"/>
          <p:cNvSpPr txBox="1"/>
          <p:nvPr/>
        </p:nvSpPr>
        <p:spPr>
          <a:xfrm>
            <a:off x="8620913" y="2044995"/>
            <a:ext cx="2136219" cy="555382"/>
          </a:xfrm>
          <a:prstGeom prst="rect">
            <a:avLst/>
          </a:prstGeom>
          <a:noFill/>
        </p:spPr>
        <p:txBody>
          <a:bodyPr lIns="91412" tIns="45707" rIns="91412" bIns="45707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6"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</a:p>
        </p:txBody>
      </p:sp>
      <p:grpSp>
        <p:nvGrpSpPr>
          <p:cNvPr id="12" name="组合 50"/>
          <p:cNvGrpSpPr>
            <a:grpSpLocks/>
          </p:cNvGrpSpPr>
          <p:nvPr/>
        </p:nvGrpSpPr>
        <p:grpSpPr bwMode="auto">
          <a:xfrm flipV="1">
            <a:off x="1858336" y="4533882"/>
            <a:ext cx="2463159" cy="514286"/>
            <a:chOff x="1676400" y="1889760"/>
            <a:chExt cx="2463468" cy="513919"/>
          </a:xfrm>
        </p:grpSpPr>
        <p:cxnSp>
          <p:nvCxnSpPr>
            <p:cNvPr id="110" name="直接连接符 109"/>
            <p:cNvCxnSpPr/>
            <p:nvPr/>
          </p:nvCxnSpPr>
          <p:spPr>
            <a:xfrm flipH="1" flipV="1">
              <a:off x="3571620" y="1889760"/>
              <a:ext cx="568248" cy="513919"/>
            </a:xfrm>
            <a:prstGeom prst="line">
              <a:avLst/>
            </a:prstGeom>
            <a:ln>
              <a:solidFill>
                <a:srgbClr val="37B1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H="1">
              <a:off x="1676400" y="1897690"/>
              <a:ext cx="1903157" cy="0"/>
            </a:xfrm>
            <a:prstGeom prst="line">
              <a:avLst/>
            </a:prstGeom>
            <a:ln>
              <a:solidFill>
                <a:srgbClr val="37B1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53"/>
          <p:cNvGrpSpPr>
            <a:grpSpLocks/>
          </p:cNvGrpSpPr>
          <p:nvPr/>
        </p:nvGrpSpPr>
        <p:grpSpPr bwMode="auto">
          <a:xfrm flipH="1" flipV="1">
            <a:off x="7990838" y="4586264"/>
            <a:ext cx="2461571" cy="512697"/>
            <a:chOff x="1676400" y="1889760"/>
            <a:chExt cx="2463468" cy="513919"/>
          </a:xfrm>
        </p:grpSpPr>
        <p:cxnSp>
          <p:nvCxnSpPr>
            <p:cNvPr id="113" name="直接连接符 112"/>
            <p:cNvCxnSpPr/>
            <p:nvPr/>
          </p:nvCxnSpPr>
          <p:spPr>
            <a:xfrm flipH="1" flipV="1">
              <a:off x="3572841" y="1889760"/>
              <a:ext cx="567027" cy="51391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H="1">
              <a:off x="1676400" y="1897715"/>
              <a:ext cx="190438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"/>
          <p:cNvSpPr txBox="1">
            <a:spLocks noChangeArrowheads="1"/>
          </p:cNvSpPr>
          <p:nvPr/>
        </p:nvSpPr>
        <p:spPr bwMode="auto">
          <a:xfrm>
            <a:off x="8638370" y="4818010"/>
            <a:ext cx="1844195" cy="3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07" rIns="91412" bIns="45707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16" name="TextBox 2"/>
          <p:cNvSpPr txBox="1"/>
          <p:nvPr/>
        </p:nvSpPr>
        <p:spPr>
          <a:xfrm>
            <a:off x="8620913" y="5098962"/>
            <a:ext cx="2136219" cy="555382"/>
          </a:xfrm>
          <a:prstGeom prst="rect">
            <a:avLst/>
          </a:prstGeom>
          <a:noFill/>
        </p:spPr>
        <p:txBody>
          <a:bodyPr lIns="91412" tIns="45707" rIns="91412" bIns="45707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6"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</a:p>
        </p:txBody>
      </p:sp>
      <p:sp>
        <p:nvSpPr>
          <p:cNvPr id="117" name="TextBox 1"/>
          <p:cNvSpPr txBox="1">
            <a:spLocks noChangeArrowheads="1"/>
          </p:cNvSpPr>
          <p:nvPr/>
        </p:nvSpPr>
        <p:spPr bwMode="auto">
          <a:xfrm>
            <a:off x="1793266" y="4789439"/>
            <a:ext cx="2267946" cy="3384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2" tIns="45707" rIns="91412" bIns="45707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18" name="TextBox 2"/>
          <p:cNvSpPr txBox="1"/>
          <p:nvPr/>
        </p:nvSpPr>
        <p:spPr>
          <a:xfrm>
            <a:off x="1775807" y="5070391"/>
            <a:ext cx="2136219" cy="555382"/>
          </a:xfrm>
          <a:prstGeom prst="rect">
            <a:avLst/>
          </a:prstGeom>
          <a:noFill/>
        </p:spPr>
        <p:txBody>
          <a:bodyPr lIns="91412" tIns="45707" rIns="91412" bIns="4570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</a:p>
        </p:txBody>
      </p:sp>
    </p:spTree>
    <p:extLst>
      <p:ext uri="{BB962C8B-B14F-4D97-AF65-F5344CB8AC3E}">
        <p14:creationId xmlns:p14="http://schemas.microsoft.com/office/powerpoint/2010/main" val="380856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accel="64000" decel="36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6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6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6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6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350"/>
                            </p:stCondLst>
                            <p:childTnLst>
                              <p:par>
                                <p:cTn id="58" presetID="2" presetClass="entr" presetSubtype="4" accel="64000" decel="36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6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6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6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6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00"/>
                            </p:stCondLst>
                            <p:childTnLst>
                              <p:par>
                                <p:cTn id="67" presetID="2" presetClass="entr" presetSubtype="4" accel="64000" decel="36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6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6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6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6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50"/>
                            </p:stCondLst>
                            <p:childTnLst>
                              <p:par>
                                <p:cTn id="76" presetID="2" presetClass="entr" presetSubtype="4" accel="64000" decel="36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6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6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6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6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02" grpId="0"/>
      <p:bldP spid="103" grpId="0"/>
      <p:bldP spid="107" grpId="0"/>
      <p:bldP spid="108" grpId="0"/>
      <p:bldP spid="115" grpId="0"/>
      <p:bldP spid="116" grpId="0"/>
      <p:bldP spid="117" grpId="0" animBg="1"/>
      <p:bldP spid="1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1582A73-3D42-4933-BFFE-82B0960616D3}"/>
              </a:ext>
            </a:extLst>
          </p:cNvPr>
          <p:cNvSpPr txBox="1"/>
          <p:nvPr/>
        </p:nvSpPr>
        <p:spPr>
          <a:xfrm>
            <a:off x="5878388" y="2420888"/>
            <a:ext cx="3675415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400" b="1" kern="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75775A-DABB-4259-B0AE-500C1ECA9784}"/>
              </a:ext>
            </a:extLst>
          </p:cNvPr>
          <p:cNvSpPr txBox="1">
            <a:spLocks/>
          </p:cNvSpPr>
          <p:nvPr/>
        </p:nvSpPr>
        <p:spPr>
          <a:xfrm>
            <a:off x="5878387" y="3378126"/>
            <a:ext cx="5608225" cy="8174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  <a:defRPr/>
            </a:pPr>
            <a:r>
              <a:rPr lang="id-ID" sz="1400" spc="300" dirty="0">
                <a:solidFill>
                  <a:srgbClr val="46537A"/>
                </a:solidFill>
                <a:cs typeface="+mn-ea"/>
                <a:sym typeface="+mn-lt"/>
              </a:rPr>
              <a:t>Ut wisi enim ad minim veniam, quis nostrud exerci tation ullamcorper nibh euismod tincidunt ut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E117E9B-7D2F-4029-92D7-EE1C91AEEBBE}"/>
              </a:ext>
            </a:extLst>
          </p:cNvPr>
          <p:cNvSpPr txBox="1"/>
          <p:nvPr/>
        </p:nvSpPr>
        <p:spPr>
          <a:xfrm>
            <a:off x="4508692" y="1196752"/>
            <a:ext cx="2883407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FFC000"/>
                </a:solidFill>
                <a:latin typeface="+mn-lt"/>
                <a:ea typeface="+mn-ea"/>
                <a:cs typeface="+mn-ea"/>
                <a:sym typeface="+mn-lt"/>
              </a:rPr>
              <a:t>TWO</a:t>
            </a:r>
            <a:endParaRPr lang="zh-CN" altLang="en-US" sz="7200" b="1" dirty="0">
              <a:solidFill>
                <a:srgbClr val="FFC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073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4"/>
          <p:cNvSpPr>
            <a:spLocks/>
          </p:cNvSpPr>
          <p:nvPr/>
        </p:nvSpPr>
        <p:spPr bwMode="auto">
          <a:xfrm rot="10800000">
            <a:off x="1054502" y="2053998"/>
            <a:ext cx="1753222" cy="1877469"/>
          </a:xfrm>
          <a:prstGeom prst="sun">
            <a:avLst/>
          </a:pr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6672" tIns="43336" rIns="86672" bIns="43336"/>
          <a:lstStyle/>
          <a:p>
            <a:pPr algn="just">
              <a:lnSpc>
                <a:spcPct val="120000"/>
              </a:lnSpc>
              <a:defRPr/>
            </a:pPr>
            <a:endParaRPr lang="da-DK" sz="800" kern="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24"/>
          <p:cNvSpPr>
            <a:spLocks/>
          </p:cNvSpPr>
          <p:nvPr/>
        </p:nvSpPr>
        <p:spPr bwMode="auto">
          <a:xfrm rot="5400000" flipH="1">
            <a:off x="1053615" y="3836385"/>
            <a:ext cx="1686946" cy="1877112"/>
          </a:xfrm>
          <a:prstGeom prst="sun">
            <a:avLst/>
          </a:pr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6672" tIns="43336" rIns="86672" bIns="43336"/>
          <a:lstStyle/>
          <a:p>
            <a:pPr algn="just">
              <a:lnSpc>
                <a:spcPct val="120000"/>
              </a:lnSpc>
              <a:defRPr/>
            </a:pPr>
            <a:endParaRPr lang="da-DK" sz="800" kern="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 24"/>
          <p:cNvSpPr>
            <a:spLocks/>
          </p:cNvSpPr>
          <p:nvPr/>
        </p:nvSpPr>
        <p:spPr bwMode="auto">
          <a:xfrm flipH="1">
            <a:off x="2903692" y="3836916"/>
            <a:ext cx="1699521" cy="1877469"/>
          </a:xfrm>
          <a:prstGeom prst="sun">
            <a:avLst/>
          </a:pr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6672" tIns="43336" rIns="86672" bIns="43336"/>
          <a:lstStyle/>
          <a:p>
            <a:pPr algn="just">
              <a:lnSpc>
                <a:spcPct val="120000"/>
              </a:lnSpc>
              <a:defRPr/>
            </a:pPr>
            <a:endParaRPr lang="da-DK" sz="800" kern="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 24"/>
          <p:cNvSpPr>
            <a:spLocks/>
          </p:cNvSpPr>
          <p:nvPr/>
        </p:nvSpPr>
        <p:spPr bwMode="auto">
          <a:xfrm rot="5400000">
            <a:off x="2855712" y="2033930"/>
            <a:ext cx="1836974" cy="1877112"/>
          </a:xfrm>
          <a:prstGeom prst="sun">
            <a:avLst/>
          </a:pr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6672" tIns="43336" rIns="86672" bIns="43336"/>
          <a:lstStyle/>
          <a:p>
            <a:pPr algn="just">
              <a:lnSpc>
                <a:spcPct val="120000"/>
              </a:lnSpc>
              <a:defRPr/>
            </a:pPr>
            <a:endParaRPr lang="da-DK" sz="800" kern="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Freeform 24"/>
          <p:cNvSpPr>
            <a:spLocks/>
          </p:cNvSpPr>
          <p:nvPr/>
        </p:nvSpPr>
        <p:spPr bwMode="auto">
          <a:xfrm rot="10800000">
            <a:off x="4712756" y="2053996"/>
            <a:ext cx="1741788" cy="1877469"/>
          </a:xfrm>
          <a:prstGeom prst="sun">
            <a:avLst/>
          </a:prstGeom>
          <a:solidFill>
            <a:schemeClr val="accent5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6672" tIns="43336" rIns="86672" bIns="43336"/>
          <a:lstStyle/>
          <a:p>
            <a:pPr algn="just">
              <a:lnSpc>
                <a:spcPct val="120000"/>
              </a:lnSpc>
              <a:defRPr/>
            </a:pPr>
            <a:endParaRPr lang="da-DK" sz="800" kern="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Freeform 24"/>
          <p:cNvSpPr>
            <a:spLocks/>
          </p:cNvSpPr>
          <p:nvPr/>
        </p:nvSpPr>
        <p:spPr bwMode="auto">
          <a:xfrm rot="5400000" flipH="1">
            <a:off x="4759855" y="3884368"/>
            <a:ext cx="1782917" cy="1877112"/>
          </a:xfrm>
          <a:prstGeom prst="sun">
            <a:avLst/>
          </a:prstGeom>
          <a:solidFill>
            <a:schemeClr val="accent6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6672" tIns="43336" rIns="86672" bIns="43336"/>
          <a:lstStyle/>
          <a:p>
            <a:pPr algn="just">
              <a:lnSpc>
                <a:spcPct val="120000"/>
              </a:lnSpc>
              <a:defRPr/>
            </a:pPr>
            <a:endParaRPr lang="da-DK" sz="800" kern="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Group 33"/>
          <p:cNvGrpSpPr>
            <a:grpSpLocks noChangeAspect="1"/>
          </p:cNvGrpSpPr>
          <p:nvPr/>
        </p:nvGrpSpPr>
        <p:grpSpPr>
          <a:xfrm>
            <a:off x="1200981" y="2639036"/>
            <a:ext cx="250948" cy="218818"/>
            <a:chOff x="7540014" y="4306907"/>
            <a:chExt cx="389342" cy="339426"/>
          </a:xfrm>
          <a:solidFill>
            <a:schemeClr val="accent1"/>
          </a:solidFill>
        </p:grpSpPr>
        <p:sp>
          <p:nvSpPr>
            <p:cNvPr id="35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45"/>
          <p:cNvGrpSpPr>
            <a:grpSpLocks noChangeAspect="1"/>
          </p:cNvGrpSpPr>
          <p:nvPr/>
        </p:nvGrpSpPr>
        <p:grpSpPr>
          <a:xfrm>
            <a:off x="3073611" y="4514049"/>
            <a:ext cx="214542" cy="218818"/>
            <a:chOff x="7160655" y="2178006"/>
            <a:chExt cx="379359" cy="386846"/>
          </a:xfrm>
          <a:solidFill>
            <a:schemeClr val="accent3"/>
          </a:solidFill>
        </p:grpSpPr>
        <p:sp>
          <p:nvSpPr>
            <p:cNvPr id="47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Group 49"/>
          <p:cNvGrpSpPr>
            <a:grpSpLocks noChangeAspect="1"/>
          </p:cNvGrpSpPr>
          <p:nvPr/>
        </p:nvGrpSpPr>
        <p:grpSpPr>
          <a:xfrm>
            <a:off x="1526287" y="4157898"/>
            <a:ext cx="248501" cy="218818"/>
            <a:chOff x="6040049" y="4182118"/>
            <a:chExt cx="521619" cy="459224"/>
          </a:xfrm>
          <a:solidFill>
            <a:schemeClr val="accent2"/>
          </a:solidFill>
        </p:grpSpPr>
        <p:sp>
          <p:nvSpPr>
            <p:cNvPr id="51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16" tIns="55808" rIns="111616" bIns="5580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6" name="Freeform 21"/>
          <p:cNvSpPr>
            <a:spLocks noChangeAspect="1" noEditPoints="1"/>
          </p:cNvSpPr>
          <p:nvPr/>
        </p:nvSpPr>
        <p:spPr bwMode="auto">
          <a:xfrm>
            <a:off x="3400379" y="2975101"/>
            <a:ext cx="245765" cy="218818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79382" tIns="39691" rIns="79382" bIns="39691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Freeform 49"/>
          <p:cNvSpPr>
            <a:spLocks noChangeAspect="1" noEditPoints="1"/>
          </p:cNvSpPr>
          <p:nvPr/>
        </p:nvSpPr>
        <p:spPr bwMode="auto">
          <a:xfrm>
            <a:off x="5276182" y="4154104"/>
            <a:ext cx="256870" cy="218818"/>
          </a:xfrm>
          <a:custGeom>
            <a:avLst/>
            <a:gdLst>
              <a:gd name="T0" fmla="*/ 182 w 400"/>
              <a:gd name="T1" fmla="*/ 180 h 340"/>
              <a:gd name="T2" fmla="*/ 218 w 400"/>
              <a:gd name="T3" fmla="*/ 180 h 340"/>
              <a:gd name="T4" fmla="*/ 218 w 400"/>
              <a:gd name="T5" fmla="*/ 220 h 340"/>
              <a:gd name="T6" fmla="*/ 400 w 400"/>
              <a:gd name="T7" fmla="*/ 220 h 340"/>
              <a:gd name="T8" fmla="*/ 396 w 400"/>
              <a:gd name="T9" fmla="*/ 103 h 340"/>
              <a:gd name="T10" fmla="*/ 356 w 400"/>
              <a:gd name="T11" fmla="*/ 60 h 340"/>
              <a:gd name="T12" fmla="*/ 292 w 400"/>
              <a:gd name="T13" fmla="*/ 60 h 340"/>
              <a:gd name="T14" fmla="*/ 268 w 400"/>
              <a:gd name="T15" fmla="*/ 15 h 340"/>
              <a:gd name="T16" fmla="*/ 244 w 400"/>
              <a:gd name="T17" fmla="*/ 0 h 340"/>
              <a:gd name="T18" fmla="*/ 155 w 400"/>
              <a:gd name="T19" fmla="*/ 0 h 340"/>
              <a:gd name="T20" fmla="*/ 132 w 400"/>
              <a:gd name="T21" fmla="*/ 15 h 340"/>
              <a:gd name="T22" fmla="*/ 108 w 400"/>
              <a:gd name="T23" fmla="*/ 60 h 340"/>
              <a:gd name="T24" fmla="*/ 44 w 400"/>
              <a:gd name="T25" fmla="*/ 60 h 340"/>
              <a:gd name="T26" fmla="*/ 4 w 400"/>
              <a:gd name="T27" fmla="*/ 103 h 340"/>
              <a:gd name="T28" fmla="*/ 0 w 400"/>
              <a:gd name="T29" fmla="*/ 220 h 340"/>
              <a:gd name="T30" fmla="*/ 182 w 400"/>
              <a:gd name="T31" fmla="*/ 220 h 340"/>
              <a:gd name="T32" fmla="*/ 182 w 400"/>
              <a:gd name="T33" fmla="*/ 180 h 340"/>
              <a:gd name="T34" fmla="*/ 153 w 400"/>
              <a:gd name="T35" fmla="*/ 38 h 340"/>
              <a:gd name="T36" fmla="*/ 169 w 400"/>
              <a:gd name="T37" fmla="*/ 28 h 340"/>
              <a:gd name="T38" fmla="*/ 230 w 400"/>
              <a:gd name="T39" fmla="*/ 28 h 340"/>
              <a:gd name="T40" fmla="*/ 247 w 400"/>
              <a:gd name="T41" fmla="*/ 38 h 340"/>
              <a:gd name="T42" fmla="*/ 258 w 400"/>
              <a:gd name="T43" fmla="*/ 60 h 340"/>
              <a:gd name="T44" fmla="*/ 141 w 400"/>
              <a:gd name="T45" fmla="*/ 60 h 340"/>
              <a:gd name="T46" fmla="*/ 153 w 400"/>
              <a:gd name="T47" fmla="*/ 38 h 340"/>
              <a:gd name="T48" fmla="*/ 218 w 400"/>
              <a:gd name="T49" fmla="*/ 280 h 340"/>
              <a:gd name="T50" fmla="*/ 182 w 400"/>
              <a:gd name="T51" fmla="*/ 280 h 340"/>
              <a:gd name="T52" fmla="*/ 182 w 400"/>
              <a:gd name="T53" fmla="*/ 240 h 340"/>
              <a:gd name="T54" fmla="*/ 10 w 400"/>
              <a:gd name="T55" fmla="*/ 240 h 340"/>
              <a:gd name="T56" fmla="*/ 14 w 400"/>
              <a:gd name="T57" fmla="*/ 306 h 340"/>
              <a:gd name="T58" fmla="*/ 50 w 400"/>
              <a:gd name="T59" fmla="*/ 340 h 340"/>
              <a:gd name="T60" fmla="*/ 350 w 400"/>
              <a:gd name="T61" fmla="*/ 340 h 340"/>
              <a:gd name="T62" fmla="*/ 386 w 400"/>
              <a:gd name="T63" fmla="*/ 306 h 340"/>
              <a:gd name="T64" fmla="*/ 390 w 400"/>
              <a:gd name="T65" fmla="*/ 240 h 340"/>
              <a:gd name="T66" fmla="*/ 218 w 400"/>
              <a:gd name="T67" fmla="*/ 240 h 340"/>
              <a:gd name="T68" fmla="*/ 218 w 400"/>
              <a:gd name="T69" fmla="*/ 28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0" h="340">
                <a:moveTo>
                  <a:pt x="182" y="180"/>
                </a:moveTo>
                <a:cubicBezTo>
                  <a:pt x="218" y="180"/>
                  <a:pt x="218" y="180"/>
                  <a:pt x="218" y="180"/>
                </a:cubicBezTo>
                <a:cubicBezTo>
                  <a:pt x="218" y="220"/>
                  <a:pt x="218" y="220"/>
                  <a:pt x="218" y="220"/>
                </a:cubicBezTo>
                <a:cubicBezTo>
                  <a:pt x="400" y="220"/>
                  <a:pt x="400" y="220"/>
                  <a:pt x="400" y="220"/>
                </a:cubicBezTo>
                <a:cubicBezTo>
                  <a:pt x="400" y="220"/>
                  <a:pt x="397" y="131"/>
                  <a:pt x="396" y="103"/>
                </a:cubicBezTo>
                <a:cubicBezTo>
                  <a:pt x="395" y="76"/>
                  <a:pt x="385" y="60"/>
                  <a:pt x="356" y="60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82" y="41"/>
                  <a:pt x="271" y="21"/>
                  <a:pt x="268" y="15"/>
                </a:cubicBezTo>
                <a:cubicBezTo>
                  <a:pt x="261" y="2"/>
                  <a:pt x="259" y="0"/>
                  <a:pt x="244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41" y="0"/>
                  <a:pt x="138" y="2"/>
                  <a:pt x="132" y="15"/>
                </a:cubicBezTo>
                <a:cubicBezTo>
                  <a:pt x="129" y="21"/>
                  <a:pt x="118" y="41"/>
                  <a:pt x="108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14" y="60"/>
                  <a:pt x="5" y="76"/>
                  <a:pt x="4" y="103"/>
                </a:cubicBezTo>
                <a:cubicBezTo>
                  <a:pt x="3" y="129"/>
                  <a:pt x="0" y="220"/>
                  <a:pt x="0" y="220"/>
                </a:cubicBezTo>
                <a:cubicBezTo>
                  <a:pt x="182" y="220"/>
                  <a:pt x="182" y="220"/>
                  <a:pt x="182" y="220"/>
                </a:cubicBezTo>
                <a:lnTo>
                  <a:pt x="182" y="180"/>
                </a:lnTo>
                <a:close/>
                <a:moveTo>
                  <a:pt x="153" y="38"/>
                </a:moveTo>
                <a:cubicBezTo>
                  <a:pt x="157" y="30"/>
                  <a:pt x="159" y="28"/>
                  <a:pt x="169" y="28"/>
                </a:cubicBezTo>
                <a:cubicBezTo>
                  <a:pt x="230" y="28"/>
                  <a:pt x="230" y="28"/>
                  <a:pt x="230" y="28"/>
                </a:cubicBezTo>
                <a:cubicBezTo>
                  <a:pt x="241" y="28"/>
                  <a:pt x="242" y="30"/>
                  <a:pt x="247" y="38"/>
                </a:cubicBezTo>
                <a:cubicBezTo>
                  <a:pt x="248" y="41"/>
                  <a:pt x="253" y="50"/>
                  <a:pt x="258" y="60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6" y="50"/>
                  <a:pt x="151" y="41"/>
                  <a:pt x="153" y="38"/>
                </a:cubicBezTo>
                <a:close/>
                <a:moveTo>
                  <a:pt x="218" y="280"/>
                </a:moveTo>
                <a:cubicBezTo>
                  <a:pt x="182" y="280"/>
                  <a:pt x="182" y="280"/>
                  <a:pt x="182" y="28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0" y="240"/>
                  <a:pt x="10" y="240"/>
                  <a:pt x="10" y="240"/>
                </a:cubicBezTo>
                <a:cubicBezTo>
                  <a:pt x="10" y="240"/>
                  <a:pt x="12" y="276"/>
                  <a:pt x="14" y="306"/>
                </a:cubicBezTo>
                <a:cubicBezTo>
                  <a:pt x="14" y="319"/>
                  <a:pt x="18" y="340"/>
                  <a:pt x="50" y="340"/>
                </a:cubicBezTo>
                <a:cubicBezTo>
                  <a:pt x="350" y="340"/>
                  <a:pt x="350" y="340"/>
                  <a:pt x="350" y="340"/>
                </a:cubicBezTo>
                <a:cubicBezTo>
                  <a:pt x="381" y="340"/>
                  <a:pt x="385" y="319"/>
                  <a:pt x="386" y="306"/>
                </a:cubicBezTo>
                <a:cubicBezTo>
                  <a:pt x="388" y="275"/>
                  <a:pt x="390" y="240"/>
                  <a:pt x="390" y="240"/>
                </a:cubicBezTo>
                <a:cubicBezTo>
                  <a:pt x="218" y="240"/>
                  <a:pt x="218" y="240"/>
                  <a:pt x="218" y="240"/>
                </a:cubicBezTo>
                <a:lnTo>
                  <a:pt x="218" y="2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79382" tIns="39691" rIns="79382" bIns="39691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Freeform 16"/>
          <p:cNvSpPr>
            <a:spLocks noChangeAspect="1" noEditPoints="1"/>
          </p:cNvSpPr>
          <p:nvPr/>
        </p:nvSpPr>
        <p:spPr bwMode="auto">
          <a:xfrm>
            <a:off x="4936019" y="2640645"/>
            <a:ext cx="218263" cy="218818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9382" tIns="39691" rIns="79382" bIns="39691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1501896" y="2625365"/>
            <a:ext cx="840354" cy="65954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6" dirty="0">
                <a:solidFill>
                  <a:schemeClr val="bg1"/>
                </a:solidFill>
                <a:cs typeface="+mn-ea"/>
                <a:sym typeface="+mn-lt"/>
              </a:rPr>
              <a:t>文字内容</a:t>
            </a:r>
            <a:endParaRPr lang="en-US" altLang="zh-CN" sz="1866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1487525" y="4509120"/>
            <a:ext cx="840354" cy="65954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6" dirty="0">
                <a:solidFill>
                  <a:schemeClr val="bg1"/>
                </a:solidFill>
                <a:cs typeface="+mn-ea"/>
                <a:sym typeface="+mn-lt"/>
              </a:rPr>
              <a:t>文字内容</a:t>
            </a:r>
            <a:endParaRPr lang="en-US" altLang="zh-CN" sz="1866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3327033" y="4509120"/>
            <a:ext cx="840354" cy="65954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6" dirty="0">
                <a:solidFill>
                  <a:schemeClr val="bg1"/>
                </a:solidFill>
                <a:cs typeface="+mn-ea"/>
                <a:sym typeface="+mn-lt"/>
              </a:rPr>
              <a:t>文字内容</a:t>
            </a:r>
            <a:endParaRPr lang="en-US" altLang="zh-CN" sz="1866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3287569" y="2655778"/>
            <a:ext cx="1008747" cy="65954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6" dirty="0">
                <a:solidFill>
                  <a:schemeClr val="bg1"/>
                </a:solidFill>
                <a:cs typeface="+mn-ea"/>
                <a:sym typeface="+mn-lt"/>
              </a:rPr>
              <a:t>文字内</a:t>
            </a:r>
            <a:endParaRPr lang="en-US" altLang="zh-CN" sz="1866" dirty="0">
              <a:solidFill>
                <a:schemeClr val="bg1"/>
              </a:solidFill>
              <a:cs typeface="+mn-ea"/>
              <a:sym typeface="+mn-lt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6" dirty="0">
                <a:solidFill>
                  <a:schemeClr val="bg1"/>
                </a:solidFill>
                <a:cs typeface="+mn-ea"/>
                <a:sym typeface="+mn-lt"/>
              </a:rPr>
              <a:t>容</a:t>
            </a:r>
            <a:endParaRPr lang="en-US" altLang="zh-CN" sz="1866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5196381" y="2627508"/>
            <a:ext cx="840354" cy="65954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6" dirty="0">
                <a:solidFill>
                  <a:schemeClr val="bg1"/>
                </a:solidFill>
                <a:cs typeface="+mn-ea"/>
                <a:sym typeface="+mn-lt"/>
              </a:rPr>
              <a:t>文字内容</a:t>
            </a:r>
            <a:endParaRPr lang="en-US" altLang="zh-CN" sz="1866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5230316" y="4509120"/>
            <a:ext cx="840354" cy="65954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866" dirty="0">
                <a:solidFill>
                  <a:schemeClr val="bg1"/>
                </a:solidFill>
                <a:cs typeface="+mn-ea"/>
                <a:sym typeface="+mn-lt"/>
              </a:rPr>
              <a:t>文字内容</a:t>
            </a:r>
            <a:endParaRPr lang="en-US" altLang="zh-CN" sz="1866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7390557" y="2085150"/>
            <a:ext cx="1510759" cy="2249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33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请替换文字内容</a:t>
            </a:r>
            <a:endParaRPr lang="en-US" sz="1333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7390558" y="2336816"/>
            <a:ext cx="3393915" cy="5909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。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90556" y="3097449"/>
            <a:ext cx="3393916" cy="241107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>
              <a:lnSpc>
                <a:spcPct val="120000"/>
              </a:lnSpc>
            </a:pPr>
            <a:endParaRPr lang="zh-CN" altLang="en-US" sz="1466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884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4" grpId="0"/>
      <p:bldP spid="66" grpId="0"/>
      <p:bldP spid="67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/>
          <p:nvPr/>
        </p:nvSpPr>
        <p:spPr>
          <a:xfrm>
            <a:off x="2204615" y="7691769"/>
            <a:ext cx="982167" cy="408018"/>
          </a:xfrm>
          <a:prstGeom prst="rect">
            <a:avLst/>
          </a:prstGeom>
          <a:noFill/>
        </p:spPr>
        <p:txBody>
          <a:bodyPr wrap="none" lIns="79140" tIns="39571" rIns="79140" bIns="39571" rtlCol="0">
            <a:spAutoFit/>
          </a:bodyPr>
          <a:lstStyle/>
          <a:p>
            <a:r>
              <a:rPr lang="zh-CN" altLang="en-US" sz="2132" dirty="0">
                <a:latin typeface="+mn-lt"/>
                <a:ea typeface="+mn-ea"/>
                <a:cs typeface="+mn-ea"/>
                <a:sym typeface="+mn-lt"/>
              </a:rPr>
              <a:t>延迟符</a:t>
            </a:r>
          </a:p>
        </p:txBody>
      </p:sp>
      <p:grpSp>
        <p:nvGrpSpPr>
          <p:cNvPr id="39" name="PA_库_组合 3">
            <a:extLst>
              <a:ext uri="{FF2B5EF4-FFF2-40B4-BE49-F238E27FC236}">
                <a16:creationId xmlns:a16="http://schemas.microsoft.com/office/drawing/2014/main" id="{1EE11DCA-4279-4873-8265-ECAE122F9E9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33772" y="2492896"/>
            <a:ext cx="2588359" cy="2700300"/>
            <a:chOff x="319299" y="2023393"/>
            <a:chExt cx="2694674" cy="2811214"/>
          </a:xfrm>
        </p:grpSpPr>
        <p:sp>
          <p:nvSpPr>
            <p:cNvPr id="40" name="任意多边形 46">
              <a:extLst>
                <a:ext uri="{FF2B5EF4-FFF2-40B4-BE49-F238E27FC236}">
                  <a16:creationId xmlns:a16="http://schemas.microsoft.com/office/drawing/2014/main" id="{3015692A-E23F-4F25-80B9-421BA8780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299" y="2023393"/>
              <a:ext cx="2694674" cy="2811214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任意多边形 47">
              <a:extLst>
                <a:ext uri="{FF2B5EF4-FFF2-40B4-BE49-F238E27FC236}">
                  <a16:creationId xmlns:a16="http://schemas.microsoft.com/office/drawing/2014/main" id="{131F099B-0B9C-40EE-9A73-D35ECDB50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297" y="2208905"/>
              <a:ext cx="2342678" cy="2417597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任意多边形 48">
              <a:extLst>
                <a:ext uri="{FF2B5EF4-FFF2-40B4-BE49-F238E27FC236}">
                  <a16:creationId xmlns:a16="http://schemas.microsoft.com/office/drawing/2014/main" id="{9D036069-3BB7-47BA-A368-2661CDD77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132" y="2161338"/>
              <a:ext cx="1779008" cy="533941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B77F1007-164E-4783-BBDB-89AF884017EA}"/>
                </a:ext>
              </a:extLst>
            </p:cNvPr>
            <p:cNvGrpSpPr/>
            <p:nvPr/>
          </p:nvGrpSpPr>
          <p:grpSpPr>
            <a:xfrm>
              <a:off x="530567" y="3140968"/>
              <a:ext cx="2272138" cy="834458"/>
              <a:chOff x="347396" y="3094952"/>
              <a:chExt cx="2364229" cy="834458"/>
            </a:xfrm>
          </p:grpSpPr>
          <p:sp>
            <p:nvSpPr>
              <p:cNvPr id="50" name="文本框 50">
                <a:extLst>
                  <a:ext uri="{FF2B5EF4-FFF2-40B4-BE49-F238E27FC236}">
                    <a16:creationId xmlns:a16="http://schemas.microsoft.com/office/drawing/2014/main" id="{66707C8A-E6BB-4E5F-A940-B79CDD4522F1}"/>
                  </a:ext>
                </a:extLst>
              </p:cNvPr>
              <p:cNvSpPr txBox="1"/>
              <p:nvPr/>
            </p:nvSpPr>
            <p:spPr>
              <a:xfrm>
                <a:off x="347396" y="3341174"/>
                <a:ext cx="2364229" cy="588236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</a:t>
                </a:r>
                <a:b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（请选择只保留文本）</a:t>
                </a:r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DABE0BD2-A34E-47D3-B4A8-A8425CA9C79B}"/>
                  </a:ext>
                </a:extLst>
              </p:cNvPr>
              <p:cNvSpPr/>
              <p:nvPr/>
            </p:nvSpPr>
            <p:spPr>
              <a:xfrm>
                <a:off x="347396" y="3094952"/>
                <a:ext cx="2364228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/>
              </a:bodyPr>
              <a:lstStyle/>
              <a:p>
                <a:pPr lvl="0" algn="ctr" defTabSz="914378">
                  <a:lnSpc>
                    <a:spcPct val="110000"/>
                  </a:lnSpc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</p:grpSp>
      <p:grpSp>
        <p:nvGrpSpPr>
          <p:cNvPr id="64" name="PA_库_组合 4">
            <a:extLst>
              <a:ext uri="{FF2B5EF4-FFF2-40B4-BE49-F238E27FC236}">
                <a16:creationId xmlns:a16="http://schemas.microsoft.com/office/drawing/2014/main" id="{28D9C1D0-8EB5-48E1-97CE-2708ABBEBC5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244741" y="2492896"/>
            <a:ext cx="2588359" cy="2700300"/>
            <a:chOff x="3272208" y="2023393"/>
            <a:chExt cx="2694674" cy="2811214"/>
          </a:xfrm>
        </p:grpSpPr>
        <p:sp>
          <p:nvSpPr>
            <p:cNvPr id="65" name="任意多边形 40">
              <a:extLst>
                <a:ext uri="{FF2B5EF4-FFF2-40B4-BE49-F238E27FC236}">
                  <a16:creationId xmlns:a16="http://schemas.microsoft.com/office/drawing/2014/main" id="{961CF18A-4B58-49AA-A634-A29FDCC99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2208" y="2023393"/>
              <a:ext cx="2694674" cy="2811214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任意多边形 41">
              <a:extLst>
                <a:ext uri="{FF2B5EF4-FFF2-40B4-BE49-F238E27FC236}">
                  <a16:creationId xmlns:a16="http://schemas.microsoft.com/office/drawing/2014/main" id="{D2F37098-FBD4-416F-AE9B-162228128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8206" y="2208905"/>
              <a:ext cx="2342678" cy="2417597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任意多边形 42">
              <a:extLst>
                <a:ext uri="{FF2B5EF4-FFF2-40B4-BE49-F238E27FC236}">
                  <a16:creationId xmlns:a16="http://schemas.microsoft.com/office/drawing/2014/main" id="{692E1FF7-F7E1-48D8-B95E-BBD35C230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041" y="2161338"/>
              <a:ext cx="1779008" cy="533941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id="{5C4A4D46-95D4-4ED5-ABE8-470E65C6027F}"/>
                </a:ext>
              </a:extLst>
            </p:cNvPr>
            <p:cNvGrpSpPr/>
            <p:nvPr/>
          </p:nvGrpSpPr>
          <p:grpSpPr>
            <a:xfrm>
              <a:off x="3483476" y="3140968"/>
              <a:ext cx="2272138" cy="834458"/>
              <a:chOff x="347396" y="3094952"/>
              <a:chExt cx="2364229" cy="834458"/>
            </a:xfrm>
          </p:grpSpPr>
          <p:sp>
            <p:nvSpPr>
              <p:cNvPr id="69" name="文本框 44">
                <a:extLst>
                  <a:ext uri="{FF2B5EF4-FFF2-40B4-BE49-F238E27FC236}">
                    <a16:creationId xmlns:a16="http://schemas.microsoft.com/office/drawing/2014/main" id="{62461789-5915-40B1-A8B8-EEB0512BF8B3}"/>
                  </a:ext>
                </a:extLst>
              </p:cNvPr>
              <p:cNvSpPr txBox="1"/>
              <p:nvPr/>
            </p:nvSpPr>
            <p:spPr>
              <a:xfrm>
                <a:off x="347396" y="3341174"/>
                <a:ext cx="2364229" cy="588236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</a:t>
                </a:r>
                <a:b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（请选择只保留文本）</a:t>
                </a: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C1770B10-BEFE-4D49-A675-27B5EC59FE08}"/>
                  </a:ext>
                </a:extLst>
              </p:cNvPr>
              <p:cNvSpPr/>
              <p:nvPr/>
            </p:nvSpPr>
            <p:spPr>
              <a:xfrm>
                <a:off x="347396" y="3094952"/>
                <a:ext cx="2364228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/>
              </a:bodyPr>
              <a:lstStyle/>
              <a:p>
                <a:pPr lvl="0" algn="ctr" defTabSz="914378">
                  <a:lnSpc>
                    <a:spcPct val="110000"/>
                  </a:lnSpc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</p:grpSp>
      <p:grpSp>
        <p:nvGrpSpPr>
          <p:cNvPr id="71" name="PA_库_组合 5">
            <a:extLst>
              <a:ext uri="{FF2B5EF4-FFF2-40B4-BE49-F238E27FC236}">
                <a16:creationId xmlns:a16="http://schemas.microsoft.com/office/drawing/2014/main" id="{DE625D16-DF1D-4090-803D-ADBD9E5BAB9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155708" y="2492896"/>
            <a:ext cx="2588359" cy="2700300"/>
            <a:chOff x="6225118" y="2023393"/>
            <a:chExt cx="2694674" cy="2811214"/>
          </a:xfrm>
        </p:grpSpPr>
        <p:sp>
          <p:nvSpPr>
            <p:cNvPr id="72" name="任意多边形 34">
              <a:extLst>
                <a:ext uri="{FF2B5EF4-FFF2-40B4-BE49-F238E27FC236}">
                  <a16:creationId xmlns:a16="http://schemas.microsoft.com/office/drawing/2014/main" id="{9343C49A-8309-42FE-AF69-14C9B5E74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5118" y="2023393"/>
              <a:ext cx="2694674" cy="2811214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任意多边形 35">
              <a:extLst>
                <a:ext uri="{FF2B5EF4-FFF2-40B4-BE49-F238E27FC236}">
                  <a16:creationId xmlns:a16="http://schemas.microsoft.com/office/drawing/2014/main" id="{A7B1B41E-D5B0-4F99-9238-31465F95A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1116" y="2208905"/>
              <a:ext cx="2342678" cy="2417597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任意多边形 36">
              <a:extLst>
                <a:ext uri="{FF2B5EF4-FFF2-40B4-BE49-F238E27FC236}">
                  <a16:creationId xmlns:a16="http://schemas.microsoft.com/office/drawing/2014/main" id="{C3835F92-6199-4514-9063-F0E6F11B9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2951" y="2161338"/>
              <a:ext cx="1779008" cy="533941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4674553B-0762-491D-9908-C52596113A77}"/>
                </a:ext>
              </a:extLst>
            </p:cNvPr>
            <p:cNvGrpSpPr/>
            <p:nvPr/>
          </p:nvGrpSpPr>
          <p:grpSpPr>
            <a:xfrm>
              <a:off x="6436385" y="3140968"/>
              <a:ext cx="2272138" cy="834458"/>
              <a:chOff x="347396" y="3094952"/>
              <a:chExt cx="2364229" cy="834458"/>
            </a:xfrm>
          </p:grpSpPr>
          <p:sp>
            <p:nvSpPr>
              <p:cNvPr id="76" name="文本框 38">
                <a:extLst>
                  <a:ext uri="{FF2B5EF4-FFF2-40B4-BE49-F238E27FC236}">
                    <a16:creationId xmlns:a16="http://schemas.microsoft.com/office/drawing/2014/main" id="{27BFC673-3BE7-4882-9D3C-0CCE7A69A4D0}"/>
                  </a:ext>
                </a:extLst>
              </p:cNvPr>
              <p:cNvSpPr txBox="1"/>
              <p:nvPr/>
            </p:nvSpPr>
            <p:spPr>
              <a:xfrm>
                <a:off x="347396" y="3341174"/>
                <a:ext cx="2364229" cy="588236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</a:t>
                </a:r>
                <a:b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（请选择只保留文本）</a:t>
                </a:r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88599B74-2EFA-49B0-BD6E-894AAEE0FD94}"/>
                  </a:ext>
                </a:extLst>
              </p:cNvPr>
              <p:cNvSpPr/>
              <p:nvPr/>
            </p:nvSpPr>
            <p:spPr>
              <a:xfrm>
                <a:off x="347396" y="3094952"/>
                <a:ext cx="2364228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/>
              </a:bodyPr>
              <a:lstStyle/>
              <a:p>
                <a:pPr lvl="0" algn="ctr" defTabSz="914378">
                  <a:lnSpc>
                    <a:spcPct val="110000"/>
                  </a:lnSpc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</p:grpSp>
      <p:grpSp>
        <p:nvGrpSpPr>
          <p:cNvPr id="78" name="PA_库_组合 6">
            <a:extLst>
              <a:ext uri="{FF2B5EF4-FFF2-40B4-BE49-F238E27FC236}">
                <a16:creationId xmlns:a16="http://schemas.microsoft.com/office/drawing/2014/main" id="{43C988B2-B143-4CDF-A8A6-9827AC6FAA8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066675" y="2492896"/>
            <a:ext cx="2588359" cy="2700300"/>
            <a:chOff x="9178027" y="2023393"/>
            <a:chExt cx="2694674" cy="2811214"/>
          </a:xfrm>
        </p:grpSpPr>
        <p:sp>
          <p:nvSpPr>
            <p:cNvPr id="79" name="任意多边形 28">
              <a:extLst>
                <a:ext uri="{FF2B5EF4-FFF2-40B4-BE49-F238E27FC236}">
                  <a16:creationId xmlns:a16="http://schemas.microsoft.com/office/drawing/2014/main" id="{54A2AECE-9418-4F1F-8B09-4F629E6DF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8027" y="2023393"/>
              <a:ext cx="2694674" cy="2811214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任意多边形 29">
              <a:extLst>
                <a:ext uri="{FF2B5EF4-FFF2-40B4-BE49-F238E27FC236}">
                  <a16:creationId xmlns:a16="http://schemas.microsoft.com/office/drawing/2014/main" id="{B207BBF8-14B2-49C1-BB39-782658C72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4025" y="2208905"/>
              <a:ext cx="2342678" cy="2417597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任意多边形 30">
              <a:extLst>
                <a:ext uri="{FF2B5EF4-FFF2-40B4-BE49-F238E27FC236}">
                  <a16:creationId xmlns:a16="http://schemas.microsoft.com/office/drawing/2014/main" id="{B32461CE-F94E-4653-9B27-57C902ED3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5860" y="2161338"/>
              <a:ext cx="1779008" cy="533941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C84CC33E-BB9A-44EE-B329-FBC77851449A}"/>
                </a:ext>
              </a:extLst>
            </p:cNvPr>
            <p:cNvGrpSpPr/>
            <p:nvPr/>
          </p:nvGrpSpPr>
          <p:grpSpPr>
            <a:xfrm>
              <a:off x="9389294" y="3140968"/>
              <a:ext cx="2272138" cy="834458"/>
              <a:chOff x="347396" y="3094952"/>
              <a:chExt cx="2364229" cy="834458"/>
            </a:xfrm>
          </p:grpSpPr>
          <p:sp>
            <p:nvSpPr>
              <p:cNvPr id="83" name="文本框 32">
                <a:extLst>
                  <a:ext uri="{FF2B5EF4-FFF2-40B4-BE49-F238E27FC236}">
                    <a16:creationId xmlns:a16="http://schemas.microsoft.com/office/drawing/2014/main" id="{04BA8DC8-4E34-4368-A188-3FE0BD4DCD9E}"/>
                  </a:ext>
                </a:extLst>
              </p:cNvPr>
              <p:cNvSpPr txBox="1"/>
              <p:nvPr/>
            </p:nvSpPr>
            <p:spPr>
              <a:xfrm>
                <a:off x="347396" y="3341174"/>
                <a:ext cx="2364229" cy="588236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请替换文字内容复制你的内容到此</a:t>
                </a:r>
                <a:b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（请选择只保留文本）</a:t>
                </a:r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3B967504-41DA-432E-9764-E6B7F3F44FDF}"/>
                  </a:ext>
                </a:extLst>
              </p:cNvPr>
              <p:cNvSpPr/>
              <p:nvPr/>
            </p:nvSpPr>
            <p:spPr>
              <a:xfrm>
                <a:off x="347396" y="3094952"/>
                <a:ext cx="2364228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/>
              </a:bodyPr>
              <a:lstStyle/>
              <a:p>
                <a:pPr lvl="0" algn="ctr" defTabSz="914378">
                  <a:lnSpc>
                    <a:spcPct val="110000"/>
                  </a:lnSpc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91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carrie">
            <a:extLst>
              <a:ext uri="{FF2B5EF4-FFF2-40B4-BE49-F238E27FC236}">
                <a16:creationId xmlns:a16="http://schemas.microsoft.com/office/drawing/2014/main" id="{7853D445-A63F-49A9-B615-F3C9F4A496C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451484" y="1639322"/>
            <a:ext cx="4048536" cy="3874448"/>
            <a:chOff x="983432" y="1156712"/>
            <a:chExt cx="5186001" cy="4963002"/>
          </a:xfrm>
        </p:grpSpPr>
        <p:sp>
          <p:nvSpPr>
            <p:cNvPr id="22" name="Oval 3">
              <a:extLst>
                <a:ext uri="{FF2B5EF4-FFF2-40B4-BE49-F238E27FC236}">
                  <a16:creationId xmlns:a16="http://schemas.microsoft.com/office/drawing/2014/main" id="{4E680155-BCAD-44A6-8D19-ADE721A5EB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1489772" y="1720932"/>
              <a:ext cx="4144434" cy="4144434"/>
            </a:xfrm>
            <a:prstGeom prst="ellips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3" name="Group 57">
              <a:extLst>
                <a:ext uri="{FF2B5EF4-FFF2-40B4-BE49-F238E27FC236}">
                  <a16:creationId xmlns:a16="http://schemas.microsoft.com/office/drawing/2014/main" id="{977C34EF-91F8-460A-8EFA-39C24176D0AC}"/>
                </a:ext>
              </a:extLst>
            </p:cNvPr>
            <p:cNvGrpSpPr/>
            <p:nvPr/>
          </p:nvGrpSpPr>
          <p:grpSpPr>
            <a:xfrm>
              <a:off x="983432" y="1156712"/>
              <a:ext cx="5186001" cy="4963002"/>
              <a:chOff x="983432" y="1156712"/>
              <a:chExt cx="5186001" cy="4963002"/>
            </a:xfrm>
          </p:grpSpPr>
          <p:sp>
            <p:nvSpPr>
              <p:cNvPr id="24" name="Freeform: Shape 4">
                <a:extLst>
                  <a:ext uri="{FF2B5EF4-FFF2-40B4-BE49-F238E27FC236}">
                    <a16:creationId xmlns:a16="http://schemas.microsoft.com/office/drawing/2014/main" id="{25C03AF3-76A0-4396-959C-2EC49FC292DB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3816927" y="1800639"/>
                <a:ext cx="1092164" cy="2225915"/>
              </a:xfrm>
              <a:custGeom>
                <a:avLst/>
                <a:gdLst>
                  <a:gd name="T0" fmla="*/ 239 w 316"/>
                  <a:gd name="T1" fmla="*/ 120 h 644"/>
                  <a:gd name="T2" fmla="*/ 56 w 316"/>
                  <a:gd name="T3" fmla="*/ 16 h 644"/>
                  <a:gd name="T4" fmla="*/ 58 w 316"/>
                  <a:gd name="T5" fmla="*/ 0 h 644"/>
                  <a:gd name="T6" fmla="*/ 0 w 316"/>
                  <a:gd name="T7" fmla="*/ 27 h 644"/>
                  <a:gd name="T8" fmla="*/ 52 w 316"/>
                  <a:gd name="T9" fmla="*/ 64 h 644"/>
                  <a:gd name="T10" fmla="*/ 53 w 316"/>
                  <a:gd name="T11" fmla="*/ 48 h 644"/>
                  <a:gd name="T12" fmla="*/ 284 w 316"/>
                  <a:gd name="T13" fmla="*/ 328 h 644"/>
                  <a:gd name="T14" fmla="*/ 0 w 316"/>
                  <a:gd name="T15" fmla="*/ 612 h 644"/>
                  <a:gd name="T16" fmla="*/ 0 w 316"/>
                  <a:gd name="T17" fmla="*/ 644 h 644"/>
                  <a:gd name="T18" fmla="*/ 316 w 316"/>
                  <a:gd name="T19" fmla="*/ 328 h 644"/>
                  <a:gd name="T20" fmla="*/ 239 w 316"/>
                  <a:gd name="T21" fmla="*/ 12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6" h="644">
                    <a:moveTo>
                      <a:pt x="239" y="120"/>
                    </a:moveTo>
                    <a:cubicBezTo>
                      <a:pt x="192" y="66"/>
                      <a:pt x="127" y="29"/>
                      <a:pt x="56" y="1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186" y="73"/>
                      <a:pt x="284" y="192"/>
                      <a:pt x="284" y="328"/>
                    </a:cubicBezTo>
                    <a:cubicBezTo>
                      <a:pt x="284" y="485"/>
                      <a:pt x="157" y="612"/>
                      <a:pt x="0" y="612"/>
                    </a:cubicBezTo>
                    <a:cubicBezTo>
                      <a:pt x="0" y="644"/>
                      <a:pt x="0" y="644"/>
                      <a:pt x="0" y="644"/>
                    </a:cubicBezTo>
                    <a:cubicBezTo>
                      <a:pt x="174" y="644"/>
                      <a:pt x="316" y="502"/>
                      <a:pt x="316" y="328"/>
                    </a:cubicBezTo>
                    <a:cubicBezTo>
                      <a:pt x="316" y="251"/>
                      <a:pt x="289" y="178"/>
                      <a:pt x="239" y="12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Freeform: Shape 5">
                <a:extLst>
                  <a:ext uri="{FF2B5EF4-FFF2-40B4-BE49-F238E27FC236}">
                    <a16:creationId xmlns:a16="http://schemas.microsoft.com/office/drawing/2014/main" id="{4BC13034-0DA0-42FD-83C6-062AF0DCDC23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1776122" y="2135694"/>
                <a:ext cx="2144545" cy="1459232"/>
              </a:xfrm>
              <a:custGeom>
                <a:avLst/>
                <a:gdLst>
                  <a:gd name="T0" fmla="*/ 576 w 621"/>
                  <a:gd name="T1" fmla="*/ 181 h 422"/>
                  <a:gd name="T2" fmla="*/ 392 w 621"/>
                  <a:gd name="T3" fmla="*/ 23 h 422"/>
                  <a:gd name="T4" fmla="*/ 171 w 621"/>
                  <a:gd name="T5" fmla="*/ 33 h 422"/>
                  <a:gd name="T6" fmla="*/ 15 w 621"/>
                  <a:gd name="T7" fmla="*/ 174 h 422"/>
                  <a:gd name="T8" fmla="*/ 0 w 621"/>
                  <a:gd name="T9" fmla="*/ 168 h 422"/>
                  <a:gd name="T10" fmla="*/ 8 w 621"/>
                  <a:gd name="T11" fmla="*/ 231 h 422"/>
                  <a:gd name="T12" fmla="*/ 59 w 621"/>
                  <a:gd name="T13" fmla="*/ 193 h 422"/>
                  <a:gd name="T14" fmla="*/ 44 w 621"/>
                  <a:gd name="T15" fmla="*/ 187 h 422"/>
                  <a:gd name="T16" fmla="*/ 382 w 621"/>
                  <a:gd name="T17" fmla="*/ 54 h 422"/>
                  <a:gd name="T18" fmla="*/ 547 w 621"/>
                  <a:gd name="T19" fmla="*/ 195 h 422"/>
                  <a:gd name="T20" fmla="*/ 565 w 621"/>
                  <a:gd name="T21" fmla="*/ 412 h 422"/>
                  <a:gd name="T22" fmla="*/ 595 w 621"/>
                  <a:gd name="T23" fmla="*/ 422 h 422"/>
                  <a:gd name="T24" fmla="*/ 576 w 621"/>
                  <a:gd name="T25" fmla="*/ 181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1" h="422">
                    <a:moveTo>
                      <a:pt x="576" y="181"/>
                    </a:moveTo>
                    <a:cubicBezTo>
                      <a:pt x="538" y="105"/>
                      <a:pt x="472" y="49"/>
                      <a:pt x="392" y="23"/>
                    </a:cubicBezTo>
                    <a:cubicBezTo>
                      <a:pt x="319" y="0"/>
                      <a:pt x="241" y="3"/>
                      <a:pt x="171" y="33"/>
                    </a:cubicBezTo>
                    <a:cubicBezTo>
                      <a:pt x="104" y="61"/>
                      <a:pt x="49" y="111"/>
                      <a:pt x="15" y="17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8" y="231"/>
                      <a:pt x="8" y="231"/>
                      <a:pt x="8" y="231"/>
                    </a:cubicBezTo>
                    <a:cubicBezTo>
                      <a:pt x="59" y="193"/>
                      <a:pt x="59" y="193"/>
                      <a:pt x="59" y="193"/>
                    </a:cubicBezTo>
                    <a:cubicBezTo>
                      <a:pt x="44" y="187"/>
                      <a:pt x="44" y="187"/>
                      <a:pt x="44" y="187"/>
                    </a:cubicBezTo>
                    <a:cubicBezTo>
                      <a:pt x="109" y="69"/>
                      <a:pt x="252" y="12"/>
                      <a:pt x="382" y="54"/>
                    </a:cubicBezTo>
                    <a:cubicBezTo>
                      <a:pt x="454" y="77"/>
                      <a:pt x="513" y="127"/>
                      <a:pt x="547" y="195"/>
                    </a:cubicBezTo>
                    <a:cubicBezTo>
                      <a:pt x="582" y="263"/>
                      <a:pt x="588" y="340"/>
                      <a:pt x="565" y="412"/>
                    </a:cubicBezTo>
                    <a:cubicBezTo>
                      <a:pt x="595" y="422"/>
                      <a:pt x="595" y="422"/>
                      <a:pt x="595" y="422"/>
                    </a:cubicBezTo>
                    <a:cubicBezTo>
                      <a:pt x="621" y="342"/>
                      <a:pt x="614" y="256"/>
                      <a:pt x="576" y="181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Freeform: Shape 6">
                <a:extLst>
                  <a:ext uri="{FF2B5EF4-FFF2-40B4-BE49-F238E27FC236}">
                    <a16:creationId xmlns:a16="http://schemas.microsoft.com/office/drawing/2014/main" id="{5AF8BC0F-E7FE-4131-A87E-DEA622FFA0B3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1701220" y="3154414"/>
                <a:ext cx="1753971" cy="2081258"/>
              </a:xfrm>
              <a:custGeom>
                <a:avLst/>
                <a:gdLst>
                  <a:gd name="T0" fmla="*/ 66 w 508"/>
                  <a:gd name="T1" fmla="*/ 172 h 602"/>
                  <a:gd name="T2" fmla="*/ 6 w 508"/>
                  <a:gd name="T3" fmla="*/ 385 h 602"/>
                  <a:gd name="T4" fmla="*/ 93 w 508"/>
                  <a:gd name="T5" fmla="*/ 577 h 602"/>
                  <a:gd name="T6" fmla="*/ 83 w 508"/>
                  <a:gd name="T7" fmla="*/ 589 h 602"/>
                  <a:gd name="T8" fmla="*/ 145 w 508"/>
                  <a:gd name="T9" fmla="*/ 602 h 602"/>
                  <a:gd name="T10" fmla="*/ 125 w 508"/>
                  <a:gd name="T11" fmla="*/ 541 h 602"/>
                  <a:gd name="T12" fmla="*/ 114 w 508"/>
                  <a:gd name="T13" fmla="*/ 553 h 602"/>
                  <a:gd name="T14" fmla="*/ 92 w 508"/>
                  <a:gd name="T15" fmla="*/ 191 h 602"/>
                  <a:gd name="T16" fmla="*/ 277 w 508"/>
                  <a:gd name="T17" fmla="*/ 77 h 602"/>
                  <a:gd name="T18" fmla="*/ 489 w 508"/>
                  <a:gd name="T19" fmla="*/ 128 h 602"/>
                  <a:gd name="T20" fmla="*/ 508 w 508"/>
                  <a:gd name="T21" fmla="*/ 102 h 602"/>
                  <a:gd name="T22" fmla="*/ 66 w 508"/>
                  <a:gd name="T23" fmla="*/ 17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8" h="602">
                    <a:moveTo>
                      <a:pt x="66" y="172"/>
                    </a:moveTo>
                    <a:cubicBezTo>
                      <a:pt x="21" y="234"/>
                      <a:pt x="0" y="310"/>
                      <a:pt x="6" y="385"/>
                    </a:cubicBezTo>
                    <a:cubicBezTo>
                      <a:pt x="13" y="458"/>
                      <a:pt x="43" y="525"/>
                      <a:pt x="93" y="577"/>
                    </a:cubicBezTo>
                    <a:cubicBezTo>
                      <a:pt x="83" y="589"/>
                      <a:pt x="83" y="589"/>
                      <a:pt x="83" y="589"/>
                    </a:cubicBezTo>
                    <a:cubicBezTo>
                      <a:pt x="145" y="602"/>
                      <a:pt x="145" y="602"/>
                      <a:pt x="145" y="602"/>
                    </a:cubicBezTo>
                    <a:cubicBezTo>
                      <a:pt x="125" y="541"/>
                      <a:pt x="125" y="541"/>
                      <a:pt x="125" y="541"/>
                    </a:cubicBezTo>
                    <a:cubicBezTo>
                      <a:pt x="114" y="553"/>
                      <a:pt x="114" y="553"/>
                      <a:pt x="114" y="553"/>
                    </a:cubicBezTo>
                    <a:cubicBezTo>
                      <a:pt x="22" y="455"/>
                      <a:pt x="12" y="301"/>
                      <a:pt x="92" y="191"/>
                    </a:cubicBezTo>
                    <a:cubicBezTo>
                      <a:pt x="136" y="130"/>
                      <a:pt x="202" y="89"/>
                      <a:pt x="277" y="77"/>
                    </a:cubicBezTo>
                    <a:cubicBezTo>
                      <a:pt x="353" y="65"/>
                      <a:pt x="428" y="83"/>
                      <a:pt x="489" y="128"/>
                    </a:cubicBezTo>
                    <a:cubicBezTo>
                      <a:pt x="508" y="102"/>
                      <a:pt x="508" y="102"/>
                      <a:pt x="508" y="102"/>
                    </a:cubicBezTo>
                    <a:cubicBezTo>
                      <a:pt x="367" y="0"/>
                      <a:pt x="168" y="31"/>
                      <a:pt x="66" y="172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: Shape 7">
                <a:extLst>
                  <a:ext uri="{FF2B5EF4-FFF2-40B4-BE49-F238E27FC236}">
                    <a16:creationId xmlns:a16="http://schemas.microsoft.com/office/drawing/2014/main" id="{22DA683A-25F8-4348-99D2-5909C6DC831C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2679904" y="3792505"/>
                <a:ext cx="1847997" cy="1979998"/>
              </a:xfrm>
              <a:custGeom>
                <a:avLst/>
                <a:gdLst>
                  <a:gd name="T0" fmla="*/ 535 w 535"/>
                  <a:gd name="T1" fmla="*/ 500 h 573"/>
                  <a:gd name="T2" fmla="*/ 471 w 535"/>
                  <a:gd name="T3" fmla="*/ 501 h 573"/>
                  <a:gd name="T4" fmla="*/ 479 w 535"/>
                  <a:gd name="T5" fmla="*/ 514 h 573"/>
                  <a:gd name="T6" fmla="*/ 128 w 535"/>
                  <a:gd name="T7" fmla="*/ 424 h 573"/>
                  <a:gd name="T8" fmla="*/ 77 w 535"/>
                  <a:gd name="T9" fmla="*/ 212 h 573"/>
                  <a:gd name="T10" fmla="*/ 191 w 535"/>
                  <a:gd name="T11" fmla="*/ 26 h 573"/>
                  <a:gd name="T12" fmla="*/ 172 w 535"/>
                  <a:gd name="T13" fmla="*/ 0 h 573"/>
                  <a:gd name="T14" fmla="*/ 102 w 535"/>
                  <a:gd name="T15" fmla="*/ 443 h 573"/>
                  <a:gd name="T16" fmla="*/ 287 w 535"/>
                  <a:gd name="T17" fmla="*/ 565 h 573"/>
                  <a:gd name="T18" fmla="*/ 359 w 535"/>
                  <a:gd name="T19" fmla="*/ 573 h 573"/>
                  <a:gd name="T20" fmla="*/ 496 w 535"/>
                  <a:gd name="T21" fmla="*/ 542 h 573"/>
                  <a:gd name="T22" fmla="*/ 504 w 535"/>
                  <a:gd name="T23" fmla="*/ 555 h 573"/>
                  <a:gd name="T24" fmla="*/ 535 w 535"/>
                  <a:gd name="T25" fmla="*/ 500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5" h="573">
                    <a:moveTo>
                      <a:pt x="535" y="500"/>
                    </a:moveTo>
                    <a:cubicBezTo>
                      <a:pt x="471" y="501"/>
                      <a:pt x="471" y="501"/>
                      <a:pt x="471" y="501"/>
                    </a:cubicBezTo>
                    <a:cubicBezTo>
                      <a:pt x="479" y="514"/>
                      <a:pt x="479" y="514"/>
                      <a:pt x="479" y="514"/>
                    </a:cubicBezTo>
                    <a:cubicBezTo>
                      <a:pt x="357" y="572"/>
                      <a:pt x="208" y="534"/>
                      <a:pt x="128" y="424"/>
                    </a:cubicBezTo>
                    <a:cubicBezTo>
                      <a:pt x="83" y="362"/>
                      <a:pt x="65" y="287"/>
                      <a:pt x="77" y="212"/>
                    </a:cubicBezTo>
                    <a:cubicBezTo>
                      <a:pt x="89" y="137"/>
                      <a:pt x="130" y="71"/>
                      <a:pt x="191" y="26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31" y="103"/>
                      <a:pt x="0" y="301"/>
                      <a:pt x="102" y="443"/>
                    </a:cubicBezTo>
                    <a:cubicBezTo>
                      <a:pt x="147" y="504"/>
                      <a:pt x="212" y="548"/>
                      <a:pt x="287" y="565"/>
                    </a:cubicBezTo>
                    <a:cubicBezTo>
                      <a:pt x="310" y="570"/>
                      <a:pt x="335" y="573"/>
                      <a:pt x="359" y="573"/>
                    </a:cubicBezTo>
                    <a:cubicBezTo>
                      <a:pt x="406" y="573"/>
                      <a:pt x="453" y="563"/>
                      <a:pt x="496" y="542"/>
                    </a:cubicBezTo>
                    <a:cubicBezTo>
                      <a:pt x="504" y="555"/>
                      <a:pt x="504" y="555"/>
                      <a:pt x="504" y="555"/>
                    </a:cubicBezTo>
                    <a:lnTo>
                      <a:pt x="535" y="5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8">
                <a:extLst>
                  <a:ext uri="{FF2B5EF4-FFF2-40B4-BE49-F238E27FC236}">
                    <a16:creationId xmlns:a16="http://schemas.microsoft.com/office/drawing/2014/main" id="{18BF0C01-B7BB-45AC-918D-5B0F09BE32BA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3458941" y="3417383"/>
                <a:ext cx="2175286" cy="1415835"/>
              </a:xfrm>
              <a:custGeom>
                <a:avLst/>
                <a:gdLst>
                  <a:gd name="T0" fmla="*/ 630 w 630"/>
                  <a:gd name="T1" fmla="*/ 47 h 410"/>
                  <a:gd name="T2" fmla="*/ 587 w 630"/>
                  <a:gd name="T3" fmla="*/ 0 h 410"/>
                  <a:gd name="T4" fmla="*/ 568 w 630"/>
                  <a:gd name="T5" fmla="*/ 61 h 410"/>
                  <a:gd name="T6" fmla="*/ 583 w 630"/>
                  <a:gd name="T7" fmla="*/ 58 h 410"/>
                  <a:gd name="T8" fmla="*/ 389 w 630"/>
                  <a:gd name="T9" fmla="*/ 364 h 410"/>
                  <a:gd name="T10" fmla="*/ 171 w 630"/>
                  <a:gd name="T11" fmla="*/ 347 h 410"/>
                  <a:gd name="T12" fmla="*/ 30 w 630"/>
                  <a:gd name="T13" fmla="*/ 181 h 410"/>
                  <a:gd name="T14" fmla="*/ 0 w 630"/>
                  <a:gd name="T15" fmla="*/ 191 h 410"/>
                  <a:gd name="T16" fmla="*/ 157 w 630"/>
                  <a:gd name="T17" fmla="*/ 375 h 410"/>
                  <a:gd name="T18" fmla="*/ 300 w 630"/>
                  <a:gd name="T19" fmla="*/ 410 h 410"/>
                  <a:gd name="T20" fmla="*/ 399 w 630"/>
                  <a:gd name="T21" fmla="*/ 394 h 410"/>
                  <a:gd name="T22" fmla="*/ 572 w 630"/>
                  <a:gd name="T23" fmla="*/ 257 h 410"/>
                  <a:gd name="T24" fmla="*/ 614 w 630"/>
                  <a:gd name="T25" fmla="*/ 51 h 410"/>
                  <a:gd name="T26" fmla="*/ 630 w 630"/>
                  <a:gd name="T27" fmla="*/ 47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0" h="410">
                    <a:moveTo>
                      <a:pt x="630" y="47"/>
                    </a:moveTo>
                    <a:cubicBezTo>
                      <a:pt x="587" y="0"/>
                      <a:pt x="587" y="0"/>
                      <a:pt x="587" y="0"/>
                    </a:cubicBezTo>
                    <a:cubicBezTo>
                      <a:pt x="568" y="61"/>
                      <a:pt x="568" y="61"/>
                      <a:pt x="568" y="61"/>
                    </a:cubicBezTo>
                    <a:cubicBezTo>
                      <a:pt x="583" y="58"/>
                      <a:pt x="583" y="58"/>
                      <a:pt x="583" y="58"/>
                    </a:cubicBezTo>
                    <a:cubicBezTo>
                      <a:pt x="600" y="192"/>
                      <a:pt x="518" y="322"/>
                      <a:pt x="389" y="364"/>
                    </a:cubicBezTo>
                    <a:cubicBezTo>
                      <a:pt x="316" y="388"/>
                      <a:pt x="239" y="381"/>
                      <a:pt x="171" y="347"/>
                    </a:cubicBezTo>
                    <a:cubicBezTo>
                      <a:pt x="104" y="312"/>
                      <a:pt x="53" y="254"/>
                      <a:pt x="30" y="181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26" y="272"/>
                      <a:pt x="82" y="337"/>
                      <a:pt x="157" y="375"/>
                    </a:cubicBezTo>
                    <a:cubicBezTo>
                      <a:pt x="202" y="398"/>
                      <a:pt x="251" y="410"/>
                      <a:pt x="300" y="410"/>
                    </a:cubicBezTo>
                    <a:cubicBezTo>
                      <a:pt x="333" y="410"/>
                      <a:pt x="366" y="405"/>
                      <a:pt x="399" y="394"/>
                    </a:cubicBezTo>
                    <a:cubicBezTo>
                      <a:pt x="471" y="371"/>
                      <a:pt x="532" y="322"/>
                      <a:pt x="572" y="257"/>
                    </a:cubicBezTo>
                    <a:cubicBezTo>
                      <a:pt x="609" y="195"/>
                      <a:pt x="624" y="122"/>
                      <a:pt x="614" y="51"/>
                    </a:cubicBezTo>
                    <a:lnTo>
                      <a:pt x="630" y="4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Oval 10">
                <a:extLst>
                  <a:ext uri="{FF2B5EF4-FFF2-40B4-BE49-F238E27FC236}">
                    <a16:creationId xmlns:a16="http://schemas.microsoft.com/office/drawing/2014/main" id="{A98A4100-0D49-45AC-893C-F3EE852056EC}"/>
                  </a:ext>
                </a:extLst>
              </p:cNvPr>
              <p:cNvSpPr>
                <a:spLocks/>
              </p:cNvSpPr>
              <p:nvPr/>
            </p:nvSpPr>
            <p:spPr bwMode="auto">
              <a:xfrm rot="900000">
                <a:off x="2688355" y="2919986"/>
                <a:ext cx="1748546" cy="1748548"/>
              </a:xfrm>
              <a:prstGeom prst="ellipse">
                <a:avLst/>
              </a:prstGeom>
              <a:solidFill>
                <a:schemeClr val="bg1"/>
              </a:solidFill>
              <a:ln w="76200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0" name="Group 11">
                <a:extLst>
                  <a:ext uri="{FF2B5EF4-FFF2-40B4-BE49-F238E27FC236}">
                    <a16:creationId xmlns:a16="http://schemas.microsoft.com/office/drawing/2014/main" id="{9147A9E8-728B-462F-BE11-02DF61070C0F}"/>
                  </a:ext>
                </a:extLst>
              </p:cNvPr>
              <p:cNvGrpSpPr/>
              <p:nvPr/>
            </p:nvGrpSpPr>
            <p:grpSpPr>
              <a:xfrm>
                <a:off x="3297952" y="3302522"/>
                <a:ext cx="516680" cy="494799"/>
                <a:chOff x="5699125" y="234951"/>
                <a:chExt cx="487363" cy="466725"/>
              </a:xfrm>
              <a:solidFill>
                <a:schemeClr val="accent6"/>
              </a:solidFill>
              <a:effectLst/>
            </p:grpSpPr>
            <p:sp>
              <p:nvSpPr>
                <p:cNvPr id="37" name="Freeform: Shape 14">
                  <a:extLst>
                    <a:ext uri="{FF2B5EF4-FFF2-40B4-BE49-F238E27FC236}">
                      <a16:creationId xmlns:a16="http://schemas.microsoft.com/office/drawing/2014/main" id="{C6262B5C-690C-445D-B701-F1A8B3E372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0713" y="234951"/>
                  <a:ext cx="485775" cy="239713"/>
                </a:xfrm>
                <a:custGeom>
                  <a:avLst/>
                  <a:gdLst>
                    <a:gd name="T0" fmla="*/ 16 w 727"/>
                    <a:gd name="T1" fmla="*/ 357 h 357"/>
                    <a:gd name="T2" fmla="*/ 22 w 727"/>
                    <a:gd name="T3" fmla="*/ 356 h 357"/>
                    <a:gd name="T4" fmla="*/ 251 w 727"/>
                    <a:gd name="T5" fmla="*/ 260 h 357"/>
                    <a:gd name="T6" fmla="*/ 493 w 727"/>
                    <a:gd name="T7" fmla="*/ 210 h 357"/>
                    <a:gd name="T8" fmla="*/ 661 w 727"/>
                    <a:gd name="T9" fmla="*/ 72 h 357"/>
                    <a:gd name="T10" fmla="*/ 688 w 727"/>
                    <a:gd name="T11" fmla="*/ 104 h 357"/>
                    <a:gd name="T12" fmla="*/ 727 w 727"/>
                    <a:gd name="T13" fmla="*/ 0 h 357"/>
                    <a:gd name="T14" fmla="*/ 617 w 727"/>
                    <a:gd name="T15" fmla="*/ 18 h 357"/>
                    <a:gd name="T16" fmla="*/ 644 w 727"/>
                    <a:gd name="T17" fmla="*/ 51 h 357"/>
                    <a:gd name="T18" fmla="*/ 481 w 727"/>
                    <a:gd name="T19" fmla="*/ 184 h 357"/>
                    <a:gd name="T20" fmla="*/ 244 w 727"/>
                    <a:gd name="T21" fmla="*/ 233 h 357"/>
                    <a:gd name="T22" fmla="*/ 11 w 727"/>
                    <a:gd name="T23" fmla="*/ 331 h 357"/>
                    <a:gd name="T24" fmla="*/ 3 w 727"/>
                    <a:gd name="T25" fmla="*/ 349 h 357"/>
                    <a:gd name="T26" fmla="*/ 16 w 727"/>
                    <a:gd name="T27" fmla="*/ 357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7" h="357">
                      <a:moveTo>
                        <a:pt x="16" y="357"/>
                      </a:moveTo>
                      <a:cubicBezTo>
                        <a:pt x="18" y="357"/>
                        <a:pt x="20" y="357"/>
                        <a:pt x="22" y="356"/>
                      </a:cubicBezTo>
                      <a:cubicBezTo>
                        <a:pt x="251" y="260"/>
                        <a:pt x="251" y="260"/>
                        <a:pt x="251" y="260"/>
                      </a:cubicBezTo>
                      <a:cubicBezTo>
                        <a:pt x="493" y="210"/>
                        <a:pt x="493" y="210"/>
                        <a:pt x="493" y="210"/>
                      </a:cubicBezTo>
                      <a:cubicBezTo>
                        <a:pt x="661" y="72"/>
                        <a:pt x="661" y="72"/>
                        <a:pt x="661" y="72"/>
                      </a:cubicBezTo>
                      <a:cubicBezTo>
                        <a:pt x="688" y="104"/>
                        <a:pt x="688" y="104"/>
                        <a:pt x="688" y="104"/>
                      </a:cubicBezTo>
                      <a:cubicBezTo>
                        <a:pt x="727" y="0"/>
                        <a:pt x="727" y="0"/>
                        <a:pt x="727" y="0"/>
                      </a:cubicBezTo>
                      <a:cubicBezTo>
                        <a:pt x="617" y="18"/>
                        <a:pt x="617" y="18"/>
                        <a:pt x="617" y="18"/>
                      </a:cubicBezTo>
                      <a:cubicBezTo>
                        <a:pt x="644" y="51"/>
                        <a:pt x="644" y="51"/>
                        <a:pt x="644" y="51"/>
                      </a:cubicBezTo>
                      <a:cubicBezTo>
                        <a:pt x="481" y="184"/>
                        <a:pt x="481" y="184"/>
                        <a:pt x="481" y="184"/>
                      </a:cubicBezTo>
                      <a:cubicBezTo>
                        <a:pt x="244" y="233"/>
                        <a:pt x="244" y="233"/>
                        <a:pt x="244" y="233"/>
                      </a:cubicBezTo>
                      <a:cubicBezTo>
                        <a:pt x="11" y="331"/>
                        <a:pt x="11" y="331"/>
                        <a:pt x="11" y="331"/>
                      </a:cubicBezTo>
                      <a:cubicBezTo>
                        <a:pt x="4" y="334"/>
                        <a:pt x="0" y="342"/>
                        <a:pt x="3" y="349"/>
                      </a:cubicBezTo>
                      <a:cubicBezTo>
                        <a:pt x="6" y="354"/>
                        <a:pt x="11" y="357"/>
                        <a:pt x="16" y="3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Rectangle 15">
                  <a:extLst>
                    <a:ext uri="{FF2B5EF4-FFF2-40B4-BE49-F238E27FC236}">
                      <a16:creationId xmlns:a16="http://schemas.microsoft.com/office/drawing/2014/main" id="{8AA12180-96DC-4B3C-975D-8C148F327B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99125" y="549276"/>
                  <a:ext cx="92075" cy="152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Rectangle 16">
                  <a:extLst>
                    <a:ext uri="{FF2B5EF4-FFF2-40B4-BE49-F238E27FC236}">
                      <a16:creationId xmlns:a16="http://schemas.microsoft.com/office/drawing/2014/main" id="{5BCA7934-96A9-44B1-93FF-EC6E0C5DCA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26125" y="496888"/>
                  <a:ext cx="93663" cy="2047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Rectangle 17">
                  <a:extLst>
                    <a:ext uri="{FF2B5EF4-FFF2-40B4-BE49-F238E27FC236}">
                      <a16:creationId xmlns:a16="http://schemas.microsoft.com/office/drawing/2014/main" id="{FCBC015F-A930-443C-9427-4455C4DF66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9475" y="469901"/>
                  <a:ext cx="93663" cy="2317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Rectangle 18">
                  <a:extLst>
                    <a:ext uri="{FF2B5EF4-FFF2-40B4-BE49-F238E27FC236}">
                      <a16:creationId xmlns:a16="http://schemas.microsoft.com/office/drawing/2014/main" id="{AD2EE058-DBC1-45F5-8FE1-3E80AD3967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2825" y="363538"/>
                  <a:ext cx="93663" cy="3381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1" name="TextBox 12">
                <a:extLst>
                  <a:ext uri="{FF2B5EF4-FFF2-40B4-BE49-F238E27FC236}">
                    <a16:creationId xmlns:a16="http://schemas.microsoft.com/office/drawing/2014/main" id="{0A9F9B9F-1E11-4CFC-9F17-831FAFC2269F}"/>
                  </a:ext>
                </a:extLst>
              </p:cNvPr>
              <p:cNvSpPr txBox="1"/>
              <p:nvPr/>
            </p:nvSpPr>
            <p:spPr>
              <a:xfrm>
                <a:off x="3056553" y="3885337"/>
                <a:ext cx="1025046" cy="433673"/>
              </a:xfrm>
              <a:prstGeom prst="rect">
                <a:avLst/>
              </a:prstGeom>
              <a:noFill/>
              <a:effectLst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32" name="Oval 20">
                <a:extLst>
                  <a:ext uri="{FF2B5EF4-FFF2-40B4-BE49-F238E27FC236}">
                    <a16:creationId xmlns:a16="http://schemas.microsoft.com/office/drawing/2014/main" id="{7DB5DBB0-3D9B-4A11-9BD9-B6854B4930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8300" y="1156712"/>
                <a:ext cx="1007178" cy="10089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</a:p>
            </p:txBody>
          </p:sp>
          <p:sp>
            <p:nvSpPr>
              <p:cNvPr id="33" name="Freeform: Shape 23">
                <a:extLst>
                  <a:ext uri="{FF2B5EF4-FFF2-40B4-BE49-F238E27FC236}">
                    <a16:creationId xmlns:a16="http://schemas.microsoft.com/office/drawing/2014/main" id="{5EAF4EF5-E8CB-43B1-9E14-C318492D6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432" y="2523136"/>
                <a:ext cx="1131943" cy="1130136"/>
              </a:xfrm>
              <a:custGeom>
                <a:avLst/>
                <a:gdLst>
                  <a:gd name="T0" fmla="*/ 209 w 328"/>
                  <a:gd name="T1" fmla="*/ 25 h 327"/>
                  <a:gd name="T2" fmla="*/ 25 w 328"/>
                  <a:gd name="T3" fmla="*/ 118 h 327"/>
                  <a:gd name="T4" fmla="*/ 119 w 328"/>
                  <a:gd name="T5" fmla="*/ 302 h 327"/>
                  <a:gd name="T6" fmla="*/ 303 w 328"/>
                  <a:gd name="T7" fmla="*/ 209 h 327"/>
                  <a:gd name="T8" fmla="*/ 209 w 328"/>
                  <a:gd name="T9" fmla="*/ 25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8" h="327">
                    <a:moveTo>
                      <a:pt x="209" y="25"/>
                    </a:moveTo>
                    <a:cubicBezTo>
                      <a:pt x="132" y="0"/>
                      <a:pt x="50" y="42"/>
                      <a:pt x="25" y="118"/>
                    </a:cubicBezTo>
                    <a:cubicBezTo>
                      <a:pt x="0" y="195"/>
                      <a:pt x="42" y="277"/>
                      <a:pt x="119" y="302"/>
                    </a:cubicBezTo>
                    <a:cubicBezTo>
                      <a:pt x="196" y="327"/>
                      <a:pt x="278" y="285"/>
                      <a:pt x="303" y="209"/>
                    </a:cubicBezTo>
                    <a:cubicBezTo>
                      <a:pt x="328" y="132"/>
                      <a:pt x="286" y="50"/>
                      <a:pt x="209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</a:p>
            </p:txBody>
          </p:sp>
          <p:sp>
            <p:nvSpPr>
              <p:cNvPr id="34" name="Freeform: Shape 26">
                <a:extLst>
                  <a:ext uri="{FF2B5EF4-FFF2-40B4-BE49-F238E27FC236}">
                    <a16:creationId xmlns:a16="http://schemas.microsoft.com/office/drawing/2014/main" id="{8F4295EB-1FE9-4326-AE3A-33F4470FCF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089" y="4919147"/>
                <a:ext cx="1140985" cy="1142794"/>
              </a:xfrm>
              <a:custGeom>
                <a:avLst/>
                <a:gdLst>
                  <a:gd name="T0" fmla="*/ 47 w 330"/>
                  <a:gd name="T1" fmla="*/ 80 h 331"/>
                  <a:gd name="T2" fmla="*/ 79 w 330"/>
                  <a:gd name="T3" fmla="*/ 283 h 331"/>
                  <a:gd name="T4" fmla="*/ 283 w 330"/>
                  <a:gd name="T5" fmla="*/ 251 h 331"/>
                  <a:gd name="T6" fmla="*/ 251 w 330"/>
                  <a:gd name="T7" fmla="*/ 47 h 331"/>
                  <a:gd name="T8" fmla="*/ 47 w 330"/>
                  <a:gd name="T9" fmla="*/ 8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0" h="331">
                    <a:moveTo>
                      <a:pt x="47" y="80"/>
                    </a:moveTo>
                    <a:cubicBezTo>
                      <a:pt x="0" y="145"/>
                      <a:pt x="14" y="236"/>
                      <a:pt x="79" y="283"/>
                    </a:cubicBezTo>
                    <a:cubicBezTo>
                      <a:pt x="145" y="331"/>
                      <a:pt x="236" y="316"/>
                      <a:pt x="283" y="251"/>
                    </a:cubicBezTo>
                    <a:cubicBezTo>
                      <a:pt x="330" y="186"/>
                      <a:pt x="316" y="95"/>
                      <a:pt x="251" y="47"/>
                    </a:cubicBezTo>
                    <a:cubicBezTo>
                      <a:pt x="186" y="0"/>
                      <a:pt x="94" y="14"/>
                      <a:pt x="47" y="8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</a:p>
            </p:txBody>
          </p:sp>
          <p:sp>
            <p:nvSpPr>
              <p:cNvPr id="35" name="Freeform: Shape 29">
                <a:extLst>
                  <a:ext uri="{FF2B5EF4-FFF2-40B4-BE49-F238E27FC236}">
                    <a16:creationId xmlns:a16="http://schemas.microsoft.com/office/drawing/2014/main" id="{C344FEBA-FB57-4A49-9F1A-E51428140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3470" y="4975112"/>
                <a:ext cx="1142793" cy="1144602"/>
              </a:xfrm>
              <a:custGeom>
                <a:avLst/>
                <a:gdLst>
                  <a:gd name="T0" fmla="*/ 47 w 331"/>
                  <a:gd name="T1" fmla="*/ 252 h 331"/>
                  <a:gd name="T2" fmla="*/ 251 w 331"/>
                  <a:gd name="T3" fmla="*/ 284 h 331"/>
                  <a:gd name="T4" fmla="*/ 283 w 331"/>
                  <a:gd name="T5" fmla="*/ 80 h 331"/>
                  <a:gd name="T6" fmla="*/ 80 w 331"/>
                  <a:gd name="T7" fmla="*/ 48 h 331"/>
                  <a:gd name="T8" fmla="*/ 47 w 331"/>
                  <a:gd name="T9" fmla="*/ 252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331">
                    <a:moveTo>
                      <a:pt x="47" y="252"/>
                    </a:moveTo>
                    <a:cubicBezTo>
                      <a:pt x="95" y="317"/>
                      <a:pt x="186" y="331"/>
                      <a:pt x="251" y="284"/>
                    </a:cubicBezTo>
                    <a:cubicBezTo>
                      <a:pt x="316" y="237"/>
                      <a:pt x="331" y="145"/>
                      <a:pt x="283" y="80"/>
                    </a:cubicBezTo>
                    <a:cubicBezTo>
                      <a:pt x="236" y="15"/>
                      <a:pt x="145" y="0"/>
                      <a:pt x="80" y="48"/>
                    </a:cubicBezTo>
                    <a:cubicBezTo>
                      <a:pt x="15" y="95"/>
                      <a:pt x="0" y="186"/>
                      <a:pt x="47" y="2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04</a:t>
                </a:r>
              </a:p>
            </p:txBody>
          </p:sp>
          <p:sp>
            <p:nvSpPr>
              <p:cNvPr id="36" name="Freeform: Shape 32">
                <a:extLst>
                  <a:ext uri="{FF2B5EF4-FFF2-40B4-BE49-F238E27FC236}">
                    <a16:creationId xmlns:a16="http://schemas.microsoft.com/office/drawing/2014/main" id="{B88DE3C8-935D-4C6A-BEE8-23ABE34CEF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1106" y="2615903"/>
                <a:ext cx="1128327" cy="1131944"/>
              </a:xfrm>
              <a:custGeom>
                <a:avLst/>
                <a:gdLst>
                  <a:gd name="T0" fmla="*/ 208 w 327"/>
                  <a:gd name="T1" fmla="*/ 303 h 328"/>
                  <a:gd name="T2" fmla="*/ 302 w 327"/>
                  <a:gd name="T3" fmla="*/ 119 h 328"/>
                  <a:gd name="T4" fmla="*/ 118 w 327"/>
                  <a:gd name="T5" fmla="*/ 25 h 328"/>
                  <a:gd name="T6" fmla="*/ 25 w 327"/>
                  <a:gd name="T7" fmla="*/ 209 h 328"/>
                  <a:gd name="T8" fmla="*/ 208 w 327"/>
                  <a:gd name="T9" fmla="*/ 303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328">
                    <a:moveTo>
                      <a:pt x="208" y="303"/>
                    </a:moveTo>
                    <a:cubicBezTo>
                      <a:pt x="285" y="278"/>
                      <a:pt x="327" y="196"/>
                      <a:pt x="302" y="119"/>
                    </a:cubicBezTo>
                    <a:cubicBezTo>
                      <a:pt x="277" y="42"/>
                      <a:pt x="195" y="0"/>
                      <a:pt x="118" y="25"/>
                    </a:cubicBezTo>
                    <a:cubicBezTo>
                      <a:pt x="42" y="50"/>
                      <a:pt x="0" y="133"/>
                      <a:pt x="25" y="209"/>
                    </a:cubicBezTo>
                    <a:cubicBezTo>
                      <a:pt x="49" y="286"/>
                      <a:pt x="132" y="328"/>
                      <a:pt x="208" y="30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05</a:t>
                </a:r>
              </a:p>
            </p:txBody>
          </p:sp>
        </p:grpSp>
      </p:grpSp>
      <p:grpSp>
        <p:nvGrpSpPr>
          <p:cNvPr id="42" name="Group 47">
            <a:extLst>
              <a:ext uri="{FF2B5EF4-FFF2-40B4-BE49-F238E27FC236}">
                <a16:creationId xmlns:a16="http://schemas.microsoft.com/office/drawing/2014/main" id="{5CBE75F9-BB9D-46D3-89C0-18E0F7522E6C}"/>
              </a:ext>
            </a:extLst>
          </p:cNvPr>
          <p:cNvGrpSpPr/>
          <p:nvPr/>
        </p:nvGrpSpPr>
        <p:grpSpPr>
          <a:xfrm>
            <a:off x="6341287" y="4976066"/>
            <a:ext cx="624349" cy="624349"/>
            <a:chOff x="2876776" y="4765908"/>
            <a:chExt cx="687003" cy="687003"/>
          </a:xfrm>
        </p:grpSpPr>
        <p:sp>
          <p:nvSpPr>
            <p:cNvPr id="43" name="Diamond 48">
              <a:extLst>
                <a:ext uri="{FF2B5EF4-FFF2-40B4-BE49-F238E27FC236}">
                  <a16:creationId xmlns:a16="http://schemas.microsoft.com/office/drawing/2014/main" id="{ADE18B54-D5A5-45BB-9453-EF76C8F70962}"/>
                </a:ext>
              </a:extLst>
            </p:cNvPr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TextBox 49">
              <a:extLst>
                <a:ext uri="{FF2B5EF4-FFF2-40B4-BE49-F238E27FC236}">
                  <a16:creationId xmlns:a16="http://schemas.microsoft.com/office/drawing/2014/main" id="{52C570E9-512B-49AE-8ECD-F939DBDEF511}"/>
                </a:ext>
              </a:extLst>
            </p:cNvPr>
            <p:cNvSpPr txBox="1"/>
            <p:nvPr/>
          </p:nvSpPr>
          <p:spPr>
            <a:xfrm>
              <a:off x="2966985" y="4878576"/>
              <a:ext cx="506582" cy="44026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05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C156C9F-A7D8-4C19-9CB4-8A95BE1D5093}"/>
              </a:ext>
            </a:extLst>
          </p:cNvPr>
          <p:cNvGrpSpPr/>
          <p:nvPr/>
        </p:nvGrpSpPr>
        <p:grpSpPr>
          <a:xfrm>
            <a:off x="6346726" y="4125081"/>
            <a:ext cx="624349" cy="624349"/>
            <a:chOff x="2876776" y="4765908"/>
            <a:chExt cx="687003" cy="687003"/>
          </a:xfrm>
        </p:grpSpPr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D91BEDB2-F7B8-44E1-8D2B-763FDFFC447C}"/>
                </a:ext>
              </a:extLst>
            </p:cNvPr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E0DCC95-698D-4693-BE8E-D11550D52436}"/>
                </a:ext>
              </a:extLst>
            </p:cNvPr>
            <p:cNvSpPr txBox="1"/>
            <p:nvPr/>
          </p:nvSpPr>
          <p:spPr>
            <a:xfrm>
              <a:off x="2972277" y="4878576"/>
              <a:ext cx="495999" cy="44026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48" name="Group 41">
            <a:extLst>
              <a:ext uri="{FF2B5EF4-FFF2-40B4-BE49-F238E27FC236}">
                <a16:creationId xmlns:a16="http://schemas.microsoft.com/office/drawing/2014/main" id="{9C2D350F-ED08-4EAF-BED1-EE090726BF5F}"/>
              </a:ext>
            </a:extLst>
          </p:cNvPr>
          <p:cNvGrpSpPr/>
          <p:nvPr/>
        </p:nvGrpSpPr>
        <p:grpSpPr>
          <a:xfrm>
            <a:off x="6346726" y="3274097"/>
            <a:ext cx="624349" cy="624349"/>
            <a:chOff x="2876776" y="4765908"/>
            <a:chExt cx="687003" cy="687003"/>
          </a:xfrm>
        </p:grpSpPr>
        <p:sp>
          <p:nvSpPr>
            <p:cNvPr id="49" name="Diamond 42">
              <a:extLst>
                <a:ext uri="{FF2B5EF4-FFF2-40B4-BE49-F238E27FC236}">
                  <a16:creationId xmlns:a16="http://schemas.microsoft.com/office/drawing/2014/main" id="{D6D302CA-4724-47E9-97E0-3FB7127A06CD}"/>
                </a:ext>
              </a:extLst>
            </p:cNvPr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TextBox 43">
              <a:extLst>
                <a:ext uri="{FF2B5EF4-FFF2-40B4-BE49-F238E27FC236}">
                  <a16:creationId xmlns:a16="http://schemas.microsoft.com/office/drawing/2014/main" id="{0A99B1AB-FD60-4341-AE97-25974A6F258F}"/>
                </a:ext>
              </a:extLst>
            </p:cNvPr>
            <p:cNvSpPr txBox="1"/>
            <p:nvPr/>
          </p:nvSpPr>
          <p:spPr>
            <a:xfrm>
              <a:off x="2967866" y="4878576"/>
              <a:ext cx="504819" cy="44026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51" name="Group 38">
            <a:extLst>
              <a:ext uri="{FF2B5EF4-FFF2-40B4-BE49-F238E27FC236}">
                <a16:creationId xmlns:a16="http://schemas.microsoft.com/office/drawing/2014/main" id="{82A5790E-D6E3-4015-AB6D-C62D1CA0004D}"/>
              </a:ext>
            </a:extLst>
          </p:cNvPr>
          <p:cNvGrpSpPr/>
          <p:nvPr/>
        </p:nvGrpSpPr>
        <p:grpSpPr>
          <a:xfrm>
            <a:off x="6346726" y="2423113"/>
            <a:ext cx="624349" cy="624349"/>
            <a:chOff x="2876776" y="4765908"/>
            <a:chExt cx="687003" cy="687003"/>
          </a:xfrm>
        </p:grpSpPr>
        <p:sp>
          <p:nvSpPr>
            <p:cNvPr id="52" name="Diamond 39">
              <a:extLst>
                <a:ext uri="{FF2B5EF4-FFF2-40B4-BE49-F238E27FC236}">
                  <a16:creationId xmlns:a16="http://schemas.microsoft.com/office/drawing/2014/main" id="{86DF4A3E-9C7F-4C0C-A8D0-52D300CC46CC}"/>
                </a:ext>
              </a:extLst>
            </p:cNvPr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TextBox 40">
              <a:extLst>
                <a:ext uri="{FF2B5EF4-FFF2-40B4-BE49-F238E27FC236}">
                  <a16:creationId xmlns:a16="http://schemas.microsoft.com/office/drawing/2014/main" id="{688433BF-6F96-45AC-977E-68BF8675ACDD}"/>
                </a:ext>
              </a:extLst>
            </p:cNvPr>
            <p:cNvSpPr txBox="1"/>
            <p:nvPr/>
          </p:nvSpPr>
          <p:spPr>
            <a:xfrm>
              <a:off x="2972277" y="4878576"/>
              <a:ext cx="495999" cy="44026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54" name="Group 35">
            <a:extLst>
              <a:ext uri="{FF2B5EF4-FFF2-40B4-BE49-F238E27FC236}">
                <a16:creationId xmlns:a16="http://schemas.microsoft.com/office/drawing/2014/main" id="{02C28EFF-41C7-451D-9C53-F8C4405A34A8}"/>
              </a:ext>
            </a:extLst>
          </p:cNvPr>
          <p:cNvGrpSpPr/>
          <p:nvPr/>
        </p:nvGrpSpPr>
        <p:grpSpPr>
          <a:xfrm>
            <a:off x="6346728" y="1572129"/>
            <a:ext cx="624349" cy="624349"/>
            <a:chOff x="2876776" y="4765908"/>
            <a:chExt cx="687003" cy="687003"/>
          </a:xfrm>
        </p:grpSpPr>
        <p:sp>
          <p:nvSpPr>
            <p:cNvPr id="55" name="Diamond 36">
              <a:extLst>
                <a:ext uri="{FF2B5EF4-FFF2-40B4-BE49-F238E27FC236}">
                  <a16:creationId xmlns:a16="http://schemas.microsoft.com/office/drawing/2014/main" id="{593CAA56-E42D-4B87-ACA4-B961397317E8}"/>
                </a:ext>
              </a:extLst>
            </p:cNvPr>
            <p:cNvSpPr/>
            <p:nvPr/>
          </p:nvSpPr>
          <p:spPr>
            <a:xfrm>
              <a:off x="2876776" y="4765908"/>
              <a:ext cx="687003" cy="687003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CB076D57-4549-41FC-A7C7-1B347FBA71B0}"/>
                </a:ext>
              </a:extLst>
            </p:cNvPr>
            <p:cNvSpPr txBox="1"/>
            <p:nvPr/>
          </p:nvSpPr>
          <p:spPr>
            <a:xfrm>
              <a:off x="2989034" y="4878576"/>
              <a:ext cx="462485" cy="44026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</p:grpSp>
      <p:sp>
        <p:nvSpPr>
          <p:cNvPr id="57" name="išľíďè">
            <a:extLst>
              <a:ext uri="{FF2B5EF4-FFF2-40B4-BE49-F238E27FC236}">
                <a16:creationId xmlns:a16="http://schemas.microsoft.com/office/drawing/2014/main" id="{E1E73EC1-86E4-4CC2-BD7A-F3A499A95228}"/>
              </a:ext>
            </a:extLst>
          </p:cNvPr>
          <p:cNvSpPr/>
          <p:nvPr/>
        </p:nvSpPr>
        <p:spPr bwMode="auto">
          <a:xfrm>
            <a:off x="7069438" y="1921914"/>
            <a:ext cx="541904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58" name="iSlíďè">
            <a:extLst>
              <a:ext uri="{FF2B5EF4-FFF2-40B4-BE49-F238E27FC236}">
                <a16:creationId xmlns:a16="http://schemas.microsoft.com/office/drawing/2014/main" id="{C03A874E-5D5F-4CF8-8CF1-8967F61701F3}"/>
              </a:ext>
            </a:extLst>
          </p:cNvPr>
          <p:cNvSpPr txBox="1"/>
          <p:nvPr/>
        </p:nvSpPr>
        <p:spPr bwMode="auto">
          <a:xfrm>
            <a:off x="7069439" y="1598798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9" name="išľíďè">
            <a:extLst>
              <a:ext uri="{FF2B5EF4-FFF2-40B4-BE49-F238E27FC236}">
                <a16:creationId xmlns:a16="http://schemas.microsoft.com/office/drawing/2014/main" id="{8854777C-9C16-427A-BD2C-004B04CFB8CB}"/>
              </a:ext>
            </a:extLst>
          </p:cNvPr>
          <p:cNvSpPr/>
          <p:nvPr/>
        </p:nvSpPr>
        <p:spPr bwMode="auto">
          <a:xfrm>
            <a:off x="7067656" y="2831484"/>
            <a:ext cx="541904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60" name="iSlíďè">
            <a:extLst>
              <a:ext uri="{FF2B5EF4-FFF2-40B4-BE49-F238E27FC236}">
                <a16:creationId xmlns:a16="http://schemas.microsoft.com/office/drawing/2014/main" id="{5C1A5DEC-20C8-478F-84DB-318F281CBF89}"/>
              </a:ext>
            </a:extLst>
          </p:cNvPr>
          <p:cNvSpPr txBox="1"/>
          <p:nvPr/>
        </p:nvSpPr>
        <p:spPr bwMode="auto">
          <a:xfrm>
            <a:off x="7067657" y="2508368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1" name="išľíďè">
            <a:extLst>
              <a:ext uri="{FF2B5EF4-FFF2-40B4-BE49-F238E27FC236}">
                <a16:creationId xmlns:a16="http://schemas.microsoft.com/office/drawing/2014/main" id="{567651EA-669E-4280-B6D1-3370DBE85261}"/>
              </a:ext>
            </a:extLst>
          </p:cNvPr>
          <p:cNvSpPr/>
          <p:nvPr/>
        </p:nvSpPr>
        <p:spPr bwMode="auto">
          <a:xfrm>
            <a:off x="7067656" y="3690680"/>
            <a:ext cx="541904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62" name="iSlíďè">
            <a:extLst>
              <a:ext uri="{FF2B5EF4-FFF2-40B4-BE49-F238E27FC236}">
                <a16:creationId xmlns:a16="http://schemas.microsoft.com/office/drawing/2014/main" id="{9B8134D6-BA3F-420A-8C96-91DDB44B4F88}"/>
              </a:ext>
            </a:extLst>
          </p:cNvPr>
          <p:cNvSpPr txBox="1"/>
          <p:nvPr/>
        </p:nvSpPr>
        <p:spPr bwMode="auto">
          <a:xfrm>
            <a:off x="7067657" y="336756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3" name="išľíďè">
            <a:extLst>
              <a:ext uri="{FF2B5EF4-FFF2-40B4-BE49-F238E27FC236}">
                <a16:creationId xmlns:a16="http://schemas.microsoft.com/office/drawing/2014/main" id="{AC5A613E-E792-43AD-893A-E4BBBC72C8E9}"/>
              </a:ext>
            </a:extLst>
          </p:cNvPr>
          <p:cNvSpPr/>
          <p:nvPr/>
        </p:nvSpPr>
        <p:spPr bwMode="auto">
          <a:xfrm>
            <a:off x="7067656" y="4520970"/>
            <a:ext cx="541904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64" name="iSlíďè">
            <a:extLst>
              <a:ext uri="{FF2B5EF4-FFF2-40B4-BE49-F238E27FC236}">
                <a16:creationId xmlns:a16="http://schemas.microsoft.com/office/drawing/2014/main" id="{8AD52590-7762-4553-98AB-3BC2B3DDA153}"/>
              </a:ext>
            </a:extLst>
          </p:cNvPr>
          <p:cNvSpPr txBox="1"/>
          <p:nvPr/>
        </p:nvSpPr>
        <p:spPr bwMode="auto">
          <a:xfrm>
            <a:off x="7067657" y="419785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5" name="išľíďè">
            <a:extLst>
              <a:ext uri="{FF2B5EF4-FFF2-40B4-BE49-F238E27FC236}">
                <a16:creationId xmlns:a16="http://schemas.microsoft.com/office/drawing/2014/main" id="{12CF7666-F0B1-4316-BF5C-B8D5400C0F85}"/>
              </a:ext>
            </a:extLst>
          </p:cNvPr>
          <p:cNvSpPr/>
          <p:nvPr/>
        </p:nvSpPr>
        <p:spPr bwMode="auto">
          <a:xfrm>
            <a:off x="7069438" y="5296259"/>
            <a:ext cx="541904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66" name="iSlíďè">
            <a:extLst>
              <a:ext uri="{FF2B5EF4-FFF2-40B4-BE49-F238E27FC236}">
                <a16:creationId xmlns:a16="http://schemas.microsoft.com/office/drawing/2014/main" id="{C4844FEE-B936-4F20-946C-1354576BBDBD}"/>
              </a:ext>
            </a:extLst>
          </p:cNvPr>
          <p:cNvSpPr txBox="1"/>
          <p:nvPr/>
        </p:nvSpPr>
        <p:spPr bwMode="auto">
          <a:xfrm>
            <a:off x="7069439" y="497314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/>
        </p:nvSpPr>
        <p:spPr>
          <a:xfrm rot="21600000">
            <a:off x="5950396" y="2276872"/>
            <a:ext cx="925292" cy="925416"/>
          </a:xfrm>
          <a:custGeom>
            <a:avLst/>
            <a:gdLst>
              <a:gd name="connsiteX0" fmla="*/ 465960 w 925532"/>
              <a:gd name="connsiteY0" fmla="*/ 182093 h 925532"/>
              <a:gd name="connsiteX1" fmla="*/ 830144 w 925532"/>
              <a:gd name="connsiteY1" fmla="*/ 182133 h 925532"/>
              <a:gd name="connsiteX2" fmla="*/ 875777 w 925532"/>
              <a:gd name="connsiteY2" fmla="*/ 253776 h 925532"/>
              <a:gd name="connsiteX3" fmla="*/ 869008 w 925532"/>
              <a:gd name="connsiteY3" fmla="*/ 684569 h 925532"/>
              <a:gd name="connsiteX4" fmla="*/ 839619 w 925532"/>
              <a:gd name="connsiteY4" fmla="*/ 727326 h 925532"/>
              <a:gd name="connsiteX5" fmla="*/ 465897 w 925532"/>
              <a:gd name="connsiteY5" fmla="*/ 727284 h 925532"/>
              <a:gd name="connsiteX6" fmla="*/ 273152 w 925532"/>
              <a:gd name="connsiteY6" fmla="*/ 647422 h 925532"/>
              <a:gd name="connsiteX7" fmla="*/ 193333 w 925532"/>
              <a:gd name="connsiteY7" fmla="*/ 454656 h 925532"/>
              <a:gd name="connsiteX8" fmla="*/ 465960 w 925532"/>
              <a:gd name="connsiteY8" fmla="*/ 182093 h 925532"/>
              <a:gd name="connsiteX9" fmla="*/ 424515 w 925532"/>
              <a:gd name="connsiteY9" fmla="*/ 1594 h 925532"/>
              <a:gd name="connsiteX10" fmla="*/ 761817 w 925532"/>
              <a:gd name="connsiteY10" fmla="*/ 109621 h 925532"/>
              <a:gd name="connsiteX11" fmla="*/ 813561 w 925532"/>
              <a:gd name="connsiteY11" fmla="*/ 163229 h 925532"/>
              <a:gd name="connsiteX12" fmla="*/ 461530 w 925532"/>
              <a:gd name="connsiteY12" fmla="*/ 163189 h 925532"/>
              <a:gd name="connsiteX13" fmla="*/ 170000 w 925532"/>
              <a:gd name="connsiteY13" fmla="*/ 454653 h 925532"/>
              <a:gd name="connsiteX14" fmla="*/ 169998 w 925532"/>
              <a:gd name="connsiteY14" fmla="*/ 454653 h 925532"/>
              <a:gd name="connsiteX15" fmla="*/ 461463 w 925532"/>
              <a:gd name="connsiteY15" fmla="*/ 746184 h 925532"/>
              <a:gd name="connsiteX16" fmla="*/ 826629 w 925532"/>
              <a:gd name="connsiteY16" fmla="*/ 746226 h 925532"/>
              <a:gd name="connsiteX17" fmla="*/ 815913 w 925532"/>
              <a:gd name="connsiteY17" fmla="*/ 761817 h 925532"/>
              <a:gd name="connsiteX18" fmla="*/ 163717 w 925532"/>
              <a:gd name="connsiteY18" fmla="*/ 815913 h 925532"/>
              <a:gd name="connsiteX19" fmla="*/ 109620 w 925532"/>
              <a:gd name="connsiteY19" fmla="*/ 163717 h 925532"/>
              <a:gd name="connsiteX20" fmla="*/ 424515 w 925532"/>
              <a:gd name="connsiteY20" fmla="*/ 1594 h 92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25532" h="925532">
                <a:moveTo>
                  <a:pt x="465960" y="182093"/>
                </a:moveTo>
                <a:lnTo>
                  <a:pt x="830144" y="182133"/>
                </a:lnTo>
                <a:lnTo>
                  <a:pt x="875777" y="253776"/>
                </a:lnTo>
                <a:cubicBezTo>
                  <a:pt x="943569" y="387894"/>
                  <a:pt x="942824" y="549707"/>
                  <a:pt x="869008" y="684569"/>
                </a:cubicBezTo>
                <a:lnTo>
                  <a:pt x="839619" y="727326"/>
                </a:lnTo>
                <a:lnTo>
                  <a:pt x="465897" y="727284"/>
                </a:lnTo>
                <a:cubicBezTo>
                  <a:pt x="390622" y="727276"/>
                  <a:pt x="322477" y="696757"/>
                  <a:pt x="273152" y="647422"/>
                </a:cubicBezTo>
                <a:cubicBezTo>
                  <a:pt x="223827" y="598085"/>
                  <a:pt x="193324" y="529933"/>
                  <a:pt x="193333" y="454656"/>
                </a:cubicBezTo>
                <a:cubicBezTo>
                  <a:pt x="193349" y="304105"/>
                  <a:pt x="315409" y="182074"/>
                  <a:pt x="465960" y="182093"/>
                </a:cubicBezTo>
                <a:close/>
                <a:moveTo>
                  <a:pt x="424515" y="1594"/>
                </a:moveTo>
                <a:cubicBezTo>
                  <a:pt x="542539" y="-8195"/>
                  <a:pt x="664298" y="27040"/>
                  <a:pt x="761817" y="109621"/>
                </a:cubicBezTo>
                <a:lnTo>
                  <a:pt x="813561" y="163229"/>
                </a:lnTo>
                <a:lnTo>
                  <a:pt x="461530" y="163189"/>
                </a:lnTo>
                <a:cubicBezTo>
                  <a:pt x="300541" y="163170"/>
                  <a:pt x="170017" y="293663"/>
                  <a:pt x="170000" y="454653"/>
                </a:cubicBezTo>
                <a:lnTo>
                  <a:pt x="169998" y="454653"/>
                </a:lnTo>
                <a:cubicBezTo>
                  <a:pt x="169980" y="615642"/>
                  <a:pt x="300473" y="746166"/>
                  <a:pt x="461463" y="746184"/>
                </a:cubicBezTo>
                <a:lnTo>
                  <a:pt x="826629" y="746226"/>
                </a:lnTo>
                <a:lnTo>
                  <a:pt x="815913" y="761817"/>
                </a:lnTo>
                <a:cubicBezTo>
                  <a:pt x="650752" y="956855"/>
                  <a:pt x="358754" y="981074"/>
                  <a:pt x="163717" y="815913"/>
                </a:cubicBezTo>
                <a:cubicBezTo>
                  <a:pt x="-31321" y="650751"/>
                  <a:pt x="-55542" y="358754"/>
                  <a:pt x="109620" y="163717"/>
                </a:cubicBezTo>
                <a:cubicBezTo>
                  <a:pt x="192199" y="66197"/>
                  <a:pt x="306491" y="11383"/>
                  <a:pt x="424515" y="15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891" tIns="60946" rIns="121891" bIns="60946" anchor="ctr">
            <a:noAutofit/>
          </a:bodyPr>
          <a:lstStyle/>
          <a:p>
            <a:pPr algn="ctr"/>
            <a:r>
              <a:rPr lang="en-US" altLang="zh-CN" sz="3199" dirty="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zh-CN" altLang="en-US" sz="3199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MH_SubTitle_1"/>
          <p:cNvSpPr/>
          <p:nvPr/>
        </p:nvSpPr>
        <p:spPr>
          <a:xfrm rot="21600000">
            <a:off x="6763874" y="1682121"/>
            <a:ext cx="1984606" cy="781421"/>
          </a:xfrm>
          <a:custGeom>
            <a:avLst/>
            <a:gdLst>
              <a:gd name="connsiteX0" fmla="*/ 1595507 w 1985123"/>
              <a:gd name="connsiteY0" fmla="*/ 2 h 781519"/>
              <a:gd name="connsiteX1" fmla="*/ 1977044 w 1985123"/>
              <a:gd name="connsiteY1" fmla="*/ 309683 h 781519"/>
              <a:gd name="connsiteX2" fmla="*/ 1985123 w 1985123"/>
              <a:gd name="connsiteY2" fmla="*/ 388052 h 781519"/>
              <a:gd name="connsiteX3" fmla="*/ 1977407 w 1985123"/>
              <a:gd name="connsiteY3" fmla="*/ 466453 h 781519"/>
              <a:gd name="connsiteX4" fmla="*/ 1597281 w 1985123"/>
              <a:gd name="connsiteY4" fmla="*/ 777875 h 781519"/>
              <a:gd name="connsiteX5" fmla="*/ 1475 w 1985123"/>
              <a:gd name="connsiteY5" fmla="*/ 781519 h 781519"/>
              <a:gd name="connsiteX6" fmla="*/ 0 w 1985123"/>
              <a:gd name="connsiteY6" fmla="*/ 756307 h 781519"/>
              <a:gd name="connsiteX7" fmla="*/ 1591310 w 1985123"/>
              <a:gd name="connsiteY7" fmla="*/ 752673 h 781519"/>
              <a:gd name="connsiteX8" fmla="*/ 1954009 w 1985123"/>
              <a:gd name="connsiteY8" fmla="*/ 388121 h 781519"/>
              <a:gd name="connsiteX9" fmla="*/ 1589653 w 1985123"/>
              <a:gd name="connsiteY9" fmla="*/ 25233 h 781519"/>
              <a:gd name="connsiteX10" fmla="*/ 436077 w 1985123"/>
              <a:gd name="connsiteY10" fmla="*/ 27871 h 781519"/>
              <a:gd name="connsiteX11" fmla="*/ 419937 w 1985123"/>
              <a:gd name="connsiteY11" fmla="*/ 2688 h 781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5123" h="781519">
                <a:moveTo>
                  <a:pt x="1595507" y="2"/>
                </a:moveTo>
                <a:cubicBezTo>
                  <a:pt x="1783358" y="-425"/>
                  <a:pt x="1940394" y="132536"/>
                  <a:pt x="1977044" y="309683"/>
                </a:cubicBezTo>
                <a:lnTo>
                  <a:pt x="1985123" y="388052"/>
                </a:lnTo>
                <a:lnTo>
                  <a:pt x="1977407" y="466453"/>
                </a:lnTo>
                <a:cubicBezTo>
                  <a:pt x="1941567" y="643770"/>
                  <a:pt x="1785137" y="777446"/>
                  <a:pt x="1597281" y="777875"/>
                </a:cubicBezTo>
                <a:lnTo>
                  <a:pt x="1475" y="781519"/>
                </a:lnTo>
                <a:lnTo>
                  <a:pt x="0" y="756307"/>
                </a:lnTo>
                <a:lnTo>
                  <a:pt x="1591310" y="752673"/>
                </a:lnTo>
                <a:cubicBezTo>
                  <a:pt x="1792084" y="752214"/>
                  <a:pt x="1954466" y="588998"/>
                  <a:pt x="1954009" y="388121"/>
                </a:cubicBezTo>
                <a:cubicBezTo>
                  <a:pt x="1953549" y="187245"/>
                  <a:pt x="1790419" y="24779"/>
                  <a:pt x="1589653" y="25233"/>
                </a:cubicBezTo>
                <a:lnTo>
                  <a:pt x="436077" y="27871"/>
                </a:lnTo>
                <a:lnTo>
                  <a:pt x="419937" y="2688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891" tIns="60946" rIns="121891" bIns="60946" anchor="ctr">
            <a:noAutofit/>
          </a:bodyPr>
          <a:lstStyle/>
          <a:p>
            <a:pPr algn="ct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6" name="MH_Other_2"/>
          <p:cNvSpPr/>
          <p:nvPr/>
        </p:nvSpPr>
        <p:spPr>
          <a:xfrm rot="21600000">
            <a:off x="5299649" y="3269129"/>
            <a:ext cx="939246" cy="939094"/>
          </a:xfrm>
          <a:custGeom>
            <a:avLst/>
            <a:gdLst>
              <a:gd name="connsiteX0" fmla="*/ 465381 w 939490"/>
              <a:gd name="connsiteY0" fmla="*/ 184805 h 939212"/>
              <a:gd name="connsiteX1" fmla="*/ 743208 w 939490"/>
              <a:gd name="connsiteY1" fmla="*/ 459787 h 939212"/>
              <a:gd name="connsiteX2" fmla="*/ 662956 w 939490"/>
              <a:gd name="connsiteY2" fmla="*/ 655865 h 939212"/>
              <a:gd name="connsiteX3" fmla="*/ 467626 w 939490"/>
              <a:gd name="connsiteY3" fmla="*/ 738049 h 939212"/>
              <a:gd name="connsiteX4" fmla="*/ 88269 w 939490"/>
              <a:gd name="connsiteY4" fmla="*/ 740294 h 939212"/>
              <a:gd name="connsiteX5" fmla="*/ 58269 w 939490"/>
              <a:gd name="connsiteY5" fmla="*/ 697082 h 939212"/>
              <a:gd name="connsiteX6" fmla="*/ 49670 w 939490"/>
              <a:gd name="connsiteY6" fmla="*/ 259967 h 939212"/>
              <a:gd name="connsiteX7" fmla="*/ 95706 w 939490"/>
              <a:gd name="connsiteY7" fmla="*/ 186994 h 939212"/>
              <a:gd name="connsiteX8" fmla="*/ 506729 w 939490"/>
              <a:gd name="connsiteY8" fmla="*/ 1398 h 939212"/>
              <a:gd name="connsiteX9" fmla="*/ 827022 w 939490"/>
              <a:gd name="connsiteY9" fmla="*/ 164053 h 939212"/>
              <a:gd name="connsiteX10" fmla="*/ 774717 w 939490"/>
              <a:gd name="connsiteY10" fmla="*/ 826202 h 939212"/>
              <a:gd name="connsiteX11" fmla="*/ 112472 w 939490"/>
              <a:gd name="connsiteY11" fmla="*/ 775154 h 939212"/>
              <a:gd name="connsiteX12" fmla="*/ 101532 w 939490"/>
              <a:gd name="connsiteY12" fmla="*/ 759396 h 939212"/>
              <a:gd name="connsiteX13" fmla="*/ 472204 w 939490"/>
              <a:gd name="connsiteY13" fmla="*/ 757201 h 939212"/>
              <a:gd name="connsiteX14" fmla="*/ 766895 w 939490"/>
              <a:gd name="connsiteY14" fmla="*/ 459645 h 939212"/>
              <a:gd name="connsiteX15" fmla="*/ 766890 w 939490"/>
              <a:gd name="connsiteY15" fmla="*/ 459645 h 939212"/>
              <a:gd name="connsiteX16" fmla="*/ 469801 w 939490"/>
              <a:gd name="connsiteY16" fmla="*/ 165595 h 939212"/>
              <a:gd name="connsiteX17" fmla="*/ 112464 w 939490"/>
              <a:gd name="connsiteY17" fmla="*/ 167716 h 939212"/>
              <a:gd name="connsiteX18" fmla="*/ 164777 w 939490"/>
              <a:gd name="connsiteY18" fmla="*/ 113007 h 939212"/>
              <a:gd name="connsiteX19" fmla="*/ 506729 w 939490"/>
              <a:gd name="connsiteY19" fmla="*/ 1398 h 939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39490" h="939212">
                <a:moveTo>
                  <a:pt x="465381" y="184805"/>
                </a:moveTo>
                <a:cubicBezTo>
                  <a:pt x="618201" y="183897"/>
                  <a:pt x="742589" y="307012"/>
                  <a:pt x="743208" y="459787"/>
                </a:cubicBezTo>
                <a:cubicBezTo>
                  <a:pt x="743517" y="536173"/>
                  <a:pt x="712828" y="605512"/>
                  <a:pt x="662956" y="655865"/>
                </a:cubicBezTo>
                <a:cubicBezTo>
                  <a:pt x="613089" y="706219"/>
                  <a:pt x="544034" y="737596"/>
                  <a:pt x="467626" y="738049"/>
                </a:cubicBezTo>
                <a:lnTo>
                  <a:pt x="88269" y="740294"/>
                </a:lnTo>
                <a:lnTo>
                  <a:pt x="58269" y="697082"/>
                </a:lnTo>
                <a:cubicBezTo>
                  <a:pt x="-17200" y="560663"/>
                  <a:pt x="-18605" y="396466"/>
                  <a:pt x="49670" y="259967"/>
                </a:cubicBezTo>
                <a:lnTo>
                  <a:pt x="95706" y="186994"/>
                </a:lnTo>
                <a:close/>
                <a:moveTo>
                  <a:pt x="506729" y="1398"/>
                </a:moveTo>
                <a:cubicBezTo>
                  <a:pt x="626572" y="10630"/>
                  <a:pt x="742804" y="65583"/>
                  <a:pt x="827022" y="164053"/>
                </a:cubicBezTo>
                <a:cubicBezTo>
                  <a:pt x="995450" y="360996"/>
                  <a:pt x="972033" y="657448"/>
                  <a:pt x="774717" y="826202"/>
                </a:cubicBezTo>
                <a:cubicBezTo>
                  <a:pt x="577401" y="994954"/>
                  <a:pt x="280902" y="972100"/>
                  <a:pt x="112472" y="775154"/>
                </a:cubicBezTo>
                <a:lnTo>
                  <a:pt x="101532" y="759396"/>
                </a:lnTo>
                <a:lnTo>
                  <a:pt x="472204" y="757201"/>
                </a:lnTo>
                <a:cubicBezTo>
                  <a:pt x="635618" y="756233"/>
                  <a:pt x="767559" y="623010"/>
                  <a:pt x="766895" y="459645"/>
                </a:cubicBezTo>
                <a:lnTo>
                  <a:pt x="766890" y="459645"/>
                </a:lnTo>
                <a:cubicBezTo>
                  <a:pt x="766232" y="296278"/>
                  <a:pt x="633221" y="164629"/>
                  <a:pt x="469801" y="165595"/>
                </a:cubicBezTo>
                <a:lnTo>
                  <a:pt x="112464" y="167716"/>
                </a:lnTo>
                <a:lnTo>
                  <a:pt x="164777" y="113007"/>
                </a:lnTo>
                <a:cubicBezTo>
                  <a:pt x="263432" y="28632"/>
                  <a:pt x="386884" y="-7840"/>
                  <a:pt x="506729" y="139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891" tIns="60946" rIns="121891" bIns="60946" anchor="ctr">
            <a:noAutofit/>
          </a:bodyPr>
          <a:lstStyle/>
          <a:p>
            <a:pPr algn="ctr"/>
            <a:r>
              <a:rPr lang="en-US" altLang="zh-CN" sz="3199" dirty="0">
                <a:solidFill>
                  <a:schemeClr val="bg1"/>
                </a:solidFill>
                <a:cs typeface="+mn-ea"/>
                <a:sym typeface="+mn-lt"/>
              </a:rPr>
              <a:t>B</a:t>
            </a:r>
            <a:endParaRPr lang="zh-CN" altLang="en-US" sz="3199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MH_SubTitle_2"/>
          <p:cNvSpPr/>
          <p:nvPr/>
        </p:nvSpPr>
        <p:spPr>
          <a:xfrm rot="21600000">
            <a:off x="3395151" y="2673736"/>
            <a:ext cx="2017961" cy="791735"/>
          </a:xfrm>
          <a:custGeom>
            <a:avLst/>
            <a:gdLst>
              <a:gd name="connsiteX0" fmla="*/ 1588141 w 2018486"/>
              <a:gd name="connsiteY0" fmla="*/ 0 h 791835"/>
              <a:gd name="connsiteX1" fmla="*/ 1571877 w 2018486"/>
              <a:gd name="connsiteY1" fmla="*/ 25609 h 791835"/>
              <a:gd name="connsiteX2" fmla="*/ 399963 w 2018486"/>
              <a:gd name="connsiteY2" fmla="*/ 28650 h 791835"/>
              <a:gd name="connsiteX3" fmla="*/ 31615 w 2018486"/>
              <a:gd name="connsiteY3" fmla="*/ 398407 h 791835"/>
              <a:gd name="connsiteX4" fmla="*/ 401876 w 2018486"/>
              <a:gd name="connsiteY4" fmla="*/ 766249 h 791835"/>
              <a:gd name="connsiteX5" fmla="*/ 2018486 w 2018486"/>
              <a:gd name="connsiteY5" fmla="*/ 762051 h 791835"/>
              <a:gd name="connsiteX6" fmla="*/ 2017111 w 2018486"/>
              <a:gd name="connsiteY6" fmla="*/ 787629 h 791835"/>
              <a:gd name="connsiteX7" fmla="*/ 395935 w 2018486"/>
              <a:gd name="connsiteY7" fmla="*/ 791834 h 791835"/>
              <a:gd name="connsiteX8" fmla="*/ 2 w 2018486"/>
              <a:gd name="connsiteY8" fmla="*/ 398485 h 791835"/>
              <a:gd name="connsiteX9" fmla="*/ 393892 w 2018486"/>
              <a:gd name="connsiteY9" fmla="*/ 3093 h 791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8486" h="791835">
                <a:moveTo>
                  <a:pt x="1588141" y="0"/>
                </a:moveTo>
                <a:lnTo>
                  <a:pt x="1571877" y="25609"/>
                </a:lnTo>
                <a:lnTo>
                  <a:pt x="399963" y="28650"/>
                </a:lnTo>
                <a:cubicBezTo>
                  <a:pt x="196003" y="29178"/>
                  <a:pt x="31089" y="194721"/>
                  <a:pt x="31615" y="398407"/>
                </a:cubicBezTo>
                <a:cubicBezTo>
                  <a:pt x="32144" y="602086"/>
                  <a:pt x="197915" y="766778"/>
                  <a:pt x="401876" y="766249"/>
                </a:cubicBezTo>
                <a:lnTo>
                  <a:pt x="2018486" y="762051"/>
                </a:lnTo>
                <a:lnTo>
                  <a:pt x="2017111" y="787629"/>
                </a:lnTo>
                <a:lnTo>
                  <a:pt x="395935" y="791834"/>
                </a:lnTo>
                <a:cubicBezTo>
                  <a:pt x="177835" y="792399"/>
                  <a:pt x="566" y="616292"/>
                  <a:pt x="2" y="398485"/>
                </a:cubicBezTo>
                <a:cubicBezTo>
                  <a:pt x="-563" y="180681"/>
                  <a:pt x="175787" y="3659"/>
                  <a:pt x="393892" y="3093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891" tIns="60946" rIns="121891" bIns="60946" anchor="ctr">
            <a:noAutofit/>
          </a:bodyPr>
          <a:lstStyle/>
          <a:p>
            <a:pPr algn="ct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8" name="MH_Other_1"/>
          <p:cNvSpPr/>
          <p:nvPr/>
        </p:nvSpPr>
        <p:spPr>
          <a:xfrm rot="21600000">
            <a:off x="5950407" y="4286394"/>
            <a:ext cx="925290" cy="925418"/>
          </a:xfrm>
          <a:custGeom>
            <a:avLst/>
            <a:gdLst>
              <a:gd name="connsiteX0" fmla="*/ 465963 w 925531"/>
              <a:gd name="connsiteY0" fmla="*/ 182094 h 925534"/>
              <a:gd name="connsiteX1" fmla="*/ 830139 w 925531"/>
              <a:gd name="connsiteY1" fmla="*/ 182133 h 925534"/>
              <a:gd name="connsiteX2" fmla="*/ 875778 w 925531"/>
              <a:gd name="connsiteY2" fmla="*/ 253776 h 925534"/>
              <a:gd name="connsiteX3" fmla="*/ 869005 w 925531"/>
              <a:gd name="connsiteY3" fmla="*/ 684570 h 925534"/>
              <a:gd name="connsiteX4" fmla="*/ 839616 w 925531"/>
              <a:gd name="connsiteY4" fmla="*/ 727327 h 925534"/>
              <a:gd name="connsiteX5" fmla="*/ 465895 w 925531"/>
              <a:gd name="connsiteY5" fmla="*/ 727286 h 925534"/>
              <a:gd name="connsiteX6" fmla="*/ 273154 w 925531"/>
              <a:gd name="connsiteY6" fmla="*/ 647424 h 925534"/>
              <a:gd name="connsiteX7" fmla="*/ 193337 w 925531"/>
              <a:gd name="connsiteY7" fmla="*/ 454658 h 925534"/>
              <a:gd name="connsiteX8" fmla="*/ 465963 w 925531"/>
              <a:gd name="connsiteY8" fmla="*/ 182094 h 925534"/>
              <a:gd name="connsiteX9" fmla="*/ 424518 w 925531"/>
              <a:gd name="connsiteY9" fmla="*/ 1594 h 925534"/>
              <a:gd name="connsiteX10" fmla="*/ 761817 w 925531"/>
              <a:gd name="connsiteY10" fmla="*/ 109623 h 925534"/>
              <a:gd name="connsiteX11" fmla="*/ 813559 w 925531"/>
              <a:gd name="connsiteY11" fmla="*/ 163236 h 925534"/>
              <a:gd name="connsiteX12" fmla="*/ 461529 w 925531"/>
              <a:gd name="connsiteY12" fmla="*/ 163190 h 925534"/>
              <a:gd name="connsiteX13" fmla="*/ 175930 w 925531"/>
              <a:gd name="connsiteY13" fmla="*/ 395908 h 925534"/>
              <a:gd name="connsiteX14" fmla="*/ 169999 w 925531"/>
              <a:gd name="connsiteY14" fmla="*/ 454657 h 925534"/>
              <a:gd name="connsiteX15" fmla="*/ 175915 w 925531"/>
              <a:gd name="connsiteY15" fmla="*/ 513405 h 925534"/>
              <a:gd name="connsiteX16" fmla="*/ 461462 w 925531"/>
              <a:gd name="connsiteY16" fmla="*/ 746186 h 925534"/>
              <a:gd name="connsiteX17" fmla="*/ 826631 w 925531"/>
              <a:gd name="connsiteY17" fmla="*/ 746228 h 925534"/>
              <a:gd name="connsiteX18" fmla="*/ 815914 w 925531"/>
              <a:gd name="connsiteY18" fmla="*/ 761820 h 925534"/>
              <a:gd name="connsiteX19" fmla="*/ 163716 w 925531"/>
              <a:gd name="connsiteY19" fmla="*/ 815914 h 925534"/>
              <a:gd name="connsiteX20" fmla="*/ 109622 w 925531"/>
              <a:gd name="connsiteY20" fmla="*/ 163718 h 925534"/>
              <a:gd name="connsiteX21" fmla="*/ 424518 w 925531"/>
              <a:gd name="connsiteY21" fmla="*/ 1594 h 92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25531" h="925534">
                <a:moveTo>
                  <a:pt x="465963" y="182094"/>
                </a:moveTo>
                <a:lnTo>
                  <a:pt x="830139" y="182133"/>
                </a:lnTo>
                <a:lnTo>
                  <a:pt x="875778" y="253776"/>
                </a:lnTo>
                <a:cubicBezTo>
                  <a:pt x="943567" y="387894"/>
                  <a:pt x="942824" y="549710"/>
                  <a:pt x="869005" y="684570"/>
                </a:cubicBezTo>
                <a:lnTo>
                  <a:pt x="839616" y="727327"/>
                </a:lnTo>
                <a:lnTo>
                  <a:pt x="465895" y="727286"/>
                </a:lnTo>
                <a:cubicBezTo>
                  <a:pt x="390625" y="727274"/>
                  <a:pt x="322477" y="696761"/>
                  <a:pt x="273154" y="647424"/>
                </a:cubicBezTo>
                <a:cubicBezTo>
                  <a:pt x="223826" y="598089"/>
                  <a:pt x="193330" y="529935"/>
                  <a:pt x="193337" y="454658"/>
                </a:cubicBezTo>
                <a:cubicBezTo>
                  <a:pt x="193351" y="304107"/>
                  <a:pt x="315408" y="182074"/>
                  <a:pt x="465963" y="182094"/>
                </a:cubicBezTo>
                <a:close/>
                <a:moveTo>
                  <a:pt x="424518" y="1594"/>
                </a:moveTo>
                <a:cubicBezTo>
                  <a:pt x="542537" y="-8195"/>
                  <a:pt x="664302" y="27044"/>
                  <a:pt x="761817" y="109623"/>
                </a:cubicBezTo>
                <a:lnTo>
                  <a:pt x="813559" y="163236"/>
                </a:lnTo>
                <a:lnTo>
                  <a:pt x="461529" y="163190"/>
                </a:lnTo>
                <a:cubicBezTo>
                  <a:pt x="320663" y="163174"/>
                  <a:pt x="203120" y="263079"/>
                  <a:pt x="175930" y="395908"/>
                </a:cubicBezTo>
                <a:lnTo>
                  <a:pt x="169999" y="454657"/>
                </a:lnTo>
                <a:lnTo>
                  <a:pt x="175915" y="513405"/>
                </a:lnTo>
                <a:cubicBezTo>
                  <a:pt x="203079" y="646238"/>
                  <a:pt x="320594" y="746169"/>
                  <a:pt x="461462" y="746186"/>
                </a:cubicBezTo>
                <a:lnTo>
                  <a:pt x="826631" y="746228"/>
                </a:lnTo>
                <a:lnTo>
                  <a:pt x="815914" y="761820"/>
                </a:lnTo>
                <a:cubicBezTo>
                  <a:pt x="650754" y="956858"/>
                  <a:pt x="358752" y="981075"/>
                  <a:pt x="163716" y="815914"/>
                </a:cubicBezTo>
                <a:cubicBezTo>
                  <a:pt x="-31321" y="650753"/>
                  <a:pt x="-55541" y="358757"/>
                  <a:pt x="109622" y="163718"/>
                </a:cubicBezTo>
                <a:cubicBezTo>
                  <a:pt x="192200" y="66201"/>
                  <a:pt x="306492" y="11384"/>
                  <a:pt x="424518" y="15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891" tIns="60946" rIns="121891" bIns="60946" anchor="ctr">
            <a:noAutofit/>
          </a:bodyPr>
          <a:lstStyle/>
          <a:p>
            <a:pPr algn="ctr"/>
            <a:r>
              <a:rPr lang="en-US" altLang="zh-CN" sz="3199" dirty="0">
                <a:solidFill>
                  <a:schemeClr val="bg1"/>
                </a:solidFill>
                <a:cs typeface="+mn-ea"/>
                <a:sym typeface="+mn-lt"/>
              </a:rPr>
              <a:t>C</a:t>
            </a:r>
            <a:endParaRPr lang="zh-CN" altLang="en-US" sz="3199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MH_SubTitle_1"/>
          <p:cNvSpPr/>
          <p:nvPr/>
        </p:nvSpPr>
        <p:spPr>
          <a:xfrm rot="21600000">
            <a:off x="6763879" y="3691650"/>
            <a:ext cx="1984606" cy="781426"/>
          </a:xfrm>
          <a:custGeom>
            <a:avLst/>
            <a:gdLst>
              <a:gd name="connsiteX0" fmla="*/ 1595504 w 1985123"/>
              <a:gd name="connsiteY0" fmla="*/ 2 h 781524"/>
              <a:gd name="connsiteX1" fmla="*/ 1977046 w 1985123"/>
              <a:gd name="connsiteY1" fmla="*/ 309685 h 781524"/>
              <a:gd name="connsiteX2" fmla="*/ 1985123 w 1985123"/>
              <a:gd name="connsiteY2" fmla="*/ 388052 h 781524"/>
              <a:gd name="connsiteX3" fmla="*/ 1977406 w 1985123"/>
              <a:gd name="connsiteY3" fmla="*/ 466450 h 781524"/>
              <a:gd name="connsiteX4" fmla="*/ 1597279 w 1985123"/>
              <a:gd name="connsiteY4" fmla="*/ 777880 h 781524"/>
              <a:gd name="connsiteX5" fmla="*/ 1472 w 1985123"/>
              <a:gd name="connsiteY5" fmla="*/ 781524 h 781524"/>
              <a:gd name="connsiteX6" fmla="*/ 0 w 1985123"/>
              <a:gd name="connsiteY6" fmla="*/ 756303 h 781524"/>
              <a:gd name="connsiteX7" fmla="*/ 1591309 w 1985123"/>
              <a:gd name="connsiteY7" fmla="*/ 752675 h 781524"/>
              <a:gd name="connsiteX8" fmla="*/ 1954004 w 1985123"/>
              <a:gd name="connsiteY8" fmla="*/ 388124 h 781524"/>
              <a:gd name="connsiteX9" fmla="*/ 1589647 w 1985123"/>
              <a:gd name="connsiteY9" fmla="*/ 25236 h 781524"/>
              <a:gd name="connsiteX10" fmla="*/ 436072 w 1985123"/>
              <a:gd name="connsiteY10" fmla="*/ 27875 h 781524"/>
              <a:gd name="connsiteX11" fmla="*/ 419935 w 1985123"/>
              <a:gd name="connsiteY11" fmla="*/ 2689 h 781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5123" h="781524">
                <a:moveTo>
                  <a:pt x="1595504" y="2"/>
                </a:moveTo>
                <a:cubicBezTo>
                  <a:pt x="1783354" y="-425"/>
                  <a:pt x="1940392" y="132538"/>
                  <a:pt x="1977046" y="309685"/>
                </a:cubicBezTo>
                <a:lnTo>
                  <a:pt x="1985123" y="388052"/>
                </a:lnTo>
                <a:lnTo>
                  <a:pt x="1977406" y="466450"/>
                </a:lnTo>
                <a:cubicBezTo>
                  <a:pt x="1941563" y="643769"/>
                  <a:pt x="1785133" y="777446"/>
                  <a:pt x="1597279" y="777880"/>
                </a:cubicBezTo>
                <a:lnTo>
                  <a:pt x="1472" y="781524"/>
                </a:lnTo>
                <a:lnTo>
                  <a:pt x="0" y="756303"/>
                </a:lnTo>
                <a:lnTo>
                  <a:pt x="1591309" y="752675"/>
                </a:lnTo>
                <a:cubicBezTo>
                  <a:pt x="1792080" y="752212"/>
                  <a:pt x="1954467" y="589003"/>
                  <a:pt x="1954004" y="388124"/>
                </a:cubicBezTo>
                <a:cubicBezTo>
                  <a:pt x="1953543" y="187250"/>
                  <a:pt x="1790421" y="24778"/>
                  <a:pt x="1589647" y="25236"/>
                </a:cubicBezTo>
                <a:lnTo>
                  <a:pt x="436072" y="27875"/>
                </a:lnTo>
                <a:lnTo>
                  <a:pt x="419935" y="2689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891" tIns="60946" rIns="121891" bIns="60946" anchor="ctr">
            <a:noAutofit/>
          </a:bodyPr>
          <a:lstStyle/>
          <a:p>
            <a:pPr algn="ct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10" name="MH_Other_2"/>
          <p:cNvSpPr/>
          <p:nvPr/>
        </p:nvSpPr>
        <p:spPr>
          <a:xfrm rot="21600000">
            <a:off x="5299648" y="5278650"/>
            <a:ext cx="939251" cy="939096"/>
          </a:xfrm>
          <a:custGeom>
            <a:avLst/>
            <a:gdLst>
              <a:gd name="connsiteX0" fmla="*/ 465386 w 939496"/>
              <a:gd name="connsiteY0" fmla="*/ 184807 h 939215"/>
              <a:gd name="connsiteX1" fmla="*/ 743210 w 939496"/>
              <a:gd name="connsiteY1" fmla="*/ 459788 h 939215"/>
              <a:gd name="connsiteX2" fmla="*/ 662960 w 939496"/>
              <a:gd name="connsiteY2" fmla="*/ 655870 h 939215"/>
              <a:gd name="connsiteX3" fmla="*/ 467630 w 939496"/>
              <a:gd name="connsiteY3" fmla="*/ 738051 h 939215"/>
              <a:gd name="connsiteX4" fmla="*/ 88271 w 939496"/>
              <a:gd name="connsiteY4" fmla="*/ 740296 h 939215"/>
              <a:gd name="connsiteX5" fmla="*/ 58270 w 939496"/>
              <a:gd name="connsiteY5" fmla="*/ 697083 h 939215"/>
              <a:gd name="connsiteX6" fmla="*/ 49675 w 939496"/>
              <a:gd name="connsiteY6" fmla="*/ 259967 h 939215"/>
              <a:gd name="connsiteX7" fmla="*/ 95713 w 939496"/>
              <a:gd name="connsiteY7" fmla="*/ 186998 h 939215"/>
              <a:gd name="connsiteX8" fmla="*/ 506736 w 939496"/>
              <a:gd name="connsiteY8" fmla="*/ 1398 h 939215"/>
              <a:gd name="connsiteX9" fmla="*/ 827024 w 939496"/>
              <a:gd name="connsiteY9" fmla="*/ 164059 h 939215"/>
              <a:gd name="connsiteX10" fmla="*/ 774722 w 939496"/>
              <a:gd name="connsiteY10" fmla="*/ 826205 h 939215"/>
              <a:gd name="connsiteX11" fmla="*/ 112475 w 939496"/>
              <a:gd name="connsiteY11" fmla="*/ 775156 h 939215"/>
              <a:gd name="connsiteX12" fmla="*/ 101534 w 939496"/>
              <a:gd name="connsiteY12" fmla="*/ 759400 h 939215"/>
              <a:gd name="connsiteX13" fmla="*/ 472208 w 939496"/>
              <a:gd name="connsiteY13" fmla="*/ 757206 h 939215"/>
              <a:gd name="connsiteX14" fmla="*/ 766903 w 939496"/>
              <a:gd name="connsiteY14" fmla="*/ 459644 h 939215"/>
              <a:gd name="connsiteX15" fmla="*/ 766898 w 939496"/>
              <a:gd name="connsiteY15" fmla="*/ 459643 h 939215"/>
              <a:gd name="connsiteX16" fmla="*/ 469810 w 939496"/>
              <a:gd name="connsiteY16" fmla="*/ 165598 h 939215"/>
              <a:gd name="connsiteX17" fmla="*/ 112471 w 939496"/>
              <a:gd name="connsiteY17" fmla="*/ 167717 h 939215"/>
              <a:gd name="connsiteX18" fmla="*/ 164780 w 939496"/>
              <a:gd name="connsiteY18" fmla="*/ 113010 h 939215"/>
              <a:gd name="connsiteX19" fmla="*/ 506736 w 939496"/>
              <a:gd name="connsiteY19" fmla="*/ 1398 h 93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39496" h="939215">
                <a:moveTo>
                  <a:pt x="465386" y="184807"/>
                </a:moveTo>
                <a:cubicBezTo>
                  <a:pt x="618208" y="183901"/>
                  <a:pt x="742595" y="307012"/>
                  <a:pt x="743210" y="459788"/>
                </a:cubicBezTo>
                <a:cubicBezTo>
                  <a:pt x="743522" y="536171"/>
                  <a:pt x="712832" y="605514"/>
                  <a:pt x="662960" y="655870"/>
                </a:cubicBezTo>
                <a:cubicBezTo>
                  <a:pt x="613088" y="706223"/>
                  <a:pt x="544042" y="737600"/>
                  <a:pt x="467630" y="738051"/>
                </a:cubicBezTo>
                <a:lnTo>
                  <a:pt x="88271" y="740296"/>
                </a:lnTo>
                <a:lnTo>
                  <a:pt x="58270" y="697083"/>
                </a:lnTo>
                <a:cubicBezTo>
                  <a:pt x="-17201" y="560661"/>
                  <a:pt x="-18605" y="396466"/>
                  <a:pt x="49675" y="259967"/>
                </a:cubicBezTo>
                <a:lnTo>
                  <a:pt x="95713" y="186998"/>
                </a:lnTo>
                <a:close/>
                <a:moveTo>
                  <a:pt x="506736" y="1398"/>
                </a:moveTo>
                <a:cubicBezTo>
                  <a:pt x="626576" y="10637"/>
                  <a:pt x="742808" y="65584"/>
                  <a:pt x="827024" y="164059"/>
                </a:cubicBezTo>
                <a:cubicBezTo>
                  <a:pt x="995457" y="361002"/>
                  <a:pt x="972038" y="657454"/>
                  <a:pt x="774722" y="826205"/>
                </a:cubicBezTo>
                <a:cubicBezTo>
                  <a:pt x="577405" y="994959"/>
                  <a:pt x="280906" y="972100"/>
                  <a:pt x="112475" y="775156"/>
                </a:cubicBezTo>
                <a:lnTo>
                  <a:pt x="101534" y="759400"/>
                </a:lnTo>
                <a:lnTo>
                  <a:pt x="472208" y="757206"/>
                </a:lnTo>
                <a:cubicBezTo>
                  <a:pt x="635622" y="756234"/>
                  <a:pt x="767563" y="623012"/>
                  <a:pt x="766903" y="459644"/>
                </a:cubicBezTo>
                <a:lnTo>
                  <a:pt x="766898" y="459643"/>
                </a:lnTo>
                <a:cubicBezTo>
                  <a:pt x="766232" y="296277"/>
                  <a:pt x="633225" y="164629"/>
                  <a:pt x="469810" y="165598"/>
                </a:cubicBezTo>
                <a:lnTo>
                  <a:pt x="112471" y="167717"/>
                </a:lnTo>
                <a:lnTo>
                  <a:pt x="164780" y="113010"/>
                </a:lnTo>
                <a:cubicBezTo>
                  <a:pt x="263436" y="28636"/>
                  <a:pt x="386888" y="-7838"/>
                  <a:pt x="506736" y="13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891" tIns="60946" rIns="121891" bIns="60946" anchor="ctr">
            <a:noAutofit/>
          </a:bodyPr>
          <a:lstStyle/>
          <a:p>
            <a:pPr algn="ctr"/>
            <a:r>
              <a:rPr lang="en-US" altLang="zh-CN" sz="3199" dirty="0">
                <a:solidFill>
                  <a:schemeClr val="bg1"/>
                </a:solidFill>
                <a:cs typeface="+mn-ea"/>
                <a:sym typeface="+mn-lt"/>
              </a:rPr>
              <a:t>D</a:t>
            </a:r>
            <a:endParaRPr lang="zh-CN" altLang="en-US" sz="3199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MH_SubTitle_2"/>
          <p:cNvSpPr/>
          <p:nvPr/>
        </p:nvSpPr>
        <p:spPr>
          <a:xfrm rot="21600000">
            <a:off x="3395156" y="4683254"/>
            <a:ext cx="2017957" cy="791743"/>
          </a:xfrm>
          <a:custGeom>
            <a:avLst/>
            <a:gdLst>
              <a:gd name="connsiteX0" fmla="*/ 1588140 w 2018482"/>
              <a:gd name="connsiteY0" fmla="*/ 0 h 791843"/>
              <a:gd name="connsiteX1" fmla="*/ 1571873 w 2018482"/>
              <a:gd name="connsiteY1" fmla="*/ 25617 h 791843"/>
              <a:gd name="connsiteX2" fmla="*/ 399959 w 2018482"/>
              <a:gd name="connsiteY2" fmla="*/ 28657 h 791843"/>
              <a:gd name="connsiteX3" fmla="*/ 31611 w 2018482"/>
              <a:gd name="connsiteY3" fmla="*/ 398411 h 791843"/>
              <a:gd name="connsiteX4" fmla="*/ 401875 w 2018482"/>
              <a:gd name="connsiteY4" fmla="*/ 766253 h 791843"/>
              <a:gd name="connsiteX5" fmla="*/ 2018482 w 2018482"/>
              <a:gd name="connsiteY5" fmla="*/ 762062 h 791843"/>
              <a:gd name="connsiteX6" fmla="*/ 2017109 w 2018482"/>
              <a:gd name="connsiteY6" fmla="*/ 787637 h 791843"/>
              <a:gd name="connsiteX7" fmla="*/ 395937 w 2018482"/>
              <a:gd name="connsiteY7" fmla="*/ 791842 h 791843"/>
              <a:gd name="connsiteX8" fmla="*/ 2 w 2018482"/>
              <a:gd name="connsiteY8" fmla="*/ 398492 h 791843"/>
              <a:gd name="connsiteX9" fmla="*/ 393889 w 2018482"/>
              <a:gd name="connsiteY9" fmla="*/ 3100 h 79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8482" h="791843">
                <a:moveTo>
                  <a:pt x="1588140" y="0"/>
                </a:moveTo>
                <a:lnTo>
                  <a:pt x="1571873" y="25617"/>
                </a:lnTo>
                <a:lnTo>
                  <a:pt x="399959" y="28657"/>
                </a:lnTo>
                <a:cubicBezTo>
                  <a:pt x="196003" y="29186"/>
                  <a:pt x="31083" y="194729"/>
                  <a:pt x="31611" y="398411"/>
                </a:cubicBezTo>
                <a:cubicBezTo>
                  <a:pt x="32139" y="602091"/>
                  <a:pt x="197916" y="766783"/>
                  <a:pt x="401875" y="766253"/>
                </a:cubicBezTo>
                <a:lnTo>
                  <a:pt x="2018482" y="762062"/>
                </a:lnTo>
                <a:lnTo>
                  <a:pt x="2017109" y="787637"/>
                </a:lnTo>
                <a:lnTo>
                  <a:pt x="395937" y="791842"/>
                </a:lnTo>
                <a:cubicBezTo>
                  <a:pt x="177827" y="792404"/>
                  <a:pt x="563" y="616299"/>
                  <a:pt x="2" y="398492"/>
                </a:cubicBezTo>
                <a:cubicBezTo>
                  <a:pt x="-562" y="180691"/>
                  <a:pt x="175784" y="3666"/>
                  <a:pt x="393889" y="310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891" tIns="60946" rIns="121891" bIns="60946" anchor="ctr">
            <a:noAutofit/>
          </a:bodyPr>
          <a:lstStyle/>
          <a:p>
            <a:pPr algn="ct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74273" y="2530220"/>
            <a:ext cx="3314928" cy="492414"/>
          </a:xfrm>
          <a:prstGeom prst="rect">
            <a:avLst/>
          </a:prstGeom>
          <a:noFill/>
        </p:spPr>
        <p:txBody>
          <a:bodyPr wrap="square" lIns="121891" tIns="60946" rIns="121891" bIns="60946" rtlCol="0">
            <a:spAutoFit/>
          </a:bodyPr>
          <a:lstStyle/>
          <a:p>
            <a:pPr defTabSz="121657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74273" y="4531814"/>
            <a:ext cx="3314928" cy="492414"/>
          </a:xfrm>
          <a:prstGeom prst="rect">
            <a:avLst/>
          </a:prstGeom>
          <a:noFill/>
        </p:spPr>
        <p:txBody>
          <a:bodyPr wrap="square" lIns="121891" tIns="60946" rIns="121891" bIns="60946" rtlCol="0">
            <a:spAutoFit/>
          </a:bodyPr>
          <a:lstStyle/>
          <a:p>
            <a:pPr defTabSz="121657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781024" y="3561973"/>
            <a:ext cx="3314928" cy="492414"/>
          </a:xfrm>
          <a:prstGeom prst="rect">
            <a:avLst/>
          </a:prstGeom>
          <a:noFill/>
        </p:spPr>
        <p:txBody>
          <a:bodyPr wrap="square" lIns="121891" tIns="60946" rIns="121891" bIns="60946" rtlCol="0">
            <a:spAutoFit/>
          </a:bodyPr>
          <a:lstStyle/>
          <a:p>
            <a:pPr defTabSz="121657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81024" y="5563567"/>
            <a:ext cx="3314928" cy="492414"/>
          </a:xfrm>
          <a:prstGeom prst="rect">
            <a:avLst/>
          </a:prstGeom>
          <a:noFill/>
        </p:spPr>
        <p:txBody>
          <a:bodyPr wrap="square" lIns="121891" tIns="60946" rIns="121891" bIns="60946" rtlCol="0">
            <a:spAutoFit/>
          </a:bodyPr>
          <a:lstStyle/>
          <a:p>
            <a:pPr defTabSz="121657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69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2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22" presetClass="entr" presetSubtype="2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8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4" presetClass="entr" presetSubtype="10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22" presetClass="entr" presetSubtype="8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" presetClass="entr" presetSubtype="2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4" presetClass="entr" presetSubtype="10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22" presetClass="entr" presetSubtype="2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2" presetClass="entr" presetSubtype="8" repeatDur="0" restart="never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10126860" y="2492896"/>
            <a:ext cx="930032" cy="930159"/>
            <a:chOff x="10874515" y="2395387"/>
            <a:chExt cx="930275" cy="930275"/>
          </a:xfrm>
          <a:solidFill>
            <a:schemeClr val="accent3"/>
          </a:solidFill>
        </p:grpSpPr>
        <p:sp>
          <p:nvSpPr>
            <p:cNvPr id="6" name="Freeform 245"/>
            <p:cNvSpPr>
              <a:spLocks/>
            </p:cNvSpPr>
            <p:nvPr/>
          </p:nvSpPr>
          <p:spPr bwMode="auto">
            <a:xfrm>
              <a:off x="11209477" y="2741462"/>
              <a:ext cx="254000" cy="238125"/>
            </a:xfrm>
            <a:custGeom>
              <a:avLst/>
              <a:gdLst>
                <a:gd name="T0" fmla="*/ 128 w 202"/>
                <a:gd name="T1" fmla="*/ 3 h 189"/>
                <a:gd name="T2" fmla="*/ 104 w 202"/>
                <a:gd name="T3" fmla="*/ 0 h 189"/>
                <a:gd name="T4" fmla="*/ 13 w 202"/>
                <a:gd name="T5" fmla="*/ 71 h 189"/>
                <a:gd name="T6" fmla="*/ 82 w 202"/>
                <a:gd name="T7" fmla="*/ 186 h 189"/>
                <a:gd name="T8" fmla="*/ 105 w 202"/>
                <a:gd name="T9" fmla="*/ 189 h 189"/>
                <a:gd name="T10" fmla="*/ 196 w 202"/>
                <a:gd name="T11" fmla="*/ 117 h 189"/>
                <a:gd name="T12" fmla="*/ 186 w 202"/>
                <a:gd name="T13" fmla="*/ 46 h 189"/>
                <a:gd name="T14" fmla="*/ 128 w 202"/>
                <a:gd name="T15" fmla="*/ 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2" h="189">
                  <a:moveTo>
                    <a:pt x="128" y="3"/>
                  </a:moveTo>
                  <a:cubicBezTo>
                    <a:pt x="120" y="1"/>
                    <a:pt x="112" y="0"/>
                    <a:pt x="104" y="0"/>
                  </a:cubicBezTo>
                  <a:cubicBezTo>
                    <a:pt x="61" y="0"/>
                    <a:pt x="23" y="29"/>
                    <a:pt x="13" y="71"/>
                  </a:cubicBezTo>
                  <a:cubicBezTo>
                    <a:pt x="0" y="122"/>
                    <a:pt x="31" y="173"/>
                    <a:pt x="82" y="186"/>
                  </a:cubicBezTo>
                  <a:cubicBezTo>
                    <a:pt x="89" y="188"/>
                    <a:pt x="97" y="189"/>
                    <a:pt x="105" y="189"/>
                  </a:cubicBezTo>
                  <a:cubicBezTo>
                    <a:pt x="148" y="189"/>
                    <a:pt x="186" y="160"/>
                    <a:pt x="196" y="117"/>
                  </a:cubicBezTo>
                  <a:cubicBezTo>
                    <a:pt x="202" y="93"/>
                    <a:pt x="199" y="67"/>
                    <a:pt x="186" y="46"/>
                  </a:cubicBezTo>
                  <a:cubicBezTo>
                    <a:pt x="173" y="24"/>
                    <a:pt x="152" y="9"/>
                    <a:pt x="12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 246"/>
            <p:cNvSpPr>
              <a:spLocks noEditPoints="1"/>
            </p:cNvSpPr>
            <p:nvPr/>
          </p:nvSpPr>
          <p:spPr bwMode="auto">
            <a:xfrm>
              <a:off x="10874515" y="2395387"/>
              <a:ext cx="930275" cy="930275"/>
            </a:xfrm>
            <a:custGeom>
              <a:avLst/>
              <a:gdLst>
                <a:gd name="T0" fmla="*/ 730 w 738"/>
                <a:gd name="T1" fmla="*/ 445 h 738"/>
                <a:gd name="T2" fmla="*/ 738 w 738"/>
                <a:gd name="T3" fmla="*/ 357 h 738"/>
                <a:gd name="T4" fmla="*/ 647 w 738"/>
                <a:gd name="T5" fmla="*/ 319 h 738"/>
                <a:gd name="T6" fmla="*/ 625 w 738"/>
                <a:gd name="T7" fmla="*/ 250 h 738"/>
                <a:gd name="T8" fmla="*/ 678 w 738"/>
                <a:gd name="T9" fmla="*/ 168 h 738"/>
                <a:gd name="T10" fmla="*/ 622 w 738"/>
                <a:gd name="T11" fmla="*/ 100 h 738"/>
                <a:gd name="T12" fmla="*/ 530 w 738"/>
                <a:gd name="T13" fmla="*/ 137 h 738"/>
                <a:gd name="T14" fmla="*/ 469 w 738"/>
                <a:gd name="T15" fmla="*/ 105 h 738"/>
                <a:gd name="T16" fmla="*/ 448 w 738"/>
                <a:gd name="T17" fmla="*/ 9 h 738"/>
                <a:gd name="T18" fmla="*/ 360 w 738"/>
                <a:gd name="T19" fmla="*/ 0 h 738"/>
                <a:gd name="T20" fmla="*/ 322 w 738"/>
                <a:gd name="T21" fmla="*/ 91 h 738"/>
                <a:gd name="T22" fmla="*/ 253 w 738"/>
                <a:gd name="T23" fmla="*/ 112 h 738"/>
                <a:gd name="T24" fmla="*/ 170 w 738"/>
                <a:gd name="T25" fmla="*/ 59 h 738"/>
                <a:gd name="T26" fmla="*/ 102 w 738"/>
                <a:gd name="T27" fmla="*/ 115 h 738"/>
                <a:gd name="T28" fmla="*/ 139 w 738"/>
                <a:gd name="T29" fmla="*/ 206 h 738"/>
                <a:gd name="T30" fmla="*/ 105 w 738"/>
                <a:gd name="T31" fmla="*/ 271 h 738"/>
                <a:gd name="T32" fmla="*/ 8 w 738"/>
                <a:gd name="T33" fmla="*/ 292 h 738"/>
                <a:gd name="T34" fmla="*/ 0 w 738"/>
                <a:gd name="T35" fmla="*/ 379 h 738"/>
                <a:gd name="T36" fmla="*/ 92 w 738"/>
                <a:gd name="T37" fmla="*/ 418 h 738"/>
                <a:gd name="T38" fmla="*/ 113 w 738"/>
                <a:gd name="T39" fmla="*/ 486 h 738"/>
                <a:gd name="T40" fmla="*/ 59 w 738"/>
                <a:gd name="T41" fmla="*/ 570 h 738"/>
                <a:gd name="T42" fmla="*/ 116 w 738"/>
                <a:gd name="T43" fmla="*/ 637 h 738"/>
                <a:gd name="T44" fmla="*/ 208 w 738"/>
                <a:gd name="T45" fmla="*/ 599 h 738"/>
                <a:gd name="T46" fmla="*/ 270 w 738"/>
                <a:gd name="T47" fmla="*/ 632 h 738"/>
                <a:gd name="T48" fmla="*/ 291 w 738"/>
                <a:gd name="T49" fmla="*/ 730 h 738"/>
                <a:gd name="T50" fmla="*/ 379 w 738"/>
                <a:gd name="T51" fmla="*/ 738 h 738"/>
                <a:gd name="T52" fmla="*/ 417 w 738"/>
                <a:gd name="T53" fmla="*/ 646 h 738"/>
                <a:gd name="T54" fmla="*/ 485 w 738"/>
                <a:gd name="T55" fmla="*/ 625 h 738"/>
                <a:gd name="T56" fmla="*/ 569 w 738"/>
                <a:gd name="T57" fmla="*/ 680 h 738"/>
                <a:gd name="T58" fmla="*/ 637 w 738"/>
                <a:gd name="T59" fmla="*/ 623 h 738"/>
                <a:gd name="T60" fmla="*/ 599 w 738"/>
                <a:gd name="T61" fmla="*/ 532 h 738"/>
                <a:gd name="T62" fmla="*/ 634 w 738"/>
                <a:gd name="T63" fmla="*/ 466 h 738"/>
                <a:gd name="T64" fmla="*/ 730 w 738"/>
                <a:gd name="T65" fmla="*/ 445 h 738"/>
                <a:gd name="T66" fmla="*/ 504 w 738"/>
                <a:gd name="T67" fmla="*/ 402 h 738"/>
                <a:gd name="T68" fmla="*/ 370 w 738"/>
                <a:gd name="T69" fmla="*/ 507 h 738"/>
                <a:gd name="T70" fmla="*/ 336 w 738"/>
                <a:gd name="T71" fmla="*/ 503 h 738"/>
                <a:gd name="T72" fmla="*/ 235 w 738"/>
                <a:gd name="T73" fmla="*/ 335 h 738"/>
                <a:gd name="T74" fmla="*/ 369 w 738"/>
                <a:gd name="T75" fmla="*/ 230 h 738"/>
                <a:gd name="T76" fmla="*/ 403 w 738"/>
                <a:gd name="T77" fmla="*/ 234 h 738"/>
                <a:gd name="T78" fmla="*/ 488 w 738"/>
                <a:gd name="T79" fmla="*/ 297 h 738"/>
                <a:gd name="T80" fmla="*/ 504 w 738"/>
                <a:gd name="T81" fmla="*/ 40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8" h="738">
                  <a:moveTo>
                    <a:pt x="730" y="445"/>
                  </a:moveTo>
                  <a:cubicBezTo>
                    <a:pt x="738" y="357"/>
                    <a:pt x="738" y="357"/>
                    <a:pt x="738" y="357"/>
                  </a:cubicBezTo>
                  <a:cubicBezTo>
                    <a:pt x="647" y="319"/>
                    <a:pt x="647" y="319"/>
                    <a:pt x="647" y="319"/>
                  </a:cubicBezTo>
                  <a:cubicBezTo>
                    <a:pt x="643" y="295"/>
                    <a:pt x="635" y="272"/>
                    <a:pt x="625" y="250"/>
                  </a:cubicBezTo>
                  <a:cubicBezTo>
                    <a:pt x="678" y="168"/>
                    <a:pt x="678" y="168"/>
                    <a:pt x="678" y="168"/>
                  </a:cubicBezTo>
                  <a:cubicBezTo>
                    <a:pt x="622" y="100"/>
                    <a:pt x="622" y="100"/>
                    <a:pt x="622" y="100"/>
                  </a:cubicBezTo>
                  <a:cubicBezTo>
                    <a:pt x="530" y="137"/>
                    <a:pt x="530" y="137"/>
                    <a:pt x="530" y="137"/>
                  </a:cubicBezTo>
                  <a:cubicBezTo>
                    <a:pt x="512" y="124"/>
                    <a:pt x="491" y="113"/>
                    <a:pt x="469" y="105"/>
                  </a:cubicBezTo>
                  <a:cubicBezTo>
                    <a:pt x="448" y="9"/>
                    <a:pt x="448" y="9"/>
                    <a:pt x="448" y="9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22" y="91"/>
                    <a:pt x="322" y="91"/>
                    <a:pt x="322" y="91"/>
                  </a:cubicBezTo>
                  <a:cubicBezTo>
                    <a:pt x="298" y="95"/>
                    <a:pt x="275" y="102"/>
                    <a:pt x="253" y="112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39" y="206"/>
                    <a:pt x="139" y="206"/>
                    <a:pt x="139" y="206"/>
                  </a:cubicBezTo>
                  <a:cubicBezTo>
                    <a:pt x="125" y="226"/>
                    <a:pt x="114" y="247"/>
                    <a:pt x="105" y="271"/>
                  </a:cubicBezTo>
                  <a:cubicBezTo>
                    <a:pt x="8" y="292"/>
                    <a:pt x="8" y="292"/>
                    <a:pt x="8" y="292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92" y="418"/>
                    <a:pt x="92" y="418"/>
                    <a:pt x="92" y="418"/>
                  </a:cubicBezTo>
                  <a:cubicBezTo>
                    <a:pt x="97" y="441"/>
                    <a:pt x="104" y="464"/>
                    <a:pt x="113" y="486"/>
                  </a:cubicBezTo>
                  <a:cubicBezTo>
                    <a:pt x="59" y="570"/>
                    <a:pt x="59" y="570"/>
                    <a:pt x="59" y="570"/>
                  </a:cubicBezTo>
                  <a:cubicBezTo>
                    <a:pt x="116" y="637"/>
                    <a:pt x="116" y="637"/>
                    <a:pt x="116" y="637"/>
                  </a:cubicBezTo>
                  <a:cubicBezTo>
                    <a:pt x="208" y="599"/>
                    <a:pt x="208" y="599"/>
                    <a:pt x="208" y="599"/>
                  </a:cubicBezTo>
                  <a:cubicBezTo>
                    <a:pt x="227" y="612"/>
                    <a:pt x="248" y="623"/>
                    <a:pt x="270" y="632"/>
                  </a:cubicBezTo>
                  <a:cubicBezTo>
                    <a:pt x="291" y="730"/>
                    <a:pt x="291" y="730"/>
                    <a:pt x="291" y="730"/>
                  </a:cubicBezTo>
                  <a:cubicBezTo>
                    <a:pt x="379" y="738"/>
                    <a:pt x="379" y="738"/>
                    <a:pt x="379" y="738"/>
                  </a:cubicBezTo>
                  <a:cubicBezTo>
                    <a:pt x="417" y="646"/>
                    <a:pt x="417" y="646"/>
                    <a:pt x="417" y="646"/>
                  </a:cubicBezTo>
                  <a:cubicBezTo>
                    <a:pt x="441" y="642"/>
                    <a:pt x="463" y="635"/>
                    <a:pt x="485" y="625"/>
                  </a:cubicBezTo>
                  <a:cubicBezTo>
                    <a:pt x="569" y="680"/>
                    <a:pt x="569" y="680"/>
                    <a:pt x="569" y="680"/>
                  </a:cubicBezTo>
                  <a:cubicBezTo>
                    <a:pt x="637" y="623"/>
                    <a:pt x="637" y="623"/>
                    <a:pt x="637" y="623"/>
                  </a:cubicBezTo>
                  <a:cubicBezTo>
                    <a:pt x="599" y="532"/>
                    <a:pt x="599" y="532"/>
                    <a:pt x="599" y="532"/>
                  </a:cubicBezTo>
                  <a:cubicBezTo>
                    <a:pt x="613" y="512"/>
                    <a:pt x="625" y="490"/>
                    <a:pt x="634" y="466"/>
                  </a:cubicBezTo>
                  <a:lnTo>
                    <a:pt x="730" y="445"/>
                  </a:lnTo>
                  <a:close/>
                  <a:moveTo>
                    <a:pt x="504" y="402"/>
                  </a:moveTo>
                  <a:cubicBezTo>
                    <a:pt x="489" y="464"/>
                    <a:pt x="433" y="507"/>
                    <a:pt x="370" y="507"/>
                  </a:cubicBezTo>
                  <a:cubicBezTo>
                    <a:pt x="358" y="507"/>
                    <a:pt x="347" y="506"/>
                    <a:pt x="336" y="503"/>
                  </a:cubicBezTo>
                  <a:cubicBezTo>
                    <a:pt x="262" y="484"/>
                    <a:pt x="217" y="409"/>
                    <a:pt x="235" y="335"/>
                  </a:cubicBezTo>
                  <a:cubicBezTo>
                    <a:pt x="251" y="273"/>
                    <a:pt x="306" y="230"/>
                    <a:pt x="369" y="230"/>
                  </a:cubicBezTo>
                  <a:cubicBezTo>
                    <a:pt x="381" y="230"/>
                    <a:pt x="392" y="231"/>
                    <a:pt x="403" y="234"/>
                  </a:cubicBezTo>
                  <a:cubicBezTo>
                    <a:pt x="439" y="243"/>
                    <a:pt x="469" y="265"/>
                    <a:pt x="488" y="297"/>
                  </a:cubicBezTo>
                  <a:cubicBezTo>
                    <a:pt x="508" y="329"/>
                    <a:pt x="513" y="366"/>
                    <a:pt x="504" y="4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7"/>
          <p:cNvGrpSpPr/>
          <p:nvPr/>
        </p:nvGrpSpPr>
        <p:grpSpPr>
          <a:xfrm>
            <a:off x="6741602" y="2277023"/>
            <a:ext cx="2318735" cy="2319047"/>
            <a:chOff x="7488377" y="2179487"/>
            <a:chExt cx="2319338" cy="2319337"/>
          </a:xfrm>
          <a:solidFill>
            <a:schemeClr val="accent1"/>
          </a:solidFill>
        </p:grpSpPr>
        <p:sp>
          <p:nvSpPr>
            <p:cNvPr id="9" name="Freeform 240"/>
            <p:cNvSpPr>
              <a:spLocks noEditPoints="1"/>
            </p:cNvSpPr>
            <p:nvPr/>
          </p:nvSpPr>
          <p:spPr bwMode="auto">
            <a:xfrm>
              <a:off x="7488377" y="2179487"/>
              <a:ext cx="2319338" cy="2319337"/>
            </a:xfrm>
            <a:custGeom>
              <a:avLst/>
              <a:gdLst>
                <a:gd name="T0" fmla="*/ 1840 w 1840"/>
                <a:gd name="T1" fmla="*/ 964 h 1840"/>
                <a:gd name="T2" fmla="*/ 1682 w 1840"/>
                <a:gd name="T3" fmla="*/ 808 h 1840"/>
                <a:gd name="T4" fmla="*/ 1791 w 1840"/>
                <a:gd name="T5" fmla="*/ 614 h 1840"/>
                <a:gd name="T6" fmla="*/ 1578 w 1840"/>
                <a:gd name="T7" fmla="*/ 521 h 1840"/>
                <a:gd name="T8" fmla="*/ 1602 w 1840"/>
                <a:gd name="T9" fmla="*/ 301 h 1840"/>
                <a:gd name="T10" fmla="*/ 1379 w 1840"/>
                <a:gd name="T11" fmla="*/ 303 h 1840"/>
                <a:gd name="T12" fmla="*/ 1318 w 1840"/>
                <a:gd name="T13" fmla="*/ 90 h 1840"/>
                <a:gd name="T14" fmla="*/ 1103 w 1840"/>
                <a:gd name="T15" fmla="*/ 173 h 1840"/>
                <a:gd name="T16" fmla="*/ 964 w 1840"/>
                <a:gd name="T17" fmla="*/ 0 h 1840"/>
                <a:gd name="T18" fmla="*/ 808 w 1840"/>
                <a:gd name="T19" fmla="*/ 159 h 1840"/>
                <a:gd name="T20" fmla="*/ 613 w 1840"/>
                <a:gd name="T21" fmla="*/ 49 h 1840"/>
                <a:gd name="T22" fmla="*/ 521 w 1840"/>
                <a:gd name="T23" fmla="*/ 262 h 1840"/>
                <a:gd name="T24" fmla="*/ 301 w 1840"/>
                <a:gd name="T25" fmla="*/ 239 h 1840"/>
                <a:gd name="T26" fmla="*/ 303 w 1840"/>
                <a:gd name="T27" fmla="*/ 461 h 1840"/>
                <a:gd name="T28" fmla="*/ 89 w 1840"/>
                <a:gd name="T29" fmla="*/ 522 h 1840"/>
                <a:gd name="T30" fmla="*/ 173 w 1840"/>
                <a:gd name="T31" fmla="*/ 737 h 1840"/>
                <a:gd name="T32" fmla="*/ 0 w 1840"/>
                <a:gd name="T33" fmla="*/ 877 h 1840"/>
                <a:gd name="T34" fmla="*/ 159 w 1840"/>
                <a:gd name="T35" fmla="*/ 1032 h 1840"/>
                <a:gd name="T36" fmla="*/ 49 w 1840"/>
                <a:gd name="T37" fmla="*/ 1227 h 1840"/>
                <a:gd name="T38" fmla="*/ 262 w 1840"/>
                <a:gd name="T39" fmla="*/ 1320 h 1840"/>
                <a:gd name="T40" fmla="*/ 239 w 1840"/>
                <a:gd name="T41" fmla="*/ 1540 h 1840"/>
                <a:gd name="T42" fmla="*/ 461 w 1840"/>
                <a:gd name="T43" fmla="*/ 1538 h 1840"/>
                <a:gd name="T44" fmla="*/ 522 w 1840"/>
                <a:gd name="T45" fmla="*/ 1751 h 1840"/>
                <a:gd name="T46" fmla="*/ 737 w 1840"/>
                <a:gd name="T47" fmla="*/ 1668 h 1840"/>
                <a:gd name="T48" fmla="*/ 876 w 1840"/>
                <a:gd name="T49" fmla="*/ 1840 h 1840"/>
                <a:gd name="T50" fmla="*/ 1032 w 1840"/>
                <a:gd name="T51" fmla="*/ 1682 h 1840"/>
                <a:gd name="T52" fmla="*/ 1227 w 1840"/>
                <a:gd name="T53" fmla="*/ 1791 h 1840"/>
                <a:gd name="T54" fmla="*/ 1319 w 1840"/>
                <a:gd name="T55" fmla="*/ 1579 h 1840"/>
                <a:gd name="T56" fmla="*/ 1540 w 1840"/>
                <a:gd name="T57" fmla="*/ 1602 h 1840"/>
                <a:gd name="T58" fmla="*/ 1538 w 1840"/>
                <a:gd name="T59" fmla="*/ 1380 h 1840"/>
                <a:gd name="T60" fmla="*/ 1751 w 1840"/>
                <a:gd name="T61" fmla="*/ 1318 h 1840"/>
                <a:gd name="T62" fmla="*/ 1668 w 1840"/>
                <a:gd name="T63" fmla="*/ 1104 h 1840"/>
                <a:gd name="T64" fmla="*/ 1081 w 1840"/>
                <a:gd name="T65" fmla="*/ 1490 h 1840"/>
                <a:gd name="T66" fmla="*/ 759 w 1840"/>
                <a:gd name="T67" fmla="*/ 351 h 1840"/>
                <a:gd name="T68" fmla="*/ 1081 w 1840"/>
                <a:gd name="T69" fmla="*/ 1490 h 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0" h="1840">
                  <a:moveTo>
                    <a:pt x="1827" y="1080"/>
                  </a:moveTo>
                  <a:cubicBezTo>
                    <a:pt x="1840" y="964"/>
                    <a:pt x="1840" y="964"/>
                    <a:pt x="1840" y="964"/>
                  </a:cubicBezTo>
                  <a:cubicBezTo>
                    <a:pt x="1690" y="906"/>
                    <a:pt x="1690" y="906"/>
                    <a:pt x="1690" y="906"/>
                  </a:cubicBezTo>
                  <a:cubicBezTo>
                    <a:pt x="1689" y="874"/>
                    <a:pt x="1687" y="841"/>
                    <a:pt x="1682" y="808"/>
                  </a:cubicBezTo>
                  <a:cubicBezTo>
                    <a:pt x="1823" y="726"/>
                    <a:pt x="1823" y="726"/>
                    <a:pt x="1823" y="726"/>
                  </a:cubicBezTo>
                  <a:cubicBezTo>
                    <a:pt x="1791" y="614"/>
                    <a:pt x="1791" y="614"/>
                    <a:pt x="1791" y="614"/>
                  </a:cubicBezTo>
                  <a:cubicBezTo>
                    <a:pt x="1628" y="618"/>
                    <a:pt x="1628" y="618"/>
                    <a:pt x="1628" y="618"/>
                  </a:cubicBezTo>
                  <a:cubicBezTo>
                    <a:pt x="1614" y="584"/>
                    <a:pt x="1597" y="552"/>
                    <a:pt x="1578" y="521"/>
                  </a:cubicBezTo>
                  <a:cubicBezTo>
                    <a:pt x="1675" y="392"/>
                    <a:pt x="1675" y="392"/>
                    <a:pt x="1675" y="392"/>
                  </a:cubicBezTo>
                  <a:cubicBezTo>
                    <a:pt x="1602" y="301"/>
                    <a:pt x="1602" y="301"/>
                    <a:pt x="1602" y="301"/>
                  </a:cubicBezTo>
                  <a:cubicBezTo>
                    <a:pt x="1455" y="366"/>
                    <a:pt x="1455" y="366"/>
                    <a:pt x="1455" y="366"/>
                  </a:cubicBezTo>
                  <a:cubicBezTo>
                    <a:pt x="1431" y="344"/>
                    <a:pt x="1406" y="322"/>
                    <a:pt x="1379" y="303"/>
                  </a:cubicBezTo>
                  <a:cubicBezTo>
                    <a:pt x="1420" y="147"/>
                    <a:pt x="1420" y="147"/>
                    <a:pt x="1420" y="147"/>
                  </a:cubicBezTo>
                  <a:cubicBezTo>
                    <a:pt x="1318" y="90"/>
                    <a:pt x="1318" y="90"/>
                    <a:pt x="1318" y="90"/>
                  </a:cubicBezTo>
                  <a:cubicBezTo>
                    <a:pt x="1206" y="206"/>
                    <a:pt x="1206" y="206"/>
                    <a:pt x="1206" y="206"/>
                  </a:cubicBezTo>
                  <a:cubicBezTo>
                    <a:pt x="1173" y="193"/>
                    <a:pt x="1139" y="181"/>
                    <a:pt x="1103" y="173"/>
                  </a:cubicBezTo>
                  <a:cubicBezTo>
                    <a:pt x="1080" y="13"/>
                    <a:pt x="1080" y="13"/>
                    <a:pt x="1080" y="13"/>
                  </a:cubicBezTo>
                  <a:cubicBezTo>
                    <a:pt x="964" y="0"/>
                    <a:pt x="964" y="0"/>
                    <a:pt x="964" y="0"/>
                  </a:cubicBezTo>
                  <a:cubicBezTo>
                    <a:pt x="906" y="151"/>
                    <a:pt x="906" y="151"/>
                    <a:pt x="906" y="151"/>
                  </a:cubicBezTo>
                  <a:cubicBezTo>
                    <a:pt x="874" y="151"/>
                    <a:pt x="841" y="154"/>
                    <a:pt x="808" y="159"/>
                  </a:cubicBezTo>
                  <a:cubicBezTo>
                    <a:pt x="726" y="17"/>
                    <a:pt x="726" y="17"/>
                    <a:pt x="726" y="17"/>
                  </a:cubicBezTo>
                  <a:cubicBezTo>
                    <a:pt x="613" y="49"/>
                    <a:pt x="613" y="49"/>
                    <a:pt x="613" y="49"/>
                  </a:cubicBezTo>
                  <a:cubicBezTo>
                    <a:pt x="617" y="213"/>
                    <a:pt x="617" y="213"/>
                    <a:pt x="617" y="213"/>
                  </a:cubicBezTo>
                  <a:cubicBezTo>
                    <a:pt x="584" y="227"/>
                    <a:pt x="552" y="244"/>
                    <a:pt x="521" y="262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01" y="239"/>
                    <a:pt x="301" y="239"/>
                    <a:pt x="301" y="239"/>
                  </a:cubicBezTo>
                  <a:cubicBezTo>
                    <a:pt x="366" y="386"/>
                    <a:pt x="366" y="386"/>
                    <a:pt x="366" y="386"/>
                  </a:cubicBezTo>
                  <a:cubicBezTo>
                    <a:pt x="343" y="410"/>
                    <a:pt x="322" y="435"/>
                    <a:pt x="303" y="461"/>
                  </a:cubicBezTo>
                  <a:cubicBezTo>
                    <a:pt x="147" y="420"/>
                    <a:pt x="147" y="420"/>
                    <a:pt x="147" y="420"/>
                  </a:cubicBezTo>
                  <a:cubicBezTo>
                    <a:pt x="89" y="522"/>
                    <a:pt x="89" y="522"/>
                    <a:pt x="89" y="522"/>
                  </a:cubicBezTo>
                  <a:cubicBezTo>
                    <a:pt x="206" y="634"/>
                    <a:pt x="206" y="634"/>
                    <a:pt x="206" y="634"/>
                  </a:cubicBezTo>
                  <a:cubicBezTo>
                    <a:pt x="192" y="668"/>
                    <a:pt x="181" y="702"/>
                    <a:pt x="173" y="737"/>
                  </a:cubicBezTo>
                  <a:cubicBezTo>
                    <a:pt x="13" y="760"/>
                    <a:pt x="13" y="760"/>
                    <a:pt x="13" y="760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151" y="934"/>
                    <a:pt x="151" y="934"/>
                    <a:pt x="151" y="934"/>
                  </a:cubicBezTo>
                  <a:cubicBezTo>
                    <a:pt x="151" y="967"/>
                    <a:pt x="154" y="1000"/>
                    <a:pt x="159" y="1032"/>
                  </a:cubicBezTo>
                  <a:cubicBezTo>
                    <a:pt x="17" y="1115"/>
                    <a:pt x="17" y="1115"/>
                    <a:pt x="17" y="1115"/>
                  </a:cubicBezTo>
                  <a:cubicBezTo>
                    <a:pt x="49" y="1227"/>
                    <a:pt x="49" y="1227"/>
                    <a:pt x="49" y="1227"/>
                  </a:cubicBezTo>
                  <a:cubicBezTo>
                    <a:pt x="212" y="1223"/>
                    <a:pt x="212" y="1223"/>
                    <a:pt x="212" y="1223"/>
                  </a:cubicBezTo>
                  <a:cubicBezTo>
                    <a:pt x="227" y="1257"/>
                    <a:pt x="243" y="1289"/>
                    <a:pt x="262" y="1320"/>
                  </a:cubicBezTo>
                  <a:cubicBezTo>
                    <a:pt x="166" y="1449"/>
                    <a:pt x="166" y="1449"/>
                    <a:pt x="166" y="1449"/>
                  </a:cubicBezTo>
                  <a:cubicBezTo>
                    <a:pt x="239" y="1540"/>
                    <a:pt x="239" y="1540"/>
                    <a:pt x="239" y="1540"/>
                  </a:cubicBezTo>
                  <a:cubicBezTo>
                    <a:pt x="386" y="1474"/>
                    <a:pt x="386" y="1474"/>
                    <a:pt x="386" y="1474"/>
                  </a:cubicBezTo>
                  <a:cubicBezTo>
                    <a:pt x="410" y="1497"/>
                    <a:pt x="435" y="1518"/>
                    <a:pt x="461" y="1538"/>
                  </a:cubicBezTo>
                  <a:cubicBezTo>
                    <a:pt x="420" y="1694"/>
                    <a:pt x="420" y="1694"/>
                    <a:pt x="420" y="1694"/>
                  </a:cubicBezTo>
                  <a:cubicBezTo>
                    <a:pt x="522" y="1751"/>
                    <a:pt x="522" y="1751"/>
                    <a:pt x="522" y="1751"/>
                  </a:cubicBezTo>
                  <a:cubicBezTo>
                    <a:pt x="634" y="1635"/>
                    <a:pt x="634" y="1635"/>
                    <a:pt x="634" y="1635"/>
                  </a:cubicBezTo>
                  <a:cubicBezTo>
                    <a:pt x="667" y="1648"/>
                    <a:pt x="702" y="1659"/>
                    <a:pt x="737" y="1668"/>
                  </a:cubicBezTo>
                  <a:cubicBezTo>
                    <a:pt x="760" y="1827"/>
                    <a:pt x="760" y="1827"/>
                    <a:pt x="760" y="1827"/>
                  </a:cubicBezTo>
                  <a:cubicBezTo>
                    <a:pt x="876" y="1840"/>
                    <a:pt x="876" y="1840"/>
                    <a:pt x="876" y="1840"/>
                  </a:cubicBezTo>
                  <a:cubicBezTo>
                    <a:pt x="934" y="1690"/>
                    <a:pt x="934" y="1690"/>
                    <a:pt x="934" y="1690"/>
                  </a:cubicBezTo>
                  <a:cubicBezTo>
                    <a:pt x="967" y="1689"/>
                    <a:pt x="1000" y="1687"/>
                    <a:pt x="1032" y="1682"/>
                  </a:cubicBezTo>
                  <a:cubicBezTo>
                    <a:pt x="1114" y="1823"/>
                    <a:pt x="1114" y="1823"/>
                    <a:pt x="1114" y="1823"/>
                  </a:cubicBezTo>
                  <a:cubicBezTo>
                    <a:pt x="1227" y="1791"/>
                    <a:pt x="1227" y="1791"/>
                    <a:pt x="1227" y="1791"/>
                  </a:cubicBezTo>
                  <a:cubicBezTo>
                    <a:pt x="1223" y="1628"/>
                    <a:pt x="1223" y="1628"/>
                    <a:pt x="1223" y="1628"/>
                  </a:cubicBezTo>
                  <a:cubicBezTo>
                    <a:pt x="1256" y="1614"/>
                    <a:pt x="1289" y="1597"/>
                    <a:pt x="1319" y="1579"/>
                  </a:cubicBezTo>
                  <a:cubicBezTo>
                    <a:pt x="1448" y="1675"/>
                    <a:pt x="1448" y="1675"/>
                    <a:pt x="1448" y="1675"/>
                  </a:cubicBezTo>
                  <a:cubicBezTo>
                    <a:pt x="1540" y="1602"/>
                    <a:pt x="1540" y="1602"/>
                    <a:pt x="1540" y="1602"/>
                  </a:cubicBezTo>
                  <a:cubicBezTo>
                    <a:pt x="1474" y="1455"/>
                    <a:pt x="1474" y="1455"/>
                    <a:pt x="1474" y="1455"/>
                  </a:cubicBezTo>
                  <a:cubicBezTo>
                    <a:pt x="1497" y="1431"/>
                    <a:pt x="1518" y="1406"/>
                    <a:pt x="1538" y="1380"/>
                  </a:cubicBezTo>
                  <a:cubicBezTo>
                    <a:pt x="1694" y="1420"/>
                    <a:pt x="1694" y="1420"/>
                    <a:pt x="1694" y="1420"/>
                  </a:cubicBezTo>
                  <a:cubicBezTo>
                    <a:pt x="1751" y="1318"/>
                    <a:pt x="1751" y="1318"/>
                    <a:pt x="1751" y="1318"/>
                  </a:cubicBezTo>
                  <a:cubicBezTo>
                    <a:pt x="1635" y="1207"/>
                    <a:pt x="1635" y="1207"/>
                    <a:pt x="1635" y="1207"/>
                  </a:cubicBezTo>
                  <a:cubicBezTo>
                    <a:pt x="1648" y="1173"/>
                    <a:pt x="1659" y="1139"/>
                    <a:pt x="1668" y="1104"/>
                  </a:cubicBezTo>
                  <a:lnTo>
                    <a:pt x="1827" y="1080"/>
                  </a:lnTo>
                  <a:close/>
                  <a:moveTo>
                    <a:pt x="1081" y="1490"/>
                  </a:moveTo>
                  <a:cubicBezTo>
                    <a:pt x="766" y="1579"/>
                    <a:pt x="439" y="1396"/>
                    <a:pt x="350" y="1081"/>
                  </a:cubicBezTo>
                  <a:cubicBezTo>
                    <a:pt x="262" y="767"/>
                    <a:pt x="445" y="439"/>
                    <a:pt x="759" y="351"/>
                  </a:cubicBezTo>
                  <a:cubicBezTo>
                    <a:pt x="1074" y="262"/>
                    <a:pt x="1401" y="445"/>
                    <a:pt x="1490" y="760"/>
                  </a:cubicBezTo>
                  <a:cubicBezTo>
                    <a:pt x="1579" y="1074"/>
                    <a:pt x="1396" y="1401"/>
                    <a:pt x="1081" y="14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 247"/>
            <p:cNvSpPr>
              <a:spLocks noEditPoints="1"/>
            </p:cNvSpPr>
            <p:nvPr/>
          </p:nvSpPr>
          <p:spPr bwMode="auto">
            <a:xfrm>
              <a:off x="8332927" y="3025625"/>
              <a:ext cx="630238" cy="628650"/>
            </a:xfrm>
            <a:custGeom>
              <a:avLst/>
              <a:gdLst>
                <a:gd name="T0" fmla="*/ 250 w 500"/>
                <a:gd name="T1" fmla="*/ 499 h 499"/>
                <a:gd name="T2" fmla="*/ 0 w 500"/>
                <a:gd name="T3" fmla="*/ 249 h 499"/>
                <a:gd name="T4" fmla="*/ 250 w 500"/>
                <a:gd name="T5" fmla="*/ 0 h 499"/>
                <a:gd name="T6" fmla="*/ 500 w 500"/>
                <a:gd name="T7" fmla="*/ 249 h 499"/>
                <a:gd name="T8" fmla="*/ 250 w 500"/>
                <a:gd name="T9" fmla="*/ 499 h 499"/>
                <a:gd name="T10" fmla="*/ 250 w 500"/>
                <a:gd name="T11" fmla="*/ 140 h 499"/>
                <a:gd name="T12" fmla="*/ 140 w 500"/>
                <a:gd name="T13" fmla="*/ 249 h 499"/>
                <a:gd name="T14" fmla="*/ 250 w 500"/>
                <a:gd name="T15" fmla="*/ 359 h 499"/>
                <a:gd name="T16" fmla="*/ 360 w 500"/>
                <a:gd name="T17" fmla="*/ 249 h 499"/>
                <a:gd name="T18" fmla="*/ 250 w 500"/>
                <a:gd name="T19" fmla="*/ 14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0" h="499">
                  <a:moveTo>
                    <a:pt x="250" y="499"/>
                  </a:moveTo>
                  <a:cubicBezTo>
                    <a:pt x="112" y="499"/>
                    <a:pt x="0" y="387"/>
                    <a:pt x="0" y="249"/>
                  </a:cubicBezTo>
                  <a:cubicBezTo>
                    <a:pt x="0" y="112"/>
                    <a:pt x="112" y="0"/>
                    <a:pt x="250" y="0"/>
                  </a:cubicBezTo>
                  <a:cubicBezTo>
                    <a:pt x="388" y="0"/>
                    <a:pt x="500" y="112"/>
                    <a:pt x="500" y="249"/>
                  </a:cubicBezTo>
                  <a:cubicBezTo>
                    <a:pt x="500" y="387"/>
                    <a:pt x="388" y="499"/>
                    <a:pt x="250" y="499"/>
                  </a:cubicBezTo>
                  <a:close/>
                  <a:moveTo>
                    <a:pt x="250" y="140"/>
                  </a:moveTo>
                  <a:cubicBezTo>
                    <a:pt x="190" y="140"/>
                    <a:pt x="140" y="189"/>
                    <a:pt x="140" y="249"/>
                  </a:cubicBezTo>
                  <a:cubicBezTo>
                    <a:pt x="140" y="310"/>
                    <a:pt x="190" y="359"/>
                    <a:pt x="250" y="359"/>
                  </a:cubicBezTo>
                  <a:cubicBezTo>
                    <a:pt x="311" y="359"/>
                    <a:pt x="360" y="310"/>
                    <a:pt x="360" y="249"/>
                  </a:cubicBezTo>
                  <a:cubicBezTo>
                    <a:pt x="360" y="189"/>
                    <a:pt x="311" y="140"/>
                    <a:pt x="250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10"/>
          <p:cNvGrpSpPr/>
          <p:nvPr/>
        </p:nvGrpSpPr>
        <p:grpSpPr>
          <a:xfrm>
            <a:off x="8620714" y="3262737"/>
            <a:ext cx="2666305" cy="2666666"/>
            <a:chOff x="9367977" y="3165325"/>
            <a:chExt cx="2667000" cy="2667000"/>
          </a:xfrm>
          <a:solidFill>
            <a:schemeClr val="accent4"/>
          </a:solidFill>
        </p:grpSpPr>
        <p:sp>
          <p:nvSpPr>
            <p:cNvPr id="12" name="Freeform 239"/>
            <p:cNvSpPr>
              <a:spLocks noEditPoints="1"/>
            </p:cNvSpPr>
            <p:nvPr/>
          </p:nvSpPr>
          <p:spPr bwMode="auto">
            <a:xfrm>
              <a:off x="9367977" y="3165325"/>
              <a:ext cx="2667000" cy="2667000"/>
            </a:xfrm>
            <a:custGeom>
              <a:avLst/>
              <a:gdLst>
                <a:gd name="T0" fmla="*/ 2116 w 2116"/>
                <a:gd name="T1" fmla="*/ 1052 h 2116"/>
                <a:gd name="T2" fmla="*/ 1925 w 2116"/>
                <a:gd name="T3" fmla="*/ 883 h 2116"/>
                <a:gd name="T4" fmla="*/ 2038 w 2116"/>
                <a:gd name="T5" fmla="*/ 652 h 2116"/>
                <a:gd name="T6" fmla="*/ 1795 w 2116"/>
                <a:gd name="T7" fmla="*/ 570 h 2116"/>
                <a:gd name="T8" fmla="*/ 1802 w 2116"/>
                <a:gd name="T9" fmla="*/ 305 h 2116"/>
                <a:gd name="T10" fmla="*/ 1548 w 2116"/>
                <a:gd name="T11" fmla="*/ 321 h 2116"/>
                <a:gd name="T12" fmla="*/ 1464 w 2116"/>
                <a:gd name="T13" fmla="*/ 80 h 2116"/>
                <a:gd name="T14" fmla="*/ 1234 w 2116"/>
                <a:gd name="T15" fmla="*/ 191 h 2116"/>
                <a:gd name="T16" fmla="*/ 1052 w 2116"/>
                <a:gd name="T17" fmla="*/ 0 h 2116"/>
                <a:gd name="T18" fmla="*/ 884 w 2116"/>
                <a:gd name="T19" fmla="*/ 191 h 2116"/>
                <a:gd name="T20" fmla="*/ 653 w 2116"/>
                <a:gd name="T21" fmla="*/ 78 h 2116"/>
                <a:gd name="T22" fmla="*/ 570 w 2116"/>
                <a:gd name="T23" fmla="*/ 321 h 2116"/>
                <a:gd name="T24" fmla="*/ 305 w 2116"/>
                <a:gd name="T25" fmla="*/ 314 h 2116"/>
                <a:gd name="T26" fmla="*/ 322 w 2116"/>
                <a:gd name="T27" fmla="*/ 568 h 2116"/>
                <a:gd name="T28" fmla="*/ 81 w 2116"/>
                <a:gd name="T29" fmla="*/ 652 h 2116"/>
                <a:gd name="T30" fmla="*/ 192 w 2116"/>
                <a:gd name="T31" fmla="*/ 882 h 2116"/>
                <a:gd name="T32" fmla="*/ 0 w 2116"/>
                <a:gd name="T33" fmla="*/ 1064 h 2116"/>
                <a:gd name="T34" fmla="*/ 191 w 2116"/>
                <a:gd name="T35" fmla="*/ 1233 h 2116"/>
                <a:gd name="T36" fmla="*/ 78 w 2116"/>
                <a:gd name="T37" fmla="*/ 1463 h 2116"/>
                <a:gd name="T38" fmla="*/ 321 w 2116"/>
                <a:gd name="T39" fmla="*/ 1546 h 2116"/>
                <a:gd name="T40" fmla="*/ 314 w 2116"/>
                <a:gd name="T41" fmla="*/ 1811 h 2116"/>
                <a:gd name="T42" fmla="*/ 569 w 2116"/>
                <a:gd name="T43" fmla="*/ 1794 h 2116"/>
                <a:gd name="T44" fmla="*/ 653 w 2116"/>
                <a:gd name="T45" fmla="*/ 2035 h 2116"/>
                <a:gd name="T46" fmla="*/ 882 w 2116"/>
                <a:gd name="T47" fmla="*/ 1925 h 2116"/>
                <a:gd name="T48" fmla="*/ 1064 w 2116"/>
                <a:gd name="T49" fmla="*/ 2116 h 2116"/>
                <a:gd name="T50" fmla="*/ 1233 w 2116"/>
                <a:gd name="T51" fmla="*/ 1925 h 2116"/>
                <a:gd name="T52" fmla="*/ 1464 w 2116"/>
                <a:gd name="T53" fmla="*/ 2038 h 2116"/>
                <a:gd name="T54" fmla="*/ 1546 w 2116"/>
                <a:gd name="T55" fmla="*/ 1795 h 2116"/>
                <a:gd name="T56" fmla="*/ 1811 w 2116"/>
                <a:gd name="T57" fmla="*/ 1802 h 2116"/>
                <a:gd name="T58" fmla="*/ 1795 w 2116"/>
                <a:gd name="T59" fmla="*/ 1547 h 2116"/>
                <a:gd name="T60" fmla="*/ 2036 w 2116"/>
                <a:gd name="T61" fmla="*/ 1463 h 2116"/>
                <a:gd name="T62" fmla="*/ 1925 w 2116"/>
                <a:gd name="T63" fmla="*/ 1234 h 2116"/>
                <a:gd name="T64" fmla="*/ 1358 w 2116"/>
                <a:gd name="T65" fmla="*/ 1669 h 2116"/>
                <a:gd name="T66" fmla="*/ 759 w 2116"/>
                <a:gd name="T67" fmla="*/ 447 h 2116"/>
                <a:gd name="T68" fmla="*/ 1358 w 2116"/>
                <a:gd name="T69" fmla="*/ 1669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16" h="2116">
                  <a:moveTo>
                    <a:pt x="1941" y="1111"/>
                  </a:moveTo>
                  <a:cubicBezTo>
                    <a:pt x="2116" y="1052"/>
                    <a:pt x="2116" y="1052"/>
                    <a:pt x="2116" y="1052"/>
                  </a:cubicBezTo>
                  <a:cubicBezTo>
                    <a:pt x="2107" y="917"/>
                    <a:pt x="2107" y="917"/>
                    <a:pt x="2107" y="917"/>
                  </a:cubicBezTo>
                  <a:cubicBezTo>
                    <a:pt x="1925" y="883"/>
                    <a:pt x="1925" y="883"/>
                    <a:pt x="1925" y="883"/>
                  </a:cubicBezTo>
                  <a:cubicBezTo>
                    <a:pt x="1918" y="847"/>
                    <a:pt x="1908" y="810"/>
                    <a:pt x="1896" y="774"/>
                  </a:cubicBezTo>
                  <a:cubicBezTo>
                    <a:pt x="2038" y="652"/>
                    <a:pt x="2038" y="652"/>
                    <a:pt x="2038" y="652"/>
                  </a:cubicBezTo>
                  <a:cubicBezTo>
                    <a:pt x="1979" y="532"/>
                    <a:pt x="1979" y="532"/>
                    <a:pt x="1979" y="532"/>
                  </a:cubicBezTo>
                  <a:cubicBezTo>
                    <a:pt x="1795" y="570"/>
                    <a:pt x="1795" y="570"/>
                    <a:pt x="1795" y="570"/>
                  </a:cubicBezTo>
                  <a:cubicBezTo>
                    <a:pt x="1772" y="535"/>
                    <a:pt x="1747" y="502"/>
                    <a:pt x="1720" y="471"/>
                  </a:cubicBezTo>
                  <a:cubicBezTo>
                    <a:pt x="1802" y="305"/>
                    <a:pt x="1802" y="305"/>
                    <a:pt x="1802" y="305"/>
                  </a:cubicBezTo>
                  <a:cubicBezTo>
                    <a:pt x="1700" y="217"/>
                    <a:pt x="1700" y="217"/>
                    <a:pt x="1700" y="217"/>
                  </a:cubicBezTo>
                  <a:cubicBezTo>
                    <a:pt x="1548" y="321"/>
                    <a:pt x="1548" y="321"/>
                    <a:pt x="1548" y="321"/>
                  </a:cubicBezTo>
                  <a:cubicBezTo>
                    <a:pt x="1516" y="301"/>
                    <a:pt x="1483" y="282"/>
                    <a:pt x="1450" y="265"/>
                  </a:cubicBezTo>
                  <a:cubicBezTo>
                    <a:pt x="1464" y="80"/>
                    <a:pt x="1464" y="80"/>
                    <a:pt x="1464" y="80"/>
                  </a:cubicBezTo>
                  <a:cubicBezTo>
                    <a:pt x="1336" y="37"/>
                    <a:pt x="1336" y="37"/>
                    <a:pt x="1336" y="37"/>
                  </a:cubicBezTo>
                  <a:cubicBezTo>
                    <a:pt x="1234" y="191"/>
                    <a:pt x="1234" y="191"/>
                    <a:pt x="1234" y="191"/>
                  </a:cubicBezTo>
                  <a:cubicBezTo>
                    <a:pt x="1194" y="183"/>
                    <a:pt x="1152" y="178"/>
                    <a:pt x="1111" y="175"/>
                  </a:cubicBezTo>
                  <a:cubicBezTo>
                    <a:pt x="1052" y="0"/>
                    <a:pt x="1052" y="0"/>
                    <a:pt x="1052" y="0"/>
                  </a:cubicBezTo>
                  <a:cubicBezTo>
                    <a:pt x="918" y="9"/>
                    <a:pt x="918" y="9"/>
                    <a:pt x="918" y="9"/>
                  </a:cubicBezTo>
                  <a:cubicBezTo>
                    <a:pt x="884" y="191"/>
                    <a:pt x="884" y="191"/>
                    <a:pt x="884" y="191"/>
                  </a:cubicBezTo>
                  <a:cubicBezTo>
                    <a:pt x="847" y="198"/>
                    <a:pt x="810" y="208"/>
                    <a:pt x="774" y="220"/>
                  </a:cubicBezTo>
                  <a:cubicBezTo>
                    <a:pt x="653" y="78"/>
                    <a:pt x="653" y="78"/>
                    <a:pt x="653" y="78"/>
                  </a:cubicBezTo>
                  <a:cubicBezTo>
                    <a:pt x="532" y="137"/>
                    <a:pt x="532" y="137"/>
                    <a:pt x="532" y="137"/>
                  </a:cubicBezTo>
                  <a:cubicBezTo>
                    <a:pt x="570" y="321"/>
                    <a:pt x="570" y="321"/>
                    <a:pt x="570" y="321"/>
                  </a:cubicBezTo>
                  <a:cubicBezTo>
                    <a:pt x="535" y="344"/>
                    <a:pt x="502" y="369"/>
                    <a:pt x="471" y="396"/>
                  </a:cubicBezTo>
                  <a:cubicBezTo>
                    <a:pt x="305" y="314"/>
                    <a:pt x="305" y="314"/>
                    <a:pt x="305" y="314"/>
                  </a:cubicBezTo>
                  <a:cubicBezTo>
                    <a:pt x="217" y="416"/>
                    <a:pt x="217" y="416"/>
                    <a:pt x="217" y="416"/>
                  </a:cubicBezTo>
                  <a:cubicBezTo>
                    <a:pt x="322" y="568"/>
                    <a:pt x="322" y="568"/>
                    <a:pt x="322" y="568"/>
                  </a:cubicBezTo>
                  <a:cubicBezTo>
                    <a:pt x="301" y="600"/>
                    <a:pt x="282" y="633"/>
                    <a:pt x="265" y="666"/>
                  </a:cubicBezTo>
                  <a:cubicBezTo>
                    <a:pt x="81" y="652"/>
                    <a:pt x="81" y="652"/>
                    <a:pt x="81" y="652"/>
                  </a:cubicBezTo>
                  <a:cubicBezTo>
                    <a:pt x="37" y="780"/>
                    <a:pt x="37" y="780"/>
                    <a:pt x="37" y="780"/>
                  </a:cubicBezTo>
                  <a:cubicBezTo>
                    <a:pt x="192" y="882"/>
                    <a:pt x="192" y="882"/>
                    <a:pt x="192" y="882"/>
                  </a:cubicBezTo>
                  <a:cubicBezTo>
                    <a:pt x="183" y="923"/>
                    <a:pt x="178" y="964"/>
                    <a:pt x="175" y="1005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9" y="1198"/>
                    <a:pt x="9" y="1198"/>
                    <a:pt x="9" y="1198"/>
                  </a:cubicBezTo>
                  <a:cubicBezTo>
                    <a:pt x="191" y="1233"/>
                    <a:pt x="191" y="1233"/>
                    <a:pt x="191" y="1233"/>
                  </a:cubicBezTo>
                  <a:cubicBezTo>
                    <a:pt x="199" y="1269"/>
                    <a:pt x="208" y="1306"/>
                    <a:pt x="221" y="1342"/>
                  </a:cubicBezTo>
                  <a:cubicBezTo>
                    <a:pt x="78" y="1463"/>
                    <a:pt x="78" y="1463"/>
                    <a:pt x="78" y="1463"/>
                  </a:cubicBezTo>
                  <a:cubicBezTo>
                    <a:pt x="138" y="1584"/>
                    <a:pt x="138" y="1584"/>
                    <a:pt x="138" y="1584"/>
                  </a:cubicBezTo>
                  <a:cubicBezTo>
                    <a:pt x="321" y="1546"/>
                    <a:pt x="321" y="1546"/>
                    <a:pt x="321" y="1546"/>
                  </a:cubicBezTo>
                  <a:cubicBezTo>
                    <a:pt x="344" y="1581"/>
                    <a:pt x="369" y="1614"/>
                    <a:pt x="397" y="1645"/>
                  </a:cubicBezTo>
                  <a:cubicBezTo>
                    <a:pt x="314" y="1811"/>
                    <a:pt x="314" y="1811"/>
                    <a:pt x="314" y="1811"/>
                  </a:cubicBezTo>
                  <a:cubicBezTo>
                    <a:pt x="416" y="1899"/>
                    <a:pt x="416" y="1899"/>
                    <a:pt x="416" y="1899"/>
                  </a:cubicBezTo>
                  <a:cubicBezTo>
                    <a:pt x="569" y="1794"/>
                    <a:pt x="569" y="1794"/>
                    <a:pt x="569" y="1794"/>
                  </a:cubicBezTo>
                  <a:cubicBezTo>
                    <a:pt x="600" y="1815"/>
                    <a:pt x="633" y="1834"/>
                    <a:pt x="667" y="1851"/>
                  </a:cubicBezTo>
                  <a:cubicBezTo>
                    <a:pt x="653" y="2035"/>
                    <a:pt x="653" y="2035"/>
                    <a:pt x="653" y="2035"/>
                  </a:cubicBezTo>
                  <a:cubicBezTo>
                    <a:pt x="780" y="2079"/>
                    <a:pt x="780" y="2079"/>
                    <a:pt x="780" y="2079"/>
                  </a:cubicBezTo>
                  <a:cubicBezTo>
                    <a:pt x="882" y="1925"/>
                    <a:pt x="882" y="1925"/>
                    <a:pt x="882" y="1925"/>
                  </a:cubicBezTo>
                  <a:cubicBezTo>
                    <a:pt x="923" y="1933"/>
                    <a:pt x="964" y="1938"/>
                    <a:pt x="1005" y="1941"/>
                  </a:cubicBezTo>
                  <a:cubicBezTo>
                    <a:pt x="1064" y="2116"/>
                    <a:pt x="1064" y="2116"/>
                    <a:pt x="1064" y="2116"/>
                  </a:cubicBezTo>
                  <a:cubicBezTo>
                    <a:pt x="1199" y="2107"/>
                    <a:pt x="1199" y="2107"/>
                    <a:pt x="1199" y="2107"/>
                  </a:cubicBezTo>
                  <a:cubicBezTo>
                    <a:pt x="1233" y="1925"/>
                    <a:pt x="1233" y="1925"/>
                    <a:pt x="1233" y="1925"/>
                  </a:cubicBezTo>
                  <a:cubicBezTo>
                    <a:pt x="1269" y="1918"/>
                    <a:pt x="1306" y="1908"/>
                    <a:pt x="1342" y="1896"/>
                  </a:cubicBezTo>
                  <a:cubicBezTo>
                    <a:pt x="1464" y="2038"/>
                    <a:pt x="1464" y="2038"/>
                    <a:pt x="1464" y="2038"/>
                  </a:cubicBezTo>
                  <a:cubicBezTo>
                    <a:pt x="1584" y="1979"/>
                    <a:pt x="1584" y="1979"/>
                    <a:pt x="1584" y="1979"/>
                  </a:cubicBezTo>
                  <a:cubicBezTo>
                    <a:pt x="1546" y="1795"/>
                    <a:pt x="1546" y="1795"/>
                    <a:pt x="1546" y="1795"/>
                  </a:cubicBezTo>
                  <a:cubicBezTo>
                    <a:pt x="1581" y="1772"/>
                    <a:pt x="1614" y="1747"/>
                    <a:pt x="1645" y="1719"/>
                  </a:cubicBezTo>
                  <a:cubicBezTo>
                    <a:pt x="1811" y="1802"/>
                    <a:pt x="1811" y="1802"/>
                    <a:pt x="1811" y="1802"/>
                  </a:cubicBezTo>
                  <a:cubicBezTo>
                    <a:pt x="1899" y="1700"/>
                    <a:pt x="1899" y="1700"/>
                    <a:pt x="1899" y="1700"/>
                  </a:cubicBezTo>
                  <a:cubicBezTo>
                    <a:pt x="1795" y="1547"/>
                    <a:pt x="1795" y="1547"/>
                    <a:pt x="1795" y="1547"/>
                  </a:cubicBezTo>
                  <a:cubicBezTo>
                    <a:pt x="1816" y="1516"/>
                    <a:pt x="1834" y="1483"/>
                    <a:pt x="1851" y="1450"/>
                  </a:cubicBezTo>
                  <a:cubicBezTo>
                    <a:pt x="2036" y="1463"/>
                    <a:pt x="2036" y="1463"/>
                    <a:pt x="2036" y="1463"/>
                  </a:cubicBezTo>
                  <a:cubicBezTo>
                    <a:pt x="2079" y="1336"/>
                    <a:pt x="2079" y="1336"/>
                    <a:pt x="2079" y="1336"/>
                  </a:cubicBezTo>
                  <a:cubicBezTo>
                    <a:pt x="1925" y="1234"/>
                    <a:pt x="1925" y="1234"/>
                    <a:pt x="1925" y="1234"/>
                  </a:cubicBezTo>
                  <a:cubicBezTo>
                    <a:pt x="1933" y="1193"/>
                    <a:pt x="1938" y="1152"/>
                    <a:pt x="1941" y="1111"/>
                  </a:cubicBezTo>
                  <a:close/>
                  <a:moveTo>
                    <a:pt x="1358" y="1669"/>
                  </a:moveTo>
                  <a:cubicBezTo>
                    <a:pt x="1020" y="1834"/>
                    <a:pt x="613" y="1695"/>
                    <a:pt x="447" y="1357"/>
                  </a:cubicBezTo>
                  <a:cubicBezTo>
                    <a:pt x="282" y="1020"/>
                    <a:pt x="421" y="613"/>
                    <a:pt x="759" y="447"/>
                  </a:cubicBezTo>
                  <a:cubicBezTo>
                    <a:pt x="1096" y="282"/>
                    <a:pt x="1504" y="421"/>
                    <a:pt x="1669" y="759"/>
                  </a:cubicBezTo>
                  <a:cubicBezTo>
                    <a:pt x="1834" y="1096"/>
                    <a:pt x="1695" y="1503"/>
                    <a:pt x="1358" y="16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248"/>
            <p:cNvSpPr>
              <a:spLocks noEditPoints="1"/>
            </p:cNvSpPr>
            <p:nvPr/>
          </p:nvSpPr>
          <p:spPr bwMode="auto">
            <a:xfrm>
              <a:off x="10353815" y="4136875"/>
              <a:ext cx="722313" cy="725487"/>
            </a:xfrm>
            <a:custGeom>
              <a:avLst/>
              <a:gdLst>
                <a:gd name="T0" fmla="*/ 287 w 574"/>
                <a:gd name="T1" fmla="*/ 575 h 575"/>
                <a:gd name="T2" fmla="*/ 0 w 574"/>
                <a:gd name="T3" fmla="*/ 287 h 575"/>
                <a:gd name="T4" fmla="*/ 287 w 574"/>
                <a:gd name="T5" fmla="*/ 0 h 575"/>
                <a:gd name="T6" fmla="*/ 574 w 574"/>
                <a:gd name="T7" fmla="*/ 287 h 575"/>
                <a:gd name="T8" fmla="*/ 287 w 574"/>
                <a:gd name="T9" fmla="*/ 575 h 575"/>
                <a:gd name="T10" fmla="*/ 287 w 574"/>
                <a:gd name="T11" fmla="*/ 160 h 575"/>
                <a:gd name="T12" fmla="*/ 160 w 574"/>
                <a:gd name="T13" fmla="*/ 287 h 575"/>
                <a:gd name="T14" fmla="*/ 287 w 574"/>
                <a:gd name="T15" fmla="*/ 415 h 575"/>
                <a:gd name="T16" fmla="*/ 414 w 574"/>
                <a:gd name="T17" fmla="*/ 287 h 575"/>
                <a:gd name="T18" fmla="*/ 287 w 574"/>
                <a:gd name="T19" fmla="*/ 16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4" h="575">
                  <a:moveTo>
                    <a:pt x="287" y="575"/>
                  </a:moveTo>
                  <a:cubicBezTo>
                    <a:pt x="129" y="575"/>
                    <a:pt x="0" y="446"/>
                    <a:pt x="0" y="287"/>
                  </a:cubicBezTo>
                  <a:cubicBezTo>
                    <a:pt x="0" y="129"/>
                    <a:pt x="129" y="0"/>
                    <a:pt x="287" y="0"/>
                  </a:cubicBezTo>
                  <a:cubicBezTo>
                    <a:pt x="446" y="0"/>
                    <a:pt x="574" y="129"/>
                    <a:pt x="574" y="287"/>
                  </a:cubicBezTo>
                  <a:cubicBezTo>
                    <a:pt x="574" y="446"/>
                    <a:pt x="446" y="575"/>
                    <a:pt x="287" y="575"/>
                  </a:cubicBezTo>
                  <a:close/>
                  <a:moveTo>
                    <a:pt x="287" y="160"/>
                  </a:moveTo>
                  <a:cubicBezTo>
                    <a:pt x="217" y="160"/>
                    <a:pt x="160" y="217"/>
                    <a:pt x="160" y="287"/>
                  </a:cubicBezTo>
                  <a:cubicBezTo>
                    <a:pt x="160" y="358"/>
                    <a:pt x="217" y="415"/>
                    <a:pt x="287" y="415"/>
                  </a:cubicBezTo>
                  <a:cubicBezTo>
                    <a:pt x="357" y="415"/>
                    <a:pt x="414" y="358"/>
                    <a:pt x="414" y="287"/>
                  </a:cubicBezTo>
                  <a:cubicBezTo>
                    <a:pt x="414" y="217"/>
                    <a:pt x="357" y="160"/>
                    <a:pt x="287" y="1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Group 13"/>
          <p:cNvGrpSpPr/>
          <p:nvPr/>
        </p:nvGrpSpPr>
        <p:grpSpPr>
          <a:xfrm>
            <a:off x="8671500" y="1515119"/>
            <a:ext cx="1682312" cy="1682539"/>
            <a:chOff x="9418777" y="1417488"/>
            <a:chExt cx="1682750" cy="1682750"/>
          </a:xfrm>
          <a:solidFill>
            <a:schemeClr val="accent2"/>
          </a:solidFill>
        </p:grpSpPr>
        <p:sp>
          <p:nvSpPr>
            <p:cNvPr id="15" name="Freeform 241"/>
            <p:cNvSpPr>
              <a:spLocks noEditPoints="1"/>
            </p:cNvSpPr>
            <p:nvPr/>
          </p:nvSpPr>
          <p:spPr bwMode="auto">
            <a:xfrm>
              <a:off x="9418777" y="1417488"/>
              <a:ext cx="1682750" cy="1682750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 249"/>
            <p:cNvSpPr>
              <a:spLocks noEditPoints="1"/>
            </p:cNvSpPr>
            <p:nvPr/>
          </p:nvSpPr>
          <p:spPr bwMode="auto">
            <a:xfrm>
              <a:off x="10033140" y="2033437"/>
              <a:ext cx="457200" cy="457200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Group 16"/>
          <p:cNvGrpSpPr/>
          <p:nvPr/>
        </p:nvGrpSpPr>
        <p:grpSpPr>
          <a:xfrm>
            <a:off x="7519052" y="4879526"/>
            <a:ext cx="1429966" cy="1428570"/>
            <a:chOff x="8266030" y="4782316"/>
            <a:chExt cx="1430338" cy="1428750"/>
          </a:xfrm>
          <a:solidFill>
            <a:schemeClr val="accent5"/>
          </a:solidFill>
        </p:grpSpPr>
        <p:sp>
          <p:nvSpPr>
            <p:cNvPr id="18" name="Freeform 242"/>
            <p:cNvSpPr>
              <a:spLocks noEditPoints="1"/>
            </p:cNvSpPr>
            <p:nvPr/>
          </p:nvSpPr>
          <p:spPr bwMode="auto">
            <a:xfrm>
              <a:off x="8266030" y="4782316"/>
              <a:ext cx="1430338" cy="1428750"/>
            </a:xfrm>
            <a:custGeom>
              <a:avLst/>
              <a:gdLst>
                <a:gd name="T0" fmla="*/ 1013 w 1135"/>
                <a:gd name="T1" fmla="*/ 544 h 1134"/>
                <a:gd name="T2" fmla="*/ 1135 w 1135"/>
                <a:gd name="T3" fmla="*/ 472 h 1134"/>
                <a:gd name="T4" fmla="*/ 1107 w 1135"/>
                <a:gd name="T5" fmla="*/ 367 h 1134"/>
                <a:gd name="T6" fmla="*/ 965 w 1135"/>
                <a:gd name="T7" fmla="*/ 366 h 1134"/>
                <a:gd name="T8" fmla="*/ 866 w 1135"/>
                <a:gd name="T9" fmla="*/ 237 h 1134"/>
                <a:gd name="T10" fmla="*/ 901 w 1135"/>
                <a:gd name="T11" fmla="*/ 99 h 1134"/>
                <a:gd name="T12" fmla="*/ 808 w 1135"/>
                <a:gd name="T13" fmla="*/ 45 h 1134"/>
                <a:gd name="T14" fmla="*/ 706 w 1135"/>
                <a:gd name="T15" fmla="*/ 144 h 1134"/>
                <a:gd name="T16" fmla="*/ 544 w 1135"/>
                <a:gd name="T17" fmla="*/ 123 h 1134"/>
                <a:gd name="T18" fmla="*/ 472 w 1135"/>
                <a:gd name="T19" fmla="*/ 0 h 1134"/>
                <a:gd name="T20" fmla="*/ 367 w 1135"/>
                <a:gd name="T21" fmla="*/ 28 h 1134"/>
                <a:gd name="T22" fmla="*/ 365 w 1135"/>
                <a:gd name="T23" fmla="*/ 170 h 1134"/>
                <a:gd name="T24" fmla="*/ 237 w 1135"/>
                <a:gd name="T25" fmla="*/ 269 h 1134"/>
                <a:gd name="T26" fmla="*/ 99 w 1135"/>
                <a:gd name="T27" fmla="*/ 234 h 1134"/>
                <a:gd name="T28" fmla="*/ 45 w 1135"/>
                <a:gd name="T29" fmla="*/ 327 h 1134"/>
                <a:gd name="T30" fmla="*/ 144 w 1135"/>
                <a:gd name="T31" fmla="*/ 429 h 1134"/>
                <a:gd name="T32" fmla="*/ 123 w 1135"/>
                <a:gd name="T33" fmla="*/ 590 h 1134"/>
                <a:gd name="T34" fmla="*/ 0 w 1135"/>
                <a:gd name="T35" fmla="*/ 663 h 1134"/>
                <a:gd name="T36" fmla="*/ 28 w 1135"/>
                <a:gd name="T37" fmla="*/ 767 h 1134"/>
                <a:gd name="T38" fmla="*/ 171 w 1135"/>
                <a:gd name="T39" fmla="*/ 769 h 1134"/>
                <a:gd name="T40" fmla="*/ 269 w 1135"/>
                <a:gd name="T41" fmla="*/ 898 h 1134"/>
                <a:gd name="T42" fmla="*/ 234 w 1135"/>
                <a:gd name="T43" fmla="*/ 1036 h 1134"/>
                <a:gd name="T44" fmla="*/ 328 w 1135"/>
                <a:gd name="T45" fmla="*/ 1090 h 1134"/>
                <a:gd name="T46" fmla="*/ 429 w 1135"/>
                <a:gd name="T47" fmla="*/ 991 h 1134"/>
                <a:gd name="T48" fmla="*/ 591 w 1135"/>
                <a:gd name="T49" fmla="*/ 1012 h 1134"/>
                <a:gd name="T50" fmla="*/ 664 w 1135"/>
                <a:gd name="T51" fmla="*/ 1134 h 1134"/>
                <a:gd name="T52" fmla="*/ 768 w 1135"/>
                <a:gd name="T53" fmla="*/ 1106 h 1134"/>
                <a:gd name="T54" fmla="*/ 770 w 1135"/>
                <a:gd name="T55" fmla="*/ 964 h 1134"/>
                <a:gd name="T56" fmla="*/ 899 w 1135"/>
                <a:gd name="T57" fmla="*/ 865 h 1134"/>
                <a:gd name="T58" fmla="*/ 1036 w 1135"/>
                <a:gd name="T59" fmla="*/ 900 h 1134"/>
                <a:gd name="T60" fmla="*/ 1090 w 1135"/>
                <a:gd name="T61" fmla="*/ 807 h 1134"/>
                <a:gd name="T62" fmla="*/ 992 w 1135"/>
                <a:gd name="T63" fmla="*/ 705 h 1134"/>
                <a:gd name="T64" fmla="*/ 1013 w 1135"/>
                <a:gd name="T65" fmla="*/ 544 h 1134"/>
                <a:gd name="T66" fmla="*/ 593 w 1135"/>
                <a:gd name="T67" fmla="*/ 879 h 1134"/>
                <a:gd name="T68" fmla="*/ 256 w 1135"/>
                <a:gd name="T69" fmla="*/ 593 h 1134"/>
                <a:gd name="T70" fmla="*/ 543 w 1135"/>
                <a:gd name="T71" fmla="*/ 256 h 1134"/>
                <a:gd name="T72" fmla="*/ 879 w 1135"/>
                <a:gd name="T73" fmla="*/ 542 h 1134"/>
                <a:gd name="T74" fmla="*/ 593 w 1135"/>
                <a:gd name="T75" fmla="*/ 879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5" h="1134">
                  <a:moveTo>
                    <a:pt x="1013" y="544"/>
                  </a:moveTo>
                  <a:cubicBezTo>
                    <a:pt x="1135" y="472"/>
                    <a:pt x="1135" y="472"/>
                    <a:pt x="1135" y="472"/>
                  </a:cubicBezTo>
                  <a:cubicBezTo>
                    <a:pt x="1107" y="367"/>
                    <a:pt x="1107" y="367"/>
                    <a:pt x="1107" y="367"/>
                  </a:cubicBezTo>
                  <a:cubicBezTo>
                    <a:pt x="965" y="366"/>
                    <a:pt x="965" y="366"/>
                    <a:pt x="965" y="366"/>
                  </a:cubicBezTo>
                  <a:cubicBezTo>
                    <a:pt x="940" y="317"/>
                    <a:pt x="906" y="273"/>
                    <a:pt x="866" y="237"/>
                  </a:cubicBezTo>
                  <a:cubicBezTo>
                    <a:pt x="901" y="99"/>
                    <a:pt x="901" y="99"/>
                    <a:pt x="901" y="99"/>
                  </a:cubicBezTo>
                  <a:cubicBezTo>
                    <a:pt x="808" y="45"/>
                    <a:pt x="808" y="45"/>
                    <a:pt x="808" y="45"/>
                  </a:cubicBezTo>
                  <a:cubicBezTo>
                    <a:pt x="706" y="144"/>
                    <a:pt x="706" y="144"/>
                    <a:pt x="706" y="144"/>
                  </a:cubicBezTo>
                  <a:cubicBezTo>
                    <a:pt x="655" y="127"/>
                    <a:pt x="601" y="120"/>
                    <a:pt x="544" y="123"/>
                  </a:cubicBezTo>
                  <a:cubicBezTo>
                    <a:pt x="472" y="0"/>
                    <a:pt x="472" y="0"/>
                    <a:pt x="472" y="0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65" y="170"/>
                    <a:pt x="365" y="170"/>
                    <a:pt x="365" y="170"/>
                  </a:cubicBezTo>
                  <a:cubicBezTo>
                    <a:pt x="317" y="195"/>
                    <a:pt x="273" y="229"/>
                    <a:pt x="237" y="269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45" y="327"/>
                    <a:pt x="45" y="327"/>
                    <a:pt x="45" y="327"/>
                  </a:cubicBezTo>
                  <a:cubicBezTo>
                    <a:pt x="144" y="429"/>
                    <a:pt x="144" y="429"/>
                    <a:pt x="144" y="429"/>
                  </a:cubicBezTo>
                  <a:cubicBezTo>
                    <a:pt x="128" y="480"/>
                    <a:pt x="120" y="534"/>
                    <a:pt x="123" y="590"/>
                  </a:cubicBezTo>
                  <a:cubicBezTo>
                    <a:pt x="0" y="663"/>
                    <a:pt x="0" y="663"/>
                    <a:pt x="0" y="663"/>
                  </a:cubicBezTo>
                  <a:cubicBezTo>
                    <a:pt x="28" y="767"/>
                    <a:pt x="28" y="767"/>
                    <a:pt x="28" y="767"/>
                  </a:cubicBezTo>
                  <a:cubicBezTo>
                    <a:pt x="171" y="769"/>
                    <a:pt x="171" y="769"/>
                    <a:pt x="171" y="769"/>
                  </a:cubicBezTo>
                  <a:cubicBezTo>
                    <a:pt x="195" y="818"/>
                    <a:pt x="229" y="862"/>
                    <a:pt x="269" y="898"/>
                  </a:cubicBezTo>
                  <a:cubicBezTo>
                    <a:pt x="234" y="1036"/>
                    <a:pt x="234" y="1036"/>
                    <a:pt x="234" y="1036"/>
                  </a:cubicBezTo>
                  <a:cubicBezTo>
                    <a:pt x="328" y="1090"/>
                    <a:pt x="328" y="1090"/>
                    <a:pt x="328" y="1090"/>
                  </a:cubicBezTo>
                  <a:cubicBezTo>
                    <a:pt x="429" y="991"/>
                    <a:pt x="429" y="991"/>
                    <a:pt x="429" y="991"/>
                  </a:cubicBezTo>
                  <a:cubicBezTo>
                    <a:pt x="480" y="1008"/>
                    <a:pt x="535" y="1015"/>
                    <a:pt x="591" y="1012"/>
                  </a:cubicBezTo>
                  <a:cubicBezTo>
                    <a:pt x="664" y="1134"/>
                    <a:pt x="664" y="1134"/>
                    <a:pt x="664" y="1134"/>
                  </a:cubicBezTo>
                  <a:cubicBezTo>
                    <a:pt x="768" y="1106"/>
                    <a:pt x="768" y="1106"/>
                    <a:pt x="768" y="1106"/>
                  </a:cubicBezTo>
                  <a:cubicBezTo>
                    <a:pt x="770" y="964"/>
                    <a:pt x="770" y="964"/>
                    <a:pt x="770" y="964"/>
                  </a:cubicBezTo>
                  <a:cubicBezTo>
                    <a:pt x="819" y="939"/>
                    <a:pt x="863" y="906"/>
                    <a:pt x="899" y="865"/>
                  </a:cubicBezTo>
                  <a:cubicBezTo>
                    <a:pt x="1036" y="900"/>
                    <a:pt x="1036" y="900"/>
                    <a:pt x="1036" y="900"/>
                  </a:cubicBezTo>
                  <a:cubicBezTo>
                    <a:pt x="1090" y="807"/>
                    <a:pt x="1090" y="807"/>
                    <a:pt x="1090" y="807"/>
                  </a:cubicBezTo>
                  <a:cubicBezTo>
                    <a:pt x="992" y="705"/>
                    <a:pt x="992" y="705"/>
                    <a:pt x="992" y="705"/>
                  </a:cubicBezTo>
                  <a:cubicBezTo>
                    <a:pt x="1008" y="654"/>
                    <a:pt x="1015" y="600"/>
                    <a:pt x="1013" y="544"/>
                  </a:cubicBezTo>
                  <a:close/>
                  <a:moveTo>
                    <a:pt x="593" y="879"/>
                  </a:moveTo>
                  <a:cubicBezTo>
                    <a:pt x="421" y="893"/>
                    <a:pt x="270" y="764"/>
                    <a:pt x="256" y="593"/>
                  </a:cubicBezTo>
                  <a:cubicBezTo>
                    <a:pt x="243" y="421"/>
                    <a:pt x="371" y="270"/>
                    <a:pt x="543" y="256"/>
                  </a:cubicBezTo>
                  <a:cubicBezTo>
                    <a:pt x="714" y="242"/>
                    <a:pt x="865" y="370"/>
                    <a:pt x="879" y="542"/>
                  </a:cubicBezTo>
                  <a:cubicBezTo>
                    <a:pt x="893" y="714"/>
                    <a:pt x="765" y="865"/>
                    <a:pt x="593" y="8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250"/>
            <p:cNvSpPr>
              <a:spLocks noEditPoints="1"/>
            </p:cNvSpPr>
            <p:nvPr/>
          </p:nvSpPr>
          <p:spPr bwMode="auto">
            <a:xfrm>
              <a:off x="8764505" y="5282379"/>
              <a:ext cx="431800" cy="433387"/>
            </a:xfrm>
            <a:custGeom>
              <a:avLst/>
              <a:gdLst>
                <a:gd name="T0" fmla="*/ 171 w 343"/>
                <a:gd name="T1" fmla="*/ 343 h 343"/>
                <a:gd name="T2" fmla="*/ 0 w 343"/>
                <a:gd name="T3" fmla="*/ 171 h 343"/>
                <a:gd name="T4" fmla="*/ 171 w 343"/>
                <a:gd name="T5" fmla="*/ 0 h 343"/>
                <a:gd name="T6" fmla="*/ 343 w 343"/>
                <a:gd name="T7" fmla="*/ 171 h 343"/>
                <a:gd name="T8" fmla="*/ 171 w 343"/>
                <a:gd name="T9" fmla="*/ 343 h 343"/>
                <a:gd name="T10" fmla="*/ 171 w 343"/>
                <a:gd name="T11" fmla="*/ 100 h 343"/>
                <a:gd name="T12" fmla="*/ 100 w 343"/>
                <a:gd name="T13" fmla="*/ 171 h 343"/>
                <a:gd name="T14" fmla="*/ 171 w 343"/>
                <a:gd name="T15" fmla="*/ 243 h 343"/>
                <a:gd name="T16" fmla="*/ 243 w 343"/>
                <a:gd name="T17" fmla="*/ 171 h 343"/>
                <a:gd name="T18" fmla="*/ 171 w 343"/>
                <a:gd name="T19" fmla="*/ 10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3" h="343">
                  <a:moveTo>
                    <a:pt x="171" y="343"/>
                  </a:moveTo>
                  <a:cubicBezTo>
                    <a:pt x="77" y="343"/>
                    <a:pt x="0" y="266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66" y="0"/>
                    <a:pt x="343" y="77"/>
                    <a:pt x="343" y="171"/>
                  </a:cubicBezTo>
                  <a:cubicBezTo>
                    <a:pt x="343" y="266"/>
                    <a:pt x="266" y="343"/>
                    <a:pt x="171" y="343"/>
                  </a:cubicBezTo>
                  <a:close/>
                  <a:moveTo>
                    <a:pt x="171" y="100"/>
                  </a:moveTo>
                  <a:cubicBezTo>
                    <a:pt x="132" y="100"/>
                    <a:pt x="100" y="132"/>
                    <a:pt x="100" y="171"/>
                  </a:cubicBezTo>
                  <a:cubicBezTo>
                    <a:pt x="100" y="211"/>
                    <a:pt x="132" y="243"/>
                    <a:pt x="171" y="243"/>
                  </a:cubicBezTo>
                  <a:cubicBezTo>
                    <a:pt x="211" y="243"/>
                    <a:pt x="243" y="211"/>
                    <a:pt x="243" y="171"/>
                  </a:cubicBezTo>
                  <a:cubicBezTo>
                    <a:pt x="243" y="132"/>
                    <a:pt x="211" y="100"/>
                    <a:pt x="171" y="1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4" name="Text Placeholder 32"/>
          <p:cNvSpPr txBox="1">
            <a:spLocks/>
          </p:cNvSpPr>
          <p:nvPr/>
        </p:nvSpPr>
        <p:spPr bwMode="auto">
          <a:xfrm>
            <a:off x="993375" y="2677362"/>
            <a:ext cx="5107244" cy="734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en-US" altLang="zh-CN" sz="1200" dirty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所有文字都可以随意更改成您的文字内容 鼠标点击修改的地方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所有文字都可以随意更改成您的文字内容 鼠标点击修改的地方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CN" sz="1200" dirty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Text Placeholder 33"/>
          <p:cNvSpPr txBox="1">
            <a:spLocks/>
          </p:cNvSpPr>
          <p:nvPr/>
        </p:nvSpPr>
        <p:spPr>
          <a:xfrm>
            <a:off x="1040243" y="2582493"/>
            <a:ext cx="5221514" cy="27460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199" fontAlgn="auto">
              <a:spcAft>
                <a:spcPts val="0"/>
              </a:spcAft>
              <a:buNone/>
              <a:defRPr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点击输入标题</a:t>
            </a:r>
            <a:endParaRPr lang="en-AU" altLang="zh-CN" sz="1599" b="1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Text Placeholder 32"/>
          <p:cNvSpPr txBox="1">
            <a:spLocks/>
          </p:cNvSpPr>
          <p:nvPr/>
        </p:nvSpPr>
        <p:spPr bwMode="auto">
          <a:xfrm>
            <a:off x="1701214" y="4035583"/>
            <a:ext cx="1728338" cy="56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en-US" altLang="zh-CN" sz="1066" dirty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所有文字都可以随意更改成您的文字内容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Text Placeholder 33"/>
          <p:cNvSpPr txBox="1">
            <a:spLocks/>
          </p:cNvSpPr>
          <p:nvPr/>
        </p:nvSpPr>
        <p:spPr bwMode="auto">
          <a:xfrm>
            <a:off x="1701213" y="3802251"/>
            <a:ext cx="1563281" cy="31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609199" fontAlgn="auto">
              <a:spcAft>
                <a:spcPts val="0"/>
              </a:spcAft>
              <a:defRPr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en-AU" altLang="zh-CN" sz="1599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 bwMode="auto">
          <a:xfrm>
            <a:off x="1701214" y="4978441"/>
            <a:ext cx="1750557" cy="56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en-US" altLang="zh-CN" sz="1066" dirty="0">
              <a:solidFill>
                <a:schemeClr val="bg2">
                  <a:lumMod val="7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所有文字都可以随意更改成您的文字内容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Text Placeholder 33"/>
          <p:cNvSpPr txBox="1">
            <a:spLocks/>
          </p:cNvSpPr>
          <p:nvPr/>
        </p:nvSpPr>
        <p:spPr>
          <a:xfrm>
            <a:off x="1701213" y="4745107"/>
            <a:ext cx="1563281" cy="31904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09199" fontAlgn="auto">
              <a:spcAft>
                <a:spcPts val="0"/>
              </a:spcAft>
              <a:buNone/>
              <a:defRPr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点击输入标题</a:t>
            </a:r>
            <a:endParaRPr lang="en-AU" altLang="zh-CN" sz="1599" b="1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 Placeholder 32"/>
          <p:cNvSpPr txBox="1">
            <a:spLocks/>
          </p:cNvSpPr>
          <p:nvPr/>
        </p:nvSpPr>
        <p:spPr bwMode="auto">
          <a:xfrm>
            <a:off x="4450050" y="4035583"/>
            <a:ext cx="1764840" cy="56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所有文字都可</a:t>
            </a:r>
            <a:r>
              <a:rPr lang="zh-CN" altLang="en-US" sz="1066" dirty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以随意更改成您的文字内容</a:t>
            </a:r>
            <a:endParaRPr lang="en-US" altLang="zh-CN" sz="1066" dirty="0">
              <a:solidFill>
                <a:srgbClr val="BFBFB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Text Placeholder 33"/>
          <p:cNvSpPr txBox="1">
            <a:spLocks/>
          </p:cNvSpPr>
          <p:nvPr/>
        </p:nvSpPr>
        <p:spPr bwMode="auto">
          <a:xfrm>
            <a:off x="4450048" y="3802251"/>
            <a:ext cx="1563281" cy="31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609199" fontAlgn="auto">
              <a:spcAft>
                <a:spcPts val="0"/>
              </a:spcAft>
              <a:defRPr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  <a:endParaRPr lang="en-AU" altLang="zh-CN" sz="1599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Text Placeholder 32"/>
          <p:cNvSpPr txBox="1">
            <a:spLocks/>
          </p:cNvSpPr>
          <p:nvPr/>
        </p:nvSpPr>
        <p:spPr bwMode="auto">
          <a:xfrm>
            <a:off x="4450050" y="4978441"/>
            <a:ext cx="1764840" cy="561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所有文字都可以随意更改成您的文字内容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Text Placeholder 33"/>
          <p:cNvSpPr txBox="1">
            <a:spLocks/>
          </p:cNvSpPr>
          <p:nvPr/>
        </p:nvSpPr>
        <p:spPr>
          <a:xfrm>
            <a:off x="4450048" y="4745107"/>
            <a:ext cx="1563281" cy="31904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09199" fontAlgn="auto">
              <a:spcAft>
                <a:spcPts val="0"/>
              </a:spcAft>
              <a:buNone/>
              <a:defRPr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点击输入标题</a:t>
            </a:r>
            <a:endParaRPr lang="en-AU" altLang="zh-CN" sz="1599" b="1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1" name="Group 19"/>
          <p:cNvGrpSpPr>
            <a:grpSpLocks/>
          </p:cNvGrpSpPr>
          <p:nvPr/>
        </p:nvGrpSpPr>
        <p:grpSpPr bwMode="auto">
          <a:xfrm>
            <a:off x="993374" y="3808599"/>
            <a:ext cx="550720" cy="552380"/>
            <a:chOff x="729881" y="3037332"/>
            <a:chExt cx="551992" cy="551992"/>
          </a:xfrm>
        </p:grpSpPr>
        <p:sp>
          <p:nvSpPr>
            <p:cNvPr id="56" name="Oval 55"/>
            <p:cNvSpPr>
              <a:spLocks noChangeAspect="1"/>
            </p:cNvSpPr>
            <p:nvPr/>
          </p:nvSpPr>
          <p:spPr>
            <a:xfrm>
              <a:off x="729881" y="3037332"/>
              <a:ext cx="551992" cy="5519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96"/>
            <p:cNvSpPr>
              <a:spLocks noChangeArrowheads="1"/>
            </p:cNvSpPr>
            <p:nvPr/>
          </p:nvSpPr>
          <p:spPr bwMode="auto">
            <a:xfrm>
              <a:off x="863478" y="3193464"/>
              <a:ext cx="298016" cy="261093"/>
            </a:xfrm>
            <a:custGeom>
              <a:avLst/>
              <a:gdLst>
                <a:gd name="T0" fmla="*/ 265036 w 497"/>
                <a:gd name="T1" fmla="*/ 0 h 435"/>
                <a:gd name="T2" fmla="*/ 265036 w 497"/>
                <a:gd name="T3" fmla="*/ 0 h 435"/>
                <a:gd name="T4" fmla="*/ 31780 w 497"/>
                <a:gd name="T5" fmla="*/ 0 h 435"/>
                <a:gd name="T6" fmla="*/ 0 w 497"/>
                <a:gd name="T7" fmla="*/ 26409 h 435"/>
                <a:gd name="T8" fmla="*/ 0 w 497"/>
                <a:gd name="T9" fmla="*/ 191468 h 435"/>
                <a:gd name="T10" fmla="*/ 26384 w 497"/>
                <a:gd name="T11" fmla="*/ 228681 h 435"/>
                <a:gd name="T12" fmla="*/ 95941 w 497"/>
                <a:gd name="T13" fmla="*/ 239485 h 435"/>
                <a:gd name="T14" fmla="*/ 73754 w 497"/>
                <a:gd name="T15" fmla="*/ 260493 h 435"/>
                <a:gd name="T16" fmla="*/ 223062 w 497"/>
                <a:gd name="T17" fmla="*/ 260493 h 435"/>
                <a:gd name="T18" fmla="*/ 201476 w 497"/>
                <a:gd name="T19" fmla="*/ 239485 h 435"/>
                <a:gd name="T20" fmla="*/ 270433 w 497"/>
                <a:gd name="T21" fmla="*/ 228681 h 435"/>
                <a:gd name="T22" fmla="*/ 297416 w 497"/>
                <a:gd name="T23" fmla="*/ 191468 h 435"/>
                <a:gd name="T24" fmla="*/ 297416 w 497"/>
                <a:gd name="T25" fmla="*/ 26409 h 435"/>
                <a:gd name="T26" fmla="*/ 265036 w 497"/>
                <a:gd name="T27" fmla="*/ 0 h 435"/>
                <a:gd name="T28" fmla="*/ 265036 w 497"/>
                <a:gd name="T29" fmla="*/ 191468 h 435"/>
                <a:gd name="T30" fmla="*/ 265036 w 497"/>
                <a:gd name="T31" fmla="*/ 191468 h 435"/>
                <a:gd name="T32" fmla="*/ 31780 w 497"/>
                <a:gd name="T33" fmla="*/ 191468 h 435"/>
                <a:gd name="T34" fmla="*/ 31780 w 497"/>
                <a:gd name="T35" fmla="*/ 26409 h 435"/>
                <a:gd name="T36" fmla="*/ 265036 w 497"/>
                <a:gd name="T37" fmla="*/ 26409 h 435"/>
                <a:gd name="T38" fmla="*/ 265036 w 497"/>
                <a:gd name="T39" fmla="*/ 191468 h 4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7" h="435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6" y="0"/>
                    <a:pt x="0" y="17"/>
                    <a:pt x="0" y="44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45"/>
                    <a:pt x="17" y="372"/>
                    <a:pt x="44" y="381"/>
                  </a:cubicBezTo>
                  <a:cubicBezTo>
                    <a:pt x="160" y="399"/>
                    <a:pt x="160" y="399"/>
                    <a:pt x="160" y="399"/>
                  </a:cubicBezTo>
                  <a:cubicBezTo>
                    <a:pt x="160" y="399"/>
                    <a:pt x="62" y="434"/>
                    <a:pt x="123" y="434"/>
                  </a:cubicBezTo>
                  <a:cubicBezTo>
                    <a:pt x="372" y="434"/>
                    <a:pt x="372" y="434"/>
                    <a:pt x="372" y="434"/>
                  </a:cubicBezTo>
                  <a:cubicBezTo>
                    <a:pt x="434" y="434"/>
                    <a:pt x="336" y="399"/>
                    <a:pt x="336" y="399"/>
                  </a:cubicBezTo>
                  <a:cubicBezTo>
                    <a:pt x="451" y="381"/>
                    <a:pt x="451" y="381"/>
                    <a:pt x="451" y="381"/>
                  </a:cubicBezTo>
                  <a:cubicBezTo>
                    <a:pt x="479" y="372"/>
                    <a:pt x="496" y="345"/>
                    <a:pt x="496" y="319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70" y="0"/>
                    <a:pt x="442" y="0"/>
                  </a:cubicBezTo>
                  <a:close/>
                  <a:moveTo>
                    <a:pt x="442" y="319"/>
                  </a:moveTo>
                  <a:lnTo>
                    <a:pt x="442" y="319"/>
                  </a:lnTo>
                  <a:cubicBezTo>
                    <a:pt x="53" y="319"/>
                    <a:pt x="53" y="319"/>
                    <a:pt x="53" y="319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2" y="44"/>
                    <a:pt x="442" y="44"/>
                    <a:pt x="442" y="44"/>
                  </a:cubicBezTo>
                  <a:lnTo>
                    <a:pt x="442" y="3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Group 20"/>
          <p:cNvGrpSpPr>
            <a:grpSpLocks/>
          </p:cNvGrpSpPr>
          <p:nvPr/>
        </p:nvGrpSpPr>
        <p:grpSpPr bwMode="auto">
          <a:xfrm>
            <a:off x="3751729" y="3845107"/>
            <a:ext cx="552307" cy="552380"/>
            <a:chOff x="3480075" y="3037332"/>
            <a:chExt cx="551992" cy="55199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3480075" y="3037332"/>
              <a:ext cx="551992" cy="5519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29"/>
            <p:cNvSpPr>
              <a:spLocks noChangeArrowheads="1"/>
            </p:cNvSpPr>
            <p:nvPr/>
          </p:nvSpPr>
          <p:spPr bwMode="auto">
            <a:xfrm>
              <a:off x="3623496" y="3174870"/>
              <a:ext cx="266367" cy="276915"/>
            </a:xfrm>
            <a:custGeom>
              <a:avLst/>
              <a:gdLst>
                <a:gd name="T0" fmla="*/ 148782 w 444"/>
                <a:gd name="T1" fmla="*/ 201992 h 462"/>
                <a:gd name="T2" fmla="*/ 148782 w 444"/>
                <a:gd name="T3" fmla="*/ 201992 h 462"/>
                <a:gd name="T4" fmla="*/ 191976 w 444"/>
                <a:gd name="T5" fmla="*/ 154041 h 462"/>
                <a:gd name="T6" fmla="*/ 265767 w 444"/>
                <a:gd name="T7" fmla="*/ 42556 h 462"/>
                <a:gd name="T8" fmla="*/ 255568 w 444"/>
                <a:gd name="T9" fmla="*/ 31767 h 462"/>
                <a:gd name="T10" fmla="*/ 207574 w 444"/>
                <a:gd name="T11" fmla="*/ 31767 h 462"/>
                <a:gd name="T12" fmla="*/ 133184 w 444"/>
                <a:gd name="T13" fmla="*/ 0 h 462"/>
                <a:gd name="T14" fmla="*/ 58793 w 444"/>
                <a:gd name="T15" fmla="*/ 31767 h 462"/>
                <a:gd name="T16" fmla="*/ 10799 w 444"/>
                <a:gd name="T17" fmla="*/ 31767 h 462"/>
                <a:gd name="T18" fmla="*/ 0 w 444"/>
                <a:gd name="T19" fmla="*/ 42556 h 462"/>
                <a:gd name="T20" fmla="*/ 74391 w 444"/>
                <a:gd name="T21" fmla="*/ 154041 h 462"/>
                <a:gd name="T22" fmla="*/ 116986 w 444"/>
                <a:gd name="T23" fmla="*/ 201992 h 462"/>
                <a:gd name="T24" fmla="*/ 116986 w 444"/>
                <a:gd name="T25" fmla="*/ 222971 h 462"/>
                <a:gd name="T26" fmla="*/ 64192 w 444"/>
                <a:gd name="T27" fmla="*/ 249343 h 462"/>
                <a:gd name="T28" fmla="*/ 133184 w 444"/>
                <a:gd name="T29" fmla="*/ 276316 h 462"/>
                <a:gd name="T30" fmla="*/ 196776 w 444"/>
                <a:gd name="T31" fmla="*/ 249343 h 462"/>
                <a:gd name="T32" fmla="*/ 148782 w 444"/>
                <a:gd name="T33" fmla="*/ 222971 h 462"/>
                <a:gd name="T34" fmla="*/ 148782 w 444"/>
                <a:gd name="T35" fmla="*/ 201992 h 462"/>
                <a:gd name="T36" fmla="*/ 191976 w 444"/>
                <a:gd name="T37" fmla="*/ 127069 h 462"/>
                <a:gd name="T38" fmla="*/ 191976 w 444"/>
                <a:gd name="T39" fmla="*/ 127069 h 462"/>
                <a:gd name="T40" fmla="*/ 207574 w 444"/>
                <a:gd name="T41" fmla="*/ 53345 h 462"/>
                <a:gd name="T42" fmla="*/ 244770 w 444"/>
                <a:gd name="T43" fmla="*/ 53345 h 462"/>
                <a:gd name="T44" fmla="*/ 191976 w 444"/>
                <a:gd name="T45" fmla="*/ 127069 h 462"/>
                <a:gd name="T46" fmla="*/ 133184 w 444"/>
                <a:gd name="T47" fmla="*/ 21578 h 462"/>
                <a:gd name="T48" fmla="*/ 133184 w 444"/>
                <a:gd name="T49" fmla="*/ 21578 h 462"/>
                <a:gd name="T50" fmla="*/ 191976 w 444"/>
                <a:gd name="T51" fmla="*/ 42556 h 462"/>
                <a:gd name="T52" fmla="*/ 133184 w 444"/>
                <a:gd name="T53" fmla="*/ 68929 h 462"/>
                <a:gd name="T54" fmla="*/ 74391 w 444"/>
                <a:gd name="T55" fmla="*/ 42556 h 462"/>
                <a:gd name="T56" fmla="*/ 133184 w 444"/>
                <a:gd name="T57" fmla="*/ 21578 h 462"/>
                <a:gd name="T58" fmla="*/ 21597 w 444"/>
                <a:gd name="T59" fmla="*/ 53345 h 462"/>
                <a:gd name="T60" fmla="*/ 21597 w 444"/>
                <a:gd name="T61" fmla="*/ 53345 h 462"/>
                <a:gd name="T62" fmla="*/ 58793 w 444"/>
                <a:gd name="T63" fmla="*/ 53345 h 462"/>
                <a:gd name="T64" fmla="*/ 74391 w 444"/>
                <a:gd name="T65" fmla="*/ 127069 h 462"/>
                <a:gd name="T66" fmla="*/ 21597 w 444"/>
                <a:gd name="T67" fmla="*/ 53345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" name="Group 23"/>
          <p:cNvGrpSpPr>
            <a:grpSpLocks/>
          </p:cNvGrpSpPr>
          <p:nvPr/>
        </p:nvGrpSpPr>
        <p:grpSpPr bwMode="auto">
          <a:xfrm>
            <a:off x="993374" y="4751457"/>
            <a:ext cx="550720" cy="552380"/>
            <a:chOff x="729881" y="3980449"/>
            <a:chExt cx="551992" cy="551992"/>
          </a:xfrm>
        </p:grpSpPr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729881" y="3980449"/>
              <a:ext cx="551992" cy="5519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endParaRPr lang="zh-CN" altLang="zh-CN">
                <a:solidFill>
                  <a:srgbClr val="F3374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166"/>
            <p:cNvSpPr>
              <a:spLocks noChangeArrowheads="1"/>
            </p:cNvSpPr>
            <p:nvPr/>
          </p:nvSpPr>
          <p:spPr bwMode="auto">
            <a:xfrm>
              <a:off x="876178" y="4109234"/>
              <a:ext cx="232083" cy="266367"/>
            </a:xfrm>
            <a:custGeom>
              <a:avLst/>
              <a:gdLst>
                <a:gd name="T0" fmla="*/ 220776 w 390"/>
                <a:gd name="T1" fmla="*/ 0 h 445"/>
                <a:gd name="T2" fmla="*/ 220776 w 390"/>
                <a:gd name="T3" fmla="*/ 0 h 445"/>
                <a:gd name="T4" fmla="*/ 184476 w 390"/>
                <a:gd name="T5" fmla="*/ 0 h 445"/>
                <a:gd name="T6" fmla="*/ 173765 w 390"/>
                <a:gd name="T7" fmla="*/ 16760 h 445"/>
                <a:gd name="T8" fmla="*/ 173765 w 390"/>
                <a:gd name="T9" fmla="*/ 265768 h 445"/>
                <a:gd name="T10" fmla="*/ 231488 w 390"/>
                <a:gd name="T11" fmla="*/ 265768 h 445"/>
                <a:gd name="T12" fmla="*/ 231488 w 390"/>
                <a:gd name="T13" fmla="*/ 16760 h 445"/>
                <a:gd name="T14" fmla="*/ 220776 w 390"/>
                <a:gd name="T15" fmla="*/ 0 h 445"/>
                <a:gd name="T16" fmla="*/ 131514 w 390"/>
                <a:gd name="T17" fmla="*/ 90385 h 445"/>
                <a:gd name="T18" fmla="*/ 131514 w 390"/>
                <a:gd name="T19" fmla="*/ 90385 h 445"/>
                <a:gd name="T20" fmla="*/ 99974 w 390"/>
                <a:gd name="T21" fmla="*/ 90385 h 445"/>
                <a:gd name="T22" fmla="*/ 83907 w 390"/>
                <a:gd name="T23" fmla="*/ 106547 h 445"/>
                <a:gd name="T24" fmla="*/ 83907 w 390"/>
                <a:gd name="T25" fmla="*/ 265768 h 445"/>
                <a:gd name="T26" fmla="*/ 147581 w 390"/>
                <a:gd name="T27" fmla="*/ 265768 h 445"/>
                <a:gd name="T28" fmla="*/ 147581 w 390"/>
                <a:gd name="T29" fmla="*/ 106547 h 445"/>
                <a:gd name="T30" fmla="*/ 131514 w 390"/>
                <a:gd name="T31" fmla="*/ 90385 h 445"/>
                <a:gd name="T32" fmla="*/ 41656 w 390"/>
                <a:gd name="T33" fmla="*/ 180770 h 445"/>
                <a:gd name="T34" fmla="*/ 41656 w 390"/>
                <a:gd name="T35" fmla="*/ 180770 h 445"/>
                <a:gd name="T36" fmla="*/ 10116 w 390"/>
                <a:gd name="T37" fmla="*/ 180770 h 445"/>
                <a:gd name="T38" fmla="*/ 0 w 390"/>
                <a:gd name="T39" fmla="*/ 190946 h 445"/>
                <a:gd name="T40" fmla="*/ 0 w 390"/>
                <a:gd name="T41" fmla="*/ 265768 h 445"/>
                <a:gd name="T42" fmla="*/ 57723 w 390"/>
                <a:gd name="T43" fmla="*/ 265768 h 445"/>
                <a:gd name="T44" fmla="*/ 57723 w 390"/>
                <a:gd name="T45" fmla="*/ 190946 h 445"/>
                <a:gd name="T46" fmla="*/ 41656 w 390"/>
                <a:gd name="T47" fmla="*/ 180770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Group 24"/>
          <p:cNvGrpSpPr>
            <a:grpSpLocks/>
          </p:cNvGrpSpPr>
          <p:nvPr/>
        </p:nvGrpSpPr>
        <p:grpSpPr bwMode="auto">
          <a:xfrm>
            <a:off x="3742207" y="4751457"/>
            <a:ext cx="552307" cy="552380"/>
            <a:chOff x="3480075" y="3980449"/>
            <a:chExt cx="551992" cy="55199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480075" y="3980449"/>
              <a:ext cx="551992" cy="5519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/>
              <a:endParaRPr lang="zh-CN" altLang="zh-CN">
                <a:solidFill>
                  <a:srgbClr val="F3374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 36"/>
            <p:cNvSpPr>
              <a:spLocks noChangeArrowheads="1"/>
            </p:cNvSpPr>
            <p:nvPr/>
          </p:nvSpPr>
          <p:spPr bwMode="auto">
            <a:xfrm>
              <a:off x="3627670" y="4125899"/>
              <a:ext cx="287467" cy="261092"/>
            </a:xfrm>
            <a:custGeom>
              <a:avLst/>
              <a:gdLst>
                <a:gd name="T0" fmla="*/ 143135 w 480"/>
                <a:gd name="T1" fmla="*/ 196418 h 436"/>
                <a:gd name="T2" fmla="*/ 143135 w 480"/>
                <a:gd name="T3" fmla="*/ 196418 h 436"/>
                <a:gd name="T4" fmla="*/ 111393 w 480"/>
                <a:gd name="T5" fmla="*/ 228755 h 436"/>
                <a:gd name="T6" fmla="*/ 143135 w 480"/>
                <a:gd name="T7" fmla="*/ 260493 h 436"/>
                <a:gd name="T8" fmla="*/ 174876 w 480"/>
                <a:gd name="T9" fmla="*/ 228755 h 436"/>
                <a:gd name="T10" fmla="*/ 143135 w 480"/>
                <a:gd name="T11" fmla="*/ 196418 h 436"/>
                <a:gd name="T12" fmla="*/ 79652 w 480"/>
                <a:gd name="T13" fmla="*/ 164680 h 436"/>
                <a:gd name="T14" fmla="*/ 79652 w 480"/>
                <a:gd name="T15" fmla="*/ 164680 h 436"/>
                <a:gd name="T16" fmla="*/ 100613 w 480"/>
                <a:gd name="T17" fmla="*/ 186238 h 436"/>
                <a:gd name="T18" fmla="*/ 185656 w 480"/>
                <a:gd name="T19" fmla="*/ 186238 h 436"/>
                <a:gd name="T20" fmla="*/ 206617 w 480"/>
                <a:gd name="T21" fmla="*/ 164680 h 436"/>
                <a:gd name="T22" fmla="*/ 79652 w 480"/>
                <a:gd name="T23" fmla="*/ 164680 h 436"/>
                <a:gd name="T24" fmla="*/ 37131 w 480"/>
                <a:gd name="T25" fmla="*/ 122162 h 436"/>
                <a:gd name="T26" fmla="*/ 37131 w 480"/>
                <a:gd name="T27" fmla="*/ 122162 h 436"/>
                <a:gd name="T28" fmla="*/ 58691 w 480"/>
                <a:gd name="T29" fmla="*/ 143720 h 436"/>
                <a:gd name="T30" fmla="*/ 228177 w 480"/>
                <a:gd name="T31" fmla="*/ 143720 h 436"/>
                <a:gd name="T32" fmla="*/ 249737 w 480"/>
                <a:gd name="T33" fmla="*/ 122162 h 436"/>
                <a:gd name="T34" fmla="*/ 37131 w 480"/>
                <a:gd name="T35" fmla="*/ 122162 h 436"/>
                <a:gd name="T36" fmla="*/ 0 w 480"/>
                <a:gd name="T37" fmla="*/ 80244 h 436"/>
                <a:gd name="T38" fmla="*/ 0 w 480"/>
                <a:gd name="T39" fmla="*/ 80244 h 436"/>
                <a:gd name="T40" fmla="*/ 15571 w 480"/>
                <a:gd name="T41" fmla="*/ 101203 h 436"/>
                <a:gd name="T42" fmla="*/ 265308 w 480"/>
                <a:gd name="T43" fmla="*/ 101203 h 436"/>
                <a:gd name="T44" fmla="*/ 286868 w 480"/>
                <a:gd name="T45" fmla="*/ 80244 h 436"/>
                <a:gd name="T46" fmla="*/ 0 w 480"/>
                <a:gd name="T47" fmla="*/ 80244 h 4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80" h="436">
                  <a:moveTo>
                    <a:pt x="239" y="328"/>
                  </a:moveTo>
                  <a:lnTo>
                    <a:pt x="239" y="328"/>
                  </a:lnTo>
                  <a:cubicBezTo>
                    <a:pt x="213" y="328"/>
                    <a:pt x="186" y="355"/>
                    <a:pt x="186" y="382"/>
                  </a:cubicBezTo>
                  <a:cubicBezTo>
                    <a:pt x="186" y="409"/>
                    <a:pt x="213" y="435"/>
                    <a:pt x="239" y="435"/>
                  </a:cubicBezTo>
                  <a:cubicBezTo>
                    <a:pt x="266" y="435"/>
                    <a:pt x="292" y="409"/>
                    <a:pt x="292" y="382"/>
                  </a:cubicBezTo>
                  <a:cubicBezTo>
                    <a:pt x="292" y="355"/>
                    <a:pt x="266" y="328"/>
                    <a:pt x="239" y="328"/>
                  </a:cubicBezTo>
                  <a:close/>
                  <a:moveTo>
                    <a:pt x="133" y="275"/>
                  </a:moveTo>
                  <a:lnTo>
                    <a:pt x="133" y="275"/>
                  </a:lnTo>
                  <a:cubicBezTo>
                    <a:pt x="168" y="311"/>
                    <a:pt x="168" y="311"/>
                    <a:pt x="168" y="311"/>
                  </a:cubicBezTo>
                  <a:cubicBezTo>
                    <a:pt x="204" y="275"/>
                    <a:pt x="266" y="275"/>
                    <a:pt x="310" y="311"/>
                  </a:cubicBezTo>
                  <a:cubicBezTo>
                    <a:pt x="345" y="275"/>
                    <a:pt x="345" y="275"/>
                    <a:pt x="345" y="275"/>
                  </a:cubicBezTo>
                  <a:cubicBezTo>
                    <a:pt x="283" y="222"/>
                    <a:pt x="195" y="222"/>
                    <a:pt x="133" y="275"/>
                  </a:cubicBezTo>
                  <a:close/>
                  <a:moveTo>
                    <a:pt x="62" y="204"/>
                  </a:moveTo>
                  <a:lnTo>
                    <a:pt x="62" y="204"/>
                  </a:lnTo>
                  <a:cubicBezTo>
                    <a:pt x="98" y="240"/>
                    <a:pt x="98" y="240"/>
                    <a:pt x="98" y="240"/>
                  </a:cubicBezTo>
                  <a:cubicBezTo>
                    <a:pt x="177" y="169"/>
                    <a:pt x="301" y="169"/>
                    <a:pt x="381" y="240"/>
                  </a:cubicBezTo>
                  <a:cubicBezTo>
                    <a:pt x="417" y="204"/>
                    <a:pt x="417" y="204"/>
                    <a:pt x="417" y="204"/>
                  </a:cubicBezTo>
                  <a:cubicBezTo>
                    <a:pt x="319" y="107"/>
                    <a:pt x="160" y="107"/>
                    <a:pt x="62" y="204"/>
                  </a:cubicBezTo>
                  <a:close/>
                  <a:moveTo>
                    <a:pt x="0" y="134"/>
                  </a:moveTo>
                  <a:lnTo>
                    <a:pt x="0" y="134"/>
                  </a:lnTo>
                  <a:cubicBezTo>
                    <a:pt x="26" y="169"/>
                    <a:pt x="26" y="169"/>
                    <a:pt x="26" y="169"/>
                  </a:cubicBezTo>
                  <a:cubicBezTo>
                    <a:pt x="142" y="54"/>
                    <a:pt x="328" y="54"/>
                    <a:pt x="443" y="169"/>
                  </a:cubicBezTo>
                  <a:cubicBezTo>
                    <a:pt x="479" y="134"/>
                    <a:pt x="479" y="134"/>
                    <a:pt x="479" y="134"/>
                  </a:cubicBezTo>
                  <a:cubicBezTo>
                    <a:pt x="345" y="0"/>
                    <a:pt x="133" y="0"/>
                    <a:pt x="0" y="1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361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7" grpId="0"/>
      <p:bldP spid="58" grpId="0"/>
      <p:bldP spid="60" grpId="0"/>
      <p:bldP spid="61" grpId="0"/>
      <p:bldP spid="63" grpId="0"/>
      <p:bldP spid="64" grpId="0"/>
      <p:bldP spid="66" grpId="0"/>
      <p:bldP spid="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1582A73-3D42-4933-BFFE-82B0960616D3}"/>
              </a:ext>
            </a:extLst>
          </p:cNvPr>
          <p:cNvSpPr txBox="1"/>
          <p:nvPr/>
        </p:nvSpPr>
        <p:spPr>
          <a:xfrm>
            <a:off x="5878388" y="2420888"/>
            <a:ext cx="3675415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400" b="1" kern="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75775A-DABB-4259-B0AE-500C1ECA9784}"/>
              </a:ext>
            </a:extLst>
          </p:cNvPr>
          <p:cNvSpPr txBox="1">
            <a:spLocks/>
          </p:cNvSpPr>
          <p:nvPr/>
        </p:nvSpPr>
        <p:spPr>
          <a:xfrm>
            <a:off x="5878387" y="3378126"/>
            <a:ext cx="5608225" cy="8174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  <a:defRPr/>
            </a:pPr>
            <a:r>
              <a:rPr lang="id-ID" sz="1400" spc="300" dirty="0">
                <a:solidFill>
                  <a:srgbClr val="46537A"/>
                </a:solidFill>
                <a:cs typeface="+mn-ea"/>
                <a:sym typeface="+mn-lt"/>
              </a:rPr>
              <a:t>Ut wisi enim ad minim veniam, quis nostrud exerci tation ullamcorper nibh euismod tincidunt ut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E117E9B-7D2F-4029-92D7-EE1C91AEEBBE}"/>
              </a:ext>
            </a:extLst>
          </p:cNvPr>
          <p:cNvSpPr txBox="1"/>
          <p:nvPr/>
        </p:nvSpPr>
        <p:spPr>
          <a:xfrm>
            <a:off x="4654252" y="1196752"/>
            <a:ext cx="3457928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FFC000"/>
                </a:solidFill>
                <a:latin typeface="+mn-lt"/>
                <a:ea typeface="+mn-ea"/>
                <a:cs typeface="+mn-ea"/>
                <a:sym typeface="+mn-lt"/>
              </a:rPr>
              <a:t>THREE</a:t>
            </a:r>
            <a:endParaRPr lang="zh-CN" altLang="en-US" sz="7200" b="1" dirty="0">
              <a:solidFill>
                <a:srgbClr val="FFC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596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CC222031-684E-4F4D-9B48-D568C4E9E8FB}"/>
              </a:ext>
            </a:extLst>
          </p:cNvPr>
          <p:cNvGrpSpPr/>
          <p:nvPr/>
        </p:nvGrpSpPr>
        <p:grpSpPr>
          <a:xfrm>
            <a:off x="1716915" y="2110611"/>
            <a:ext cx="8732616" cy="1506945"/>
            <a:chOff x="1190873" y="1960618"/>
            <a:chExt cx="9742966" cy="1681296"/>
          </a:xfrm>
        </p:grpSpPr>
        <p:sp>
          <p:nvSpPr>
            <p:cNvPr id="37" name="矩形 36"/>
            <p:cNvSpPr/>
            <p:nvPr/>
          </p:nvSpPr>
          <p:spPr>
            <a:xfrm rot="2700000">
              <a:off x="9351781" y="1960618"/>
              <a:ext cx="1582058" cy="158205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rot="2700000">
              <a:off x="6626184" y="1969515"/>
              <a:ext cx="1582058" cy="158205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 rot="2700000">
              <a:off x="3911277" y="1960618"/>
              <a:ext cx="1582058" cy="15820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 rot="2700000">
              <a:off x="1190873" y="1969515"/>
              <a:ext cx="1582058" cy="15820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 rot="18900000">
              <a:off x="3051890" y="2473174"/>
              <a:ext cx="580529" cy="580529"/>
            </a:xfrm>
            <a:prstGeom prst="rect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 rot="18900000">
              <a:off x="5772193" y="2473174"/>
              <a:ext cx="580529" cy="580529"/>
            </a:xfrm>
            <a:prstGeom prst="rect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 rot="18900000">
              <a:off x="8492496" y="2473174"/>
              <a:ext cx="580529" cy="580529"/>
            </a:xfrm>
            <a:prstGeom prst="rect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549043" y="2098824"/>
              <a:ext cx="870790" cy="1476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S</a:t>
              </a:r>
              <a:endPara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240880" y="2165355"/>
              <a:ext cx="870790" cy="1476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W</a:t>
              </a:r>
              <a:endPara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50493" y="2084474"/>
              <a:ext cx="870790" cy="1476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Q</a:t>
              </a:r>
              <a:endPara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681486" y="2098824"/>
              <a:ext cx="870790" cy="1476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T</a:t>
              </a:r>
              <a:endParaRPr lang="zh-CN" alt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8" name="išľíďè">
            <a:extLst>
              <a:ext uri="{FF2B5EF4-FFF2-40B4-BE49-F238E27FC236}">
                <a16:creationId xmlns:a16="http://schemas.microsoft.com/office/drawing/2014/main" id="{FF9D7E3F-9DC1-409B-BA84-1C3FB622E6E2}"/>
              </a:ext>
            </a:extLst>
          </p:cNvPr>
          <p:cNvSpPr/>
          <p:nvPr/>
        </p:nvSpPr>
        <p:spPr bwMode="auto">
          <a:xfrm>
            <a:off x="615694" y="5053709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49" name="iSlíďè">
            <a:extLst>
              <a:ext uri="{FF2B5EF4-FFF2-40B4-BE49-F238E27FC236}">
                <a16:creationId xmlns:a16="http://schemas.microsoft.com/office/drawing/2014/main" id="{2C7650C6-E58B-462B-8E8E-F372E4B719C1}"/>
              </a:ext>
            </a:extLst>
          </p:cNvPr>
          <p:cNvSpPr txBox="1"/>
          <p:nvPr/>
        </p:nvSpPr>
        <p:spPr bwMode="auto">
          <a:xfrm>
            <a:off x="1056785" y="471933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0" name="išľíďè">
            <a:extLst>
              <a:ext uri="{FF2B5EF4-FFF2-40B4-BE49-F238E27FC236}">
                <a16:creationId xmlns:a16="http://schemas.microsoft.com/office/drawing/2014/main" id="{D89EFDFF-F105-4693-B507-4473780BE44E}"/>
              </a:ext>
            </a:extLst>
          </p:cNvPr>
          <p:cNvSpPr/>
          <p:nvPr/>
        </p:nvSpPr>
        <p:spPr bwMode="auto">
          <a:xfrm>
            <a:off x="3533468" y="5059155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51" name="iSlíďè">
            <a:extLst>
              <a:ext uri="{FF2B5EF4-FFF2-40B4-BE49-F238E27FC236}">
                <a16:creationId xmlns:a16="http://schemas.microsoft.com/office/drawing/2014/main" id="{CCDBB89B-B013-4555-9B11-E0B6F58E39C6}"/>
              </a:ext>
            </a:extLst>
          </p:cNvPr>
          <p:cNvSpPr txBox="1"/>
          <p:nvPr/>
        </p:nvSpPr>
        <p:spPr bwMode="auto">
          <a:xfrm>
            <a:off x="3974559" y="472478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2" name="išľíďè">
            <a:extLst>
              <a:ext uri="{FF2B5EF4-FFF2-40B4-BE49-F238E27FC236}">
                <a16:creationId xmlns:a16="http://schemas.microsoft.com/office/drawing/2014/main" id="{94CBCAA4-33F4-4EE4-8F1D-FEDD84378B66}"/>
              </a:ext>
            </a:extLst>
          </p:cNvPr>
          <p:cNvSpPr/>
          <p:nvPr/>
        </p:nvSpPr>
        <p:spPr bwMode="auto">
          <a:xfrm>
            <a:off x="6451242" y="5053675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53" name="iSlíďè">
            <a:extLst>
              <a:ext uri="{FF2B5EF4-FFF2-40B4-BE49-F238E27FC236}">
                <a16:creationId xmlns:a16="http://schemas.microsoft.com/office/drawing/2014/main" id="{5B65C650-37B8-4E21-B8E1-E1E2267121BC}"/>
              </a:ext>
            </a:extLst>
          </p:cNvPr>
          <p:cNvSpPr txBox="1"/>
          <p:nvPr/>
        </p:nvSpPr>
        <p:spPr bwMode="auto">
          <a:xfrm>
            <a:off x="6892333" y="471930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4" name="išľíďè">
            <a:extLst>
              <a:ext uri="{FF2B5EF4-FFF2-40B4-BE49-F238E27FC236}">
                <a16:creationId xmlns:a16="http://schemas.microsoft.com/office/drawing/2014/main" id="{36DC7E62-089B-4A08-920D-29E637B01297}"/>
              </a:ext>
            </a:extLst>
          </p:cNvPr>
          <p:cNvSpPr/>
          <p:nvPr/>
        </p:nvSpPr>
        <p:spPr bwMode="auto">
          <a:xfrm>
            <a:off x="9235287" y="5053675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55" name="iSlíďè">
            <a:extLst>
              <a:ext uri="{FF2B5EF4-FFF2-40B4-BE49-F238E27FC236}">
                <a16:creationId xmlns:a16="http://schemas.microsoft.com/office/drawing/2014/main" id="{7731FD18-961F-43C4-8892-7B839C837189}"/>
              </a:ext>
            </a:extLst>
          </p:cNvPr>
          <p:cNvSpPr txBox="1"/>
          <p:nvPr/>
        </p:nvSpPr>
        <p:spPr bwMode="auto">
          <a:xfrm>
            <a:off x="9676378" y="471930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arrie">
            <a:extLst>
              <a:ext uri="{FF2B5EF4-FFF2-40B4-BE49-F238E27FC236}">
                <a16:creationId xmlns:a16="http://schemas.microsoft.com/office/drawing/2014/main" id="{E4F4CC26-C26A-4C69-A79E-CE8F8B4750A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358137" y="1376507"/>
            <a:ext cx="2137580" cy="3181152"/>
            <a:chOff x="6525490" y="1135117"/>
            <a:chExt cx="3179695" cy="4732029"/>
          </a:xfrm>
        </p:grpSpPr>
        <p:sp>
          <p:nvSpPr>
            <p:cNvPr id="3" name="Parallelogram 4">
              <a:extLst>
                <a:ext uri="{FF2B5EF4-FFF2-40B4-BE49-F238E27FC236}">
                  <a16:creationId xmlns:a16="http://schemas.microsoft.com/office/drawing/2014/main" id="{7E8F5668-D5A6-4459-A4E4-BA28ECD40701}"/>
                </a:ext>
              </a:extLst>
            </p:cNvPr>
            <p:cNvSpPr/>
            <p:nvPr/>
          </p:nvSpPr>
          <p:spPr>
            <a:xfrm flipH="1">
              <a:off x="7565355" y="4304425"/>
              <a:ext cx="372709" cy="728681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" name="Parallelogram 5">
              <a:extLst>
                <a:ext uri="{FF2B5EF4-FFF2-40B4-BE49-F238E27FC236}">
                  <a16:creationId xmlns:a16="http://schemas.microsoft.com/office/drawing/2014/main" id="{A107267F-59DC-4BE2-9EE4-E7CCD67CE23B}"/>
                </a:ext>
              </a:extLst>
            </p:cNvPr>
            <p:cNvSpPr/>
            <p:nvPr/>
          </p:nvSpPr>
          <p:spPr>
            <a:xfrm rot="661894">
              <a:off x="8245743" y="4484082"/>
              <a:ext cx="332215" cy="632352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6">
              <a:extLst>
                <a:ext uri="{FF2B5EF4-FFF2-40B4-BE49-F238E27FC236}">
                  <a16:creationId xmlns:a16="http://schemas.microsoft.com/office/drawing/2014/main" id="{54004BF7-E3BC-4333-A80B-1E2EEA4840BA}"/>
                </a:ext>
              </a:extLst>
            </p:cNvPr>
            <p:cNvSpPr/>
            <p:nvPr/>
          </p:nvSpPr>
          <p:spPr>
            <a:xfrm>
              <a:off x="8147311" y="1135117"/>
              <a:ext cx="155787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4392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7">
              <a:extLst>
                <a:ext uri="{FF2B5EF4-FFF2-40B4-BE49-F238E27FC236}">
                  <a16:creationId xmlns:a16="http://schemas.microsoft.com/office/drawing/2014/main" id="{9A7C7566-316F-4BDA-BCC0-67C2D5F4C044}"/>
                </a:ext>
              </a:extLst>
            </p:cNvPr>
            <p:cNvSpPr/>
            <p:nvPr/>
          </p:nvSpPr>
          <p:spPr>
            <a:xfrm flipH="1">
              <a:off x="6525490" y="1135117"/>
              <a:ext cx="163213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8">
              <a:extLst>
                <a:ext uri="{FF2B5EF4-FFF2-40B4-BE49-F238E27FC236}">
                  <a16:creationId xmlns:a16="http://schemas.microsoft.com/office/drawing/2014/main" id="{5CE27B49-EEBB-42EC-81EE-05DD6735A867}"/>
                </a:ext>
              </a:extLst>
            </p:cNvPr>
            <p:cNvSpPr/>
            <p:nvPr/>
          </p:nvSpPr>
          <p:spPr>
            <a:xfrm rot="10800000">
              <a:off x="840143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9">
              <a:extLst>
                <a:ext uri="{FF2B5EF4-FFF2-40B4-BE49-F238E27FC236}">
                  <a16:creationId xmlns:a16="http://schemas.microsoft.com/office/drawing/2014/main" id="{05977420-B6E6-449E-9F2B-B7BF512F7F2C}"/>
                </a:ext>
              </a:extLst>
            </p:cNvPr>
            <p:cNvSpPr/>
            <p:nvPr/>
          </p:nvSpPr>
          <p:spPr>
            <a:xfrm>
              <a:off x="708736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id="{8011C65B-9FA0-4923-B55B-0B8FDE7F6E98}"/>
                </a:ext>
              </a:extLst>
            </p:cNvPr>
            <p:cNvSpPr/>
            <p:nvPr/>
          </p:nvSpPr>
          <p:spPr>
            <a:xfrm>
              <a:off x="7954889" y="1634154"/>
              <a:ext cx="363525" cy="2313432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208485 h 2208485"/>
                <a:gd name="connsiteX1" fmla="*/ 1 w 206361"/>
                <a:gd name="connsiteY1" fmla="*/ 1247255 h 2208485"/>
                <a:gd name="connsiteX2" fmla="*/ 104397 w 206361"/>
                <a:gd name="connsiteY2" fmla="*/ 0 h 2208485"/>
                <a:gd name="connsiteX3" fmla="*/ 205125 w 206361"/>
                <a:gd name="connsiteY3" fmla="*/ 1079089 h 2208485"/>
                <a:gd name="connsiteX4" fmla="*/ 102093 w 206361"/>
                <a:gd name="connsiteY4" fmla="*/ 2208485 h 2208485"/>
                <a:gd name="connsiteX0" fmla="*/ 102093 w 206313"/>
                <a:gd name="connsiteY0" fmla="*/ 2208485 h 2208485"/>
                <a:gd name="connsiteX1" fmla="*/ 1 w 206313"/>
                <a:gd name="connsiteY1" fmla="*/ 1247255 h 2208485"/>
                <a:gd name="connsiteX2" fmla="*/ 104397 w 206313"/>
                <a:gd name="connsiteY2" fmla="*/ 0 h 2208485"/>
                <a:gd name="connsiteX3" fmla="*/ 205125 w 206313"/>
                <a:gd name="connsiteY3" fmla="*/ 1079089 h 2208485"/>
                <a:gd name="connsiteX4" fmla="*/ 102093 w 206313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13" h="2208485">
                  <a:moveTo>
                    <a:pt x="102093" y="2208485"/>
                  </a:moveTo>
                  <a:cubicBezTo>
                    <a:pt x="118854" y="2118023"/>
                    <a:pt x="-383" y="1615336"/>
                    <a:pt x="1" y="1247255"/>
                  </a:cubicBezTo>
                  <a:cubicBezTo>
                    <a:pt x="385" y="879174"/>
                    <a:pt x="69353" y="237819"/>
                    <a:pt x="104397" y="0"/>
                  </a:cubicBezTo>
                  <a:cubicBezTo>
                    <a:pt x="121768" y="338398"/>
                    <a:pt x="205125" y="546420"/>
                    <a:pt x="205125" y="1079089"/>
                  </a:cubicBezTo>
                  <a:cubicBezTo>
                    <a:pt x="220029" y="1490963"/>
                    <a:pt x="89614" y="2140168"/>
                    <a:pt x="102093" y="22084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Rectangle: Rounded Corners 11">
              <a:extLst>
                <a:ext uri="{FF2B5EF4-FFF2-40B4-BE49-F238E27FC236}">
                  <a16:creationId xmlns:a16="http://schemas.microsoft.com/office/drawing/2014/main" id="{6C056133-2167-4A40-BA33-DF3825004851}"/>
                </a:ext>
              </a:extLst>
            </p:cNvPr>
            <p:cNvSpPr/>
            <p:nvPr/>
          </p:nvSpPr>
          <p:spPr>
            <a:xfrm>
              <a:off x="7477019" y="5010913"/>
              <a:ext cx="1133581" cy="85623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476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2914EA2C-3FC1-4FC8-90C5-2085600F76C3}"/>
                </a:ext>
              </a:extLst>
            </p:cNvPr>
            <p:cNvSpPr/>
            <p:nvPr/>
          </p:nvSpPr>
          <p:spPr>
            <a:xfrm>
              <a:off x="7954784" y="5043279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13">
              <a:extLst>
                <a:ext uri="{FF2B5EF4-FFF2-40B4-BE49-F238E27FC236}">
                  <a16:creationId xmlns:a16="http://schemas.microsoft.com/office/drawing/2014/main" id="{91494A68-EB18-4417-834D-5C4A0048C067}"/>
                </a:ext>
              </a:extLst>
            </p:cNvPr>
            <p:cNvSpPr/>
            <p:nvPr/>
          </p:nvSpPr>
          <p:spPr>
            <a:xfrm>
              <a:off x="8318500" y="5098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14">
              <a:extLst>
                <a:ext uri="{FF2B5EF4-FFF2-40B4-BE49-F238E27FC236}">
                  <a16:creationId xmlns:a16="http://schemas.microsoft.com/office/drawing/2014/main" id="{0C7D6F1B-3DFD-4844-A4BC-932D3D645188}"/>
                </a:ext>
              </a:extLst>
            </p:cNvPr>
            <p:cNvSpPr/>
            <p:nvPr/>
          </p:nvSpPr>
          <p:spPr>
            <a:xfrm>
              <a:off x="7631094" y="5091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carrie">
            <a:extLst>
              <a:ext uri="{FF2B5EF4-FFF2-40B4-BE49-F238E27FC236}">
                <a16:creationId xmlns:a16="http://schemas.microsoft.com/office/drawing/2014/main" id="{F2425502-83C7-4861-8741-8642933F90C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127928" y="2460258"/>
            <a:ext cx="1415408" cy="2097402"/>
            <a:chOff x="6525490" y="1135117"/>
            <a:chExt cx="3193353" cy="4732029"/>
          </a:xfrm>
        </p:grpSpPr>
        <p:sp>
          <p:nvSpPr>
            <p:cNvPr id="15" name="Parallelogram 16">
              <a:extLst>
                <a:ext uri="{FF2B5EF4-FFF2-40B4-BE49-F238E27FC236}">
                  <a16:creationId xmlns:a16="http://schemas.microsoft.com/office/drawing/2014/main" id="{E492112A-3D30-44F9-92AE-47D0E6A64B31}"/>
                </a:ext>
              </a:extLst>
            </p:cNvPr>
            <p:cNvSpPr/>
            <p:nvPr/>
          </p:nvSpPr>
          <p:spPr>
            <a:xfrm flipH="1">
              <a:off x="7565355" y="4304425"/>
              <a:ext cx="372709" cy="728681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Parallelogram 17">
              <a:extLst>
                <a:ext uri="{FF2B5EF4-FFF2-40B4-BE49-F238E27FC236}">
                  <a16:creationId xmlns:a16="http://schemas.microsoft.com/office/drawing/2014/main" id="{50423C0B-2338-47C2-AF49-9C75DD701ED8}"/>
                </a:ext>
              </a:extLst>
            </p:cNvPr>
            <p:cNvSpPr/>
            <p:nvPr/>
          </p:nvSpPr>
          <p:spPr>
            <a:xfrm rot="661894">
              <a:off x="8245743" y="4484082"/>
              <a:ext cx="332215" cy="632352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18">
              <a:extLst>
                <a:ext uri="{FF2B5EF4-FFF2-40B4-BE49-F238E27FC236}">
                  <a16:creationId xmlns:a16="http://schemas.microsoft.com/office/drawing/2014/main" id="{6C50128B-3C45-4363-9C09-7AF45BBF9B51}"/>
                </a:ext>
              </a:extLst>
            </p:cNvPr>
            <p:cNvSpPr/>
            <p:nvPr/>
          </p:nvSpPr>
          <p:spPr>
            <a:xfrm>
              <a:off x="8160968" y="1135117"/>
              <a:ext cx="1557875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4392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19">
              <a:extLst>
                <a:ext uri="{FF2B5EF4-FFF2-40B4-BE49-F238E27FC236}">
                  <a16:creationId xmlns:a16="http://schemas.microsoft.com/office/drawing/2014/main" id="{4635FB28-9C48-490F-A435-BA4A65C9408E}"/>
                </a:ext>
              </a:extLst>
            </p:cNvPr>
            <p:cNvSpPr/>
            <p:nvPr/>
          </p:nvSpPr>
          <p:spPr>
            <a:xfrm flipH="1">
              <a:off x="6525490" y="1135117"/>
              <a:ext cx="163213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20">
              <a:extLst>
                <a:ext uri="{FF2B5EF4-FFF2-40B4-BE49-F238E27FC236}">
                  <a16:creationId xmlns:a16="http://schemas.microsoft.com/office/drawing/2014/main" id="{EEB912A9-137D-4FEF-9BAE-5951DE7C866A}"/>
                </a:ext>
              </a:extLst>
            </p:cNvPr>
            <p:cNvSpPr/>
            <p:nvPr/>
          </p:nvSpPr>
          <p:spPr>
            <a:xfrm rot="10800000">
              <a:off x="840143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21">
              <a:extLst>
                <a:ext uri="{FF2B5EF4-FFF2-40B4-BE49-F238E27FC236}">
                  <a16:creationId xmlns:a16="http://schemas.microsoft.com/office/drawing/2014/main" id="{2FCB4FBF-22BD-4AB6-AD4D-E6F74697E868}"/>
                </a:ext>
              </a:extLst>
            </p:cNvPr>
            <p:cNvSpPr/>
            <p:nvPr/>
          </p:nvSpPr>
          <p:spPr>
            <a:xfrm>
              <a:off x="708736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22">
              <a:extLst>
                <a:ext uri="{FF2B5EF4-FFF2-40B4-BE49-F238E27FC236}">
                  <a16:creationId xmlns:a16="http://schemas.microsoft.com/office/drawing/2014/main" id="{C090BA9D-A3D1-4809-8AEF-5CE127C8431B}"/>
                </a:ext>
              </a:extLst>
            </p:cNvPr>
            <p:cNvSpPr/>
            <p:nvPr/>
          </p:nvSpPr>
          <p:spPr>
            <a:xfrm>
              <a:off x="7954889" y="1634154"/>
              <a:ext cx="363525" cy="2313432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208485 h 2208485"/>
                <a:gd name="connsiteX1" fmla="*/ 1 w 206361"/>
                <a:gd name="connsiteY1" fmla="*/ 1247255 h 2208485"/>
                <a:gd name="connsiteX2" fmla="*/ 104397 w 206361"/>
                <a:gd name="connsiteY2" fmla="*/ 0 h 2208485"/>
                <a:gd name="connsiteX3" fmla="*/ 205125 w 206361"/>
                <a:gd name="connsiteY3" fmla="*/ 1079089 h 2208485"/>
                <a:gd name="connsiteX4" fmla="*/ 102093 w 206361"/>
                <a:gd name="connsiteY4" fmla="*/ 2208485 h 2208485"/>
                <a:gd name="connsiteX0" fmla="*/ 102093 w 206313"/>
                <a:gd name="connsiteY0" fmla="*/ 2208485 h 2208485"/>
                <a:gd name="connsiteX1" fmla="*/ 1 w 206313"/>
                <a:gd name="connsiteY1" fmla="*/ 1247255 h 2208485"/>
                <a:gd name="connsiteX2" fmla="*/ 104397 w 206313"/>
                <a:gd name="connsiteY2" fmla="*/ 0 h 2208485"/>
                <a:gd name="connsiteX3" fmla="*/ 205125 w 206313"/>
                <a:gd name="connsiteY3" fmla="*/ 1079089 h 2208485"/>
                <a:gd name="connsiteX4" fmla="*/ 102093 w 206313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13" h="2208485">
                  <a:moveTo>
                    <a:pt x="102093" y="2208485"/>
                  </a:moveTo>
                  <a:cubicBezTo>
                    <a:pt x="118854" y="2118023"/>
                    <a:pt x="-383" y="1615336"/>
                    <a:pt x="1" y="1247255"/>
                  </a:cubicBezTo>
                  <a:cubicBezTo>
                    <a:pt x="385" y="879174"/>
                    <a:pt x="69353" y="237819"/>
                    <a:pt x="104397" y="0"/>
                  </a:cubicBezTo>
                  <a:cubicBezTo>
                    <a:pt x="121768" y="338398"/>
                    <a:pt x="205125" y="546420"/>
                    <a:pt x="205125" y="1079089"/>
                  </a:cubicBezTo>
                  <a:cubicBezTo>
                    <a:pt x="220029" y="1490963"/>
                    <a:pt x="89614" y="2140168"/>
                    <a:pt x="102093" y="22084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Rectangle: Rounded Corners 23">
              <a:extLst>
                <a:ext uri="{FF2B5EF4-FFF2-40B4-BE49-F238E27FC236}">
                  <a16:creationId xmlns:a16="http://schemas.microsoft.com/office/drawing/2014/main" id="{EFC18896-419C-44B0-B295-BA7CA6ECF876}"/>
                </a:ext>
              </a:extLst>
            </p:cNvPr>
            <p:cNvSpPr/>
            <p:nvPr/>
          </p:nvSpPr>
          <p:spPr>
            <a:xfrm>
              <a:off x="7477019" y="5010913"/>
              <a:ext cx="1133581" cy="85623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476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Freeform: Shape 24">
              <a:extLst>
                <a:ext uri="{FF2B5EF4-FFF2-40B4-BE49-F238E27FC236}">
                  <a16:creationId xmlns:a16="http://schemas.microsoft.com/office/drawing/2014/main" id="{13757AAD-A2DA-40AC-8124-A54ED42690CE}"/>
                </a:ext>
              </a:extLst>
            </p:cNvPr>
            <p:cNvSpPr/>
            <p:nvPr/>
          </p:nvSpPr>
          <p:spPr>
            <a:xfrm>
              <a:off x="7954784" y="5043279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25">
              <a:extLst>
                <a:ext uri="{FF2B5EF4-FFF2-40B4-BE49-F238E27FC236}">
                  <a16:creationId xmlns:a16="http://schemas.microsoft.com/office/drawing/2014/main" id="{EF048610-C5C5-4DFE-B444-515050380375}"/>
                </a:ext>
              </a:extLst>
            </p:cNvPr>
            <p:cNvSpPr/>
            <p:nvPr/>
          </p:nvSpPr>
          <p:spPr>
            <a:xfrm>
              <a:off x="8318500" y="5098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26">
              <a:extLst>
                <a:ext uri="{FF2B5EF4-FFF2-40B4-BE49-F238E27FC236}">
                  <a16:creationId xmlns:a16="http://schemas.microsoft.com/office/drawing/2014/main" id="{FB0487CF-F331-46AD-B860-E88999CEB67D}"/>
                </a:ext>
              </a:extLst>
            </p:cNvPr>
            <p:cNvSpPr/>
            <p:nvPr/>
          </p:nvSpPr>
          <p:spPr>
            <a:xfrm>
              <a:off x="7631094" y="5091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6" name="carrie">
            <a:extLst>
              <a:ext uri="{FF2B5EF4-FFF2-40B4-BE49-F238E27FC236}">
                <a16:creationId xmlns:a16="http://schemas.microsoft.com/office/drawing/2014/main" id="{F23C7B48-1FCE-4496-9D0D-C14AEE33A54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738506" y="2742102"/>
            <a:ext cx="1208365" cy="1815558"/>
            <a:chOff x="6525490" y="1135117"/>
            <a:chExt cx="3193353" cy="4732029"/>
          </a:xfrm>
        </p:grpSpPr>
        <p:sp>
          <p:nvSpPr>
            <p:cNvPr id="27" name="Parallelogram 28">
              <a:extLst>
                <a:ext uri="{FF2B5EF4-FFF2-40B4-BE49-F238E27FC236}">
                  <a16:creationId xmlns:a16="http://schemas.microsoft.com/office/drawing/2014/main" id="{079FF2F5-F38E-4C35-BE7A-2D0B3C633D7B}"/>
                </a:ext>
              </a:extLst>
            </p:cNvPr>
            <p:cNvSpPr/>
            <p:nvPr/>
          </p:nvSpPr>
          <p:spPr>
            <a:xfrm flipH="1">
              <a:off x="7565355" y="4304425"/>
              <a:ext cx="372709" cy="728681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Parallelogram 29">
              <a:extLst>
                <a:ext uri="{FF2B5EF4-FFF2-40B4-BE49-F238E27FC236}">
                  <a16:creationId xmlns:a16="http://schemas.microsoft.com/office/drawing/2014/main" id="{624B5A8B-3927-4C39-9D49-3177F692BD38}"/>
                </a:ext>
              </a:extLst>
            </p:cNvPr>
            <p:cNvSpPr/>
            <p:nvPr/>
          </p:nvSpPr>
          <p:spPr>
            <a:xfrm rot="661894">
              <a:off x="8245743" y="4484082"/>
              <a:ext cx="332215" cy="632352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30">
              <a:extLst>
                <a:ext uri="{FF2B5EF4-FFF2-40B4-BE49-F238E27FC236}">
                  <a16:creationId xmlns:a16="http://schemas.microsoft.com/office/drawing/2014/main" id="{0C1F9BEA-C549-417A-8EAC-A1675EAAF317}"/>
                </a:ext>
              </a:extLst>
            </p:cNvPr>
            <p:cNvSpPr/>
            <p:nvPr/>
          </p:nvSpPr>
          <p:spPr>
            <a:xfrm>
              <a:off x="8160968" y="1135117"/>
              <a:ext cx="1557875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4392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31">
              <a:extLst>
                <a:ext uri="{FF2B5EF4-FFF2-40B4-BE49-F238E27FC236}">
                  <a16:creationId xmlns:a16="http://schemas.microsoft.com/office/drawing/2014/main" id="{854B6A33-1296-40C2-A489-81F5CDC6FCA9}"/>
                </a:ext>
              </a:extLst>
            </p:cNvPr>
            <p:cNvSpPr/>
            <p:nvPr/>
          </p:nvSpPr>
          <p:spPr>
            <a:xfrm flipH="1">
              <a:off x="6525490" y="1135117"/>
              <a:ext cx="163213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32">
              <a:extLst>
                <a:ext uri="{FF2B5EF4-FFF2-40B4-BE49-F238E27FC236}">
                  <a16:creationId xmlns:a16="http://schemas.microsoft.com/office/drawing/2014/main" id="{04728C8D-56F4-4859-850A-680D39AC83F6}"/>
                </a:ext>
              </a:extLst>
            </p:cNvPr>
            <p:cNvSpPr/>
            <p:nvPr/>
          </p:nvSpPr>
          <p:spPr>
            <a:xfrm rot="10800000">
              <a:off x="840143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33">
              <a:extLst>
                <a:ext uri="{FF2B5EF4-FFF2-40B4-BE49-F238E27FC236}">
                  <a16:creationId xmlns:a16="http://schemas.microsoft.com/office/drawing/2014/main" id="{0A683413-A14C-4F6F-A69B-8092D8BA2862}"/>
                </a:ext>
              </a:extLst>
            </p:cNvPr>
            <p:cNvSpPr/>
            <p:nvPr/>
          </p:nvSpPr>
          <p:spPr>
            <a:xfrm>
              <a:off x="708736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34">
              <a:extLst>
                <a:ext uri="{FF2B5EF4-FFF2-40B4-BE49-F238E27FC236}">
                  <a16:creationId xmlns:a16="http://schemas.microsoft.com/office/drawing/2014/main" id="{385BDA00-4D7D-4C4A-AD34-FBACFC4CEA00}"/>
                </a:ext>
              </a:extLst>
            </p:cNvPr>
            <p:cNvSpPr/>
            <p:nvPr/>
          </p:nvSpPr>
          <p:spPr>
            <a:xfrm>
              <a:off x="7954889" y="1634154"/>
              <a:ext cx="363525" cy="2313432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208485 h 2208485"/>
                <a:gd name="connsiteX1" fmla="*/ 1 w 206361"/>
                <a:gd name="connsiteY1" fmla="*/ 1247255 h 2208485"/>
                <a:gd name="connsiteX2" fmla="*/ 104397 w 206361"/>
                <a:gd name="connsiteY2" fmla="*/ 0 h 2208485"/>
                <a:gd name="connsiteX3" fmla="*/ 205125 w 206361"/>
                <a:gd name="connsiteY3" fmla="*/ 1079089 h 2208485"/>
                <a:gd name="connsiteX4" fmla="*/ 102093 w 206361"/>
                <a:gd name="connsiteY4" fmla="*/ 2208485 h 2208485"/>
                <a:gd name="connsiteX0" fmla="*/ 102093 w 206313"/>
                <a:gd name="connsiteY0" fmla="*/ 2208485 h 2208485"/>
                <a:gd name="connsiteX1" fmla="*/ 1 w 206313"/>
                <a:gd name="connsiteY1" fmla="*/ 1247255 h 2208485"/>
                <a:gd name="connsiteX2" fmla="*/ 104397 w 206313"/>
                <a:gd name="connsiteY2" fmla="*/ 0 h 2208485"/>
                <a:gd name="connsiteX3" fmla="*/ 205125 w 206313"/>
                <a:gd name="connsiteY3" fmla="*/ 1079089 h 2208485"/>
                <a:gd name="connsiteX4" fmla="*/ 102093 w 206313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13" h="2208485">
                  <a:moveTo>
                    <a:pt x="102093" y="2208485"/>
                  </a:moveTo>
                  <a:cubicBezTo>
                    <a:pt x="118854" y="2118023"/>
                    <a:pt x="-383" y="1615336"/>
                    <a:pt x="1" y="1247255"/>
                  </a:cubicBezTo>
                  <a:cubicBezTo>
                    <a:pt x="385" y="879174"/>
                    <a:pt x="69353" y="237819"/>
                    <a:pt x="104397" y="0"/>
                  </a:cubicBezTo>
                  <a:cubicBezTo>
                    <a:pt x="121768" y="338398"/>
                    <a:pt x="205125" y="546420"/>
                    <a:pt x="205125" y="1079089"/>
                  </a:cubicBezTo>
                  <a:cubicBezTo>
                    <a:pt x="220029" y="1490963"/>
                    <a:pt x="89614" y="2140168"/>
                    <a:pt x="102093" y="22084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Rectangle: Rounded Corners 35">
              <a:extLst>
                <a:ext uri="{FF2B5EF4-FFF2-40B4-BE49-F238E27FC236}">
                  <a16:creationId xmlns:a16="http://schemas.microsoft.com/office/drawing/2014/main" id="{CAFD124F-4DE9-4999-B257-197C6C8E9D1A}"/>
                </a:ext>
              </a:extLst>
            </p:cNvPr>
            <p:cNvSpPr/>
            <p:nvPr/>
          </p:nvSpPr>
          <p:spPr>
            <a:xfrm>
              <a:off x="7477019" y="5010913"/>
              <a:ext cx="1133581" cy="85623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476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36">
              <a:extLst>
                <a:ext uri="{FF2B5EF4-FFF2-40B4-BE49-F238E27FC236}">
                  <a16:creationId xmlns:a16="http://schemas.microsoft.com/office/drawing/2014/main" id="{BCDD0935-1028-43E1-BF4F-DD66F0B62F48}"/>
                </a:ext>
              </a:extLst>
            </p:cNvPr>
            <p:cNvSpPr/>
            <p:nvPr/>
          </p:nvSpPr>
          <p:spPr>
            <a:xfrm>
              <a:off x="7954784" y="5043279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37">
              <a:extLst>
                <a:ext uri="{FF2B5EF4-FFF2-40B4-BE49-F238E27FC236}">
                  <a16:creationId xmlns:a16="http://schemas.microsoft.com/office/drawing/2014/main" id="{C28CE86A-AA8C-41E2-A605-3123BE90B805}"/>
                </a:ext>
              </a:extLst>
            </p:cNvPr>
            <p:cNvSpPr/>
            <p:nvPr/>
          </p:nvSpPr>
          <p:spPr>
            <a:xfrm>
              <a:off x="8318500" y="5098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38">
              <a:extLst>
                <a:ext uri="{FF2B5EF4-FFF2-40B4-BE49-F238E27FC236}">
                  <a16:creationId xmlns:a16="http://schemas.microsoft.com/office/drawing/2014/main" id="{757397D8-C788-4E51-AB2B-46F47A3BD6B8}"/>
                </a:ext>
              </a:extLst>
            </p:cNvPr>
            <p:cNvSpPr/>
            <p:nvPr/>
          </p:nvSpPr>
          <p:spPr>
            <a:xfrm>
              <a:off x="7631094" y="5091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8" name="carrie">
            <a:extLst>
              <a:ext uri="{FF2B5EF4-FFF2-40B4-BE49-F238E27FC236}">
                <a16:creationId xmlns:a16="http://schemas.microsoft.com/office/drawing/2014/main" id="{E3B52DE6-6654-4FA1-A85B-C8C854EFE3E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393013" y="3185119"/>
            <a:ext cx="913515" cy="1372542"/>
            <a:chOff x="6525490" y="1135117"/>
            <a:chExt cx="3193353" cy="4732029"/>
          </a:xfrm>
        </p:grpSpPr>
        <p:sp>
          <p:nvSpPr>
            <p:cNvPr id="39" name="Parallelogram 40">
              <a:extLst>
                <a:ext uri="{FF2B5EF4-FFF2-40B4-BE49-F238E27FC236}">
                  <a16:creationId xmlns:a16="http://schemas.microsoft.com/office/drawing/2014/main" id="{3C2AC6B9-03E4-4C58-8756-DB3FD673E7C3}"/>
                </a:ext>
              </a:extLst>
            </p:cNvPr>
            <p:cNvSpPr/>
            <p:nvPr/>
          </p:nvSpPr>
          <p:spPr>
            <a:xfrm flipH="1">
              <a:off x="7565355" y="4304425"/>
              <a:ext cx="372709" cy="728681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Parallelogram 41">
              <a:extLst>
                <a:ext uri="{FF2B5EF4-FFF2-40B4-BE49-F238E27FC236}">
                  <a16:creationId xmlns:a16="http://schemas.microsoft.com/office/drawing/2014/main" id="{3F9D40AA-AD7C-4D20-A1FC-16605797C618}"/>
                </a:ext>
              </a:extLst>
            </p:cNvPr>
            <p:cNvSpPr/>
            <p:nvPr/>
          </p:nvSpPr>
          <p:spPr>
            <a:xfrm rot="661894">
              <a:off x="8245743" y="4484082"/>
              <a:ext cx="332215" cy="632352"/>
            </a:xfrm>
            <a:prstGeom prst="parallelogram">
              <a:avLst>
                <a:gd name="adj" fmla="val 620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Freeform: Shape 42">
              <a:extLst>
                <a:ext uri="{FF2B5EF4-FFF2-40B4-BE49-F238E27FC236}">
                  <a16:creationId xmlns:a16="http://schemas.microsoft.com/office/drawing/2014/main" id="{A0D5BF21-3C7A-44F7-A2A6-02C6745F9B73}"/>
                </a:ext>
              </a:extLst>
            </p:cNvPr>
            <p:cNvSpPr/>
            <p:nvPr/>
          </p:nvSpPr>
          <p:spPr>
            <a:xfrm>
              <a:off x="8160968" y="1135117"/>
              <a:ext cx="1557875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3922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Freeform: Shape 43">
              <a:extLst>
                <a:ext uri="{FF2B5EF4-FFF2-40B4-BE49-F238E27FC236}">
                  <a16:creationId xmlns:a16="http://schemas.microsoft.com/office/drawing/2014/main" id="{C4E69AD4-B050-4BE5-A54A-BF005B02C6A2}"/>
                </a:ext>
              </a:extLst>
            </p:cNvPr>
            <p:cNvSpPr/>
            <p:nvPr/>
          </p:nvSpPr>
          <p:spPr>
            <a:xfrm flipH="1">
              <a:off x="6525490" y="1135117"/>
              <a:ext cx="1632134" cy="3386592"/>
            </a:xfrm>
            <a:custGeom>
              <a:avLst/>
              <a:gdLst>
                <a:gd name="connsiteX0" fmla="*/ 8401 w 1557875"/>
                <a:gd name="connsiteY0" fmla="*/ 0 h 3386592"/>
                <a:gd name="connsiteX1" fmla="*/ 829175 w 1557875"/>
                <a:gd name="connsiteY1" fmla="*/ 198264 h 3386592"/>
                <a:gd name="connsiteX2" fmla="*/ 1447547 w 1557875"/>
                <a:gd name="connsiteY2" fmla="*/ 894635 h 3386592"/>
                <a:gd name="connsiteX3" fmla="*/ 1530477 w 1557875"/>
                <a:gd name="connsiteY3" fmla="*/ 1870799 h 3386592"/>
                <a:gd name="connsiteX4" fmla="*/ 1138627 w 1557875"/>
                <a:gd name="connsiteY4" fmla="*/ 2912037 h 3386592"/>
                <a:gd name="connsiteX5" fmla="*/ 825568 w 1557875"/>
                <a:gd name="connsiteY5" fmla="*/ 3355102 h 3386592"/>
                <a:gd name="connsiteX6" fmla="*/ 26087 w 1557875"/>
                <a:gd name="connsiteY6" fmla="*/ 3386443 h 3386592"/>
                <a:gd name="connsiteX7" fmla="*/ 0 w 1557875"/>
                <a:gd name="connsiteY7" fmla="*/ 3386592 h 3386592"/>
                <a:gd name="connsiteX8" fmla="*/ 0 w 1557875"/>
                <a:gd name="connsiteY8" fmla="*/ 3066486 h 3386592"/>
                <a:gd name="connsiteX9" fmla="*/ 3744 w 1557875"/>
                <a:gd name="connsiteY9" fmla="*/ 3066465 h 3386592"/>
                <a:gd name="connsiteX10" fmla="*/ 652087 w 1557875"/>
                <a:gd name="connsiteY10" fmla="*/ 3041048 h 3386592"/>
                <a:gd name="connsiteX11" fmla="*/ 905963 w 1557875"/>
                <a:gd name="connsiteY11" fmla="*/ 2681744 h 3386592"/>
                <a:gd name="connsiteX12" fmla="*/ 1223736 w 1557875"/>
                <a:gd name="connsiteY12" fmla="*/ 1837349 h 3386592"/>
                <a:gd name="connsiteX13" fmla="*/ 1156483 w 1557875"/>
                <a:gd name="connsiteY13" fmla="*/ 1045725 h 3386592"/>
                <a:gd name="connsiteX14" fmla="*/ 655013 w 1557875"/>
                <a:gd name="connsiteY14" fmla="*/ 481001 h 3386592"/>
                <a:gd name="connsiteX15" fmla="*/ 176073 w 1557875"/>
                <a:gd name="connsiteY15" fmla="*/ 334072 h 3386592"/>
                <a:gd name="connsiteX16" fmla="*/ 0 w 1557875"/>
                <a:gd name="connsiteY16" fmla="*/ 321006 h 3386592"/>
                <a:gd name="connsiteX17" fmla="*/ 0 w 1557875"/>
                <a:gd name="connsiteY17" fmla="*/ 288 h 3386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7875" h="3386592">
                  <a:moveTo>
                    <a:pt x="8401" y="0"/>
                  </a:moveTo>
                  <a:cubicBezTo>
                    <a:pt x="324225" y="3339"/>
                    <a:pt x="606618" y="89434"/>
                    <a:pt x="829175" y="198264"/>
                  </a:cubicBezTo>
                  <a:cubicBezTo>
                    <a:pt x="1118259" y="358189"/>
                    <a:pt x="1330663" y="615879"/>
                    <a:pt x="1447547" y="894635"/>
                  </a:cubicBezTo>
                  <a:cubicBezTo>
                    <a:pt x="1564431" y="1173392"/>
                    <a:pt x="1581963" y="1534567"/>
                    <a:pt x="1530477" y="1870799"/>
                  </a:cubicBezTo>
                  <a:cubicBezTo>
                    <a:pt x="1478991" y="2207032"/>
                    <a:pt x="1256112" y="2664653"/>
                    <a:pt x="1138627" y="2912037"/>
                  </a:cubicBezTo>
                  <a:cubicBezTo>
                    <a:pt x="1021141" y="3159420"/>
                    <a:pt x="1018619" y="3229288"/>
                    <a:pt x="825568" y="3355102"/>
                  </a:cubicBezTo>
                  <a:cubicBezTo>
                    <a:pt x="671404" y="3376617"/>
                    <a:pt x="330292" y="3383931"/>
                    <a:pt x="26087" y="3386443"/>
                  </a:cubicBezTo>
                  <a:lnTo>
                    <a:pt x="0" y="3386592"/>
                  </a:lnTo>
                  <a:lnTo>
                    <a:pt x="0" y="3066486"/>
                  </a:lnTo>
                  <a:lnTo>
                    <a:pt x="3744" y="3066465"/>
                  </a:lnTo>
                  <a:cubicBezTo>
                    <a:pt x="250440" y="3064428"/>
                    <a:pt x="527066" y="3058496"/>
                    <a:pt x="652087" y="3041048"/>
                  </a:cubicBezTo>
                  <a:cubicBezTo>
                    <a:pt x="808642" y="2939019"/>
                    <a:pt x="810688" y="2882360"/>
                    <a:pt x="905963" y="2681744"/>
                  </a:cubicBezTo>
                  <a:cubicBezTo>
                    <a:pt x="1001238" y="2481127"/>
                    <a:pt x="1181983" y="2110018"/>
                    <a:pt x="1223736" y="1837349"/>
                  </a:cubicBezTo>
                  <a:cubicBezTo>
                    <a:pt x="1265488" y="1564680"/>
                    <a:pt x="1251271" y="1271784"/>
                    <a:pt x="1156483" y="1045725"/>
                  </a:cubicBezTo>
                  <a:cubicBezTo>
                    <a:pt x="1061695" y="819668"/>
                    <a:pt x="889446" y="610692"/>
                    <a:pt x="655013" y="481001"/>
                  </a:cubicBezTo>
                  <a:cubicBezTo>
                    <a:pt x="519650" y="414809"/>
                    <a:pt x="356991" y="358988"/>
                    <a:pt x="176073" y="334072"/>
                  </a:cubicBezTo>
                  <a:lnTo>
                    <a:pt x="0" y="321006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Freeform: Shape 44">
              <a:extLst>
                <a:ext uri="{FF2B5EF4-FFF2-40B4-BE49-F238E27FC236}">
                  <a16:creationId xmlns:a16="http://schemas.microsoft.com/office/drawing/2014/main" id="{8D8B4869-DA18-40E6-A9E5-E720CA074C76}"/>
                </a:ext>
              </a:extLst>
            </p:cNvPr>
            <p:cNvSpPr/>
            <p:nvPr/>
          </p:nvSpPr>
          <p:spPr>
            <a:xfrm rot="10800000">
              <a:off x="840143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Freeform: Shape 45">
              <a:extLst>
                <a:ext uri="{FF2B5EF4-FFF2-40B4-BE49-F238E27FC236}">
                  <a16:creationId xmlns:a16="http://schemas.microsoft.com/office/drawing/2014/main" id="{07D45BD0-6683-4722-9816-E84A05B60BD9}"/>
                </a:ext>
              </a:extLst>
            </p:cNvPr>
            <p:cNvSpPr/>
            <p:nvPr/>
          </p:nvSpPr>
          <p:spPr>
            <a:xfrm>
              <a:off x="7087360" y="1624321"/>
              <a:ext cx="779318" cy="2408184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318" h="2408184">
                  <a:moveTo>
                    <a:pt x="779318" y="2408184"/>
                  </a:moveTo>
                  <a:cubicBezTo>
                    <a:pt x="369695" y="2231539"/>
                    <a:pt x="0" y="1869094"/>
                    <a:pt x="0" y="1204092"/>
                  </a:cubicBezTo>
                  <a:cubicBezTo>
                    <a:pt x="0" y="539090"/>
                    <a:pt x="411258" y="145473"/>
                    <a:pt x="779318" y="0"/>
                  </a:cubicBezTo>
                  <a:cubicBezTo>
                    <a:pt x="478853" y="276460"/>
                    <a:pt x="246522" y="671422"/>
                    <a:pt x="246522" y="1204091"/>
                  </a:cubicBezTo>
                  <a:cubicBezTo>
                    <a:pt x="246522" y="1736760"/>
                    <a:pt x="458071" y="2214850"/>
                    <a:pt x="779318" y="2408182"/>
                  </a:cubicBezTo>
                  <a:lnTo>
                    <a:pt x="779318" y="240818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Freeform: Shape 46">
              <a:extLst>
                <a:ext uri="{FF2B5EF4-FFF2-40B4-BE49-F238E27FC236}">
                  <a16:creationId xmlns:a16="http://schemas.microsoft.com/office/drawing/2014/main" id="{58A61BC2-B1EE-478C-A847-5608E22FCB02}"/>
                </a:ext>
              </a:extLst>
            </p:cNvPr>
            <p:cNvSpPr/>
            <p:nvPr/>
          </p:nvSpPr>
          <p:spPr>
            <a:xfrm>
              <a:off x="7954889" y="1634154"/>
              <a:ext cx="363525" cy="2313432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199099 h 2199099"/>
                <a:gd name="connsiteX1" fmla="*/ 1 w 206361"/>
                <a:gd name="connsiteY1" fmla="*/ 1247255 h 2199099"/>
                <a:gd name="connsiteX2" fmla="*/ 104397 w 206361"/>
                <a:gd name="connsiteY2" fmla="*/ 0 h 2199099"/>
                <a:gd name="connsiteX3" fmla="*/ 205125 w 206361"/>
                <a:gd name="connsiteY3" fmla="*/ 1079089 h 2199099"/>
                <a:gd name="connsiteX4" fmla="*/ 102093 w 206361"/>
                <a:gd name="connsiteY4" fmla="*/ 2199099 h 2199099"/>
                <a:gd name="connsiteX0" fmla="*/ 102093 w 206361"/>
                <a:gd name="connsiteY0" fmla="*/ 2208485 h 2208485"/>
                <a:gd name="connsiteX1" fmla="*/ 1 w 206361"/>
                <a:gd name="connsiteY1" fmla="*/ 1247255 h 2208485"/>
                <a:gd name="connsiteX2" fmla="*/ 104397 w 206361"/>
                <a:gd name="connsiteY2" fmla="*/ 0 h 2208485"/>
                <a:gd name="connsiteX3" fmla="*/ 205125 w 206361"/>
                <a:gd name="connsiteY3" fmla="*/ 1079089 h 2208485"/>
                <a:gd name="connsiteX4" fmla="*/ 102093 w 206361"/>
                <a:gd name="connsiteY4" fmla="*/ 2208485 h 2208485"/>
                <a:gd name="connsiteX0" fmla="*/ 102093 w 206313"/>
                <a:gd name="connsiteY0" fmla="*/ 2208485 h 2208485"/>
                <a:gd name="connsiteX1" fmla="*/ 1 w 206313"/>
                <a:gd name="connsiteY1" fmla="*/ 1247255 h 2208485"/>
                <a:gd name="connsiteX2" fmla="*/ 104397 w 206313"/>
                <a:gd name="connsiteY2" fmla="*/ 0 h 2208485"/>
                <a:gd name="connsiteX3" fmla="*/ 205125 w 206313"/>
                <a:gd name="connsiteY3" fmla="*/ 1079089 h 2208485"/>
                <a:gd name="connsiteX4" fmla="*/ 102093 w 206313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313" h="2208485">
                  <a:moveTo>
                    <a:pt x="102093" y="2208485"/>
                  </a:moveTo>
                  <a:cubicBezTo>
                    <a:pt x="118854" y="2118023"/>
                    <a:pt x="-383" y="1615336"/>
                    <a:pt x="1" y="1247255"/>
                  </a:cubicBezTo>
                  <a:cubicBezTo>
                    <a:pt x="385" y="879174"/>
                    <a:pt x="69353" y="237819"/>
                    <a:pt x="104397" y="0"/>
                  </a:cubicBezTo>
                  <a:cubicBezTo>
                    <a:pt x="121768" y="338398"/>
                    <a:pt x="205125" y="546420"/>
                    <a:pt x="205125" y="1079089"/>
                  </a:cubicBezTo>
                  <a:cubicBezTo>
                    <a:pt x="220029" y="1490963"/>
                    <a:pt x="89614" y="2140168"/>
                    <a:pt x="102093" y="22084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Rectangle: Rounded Corners 47">
              <a:extLst>
                <a:ext uri="{FF2B5EF4-FFF2-40B4-BE49-F238E27FC236}">
                  <a16:creationId xmlns:a16="http://schemas.microsoft.com/office/drawing/2014/main" id="{81837BAD-218F-4DBD-BE98-BE1F978FD9AF}"/>
                </a:ext>
              </a:extLst>
            </p:cNvPr>
            <p:cNvSpPr/>
            <p:nvPr/>
          </p:nvSpPr>
          <p:spPr>
            <a:xfrm>
              <a:off x="7477019" y="5010913"/>
              <a:ext cx="1133581" cy="85623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476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Freeform: Shape 48">
              <a:extLst>
                <a:ext uri="{FF2B5EF4-FFF2-40B4-BE49-F238E27FC236}">
                  <a16:creationId xmlns:a16="http://schemas.microsoft.com/office/drawing/2014/main" id="{E966EEED-21C6-4C3A-984B-871BBE27E7C1}"/>
                </a:ext>
              </a:extLst>
            </p:cNvPr>
            <p:cNvSpPr/>
            <p:nvPr/>
          </p:nvSpPr>
          <p:spPr>
            <a:xfrm>
              <a:off x="7954784" y="5043279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Freeform: Shape 49">
              <a:extLst>
                <a:ext uri="{FF2B5EF4-FFF2-40B4-BE49-F238E27FC236}">
                  <a16:creationId xmlns:a16="http://schemas.microsoft.com/office/drawing/2014/main" id="{4E46CDB8-4504-432D-8179-D8BA0F6552D0}"/>
                </a:ext>
              </a:extLst>
            </p:cNvPr>
            <p:cNvSpPr/>
            <p:nvPr/>
          </p:nvSpPr>
          <p:spPr>
            <a:xfrm>
              <a:off x="8318500" y="5098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Freeform: Shape 50">
              <a:extLst>
                <a:ext uri="{FF2B5EF4-FFF2-40B4-BE49-F238E27FC236}">
                  <a16:creationId xmlns:a16="http://schemas.microsoft.com/office/drawing/2014/main" id="{412E6243-D591-4071-B27E-A331D9B2024B}"/>
                </a:ext>
              </a:extLst>
            </p:cNvPr>
            <p:cNvSpPr/>
            <p:nvPr/>
          </p:nvSpPr>
          <p:spPr>
            <a:xfrm>
              <a:off x="7631094" y="5091665"/>
              <a:ext cx="120616" cy="680729"/>
            </a:xfrm>
            <a:custGeom>
              <a:avLst/>
              <a:gdLst>
                <a:gd name="connsiteX0" fmla="*/ 779318 w 779318"/>
                <a:gd name="connsiteY0" fmla="*/ 2408183 h 2408183"/>
                <a:gd name="connsiteX1" fmla="*/ 0 w 779318"/>
                <a:gd name="connsiteY1" fmla="*/ 1204091 h 2408183"/>
                <a:gd name="connsiteX2" fmla="*/ 779318 w 779318"/>
                <a:gd name="connsiteY2" fmla="*/ -1 h 2408183"/>
                <a:gd name="connsiteX3" fmla="*/ 246522 w 779318"/>
                <a:gd name="connsiteY3" fmla="*/ 1204090 h 2408183"/>
                <a:gd name="connsiteX4" fmla="*/ 779318 w 779318"/>
                <a:gd name="connsiteY4" fmla="*/ 2408181 h 2408183"/>
                <a:gd name="connsiteX5" fmla="*/ 779318 w 779318"/>
                <a:gd name="connsiteY5" fmla="*/ 2408183 h 2408183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246522 w 779318"/>
                <a:gd name="connsiteY3" fmla="*/ 1204091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779318 w 779318"/>
                <a:gd name="connsiteY0" fmla="*/ 2408184 h 2408184"/>
                <a:gd name="connsiteX1" fmla="*/ 0 w 779318"/>
                <a:gd name="connsiteY1" fmla="*/ 1204092 h 2408184"/>
                <a:gd name="connsiteX2" fmla="*/ 779318 w 779318"/>
                <a:gd name="connsiteY2" fmla="*/ 0 h 2408184"/>
                <a:gd name="connsiteX3" fmla="*/ 693643 w 779318"/>
                <a:gd name="connsiteY3" fmla="*/ 1309195 h 2408184"/>
                <a:gd name="connsiteX4" fmla="*/ 779318 w 779318"/>
                <a:gd name="connsiteY4" fmla="*/ 2408182 h 2408184"/>
                <a:gd name="connsiteX5" fmla="*/ 779318 w 779318"/>
                <a:gd name="connsiteY5" fmla="*/ 2408184 h 2408184"/>
                <a:gd name="connsiteX0" fmla="*/ 399289 w 399289"/>
                <a:gd name="connsiteY0" fmla="*/ 2408184 h 2408184"/>
                <a:gd name="connsiteX1" fmla="*/ 23 w 399289"/>
                <a:gd name="connsiteY1" fmla="*/ 1214602 h 2408184"/>
                <a:gd name="connsiteX2" fmla="*/ 399289 w 399289"/>
                <a:gd name="connsiteY2" fmla="*/ 0 h 2408184"/>
                <a:gd name="connsiteX3" fmla="*/ 313614 w 399289"/>
                <a:gd name="connsiteY3" fmla="*/ 1309195 h 2408184"/>
                <a:gd name="connsiteX4" fmla="*/ 399289 w 399289"/>
                <a:gd name="connsiteY4" fmla="*/ 2408182 h 2408184"/>
                <a:gd name="connsiteX5" fmla="*/ 399289 w 399289"/>
                <a:gd name="connsiteY5" fmla="*/ 2408184 h 2408184"/>
                <a:gd name="connsiteX0" fmla="*/ 440915 w 440915"/>
                <a:gd name="connsiteY0" fmla="*/ 2429204 h 2429204"/>
                <a:gd name="connsiteX1" fmla="*/ 41649 w 440915"/>
                <a:gd name="connsiteY1" fmla="*/ 1235622 h 2429204"/>
                <a:gd name="connsiteX2" fmla="*/ 262069 w 440915"/>
                <a:gd name="connsiteY2" fmla="*/ 0 h 2429204"/>
                <a:gd name="connsiteX3" fmla="*/ 355240 w 440915"/>
                <a:gd name="connsiteY3" fmla="*/ 1330215 h 2429204"/>
                <a:gd name="connsiteX4" fmla="*/ 440915 w 440915"/>
                <a:gd name="connsiteY4" fmla="*/ 2429202 h 2429204"/>
                <a:gd name="connsiteX5" fmla="*/ 440915 w 440915"/>
                <a:gd name="connsiteY5" fmla="*/ 2429204 h 2429204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89378 w 489378"/>
                <a:gd name="connsiteY0" fmla="*/ 2597369 h 2597369"/>
                <a:gd name="connsiteX1" fmla="*/ 90112 w 489378"/>
                <a:gd name="connsiteY1" fmla="*/ 1403787 h 2597369"/>
                <a:gd name="connsiteX2" fmla="*/ 221109 w 489378"/>
                <a:gd name="connsiteY2" fmla="*/ 0 h 2597369"/>
                <a:gd name="connsiteX3" fmla="*/ 403703 w 489378"/>
                <a:gd name="connsiteY3" fmla="*/ 1498380 h 2597369"/>
                <a:gd name="connsiteX4" fmla="*/ 489378 w 489378"/>
                <a:gd name="connsiteY4" fmla="*/ 2597367 h 2597369"/>
                <a:gd name="connsiteX5" fmla="*/ 489378 w 489378"/>
                <a:gd name="connsiteY5" fmla="*/ 2597369 h 2597369"/>
                <a:gd name="connsiteX0" fmla="*/ 440135 w 440135"/>
                <a:gd name="connsiteY0" fmla="*/ 2597369 h 2597369"/>
                <a:gd name="connsiteX1" fmla="*/ 40869 w 440135"/>
                <a:gd name="connsiteY1" fmla="*/ 1403787 h 2597369"/>
                <a:gd name="connsiteX2" fmla="*/ 171866 w 440135"/>
                <a:gd name="connsiteY2" fmla="*/ 0 h 2597369"/>
                <a:gd name="connsiteX3" fmla="*/ 354460 w 440135"/>
                <a:gd name="connsiteY3" fmla="*/ 1498380 h 2597369"/>
                <a:gd name="connsiteX4" fmla="*/ 440135 w 440135"/>
                <a:gd name="connsiteY4" fmla="*/ 2597367 h 2597369"/>
                <a:gd name="connsiteX5" fmla="*/ 440135 w 440135"/>
                <a:gd name="connsiteY5" fmla="*/ 2597369 h 2597369"/>
                <a:gd name="connsiteX0" fmla="*/ 412392 w 412392"/>
                <a:gd name="connsiteY0" fmla="*/ 2597369 h 2597369"/>
                <a:gd name="connsiteX1" fmla="*/ 13126 w 412392"/>
                <a:gd name="connsiteY1" fmla="*/ 1403787 h 2597369"/>
                <a:gd name="connsiteX2" fmla="*/ 144123 w 412392"/>
                <a:gd name="connsiteY2" fmla="*/ 0 h 2597369"/>
                <a:gd name="connsiteX3" fmla="*/ 326717 w 412392"/>
                <a:gd name="connsiteY3" fmla="*/ 1498380 h 2597369"/>
                <a:gd name="connsiteX4" fmla="*/ 412392 w 412392"/>
                <a:gd name="connsiteY4" fmla="*/ 2597367 h 2597369"/>
                <a:gd name="connsiteX5" fmla="*/ 412392 w 412392"/>
                <a:gd name="connsiteY5" fmla="*/ 2597369 h 2597369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388612 w 410967"/>
                <a:gd name="connsiteY0" fmla="*/ 2744513 h 2744513"/>
                <a:gd name="connsiteX1" fmla="*/ 11701 w 410967"/>
                <a:gd name="connsiteY1" fmla="*/ 1403787 h 2744513"/>
                <a:gd name="connsiteX2" fmla="*/ 142698 w 410967"/>
                <a:gd name="connsiteY2" fmla="*/ 0 h 2744513"/>
                <a:gd name="connsiteX3" fmla="*/ 325292 w 410967"/>
                <a:gd name="connsiteY3" fmla="*/ 1498380 h 2744513"/>
                <a:gd name="connsiteX4" fmla="*/ 410967 w 410967"/>
                <a:gd name="connsiteY4" fmla="*/ 2597367 h 2744513"/>
                <a:gd name="connsiteX5" fmla="*/ 388612 w 410967"/>
                <a:gd name="connsiteY5" fmla="*/ 2744513 h 2744513"/>
                <a:gd name="connsiteX0" fmla="*/ 228631 w 407477"/>
                <a:gd name="connsiteY0" fmla="*/ 2471244 h 2597367"/>
                <a:gd name="connsiteX1" fmla="*/ 8211 w 407477"/>
                <a:gd name="connsiteY1" fmla="*/ 1403787 h 2597367"/>
                <a:gd name="connsiteX2" fmla="*/ 139208 w 407477"/>
                <a:gd name="connsiteY2" fmla="*/ 0 h 2597367"/>
                <a:gd name="connsiteX3" fmla="*/ 321802 w 407477"/>
                <a:gd name="connsiteY3" fmla="*/ 1498380 h 2597367"/>
                <a:gd name="connsiteX4" fmla="*/ 407477 w 407477"/>
                <a:gd name="connsiteY4" fmla="*/ 2597367 h 2597367"/>
                <a:gd name="connsiteX5" fmla="*/ 228631 w 407477"/>
                <a:gd name="connsiteY5" fmla="*/ 2471244 h 2597367"/>
                <a:gd name="connsiteX0" fmla="*/ 223164 w 318785"/>
                <a:gd name="connsiteY0" fmla="*/ 2471244 h 2471560"/>
                <a:gd name="connsiteX1" fmla="*/ 2744 w 318785"/>
                <a:gd name="connsiteY1" fmla="*/ 1403787 h 2471560"/>
                <a:gd name="connsiteX2" fmla="*/ 133741 w 318785"/>
                <a:gd name="connsiteY2" fmla="*/ 0 h 2471560"/>
                <a:gd name="connsiteX3" fmla="*/ 316335 w 318785"/>
                <a:gd name="connsiteY3" fmla="*/ 1498380 h 2471560"/>
                <a:gd name="connsiteX4" fmla="*/ 223164 w 318785"/>
                <a:gd name="connsiteY4" fmla="*/ 2471244 h 2471560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220502 w 316123"/>
                <a:gd name="connsiteY0" fmla="*/ 2523795 h 2524111"/>
                <a:gd name="connsiteX1" fmla="*/ 82 w 316123"/>
                <a:gd name="connsiteY1" fmla="*/ 1456338 h 2524111"/>
                <a:gd name="connsiteX2" fmla="*/ 200104 w 316123"/>
                <a:gd name="connsiteY2" fmla="*/ 0 h 2524111"/>
                <a:gd name="connsiteX3" fmla="*/ 313673 w 316123"/>
                <a:gd name="connsiteY3" fmla="*/ 1550931 h 2524111"/>
                <a:gd name="connsiteX4" fmla="*/ 220502 w 316123"/>
                <a:gd name="connsiteY4" fmla="*/ 2523795 h 2524111"/>
                <a:gd name="connsiteX0" fmla="*/ 161437 w 257058"/>
                <a:gd name="connsiteY0" fmla="*/ 2523795 h 2524111"/>
                <a:gd name="connsiteX1" fmla="*/ 181 w 257058"/>
                <a:gd name="connsiteY1" fmla="*/ 1445828 h 2524111"/>
                <a:gd name="connsiteX2" fmla="*/ 141039 w 257058"/>
                <a:gd name="connsiteY2" fmla="*/ 0 h 2524111"/>
                <a:gd name="connsiteX3" fmla="*/ 254608 w 257058"/>
                <a:gd name="connsiteY3" fmla="*/ 1550931 h 2524111"/>
                <a:gd name="connsiteX4" fmla="*/ 161437 w 257058"/>
                <a:gd name="connsiteY4" fmla="*/ 2523795 h 2524111"/>
                <a:gd name="connsiteX0" fmla="*/ 112207 w 256113"/>
                <a:gd name="connsiteY0" fmla="*/ 2513285 h 2513607"/>
                <a:gd name="connsiteX1" fmla="*/ 254 w 256113"/>
                <a:gd name="connsiteY1" fmla="*/ 1445828 h 2513607"/>
                <a:gd name="connsiteX2" fmla="*/ 141112 w 256113"/>
                <a:gd name="connsiteY2" fmla="*/ 0 h 2513607"/>
                <a:gd name="connsiteX3" fmla="*/ 254681 w 256113"/>
                <a:gd name="connsiteY3" fmla="*/ 1550931 h 2513607"/>
                <a:gd name="connsiteX4" fmla="*/ 112207 w 256113"/>
                <a:gd name="connsiteY4" fmla="*/ 2513285 h 2513607"/>
                <a:gd name="connsiteX0" fmla="*/ 112207 w 209853"/>
                <a:gd name="connsiteY0" fmla="*/ 2513285 h 2513503"/>
                <a:gd name="connsiteX1" fmla="*/ 254 w 209853"/>
                <a:gd name="connsiteY1" fmla="*/ 1445828 h 2513503"/>
                <a:gd name="connsiteX2" fmla="*/ 141112 w 209853"/>
                <a:gd name="connsiteY2" fmla="*/ 0 h 2513503"/>
                <a:gd name="connsiteX3" fmla="*/ 205378 w 209853"/>
                <a:gd name="connsiteY3" fmla="*/ 1277662 h 2513503"/>
                <a:gd name="connsiteX4" fmla="*/ 112207 w 209853"/>
                <a:gd name="connsiteY4" fmla="*/ 2513285 h 2513503"/>
                <a:gd name="connsiteX0" fmla="*/ 112236 w 207857"/>
                <a:gd name="connsiteY0" fmla="*/ 2502774 h 2502992"/>
                <a:gd name="connsiteX1" fmla="*/ 283 w 207857"/>
                <a:gd name="connsiteY1" fmla="*/ 1435317 h 2502992"/>
                <a:gd name="connsiteX2" fmla="*/ 101699 w 207857"/>
                <a:gd name="connsiteY2" fmla="*/ 0 h 2502992"/>
                <a:gd name="connsiteX3" fmla="*/ 205407 w 207857"/>
                <a:gd name="connsiteY3" fmla="*/ 1267151 h 2502992"/>
                <a:gd name="connsiteX4" fmla="*/ 112236 w 207857"/>
                <a:gd name="connsiteY4" fmla="*/ 2502774 h 2502992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8518 w 214139"/>
                <a:gd name="connsiteY0" fmla="*/ 3206967 h 3207185"/>
                <a:gd name="connsiteX1" fmla="*/ 6565 w 214139"/>
                <a:gd name="connsiteY1" fmla="*/ 2139510 h 3207185"/>
                <a:gd name="connsiteX2" fmla="*/ 78399 w 214139"/>
                <a:gd name="connsiteY2" fmla="*/ 0 h 3207185"/>
                <a:gd name="connsiteX3" fmla="*/ 211689 w 214139"/>
                <a:gd name="connsiteY3" fmla="*/ 1971344 h 3207185"/>
                <a:gd name="connsiteX4" fmla="*/ 118518 w 214139"/>
                <a:gd name="connsiteY4" fmla="*/ 3206967 h 3207185"/>
                <a:gd name="connsiteX0" fmla="*/ 112724 w 208345"/>
                <a:gd name="connsiteY0" fmla="*/ 3206967 h 3207185"/>
                <a:gd name="connsiteX1" fmla="*/ 771 w 208345"/>
                <a:gd name="connsiteY1" fmla="*/ 2139510 h 3207185"/>
                <a:gd name="connsiteX2" fmla="*/ 72605 w 208345"/>
                <a:gd name="connsiteY2" fmla="*/ 0 h 3207185"/>
                <a:gd name="connsiteX3" fmla="*/ 205895 w 208345"/>
                <a:gd name="connsiteY3" fmla="*/ 1971344 h 3207185"/>
                <a:gd name="connsiteX4" fmla="*/ 112724 w 208345"/>
                <a:gd name="connsiteY4" fmla="*/ 3206967 h 3207185"/>
                <a:gd name="connsiteX0" fmla="*/ 112333 w 207954"/>
                <a:gd name="connsiteY0" fmla="*/ 2555326 h 2555544"/>
                <a:gd name="connsiteX1" fmla="*/ 380 w 207954"/>
                <a:gd name="connsiteY1" fmla="*/ 1487869 h 2555544"/>
                <a:gd name="connsiteX2" fmla="*/ 82074 w 207954"/>
                <a:gd name="connsiteY2" fmla="*/ 0 h 2555544"/>
                <a:gd name="connsiteX3" fmla="*/ 205504 w 207954"/>
                <a:gd name="connsiteY3" fmla="*/ 1319703 h 2555544"/>
                <a:gd name="connsiteX4" fmla="*/ 112333 w 207954"/>
                <a:gd name="connsiteY4" fmla="*/ 2555326 h 2555544"/>
                <a:gd name="connsiteX0" fmla="*/ 113360 w 208981"/>
                <a:gd name="connsiteY0" fmla="*/ 2250526 h 2250744"/>
                <a:gd name="connsiteX1" fmla="*/ 1407 w 208981"/>
                <a:gd name="connsiteY1" fmla="*/ 1183069 h 2250744"/>
                <a:gd name="connsiteX2" fmla="*/ 63380 w 208981"/>
                <a:gd name="connsiteY2" fmla="*/ 0 h 2250744"/>
                <a:gd name="connsiteX3" fmla="*/ 206531 w 208981"/>
                <a:gd name="connsiteY3" fmla="*/ 1014903 h 2250744"/>
                <a:gd name="connsiteX4" fmla="*/ 113360 w 208981"/>
                <a:gd name="connsiteY4" fmla="*/ 2250526 h 2250744"/>
                <a:gd name="connsiteX0" fmla="*/ 117785 w 294603"/>
                <a:gd name="connsiteY0" fmla="*/ 2271546 h 2271764"/>
                <a:gd name="connsiteX1" fmla="*/ 5832 w 294603"/>
                <a:gd name="connsiteY1" fmla="*/ 1204089 h 2271764"/>
                <a:gd name="connsiteX2" fmla="*/ 294602 w 294603"/>
                <a:gd name="connsiteY2" fmla="*/ 0 h 2271764"/>
                <a:gd name="connsiteX3" fmla="*/ 210956 w 294603"/>
                <a:gd name="connsiteY3" fmla="*/ 1035923 h 2271764"/>
                <a:gd name="connsiteX4" fmla="*/ 117785 w 294603"/>
                <a:gd name="connsiteY4" fmla="*/ 2271546 h 2271764"/>
                <a:gd name="connsiteX0" fmla="*/ 112877 w 208498"/>
                <a:gd name="connsiteY0" fmla="*/ 2303077 h 2303295"/>
                <a:gd name="connsiteX1" fmla="*/ 924 w 208498"/>
                <a:gd name="connsiteY1" fmla="*/ 1235620 h 2303295"/>
                <a:gd name="connsiteX2" fmla="*/ 171365 w 208498"/>
                <a:gd name="connsiteY2" fmla="*/ 0 h 2303295"/>
                <a:gd name="connsiteX3" fmla="*/ 206048 w 208498"/>
                <a:gd name="connsiteY3" fmla="*/ 1067454 h 2303295"/>
                <a:gd name="connsiteX4" fmla="*/ 112877 w 208498"/>
                <a:gd name="connsiteY4" fmla="*/ 2303077 h 2303295"/>
                <a:gd name="connsiteX0" fmla="*/ 111982 w 207603"/>
                <a:gd name="connsiteY0" fmla="*/ 2324098 h 2324316"/>
                <a:gd name="connsiteX1" fmla="*/ 29 w 207603"/>
                <a:gd name="connsiteY1" fmla="*/ 1256641 h 2324316"/>
                <a:gd name="connsiteX2" fmla="*/ 121166 w 207603"/>
                <a:gd name="connsiteY2" fmla="*/ 0 h 2324316"/>
                <a:gd name="connsiteX3" fmla="*/ 205153 w 207603"/>
                <a:gd name="connsiteY3" fmla="*/ 1088475 h 2324316"/>
                <a:gd name="connsiteX4" fmla="*/ 111982 w 207603"/>
                <a:gd name="connsiteY4" fmla="*/ 2324098 h 2324316"/>
                <a:gd name="connsiteX0" fmla="*/ 111982 w 207603"/>
                <a:gd name="connsiteY0" fmla="*/ 2197974 h 2198230"/>
                <a:gd name="connsiteX1" fmla="*/ 29 w 207603"/>
                <a:gd name="connsiteY1" fmla="*/ 1256641 h 2198230"/>
                <a:gd name="connsiteX2" fmla="*/ 121166 w 207603"/>
                <a:gd name="connsiteY2" fmla="*/ 0 h 2198230"/>
                <a:gd name="connsiteX3" fmla="*/ 205153 w 207603"/>
                <a:gd name="connsiteY3" fmla="*/ 1088475 h 2198230"/>
                <a:gd name="connsiteX4" fmla="*/ 111982 w 207603"/>
                <a:gd name="connsiteY4" fmla="*/ 2197974 h 2198230"/>
                <a:gd name="connsiteX0" fmla="*/ 111982 w 206487"/>
                <a:gd name="connsiteY0" fmla="*/ 2197974 h 2197974"/>
                <a:gd name="connsiteX1" fmla="*/ 29 w 206487"/>
                <a:gd name="connsiteY1" fmla="*/ 1256641 h 2197974"/>
                <a:gd name="connsiteX2" fmla="*/ 121166 w 206487"/>
                <a:gd name="connsiteY2" fmla="*/ 0 h 2197974"/>
                <a:gd name="connsiteX3" fmla="*/ 205153 w 206487"/>
                <a:gd name="connsiteY3" fmla="*/ 1088475 h 2197974"/>
                <a:gd name="connsiteX4" fmla="*/ 111982 w 206487"/>
                <a:gd name="connsiteY4" fmla="*/ 2197974 h 2197974"/>
                <a:gd name="connsiteX0" fmla="*/ 283728 w 283728"/>
                <a:gd name="connsiteY0" fmla="*/ 2124402 h 2124402"/>
                <a:gd name="connsiteX1" fmla="*/ 4142 w 283728"/>
                <a:gd name="connsiteY1" fmla="*/ 1256641 h 2124402"/>
                <a:gd name="connsiteX2" fmla="*/ 125279 w 283728"/>
                <a:gd name="connsiteY2" fmla="*/ 0 h 2124402"/>
                <a:gd name="connsiteX3" fmla="*/ 209266 w 283728"/>
                <a:gd name="connsiteY3" fmla="*/ 1088475 h 2124402"/>
                <a:gd name="connsiteX4" fmla="*/ 283728 w 283728"/>
                <a:gd name="connsiteY4" fmla="*/ 2124402 h 2124402"/>
                <a:gd name="connsiteX0" fmla="*/ 283728 w 284476"/>
                <a:gd name="connsiteY0" fmla="*/ 2124402 h 2124402"/>
                <a:gd name="connsiteX1" fmla="*/ 4142 w 284476"/>
                <a:gd name="connsiteY1" fmla="*/ 1256641 h 2124402"/>
                <a:gd name="connsiteX2" fmla="*/ 125279 w 284476"/>
                <a:gd name="connsiteY2" fmla="*/ 0 h 2124402"/>
                <a:gd name="connsiteX3" fmla="*/ 209266 w 284476"/>
                <a:gd name="connsiteY3" fmla="*/ 1088475 h 2124402"/>
                <a:gd name="connsiteX4" fmla="*/ 283728 w 284476"/>
                <a:gd name="connsiteY4" fmla="*/ 2124402 h 2124402"/>
                <a:gd name="connsiteX0" fmla="*/ 102153 w 206421"/>
                <a:gd name="connsiteY0" fmla="*/ 2208485 h 2208485"/>
                <a:gd name="connsiteX1" fmla="*/ 61 w 206421"/>
                <a:gd name="connsiteY1" fmla="*/ 1256641 h 2208485"/>
                <a:gd name="connsiteX2" fmla="*/ 121198 w 206421"/>
                <a:gd name="connsiteY2" fmla="*/ 0 h 2208485"/>
                <a:gd name="connsiteX3" fmla="*/ 205185 w 206421"/>
                <a:gd name="connsiteY3" fmla="*/ 1088475 h 2208485"/>
                <a:gd name="connsiteX4" fmla="*/ 102153 w 206421"/>
                <a:gd name="connsiteY4" fmla="*/ 2208485 h 2208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421" h="2208485">
                  <a:moveTo>
                    <a:pt x="102153" y="2208485"/>
                  </a:moveTo>
                  <a:cubicBezTo>
                    <a:pt x="118914" y="2108637"/>
                    <a:pt x="-3113" y="1624722"/>
                    <a:pt x="61" y="1256641"/>
                  </a:cubicBezTo>
                  <a:cubicBezTo>
                    <a:pt x="3235" y="888560"/>
                    <a:pt x="80574" y="219046"/>
                    <a:pt x="121198" y="0"/>
                  </a:cubicBezTo>
                  <a:cubicBezTo>
                    <a:pt x="77188" y="329012"/>
                    <a:pt x="205185" y="555806"/>
                    <a:pt x="205185" y="1088475"/>
                  </a:cubicBezTo>
                  <a:cubicBezTo>
                    <a:pt x="220089" y="1500349"/>
                    <a:pt x="95254" y="2140168"/>
                    <a:pt x="102153" y="220848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0" name="išľíďè">
            <a:extLst>
              <a:ext uri="{FF2B5EF4-FFF2-40B4-BE49-F238E27FC236}">
                <a16:creationId xmlns:a16="http://schemas.microsoft.com/office/drawing/2014/main" id="{1CA04FAE-E5D2-4485-99B5-B5D3670CC12A}"/>
              </a:ext>
            </a:extLst>
          </p:cNvPr>
          <p:cNvSpPr/>
          <p:nvPr/>
        </p:nvSpPr>
        <p:spPr bwMode="auto">
          <a:xfrm>
            <a:off x="628809" y="5308542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51" name="iSlíďè">
            <a:extLst>
              <a:ext uri="{FF2B5EF4-FFF2-40B4-BE49-F238E27FC236}">
                <a16:creationId xmlns:a16="http://schemas.microsoft.com/office/drawing/2014/main" id="{63069BC4-BD5E-4A61-85A1-93CF2CB7BFEA}"/>
              </a:ext>
            </a:extLst>
          </p:cNvPr>
          <p:cNvSpPr txBox="1"/>
          <p:nvPr/>
        </p:nvSpPr>
        <p:spPr bwMode="auto">
          <a:xfrm>
            <a:off x="1069900" y="4974170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2" name="išľíďè">
            <a:extLst>
              <a:ext uri="{FF2B5EF4-FFF2-40B4-BE49-F238E27FC236}">
                <a16:creationId xmlns:a16="http://schemas.microsoft.com/office/drawing/2014/main" id="{FEC18275-1BC9-4927-8839-514133F037E4}"/>
              </a:ext>
            </a:extLst>
          </p:cNvPr>
          <p:cNvSpPr/>
          <p:nvPr/>
        </p:nvSpPr>
        <p:spPr bwMode="auto">
          <a:xfrm>
            <a:off x="3546583" y="5313988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53" name="iSlíďè">
            <a:extLst>
              <a:ext uri="{FF2B5EF4-FFF2-40B4-BE49-F238E27FC236}">
                <a16:creationId xmlns:a16="http://schemas.microsoft.com/office/drawing/2014/main" id="{9F726392-1829-4BC7-A8C0-7F2D30D127EF}"/>
              </a:ext>
            </a:extLst>
          </p:cNvPr>
          <p:cNvSpPr txBox="1"/>
          <p:nvPr/>
        </p:nvSpPr>
        <p:spPr bwMode="auto">
          <a:xfrm>
            <a:off x="3987674" y="497961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4" name="išľíďè">
            <a:extLst>
              <a:ext uri="{FF2B5EF4-FFF2-40B4-BE49-F238E27FC236}">
                <a16:creationId xmlns:a16="http://schemas.microsoft.com/office/drawing/2014/main" id="{0B523F22-0425-4B5F-832C-C7F8212CE6D8}"/>
              </a:ext>
            </a:extLst>
          </p:cNvPr>
          <p:cNvSpPr/>
          <p:nvPr/>
        </p:nvSpPr>
        <p:spPr bwMode="auto">
          <a:xfrm>
            <a:off x="6464357" y="5308508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55" name="iSlíďè">
            <a:extLst>
              <a:ext uri="{FF2B5EF4-FFF2-40B4-BE49-F238E27FC236}">
                <a16:creationId xmlns:a16="http://schemas.microsoft.com/office/drawing/2014/main" id="{631DE2A0-6A44-4D4E-B27A-5A36543369E4}"/>
              </a:ext>
            </a:extLst>
          </p:cNvPr>
          <p:cNvSpPr txBox="1"/>
          <p:nvPr/>
        </p:nvSpPr>
        <p:spPr bwMode="auto">
          <a:xfrm>
            <a:off x="6905448" y="497413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6" name="išľíďè">
            <a:extLst>
              <a:ext uri="{FF2B5EF4-FFF2-40B4-BE49-F238E27FC236}">
                <a16:creationId xmlns:a16="http://schemas.microsoft.com/office/drawing/2014/main" id="{E933C39C-6380-4497-BD9C-1CBCDF73B1E1}"/>
              </a:ext>
            </a:extLst>
          </p:cNvPr>
          <p:cNvSpPr/>
          <p:nvPr/>
        </p:nvSpPr>
        <p:spPr bwMode="auto">
          <a:xfrm>
            <a:off x="9248402" y="5308508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57" name="iSlíďè">
            <a:extLst>
              <a:ext uri="{FF2B5EF4-FFF2-40B4-BE49-F238E27FC236}">
                <a16:creationId xmlns:a16="http://schemas.microsoft.com/office/drawing/2014/main" id="{7ABC3FE4-D44E-41D6-976F-22B619B1208B}"/>
              </a:ext>
            </a:extLst>
          </p:cNvPr>
          <p:cNvSpPr txBox="1"/>
          <p:nvPr/>
        </p:nvSpPr>
        <p:spPr bwMode="auto">
          <a:xfrm>
            <a:off x="9689493" y="497413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96744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carrie">
            <a:extLst>
              <a:ext uri="{FF2B5EF4-FFF2-40B4-BE49-F238E27FC236}">
                <a16:creationId xmlns:a16="http://schemas.microsoft.com/office/drawing/2014/main" id="{6E5AACE7-FA43-4F23-859F-6A61C6B253D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726260" y="1700808"/>
            <a:ext cx="2917667" cy="4392488"/>
            <a:chOff x="4642859" y="1232756"/>
            <a:chExt cx="2917667" cy="4392488"/>
          </a:xfrm>
        </p:grpSpPr>
        <p:sp>
          <p:nvSpPr>
            <p:cNvPr id="53" name="矩形: 圆角 16">
              <a:extLst>
                <a:ext uri="{FF2B5EF4-FFF2-40B4-BE49-F238E27FC236}">
                  <a16:creationId xmlns:a16="http://schemas.microsoft.com/office/drawing/2014/main" id="{F047D628-00DA-4DA3-9BAC-CDC9303A1108}"/>
                </a:ext>
              </a:extLst>
            </p:cNvPr>
            <p:cNvSpPr/>
            <p:nvPr/>
          </p:nvSpPr>
          <p:spPr bwMode="auto">
            <a:xfrm rot="6138628">
              <a:off x="5626785" y="3101231"/>
              <a:ext cx="2930337" cy="61375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100000"/>
              </a:schemeClr>
            </a:solidFill>
            <a:ln w="762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矩形: 圆角 17">
              <a:extLst>
                <a:ext uri="{FF2B5EF4-FFF2-40B4-BE49-F238E27FC236}">
                  <a16:creationId xmlns:a16="http://schemas.microsoft.com/office/drawing/2014/main" id="{EABE8336-0604-4C23-A2F1-F2CDF9EBF8AC}"/>
                </a:ext>
              </a:extLst>
            </p:cNvPr>
            <p:cNvSpPr/>
            <p:nvPr/>
          </p:nvSpPr>
          <p:spPr bwMode="auto">
            <a:xfrm rot="5200262">
              <a:off x="5190746" y="2802065"/>
              <a:ext cx="3154900" cy="61375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100000"/>
              </a:schemeClr>
            </a:solidFill>
            <a:ln w="762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矩形: 圆角 18">
              <a:extLst>
                <a:ext uri="{FF2B5EF4-FFF2-40B4-BE49-F238E27FC236}">
                  <a16:creationId xmlns:a16="http://schemas.microsoft.com/office/drawing/2014/main" id="{8AB15B48-D627-42F3-8614-32AE069FCD1E}"/>
                </a:ext>
              </a:extLst>
            </p:cNvPr>
            <p:cNvSpPr/>
            <p:nvPr/>
          </p:nvSpPr>
          <p:spPr bwMode="auto">
            <a:xfrm rot="4124492">
              <a:off x="4719111" y="2563264"/>
              <a:ext cx="3274766" cy="61375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 w="762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任意多边形: 形状 19">
              <a:extLst>
                <a:ext uri="{FF2B5EF4-FFF2-40B4-BE49-F238E27FC236}">
                  <a16:creationId xmlns:a16="http://schemas.microsoft.com/office/drawing/2014/main" id="{E2290F05-2362-4CC9-A298-B9A8D94FBA32}"/>
                </a:ext>
              </a:extLst>
            </p:cNvPr>
            <p:cNvSpPr/>
            <p:nvPr/>
          </p:nvSpPr>
          <p:spPr bwMode="auto">
            <a:xfrm>
              <a:off x="4642859" y="3101922"/>
              <a:ext cx="2523295" cy="2523322"/>
            </a:xfrm>
            <a:custGeom>
              <a:avLst/>
              <a:gdLst>
                <a:gd name="connsiteX0" fmla="*/ 1104687 w 2232362"/>
                <a:gd name="connsiteY0" fmla="*/ 54 h 2232385"/>
                <a:gd name="connsiteX1" fmla="*/ 1945531 w 2232362"/>
                <a:gd name="connsiteY1" fmla="*/ 369173 h 2232385"/>
                <a:gd name="connsiteX2" fmla="*/ 2019450 w 2232362"/>
                <a:gd name="connsiteY2" fmla="*/ 1771858 h 2232385"/>
                <a:gd name="connsiteX3" fmla="*/ 662856 w 2232362"/>
                <a:gd name="connsiteY3" fmla="*/ 2136059 h 2232385"/>
                <a:gd name="connsiteX4" fmla="*/ 8215 w 2232362"/>
                <a:gd name="connsiteY4" fmla="*/ 981601 h 2232385"/>
                <a:gd name="connsiteX5" fmla="*/ 20002 w 2232362"/>
                <a:gd name="connsiteY5" fmla="*/ 910872 h 2232385"/>
                <a:gd name="connsiteX6" fmla="*/ 22287 w 2232362"/>
                <a:gd name="connsiteY6" fmla="*/ 888201 h 2232385"/>
                <a:gd name="connsiteX7" fmla="*/ 295712 w 2232362"/>
                <a:gd name="connsiteY7" fmla="*/ 665353 h 2232385"/>
                <a:gd name="connsiteX8" fmla="*/ 574807 w 2232362"/>
                <a:gd name="connsiteY8" fmla="*/ 944448 h 2232385"/>
                <a:gd name="connsiteX9" fmla="*/ 569174 w 2232362"/>
                <a:gd name="connsiteY9" fmla="*/ 1000327 h 2232385"/>
                <a:gd name="connsiteX10" fmla="*/ 570277 w 2232362"/>
                <a:gd name="connsiteY10" fmla="*/ 1000560 h 2232385"/>
                <a:gd name="connsiteX11" fmla="*/ 889545 w 2232362"/>
                <a:gd name="connsiteY11" fmla="*/ 1626112 h 2232385"/>
                <a:gd name="connsiteX12" fmla="*/ 1567842 w 2232362"/>
                <a:gd name="connsiteY12" fmla="*/ 1444012 h 2232385"/>
                <a:gd name="connsiteX13" fmla="*/ 1530882 w 2232362"/>
                <a:gd name="connsiteY13" fmla="*/ 742669 h 2232385"/>
                <a:gd name="connsiteX14" fmla="*/ 837202 w 2232362"/>
                <a:gd name="connsiteY14" fmla="*/ 632870 h 2232385"/>
                <a:gd name="connsiteX15" fmla="*/ 836586 w 2232362"/>
                <a:gd name="connsiteY15" fmla="*/ 631802 h 2232385"/>
                <a:gd name="connsiteX16" fmla="*/ 822840 w 2232362"/>
                <a:gd name="connsiteY16" fmla="*/ 639264 h 2232385"/>
                <a:gd name="connsiteX17" fmla="*/ 714203 w 2232362"/>
                <a:gd name="connsiteY17" fmla="*/ 661196 h 2232385"/>
                <a:gd name="connsiteX18" fmla="*/ 435108 w 2232362"/>
                <a:gd name="connsiteY18" fmla="*/ 382101 h 2232385"/>
                <a:gd name="connsiteX19" fmla="*/ 558158 w 2232362"/>
                <a:gd name="connsiteY19" fmla="*/ 150671 h 2232385"/>
                <a:gd name="connsiteX20" fmla="*/ 558650 w 2232362"/>
                <a:gd name="connsiteY20" fmla="*/ 150404 h 2232385"/>
                <a:gd name="connsiteX21" fmla="*/ 558171 w 2232362"/>
                <a:gd name="connsiteY21" fmla="*/ 149574 h 2232385"/>
                <a:gd name="connsiteX22" fmla="*/ 1104687 w 2232362"/>
                <a:gd name="connsiteY22" fmla="*/ 54 h 223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32362" h="2232385">
                  <a:moveTo>
                    <a:pt x="1104687" y="54"/>
                  </a:moveTo>
                  <a:cubicBezTo>
                    <a:pt x="1416539" y="-3035"/>
                    <a:pt x="1725128" y="124486"/>
                    <a:pt x="1945531" y="369173"/>
                  </a:cubicBezTo>
                  <a:cubicBezTo>
                    <a:pt x="2298176" y="760672"/>
                    <a:pt x="2328993" y="1345463"/>
                    <a:pt x="2019450" y="1771858"/>
                  </a:cubicBezTo>
                  <a:cubicBezTo>
                    <a:pt x="1709907" y="2198254"/>
                    <a:pt x="1144333" y="2350092"/>
                    <a:pt x="662856" y="2136059"/>
                  </a:cubicBezTo>
                  <a:cubicBezTo>
                    <a:pt x="211471" y="1935403"/>
                    <a:pt x="-50714" y="1464429"/>
                    <a:pt x="8215" y="981601"/>
                  </a:cubicBezTo>
                  <a:lnTo>
                    <a:pt x="20002" y="910872"/>
                  </a:lnTo>
                  <a:lnTo>
                    <a:pt x="22287" y="888201"/>
                  </a:lnTo>
                  <a:cubicBezTo>
                    <a:pt x="48312" y="761022"/>
                    <a:pt x="160840" y="665353"/>
                    <a:pt x="295712" y="665353"/>
                  </a:cubicBezTo>
                  <a:cubicBezTo>
                    <a:pt x="449852" y="665353"/>
                    <a:pt x="574807" y="790308"/>
                    <a:pt x="574807" y="944448"/>
                  </a:cubicBezTo>
                  <a:lnTo>
                    <a:pt x="569174" y="1000327"/>
                  </a:lnTo>
                  <a:lnTo>
                    <a:pt x="570277" y="1000560"/>
                  </a:lnTo>
                  <a:cubicBezTo>
                    <a:pt x="515701" y="1258298"/>
                    <a:pt x="648806" y="1519096"/>
                    <a:pt x="889545" y="1626112"/>
                  </a:cubicBezTo>
                  <a:cubicBezTo>
                    <a:pt x="1130283" y="1733129"/>
                    <a:pt x="1413071" y="1657210"/>
                    <a:pt x="1567842" y="1444012"/>
                  </a:cubicBezTo>
                  <a:cubicBezTo>
                    <a:pt x="1722613" y="1230814"/>
                    <a:pt x="1707205" y="938419"/>
                    <a:pt x="1530882" y="742669"/>
                  </a:cubicBezTo>
                  <a:cubicBezTo>
                    <a:pt x="1354560" y="546919"/>
                    <a:pt x="1065359" y="501143"/>
                    <a:pt x="837202" y="632870"/>
                  </a:cubicBezTo>
                  <a:lnTo>
                    <a:pt x="836586" y="631802"/>
                  </a:lnTo>
                  <a:lnTo>
                    <a:pt x="822840" y="639264"/>
                  </a:lnTo>
                  <a:cubicBezTo>
                    <a:pt x="789449" y="653386"/>
                    <a:pt x="752738" y="661196"/>
                    <a:pt x="714203" y="661196"/>
                  </a:cubicBezTo>
                  <a:cubicBezTo>
                    <a:pt x="560063" y="661196"/>
                    <a:pt x="435108" y="536241"/>
                    <a:pt x="435108" y="382101"/>
                  </a:cubicBezTo>
                  <a:cubicBezTo>
                    <a:pt x="435108" y="285764"/>
                    <a:pt x="483919" y="200827"/>
                    <a:pt x="558158" y="150671"/>
                  </a:cubicBezTo>
                  <a:lnTo>
                    <a:pt x="558650" y="150404"/>
                  </a:lnTo>
                  <a:lnTo>
                    <a:pt x="558171" y="149574"/>
                  </a:lnTo>
                  <a:cubicBezTo>
                    <a:pt x="729289" y="50779"/>
                    <a:pt x="917575" y="1907"/>
                    <a:pt x="1104687" y="54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任意多边形: 形状 20">
              <a:extLst>
                <a:ext uri="{FF2B5EF4-FFF2-40B4-BE49-F238E27FC236}">
                  <a16:creationId xmlns:a16="http://schemas.microsoft.com/office/drawing/2014/main" id="{34ACAFAC-9F0A-4A5B-B8A6-50E46BC3E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6720" y="4125796"/>
              <a:ext cx="475573" cy="475574"/>
            </a:xfrm>
            <a:custGeom>
              <a:avLst/>
              <a:gdLst>
                <a:gd name="T0" fmla="+- 0 10800 98"/>
                <a:gd name="T1" fmla="*/ T0 w 21404"/>
                <a:gd name="T2" fmla="+- 0 10864 128"/>
                <a:gd name="T3" fmla="*/ 10864 h 21472"/>
                <a:gd name="T4" fmla="+- 0 10800 98"/>
                <a:gd name="T5" fmla="*/ T4 w 21404"/>
                <a:gd name="T6" fmla="+- 0 10864 128"/>
                <a:gd name="T7" fmla="*/ 10864 h 21472"/>
                <a:gd name="T8" fmla="+- 0 10800 98"/>
                <a:gd name="T9" fmla="*/ T8 w 21404"/>
                <a:gd name="T10" fmla="+- 0 10864 128"/>
                <a:gd name="T11" fmla="*/ 10864 h 21472"/>
                <a:gd name="T12" fmla="+- 0 10800 98"/>
                <a:gd name="T13" fmla="*/ T12 w 21404"/>
                <a:gd name="T14" fmla="+- 0 10864 128"/>
                <a:gd name="T15" fmla="*/ 10864 h 2147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04" h="21472">
                  <a:moveTo>
                    <a:pt x="3386" y="13932"/>
                  </a:moveTo>
                  <a:cubicBezTo>
                    <a:pt x="4126" y="16483"/>
                    <a:pt x="4518" y="17503"/>
                    <a:pt x="6826" y="18467"/>
                  </a:cubicBezTo>
                  <a:cubicBezTo>
                    <a:pt x="8742" y="19998"/>
                    <a:pt x="9918" y="21472"/>
                    <a:pt x="10702" y="21472"/>
                  </a:cubicBezTo>
                  <a:cubicBezTo>
                    <a:pt x="11486" y="21472"/>
                    <a:pt x="12662" y="19998"/>
                    <a:pt x="14578" y="18978"/>
                  </a:cubicBezTo>
                  <a:cubicBezTo>
                    <a:pt x="16886" y="17503"/>
                    <a:pt x="16102" y="17503"/>
                    <a:pt x="16886" y="14499"/>
                  </a:cubicBezTo>
                  <a:cubicBezTo>
                    <a:pt x="10702" y="18467"/>
                    <a:pt x="10702" y="18467"/>
                    <a:pt x="10702" y="18467"/>
                  </a:cubicBezTo>
                  <a:lnTo>
                    <a:pt x="3386" y="13932"/>
                  </a:lnTo>
                  <a:close/>
                  <a:moveTo>
                    <a:pt x="21110" y="6902"/>
                  </a:moveTo>
                  <a:cubicBezTo>
                    <a:pt x="11834" y="382"/>
                    <a:pt x="11834" y="382"/>
                    <a:pt x="11834" y="382"/>
                  </a:cubicBezTo>
                  <a:cubicBezTo>
                    <a:pt x="11486" y="-128"/>
                    <a:pt x="10310" y="-128"/>
                    <a:pt x="9526" y="382"/>
                  </a:cubicBezTo>
                  <a:cubicBezTo>
                    <a:pt x="294" y="6902"/>
                    <a:pt x="294" y="6902"/>
                    <a:pt x="294" y="6902"/>
                  </a:cubicBezTo>
                  <a:cubicBezTo>
                    <a:pt x="-98" y="7412"/>
                    <a:pt x="-98" y="7922"/>
                    <a:pt x="294" y="8943"/>
                  </a:cubicBezTo>
                  <a:cubicBezTo>
                    <a:pt x="9526" y="15463"/>
                    <a:pt x="9526" y="15463"/>
                    <a:pt x="9526" y="15463"/>
                  </a:cubicBezTo>
                  <a:cubicBezTo>
                    <a:pt x="10310" y="15973"/>
                    <a:pt x="11486" y="15973"/>
                    <a:pt x="11834" y="15463"/>
                  </a:cubicBezTo>
                  <a:cubicBezTo>
                    <a:pt x="17670" y="10927"/>
                    <a:pt x="17670" y="10927"/>
                    <a:pt x="17670" y="10927"/>
                  </a:cubicBezTo>
                  <a:cubicBezTo>
                    <a:pt x="11486" y="8943"/>
                    <a:pt x="11486" y="8943"/>
                    <a:pt x="11486" y="8943"/>
                  </a:cubicBezTo>
                  <a:cubicBezTo>
                    <a:pt x="11094" y="8943"/>
                    <a:pt x="11094" y="9396"/>
                    <a:pt x="10702" y="9396"/>
                  </a:cubicBezTo>
                  <a:cubicBezTo>
                    <a:pt x="9526" y="9396"/>
                    <a:pt x="8742" y="8433"/>
                    <a:pt x="8742" y="7412"/>
                  </a:cubicBezTo>
                  <a:cubicBezTo>
                    <a:pt x="8742" y="6902"/>
                    <a:pt x="9526" y="5938"/>
                    <a:pt x="10702" y="5938"/>
                  </a:cubicBezTo>
                  <a:cubicBezTo>
                    <a:pt x="11486" y="5938"/>
                    <a:pt x="12270" y="6392"/>
                    <a:pt x="12662" y="6902"/>
                  </a:cubicBezTo>
                  <a:cubicBezTo>
                    <a:pt x="19194" y="9907"/>
                    <a:pt x="19194" y="9907"/>
                    <a:pt x="19194" y="9907"/>
                  </a:cubicBezTo>
                  <a:cubicBezTo>
                    <a:pt x="21110" y="8943"/>
                    <a:pt x="21110" y="8943"/>
                    <a:pt x="21110" y="8943"/>
                  </a:cubicBezTo>
                  <a:cubicBezTo>
                    <a:pt x="21502" y="7922"/>
                    <a:pt x="21502" y="7412"/>
                    <a:pt x="21110" y="6902"/>
                  </a:cubicBezTo>
                  <a:close/>
                  <a:moveTo>
                    <a:pt x="18410" y="19488"/>
                  </a:moveTo>
                  <a:cubicBezTo>
                    <a:pt x="18018" y="19998"/>
                    <a:pt x="19586" y="20508"/>
                    <a:pt x="19978" y="18978"/>
                  </a:cubicBezTo>
                  <a:cubicBezTo>
                    <a:pt x="20326" y="11948"/>
                    <a:pt x="19194" y="9907"/>
                    <a:pt x="19194" y="9907"/>
                  </a:cubicBezTo>
                  <a:cubicBezTo>
                    <a:pt x="17670" y="10927"/>
                    <a:pt x="17670" y="10927"/>
                    <a:pt x="17670" y="10927"/>
                  </a:cubicBezTo>
                  <a:cubicBezTo>
                    <a:pt x="17670" y="10927"/>
                    <a:pt x="19194" y="12458"/>
                    <a:pt x="18410" y="1948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任意多边形: 形状 21">
              <a:extLst>
                <a:ext uri="{FF2B5EF4-FFF2-40B4-BE49-F238E27FC236}">
                  <a16:creationId xmlns:a16="http://schemas.microsoft.com/office/drawing/2014/main" id="{70FA31D4-E3C3-45C5-9EAD-A6475603CEBE}"/>
                </a:ext>
              </a:extLst>
            </p:cNvPr>
            <p:cNvSpPr/>
            <p:nvPr/>
          </p:nvSpPr>
          <p:spPr bwMode="auto">
            <a:xfrm>
              <a:off x="4764465" y="3959892"/>
              <a:ext cx="405597" cy="403691"/>
            </a:xfrm>
            <a:custGeom>
              <a:avLst/>
              <a:gdLst>
                <a:gd name="connsiteX0" fmla="*/ 106363 w 338138"/>
                <a:gd name="connsiteY0" fmla="*/ 188912 h 336550"/>
                <a:gd name="connsiteX1" fmla="*/ 106363 w 338138"/>
                <a:gd name="connsiteY1" fmla="*/ 190500 h 336550"/>
                <a:gd name="connsiteX2" fmla="*/ 107951 w 338138"/>
                <a:gd name="connsiteY2" fmla="*/ 190500 h 336550"/>
                <a:gd name="connsiteX3" fmla="*/ 107951 w 338138"/>
                <a:gd name="connsiteY3" fmla="*/ 188912 h 336550"/>
                <a:gd name="connsiteX4" fmla="*/ 169863 w 338138"/>
                <a:gd name="connsiteY4" fmla="*/ 96837 h 336550"/>
                <a:gd name="connsiteX5" fmla="*/ 98425 w 338138"/>
                <a:gd name="connsiteY5" fmla="*/ 168275 h 336550"/>
                <a:gd name="connsiteX6" fmla="*/ 115888 w 338138"/>
                <a:gd name="connsiteY6" fmla="*/ 168275 h 336550"/>
                <a:gd name="connsiteX7" fmla="*/ 115888 w 338138"/>
                <a:gd name="connsiteY7" fmla="*/ 242887 h 336550"/>
                <a:gd name="connsiteX8" fmla="*/ 222251 w 338138"/>
                <a:gd name="connsiteY8" fmla="*/ 242887 h 336550"/>
                <a:gd name="connsiteX9" fmla="*/ 222251 w 338138"/>
                <a:gd name="connsiteY9" fmla="*/ 168275 h 336550"/>
                <a:gd name="connsiteX10" fmla="*/ 239713 w 338138"/>
                <a:gd name="connsiteY10" fmla="*/ 168275 h 336550"/>
                <a:gd name="connsiteX11" fmla="*/ 166416 w 338138"/>
                <a:gd name="connsiteY11" fmla="*/ 85183 h 336550"/>
                <a:gd name="connsiteX12" fmla="*/ 171724 w 338138"/>
                <a:gd name="connsiteY12" fmla="*/ 85183 h 336550"/>
                <a:gd name="connsiteX13" fmla="*/ 246039 w 338138"/>
                <a:gd name="connsiteY13" fmla="*/ 157606 h 336550"/>
                <a:gd name="connsiteX14" fmla="*/ 254001 w 338138"/>
                <a:gd name="connsiteY14" fmla="*/ 168140 h 336550"/>
                <a:gd name="connsiteX15" fmla="*/ 243385 w 338138"/>
                <a:gd name="connsiteY15" fmla="*/ 178674 h 336550"/>
                <a:gd name="connsiteX16" fmla="*/ 232768 w 338138"/>
                <a:gd name="connsiteY16" fmla="*/ 178674 h 336550"/>
                <a:gd name="connsiteX17" fmla="*/ 232768 w 338138"/>
                <a:gd name="connsiteY17" fmla="*/ 241879 h 336550"/>
                <a:gd name="connsiteX18" fmla="*/ 222152 w 338138"/>
                <a:gd name="connsiteY18" fmla="*/ 252413 h 336550"/>
                <a:gd name="connsiteX19" fmla="*/ 115987 w 338138"/>
                <a:gd name="connsiteY19" fmla="*/ 252413 h 336550"/>
                <a:gd name="connsiteX20" fmla="*/ 105371 w 338138"/>
                <a:gd name="connsiteY20" fmla="*/ 241879 h 336550"/>
                <a:gd name="connsiteX21" fmla="*/ 105371 w 338138"/>
                <a:gd name="connsiteY21" fmla="*/ 178674 h 336550"/>
                <a:gd name="connsiteX22" fmla="*/ 94754 w 338138"/>
                <a:gd name="connsiteY22" fmla="*/ 178674 h 336550"/>
                <a:gd name="connsiteX23" fmla="*/ 84138 w 338138"/>
                <a:gd name="connsiteY23" fmla="*/ 168140 h 336550"/>
                <a:gd name="connsiteX24" fmla="*/ 84138 w 338138"/>
                <a:gd name="connsiteY24" fmla="*/ 166823 h 336550"/>
                <a:gd name="connsiteX25" fmla="*/ 92100 w 338138"/>
                <a:gd name="connsiteY25" fmla="*/ 157606 h 336550"/>
                <a:gd name="connsiteX26" fmla="*/ 166416 w 338138"/>
                <a:gd name="connsiteY26" fmla="*/ 85183 h 336550"/>
                <a:gd name="connsiteX27" fmla="*/ 169070 w 338138"/>
                <a:gd name="connsiteY27" fmla="*/ 11112 h 336550"/>
                <a:gd name="connsiteX28" fmla="*/ 11113 w 338138"/>
                <a:gd name="connsiteY28" fmla="*/ 169069 h 336550"/>
                <a:gd name="connsiteX29" fmla="*/ 169070 w 338138"/>
                <a:gd name="connsiteY29" fmla="*/ 327026 h 336550"/>
                <a:gd name="connsiteX30" fmla="*/ 327027 w 338138"/>
                <a:gd name="connsiteY30" fmla="*/ 169069 h 336550"/>
                <a:gd name="connsiteX31" fmla="*/ 169070 w 338138"/>
                <a:gd name="connsiteY31" fmla="*/ 11112 h 336550"/>
                <a:gd name="connsiteX32" fmla="*/ 169069 w 338138"/>
                <a:gd name="connsiteY32" fmla="*/ 0 h 336550"/>
                <a:gd name="connsiteX33" fmla="*/ 338138 w 338138"/>
                <a:gd name="connsiteY33" fmla="*/ 168275 h 336550"/>
                <a:gd name="connsiteX34" fmla="*/ 169069 w 338138"/>
                <a:gd name="connsiteY34" fmla="*/ 336550 h 336550"/>
                <a:gd name="connsiteX35" fmla="*/ 0 w 338138"/>
                <a:gd name="connsiteY35" fmla="*/ 168275 h 336550"/>
                <a:gd name="connsiteX36" fmla="*/ 169069 w 338138"/>
                <a:gd name="connsiteY3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38138" h="336550">
                  <a:moveTo>
                    <a:pt x="106363" y="188912"/>
                  </a:moveTo>
                  <a:lnTo>
                    <a:pt x="106363" y="190500"/>
                  </a:lnTo>
                  <a:lnTo>
                    <a:pt x="107951" y="190500"/>
                  </a:lnTo>
                  <a:lnTo>
                    <a:pt x="107951" y="188912"/>
                  </a:lnTo>
                  <a:close/>
                  <a:moveTo>
                    <a:pt x="169863" y="96837"/>
                  </a:moveTo>
                  <a:lnTo>
                    <a:pt x="98425" y="168275"/>
                  </a:lnTo>
                  <a:lnTo>
                    <a:pt x="115888" y="168275"/>
                  </a:lnTo>
                  <a:lnTo>
                    <a:pt x="115888" y="242887"/>
                  </a:lnTo>
                  <a:lnTo>
                    <a:pt x="222251" y="242887"/>
                  </a:lnTo>
                  <a:lnTo>
                    <a:pt x="222251" y="168275"/>
                  </a:lnTo>
                  <a:lnTo>
                    <a:pt x="239713" y="168275"/>
                  </a:lnTo>
                  <a:close/>
                  <a:moveTo>
                    <a:pt x="166416" y="85183"/>
                  </a:moveTo>
                  <a:cubicBezTo>
                    <a:pt x="167743" y="82550"/>
                    <a:pt x="170397" y="82550"/>
                    <a:pt x="171724" y="85183"/>
                  </a:cubicBezTo>
                  <a:cubicBezTo>
                    <a:pt x="171724" y="85183"/>
                    <a:pt x="171724" y="85183"/>
                    <a:pt x="246039" y="157606"/>
                  </a:cubicBezTo>
                  <a:cubicBezTo>
                    <a:pt x="250020" y="158923"/>
                    <a:pt x="254001" y="162873"/>
                    <a:pt x="254001" y="168140"/>
                  </a:cubicBezTo>
                  <a:cubicBezTo>
                    <a:pt x="254001" y="173407"/>
                    <a:pt x="248693" y="178674"/>
                    <a:pt x="243385" y="178674"/>
                  </a:cubicBezTo>
                  <a:cubicBezTo>
                    <a:pt x="243385" y="178674"/>
                    <a:pt x="243385" y="178674"/>
                    <a:pt x="232768" y="178674"/>
                  </a:cubicBezTo>
                  <a:cubicBezTo>
                    <a:pt x="232768" y="178674"/>
                    <a:pt x="232768" y="178674"/>
                    <a:pt x="232768" y="241879"/>
                  </a:cubicBezTo>
                  <a:cubicBezTo>
                    <a:pt x="232768" y="247146"/>
                    <a:pt x="227460" y="252413"/>
                    <a:pt x="222152" y="252413"/>
                  </a:cubicBezTo>
                  <a:cubicBezTo>
                    <a:pt x="222152" y="252413"/>
                    <a:pt x="222152" y="252413"/>
                    <a:pt x="115987" y="252413"/>
                  </a:cubicBezTo>
                  <a:cubicBezTo>
                    <a:pt x="110679" y="252413"/>
                    <a:pt x="105371" y="247146"/>
                    <a:pt x="105371" y="241879"/>
                  </a:cubicBezTo>
                  <a:cubicBezTo>
                    <a:pt x="105371" y="241879"/>
                    <a:pt x="105371" y="241879"/>
                    <a:pt x="105371" y="178674"/>
                  </a:cubicBezTo>
                  <a:cubicBezTo>
                    <a:pt x="105371" y="178674"/>
                    <a:pt x="105371" y="178674"/>
                    <a:pt x="94754" y="178674"/>
                  </a:cubicBezTo>
                  <a:cubicBezTo>
                    <a:pt x="89446" y="178674"/>
                    <a:pt x="84138" y="173407"/>
                    <a:pt x="84138" y="168140"/>
                  </a:cubicBezTo>
                  <a:cubicBezTo>
                    <a:pt x="84138" y="168140"/>
                    <a:pt x="84138" y="166823"/>
                    <a:pt x="84138" y="166823"/>
                  </a:cubicBezTo>
                  <a:cubicBezTo>
                    <a:pt x="85465" y="162873"/>
                    <a:pt x="88119" y="158923"/>
                    <a:pt x="92100" y="157606"/>
                  </a:cubicBezTo>
                  <a:cubicBezTo>
                    <a:pt x="92100" y="157606"/>
                    <a:pt x="92100" y="157606"/>
                    <a:pt x="166416" y="85183"/>
                  </a:cubicBezTo>
                  <a:close/>
                  <a:moveTo>
                    <a:pt x="169070" y="11112"/>
                  </a:moveTo>
                  <a:cubicBezTo>
                    <a:pt x="81833" y="11112"/>
                    <a:pt x="11113" y="81832"/>
                    <a:pt x="11113" y="169069"/>
                  </a:cubicBezTo>
                  <a:cubicBezTo>
                    <a:pt x="11113" y="256306"/>
                    <a:pt x="81833" y="327026"/>
                    <a:pt x="169070" y="327026"/>
                  </a:cubicBezTo>
                  <a:cubicBezTo>
                    <a:pt x="256307" y="327026"/>
                    <a:pt x="327027" y="256306"/>
                    <a:pt x="327027" y="169069"/>
                  </a:cubicBezTo>
                  <a:cubicBezTo>
                    <a:pt x="327027" y="81832"/>
                    <a:pt x="256307" y="11112"/>
                    <a:pt x="169070" y="11112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339"/>
                    <a:pt x="338138" y="168275"/>
                  </a:cubicBezTo>
                  <a:cubicBezTo>
                    <a:pt x="338138" y="261211"/>
                    <a:pt x="262443" y="336550"/>
                    <a:pt x="169069" y="336550"/>
                  </a:cubicBezTo>
                  <a:cubicBezTo>
                    <a:pt x="75695" y="336550"/>
                    <a:pt x="0" y="261211"/>
                    <a:pt x="0" y="168275"/>
                  </a:cubicBezTo>
                  <a:cubicBezTo>
                    <a:pt x="0" y="75339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任意多边形: 形状 22">
              <a:extLst>
                <a:ext uri="{FF2B5EF4-FFF2-40B4-BE49-F238E27FC236}">
                  <a16:creationId xmlns:a16="http://schemas.microsoft.com/office/drawing/2014/main" id="{6ADA0AC4-5139-4FFA-83C8-535244157A59}"/>
                </a:ext>
              </a:extLst>
            </p:cNvPr>
            <p:cNvSpPr/>
            <p:nvPr/>
          </p:nvSpPr>
          <p:spPr bwMode="auto">
            <a:xfrm>
              <a:off x="5248995" y="3318823"/>
              <a:ext cx="405597" cy="405597"/>
            </a:xfrm>
            <a:custGeom>
              <a:avLst/>
              <a:gdLst>
                <a:gd name="connsiteX0" fmla="*/ 165894 w 331788"/>
                <a:gd name="connsiteY0" fmla="*/ 145113 h 331788"/>
                <a:gd name="connsiteX1" fmla="*/ 151827 w 331788"/>
                <a:gd name="connsiteY1" fmla="*/ 151827 h 331788"/>
                <a:gd name="connsiteX2" fmla="*/ 151827 w 331788"/>
                <a:gd name="connsiteY2" fmla="*/ 179961 h 331788"/>
                <a:gd name="connsiteX3" fmla="*/ 179961 w 331788"/>
                <a:gd name="connsiteY3" fmla="*/ 179961 h 331788"/>
                <a:gd name="connsiteX4" fmla="*/ 179961 w 331788"/>
                <a:gd name="connsiteY4" fmla="*/ 151827 h 331788"/>
                <a:gd name="connsiteX5" fmla="*/ 165894 w 331788"/>
                <a:gd name="connsiteY5" fmla="*/ 145113 h 331788"/>
                <a:gd name="connsiteX6" fmla="*/ 103187 w 331788"/>
                <a:gd name="connsiteY6" fmla="*/ 103187 h 331788"/>
                <a:gd name="connsiteX7" fmla="*/ 147604 w 331788"/>
                <a:gd name="connsiteY7" fmla="*/ 111025 h 331788"/>
                <a:gd name="connsiteX8" fmla="*/ 133234 w 331788"/>
                <a:gd name="connsiteY8" fmla="*/ 125395 h 331788"/>
                <a:gd name="connsiteX9" fmla="*/ 147604 w 331788"/>
                <a:gd name="connsiteY9" fmla="*/ 139766 h 331788"/>
                <a:gd name="connsiteX10" fmla="*/ 184183 w 331788"/>
                <a:gd name="connsiteY10" fmla="*/ 139766 h 331788"/>
                <a:gd name="connsiteX11" fmla="*/ 198553 w 331788"/>
                <a:gd name="connsiteY11" fmla="*/ 125395 h 331788"/>
                <a:gd name="connsiteX12" fmla="*/ 184183 w 331788"/>
                <a:gd name="connsiteY12" fmla="*/ 111025 h 331788"/>
                <a:gd name="connsiteX13" fmla="*/ 228600 w 331788"/>
                <a:gd name="connsiteY13" fmla="*/ 103187 h 331788"/>
                <a:gd name="connsiteX14" fmla="*/ 220762 w 331788"/>
                <a:gd name="connsiteY14" fmla="*/ 147604 h 331788"/>
                <a:gd name="connsiteX15" fmla="*/ 206392 w 331788"/>
                <a:gd name="connsiteY15" fmla="*/ 133234 h 331788"/>
                <a:gd name="connsiteX16" fmla="*/ 192021 w 331788"/>
                <a:gd name="connsiteY16" fmla="*/ 147604 h 331788"/>
                <a:gd name="connsiteX17" fmla="*/ 192021 w 331788"/>
                <a:gd name="connsiteY17" fmla="*/ 184183 h 331788"/>
                <a:gd name="connsiteX18" fmla="*/ 206392 w 331788"/>
                <a:gd name="connsiteY18" fmla="*/ 198553 h 331788"/>
                <a:gd name="connsiteX19" fmla="*/ 220762 w 331788"/>
                <a:gd name="connsiteY19" fmla="*/ 184183 h 331788"/>
                <a:gd name="connsiteX20" fmla="*/ 228600 w 331788"/>
                <a:gd name="connsiteY20" fmla="*/ 228600 h 331788"/>
                <a:gd name="connsiteX21" fmla="*/ 184183 w 331788"/>
                <a:gd name="connsiteY21" fmla="*/ 220762 h 331788"/>
                <a:gd name="connsiteX22" fmla="*/ 198553 w 331788"/>
                <a:gd name="connsiteY22" fmla="*/ 206392 h 331788"/>
                <a:gd name="connsiteX23" fmla="*/ 184183 w 331788"/>
                <a:gd name="connsiteY23" fmla="*/ 192021 h 331788"/>
                <a:gd name="connsiteX24" fmla="*/ 147604 w 331788"/>
                <a:gd name="connsiteY24" fmla="*/ 192021 h 331788"/>
                <a:gd name="connsiteX25" fmla="*/ 133234 w 331788"/>
                <a:gd name="connsiteY25" fmla="*/ 206392 h 331788"/>
                <a:gd name="connsiteX26" fmla="*/ 147604 w 331788"/>
                <a:gd name="connsiteY26" fmla="*/ 220762 h 331788"/>
                <a:gd name="connsiteX27" fmla="*/ 103187 w 331788"/>
                <a:gd name="connsiteY27" fmla="*/ 228600 h 331788"/>
                <a:gd name="connsiteX28" fmla="*/ 111025 w 331788"/>
                <a:gd name="connsiteY28" fmla="*/ 184183 h 331788"/>
                <a:gd name="connsiteX29" fmla="*/ 125395 w 331788"/>
                <a:gd name="connsiteY29" fmla="*/ 198553 h 331788"/>
                <a:gd name="connsiteX30" fmla="*/ 139766 w 331788"/>
                <a:gd name="connsiteY30" fmla="*/ 184183 h 331788"/>
                <a:gd name="connsiteX31" fmla="*/ 139766 w 331788"/>
                <a:gd name="connsiteY31" fmla="*/ 147604 h 331788"/>
                <a:gd name="connsiteX32" fmla="*/ 125395 w 331788"/>
                <a:gd name="connsiteY32" fmla="*/ 133234 h 331788"/>
                <a:gd name="connsiteX33" fmla="*/ 111025 w 331788"/>
                <a:gd name="connsiteY33" fmla="*/ 147604 h 331788"/>
                <a:gd name="connsiteX34" fmla="*/ 103187 w 331788"/>
                <a:gd name="connsiteY34" fmla="*/ 103187 h 331788"/>
                <a:gd name="connsiteX35" fmla="*/ 165894 w 331788"/>
                <a:gd name="connsiteY35" fmla="*/ 11112 h 331788"/>
                <a:gd name="connsiteX36" fmla="*/ 11112 w 331788"/>
                <a:gd name="connsiteY36" fmla="*/ 165894 h 331788"/>
                <a:gd name="connsiteX37" fmla="*/ 165894 w 331788"/>
                <a:gd name="connsiteY37" fmla="*/ 320676 h 331788"/>
                <a:gd name="connsiteX38" fmla="*/ 320676 w 331788"/>
                <a:gd name="connsiteY38" fmla="*/ 165894 h 331788"/>
                <a:gd name="connsiteX39" fmla="*/ 165894 w 331788"/>
                <a:gd name="connsiteY39" fmla="*/ 11112 h 331788"/>
                <a:gd name="connsiteX40" fmla="*/ 165894 w 331788"/>
                <a:gd name="connsiteY40" fmla="*/ 0 h 331788"/>
                <a:gd name="connsiteX41" fmla="*/ 331788 w 331788"/>
                <a:gd name="connsiteY41" fmla="*/ 165894 h 331788"/>
                <a:gd name="connsiteX42" fmla="*/ 165894 w 331788"/>
                <a:gd name="connsiteY42" fmla="*/ 331788 h 331788"/>
                <a:gd name="connsiteX43" fmla="*/ 0 w 331788"/>
                <a:gd name="connsiteY43" fmla="*/ 165894 h 331788"/>
                <a:gd name="connsiteX44" fmla="*/ 165894 w 331788"/>
                <a:gd name="connsiteY4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31788" h="331788">
                  <a:moveTo>
                    <a:pt x="165894" y="145113"/>
                  </a:moveTo>
                  <a:cubicBezTo>
                    <a:pt x="160779" y="145113"/>
                    <a:pt x="155664" y="147351"/>
                    <a:pt x="151827" y="151827"/>
                  </a:cubicBezTo>
                  <a:cubicBezTo>
                    <a:pt x="142875" y="159500"/>
                    <a:pt x="142875" y="172288"/>
                    <a:pt x="151827" y="179961"/>
                  </a:cubicBezTo>
                  <a:cubicBezTo>
                    <a:pt x="159500" y="188913"/>
                    <a:pt x="172288" y="188913"/>
                    <a:pt x="179961" y="179961"/>
                  </a:cubicBezTo>
                  <a:cubicBezTo>
                    <a:pt x="188913" y="172288"/>
                    <a:pt x="188913" y="159500"/>
                    <a:pt x="179961" y="151827"/>
                  </a:cubicBezTo>
                  <a:cubicBezTo>
                    <a:pt x="176125" y="147351"/>
                    <a:pt x="171010" y="145113"/>
                    <a:pt x="165894" y="145113"/>
                  </a:cubicBezTo>
                  <a:close/>
                  <a:moveTo>
                    <a:pt x="103187" y="103187"/>
                  </a:moveTo>
                  <a:cubicBezTo>
                    <a:pt x="103187" y="103187"/>
                    <a:pt x="103187" y="103187"/>
                    <a:pt x="147604" y="111025"/>
                  </a:cubicBezTo>
                  <a:cubicBezTo>
                    <a:pt x="147604" y="111025"/>
                    <a:pt x="147604" y="111025"/>
                    <a:pt x="133234" y="125395"/>
                  </a:cubicBezTo>
                  <a:cubicBezTo>
                    <a:pt x="133234" y="125395"/>
                    <a:pt x="133234" y="125395"/>
                    <a:pt x="147604" y="139766"/>
                  </a:cubicBezTo>
                  <a:cubicBezTo>
                    <a:pt x="158055" y="133234"/>
                    <a:pt x="173732" y="133234"/>
                    <a:pt x="184183" y="139766"/>
                  </a:cubicBezTo>
                  <a:cubicBezTo>
                    <a:pt x="184183" y="139766"/>
                    <a:pt x="184183" y="139766"/>
                    <a:pt x="198553" y="125395"/>
                  </a:cubicBezTo>
                  <a:cubicBezTo>
                    <a:pt x="198553" y="125395"/>
                    <a:pt x="198553" y="125395"/>
                    <a:pt x="184183" y="111025"/>
                  </a:cubicBezTo>
                  <a:cubicBezTo>
                    <a:pt x="184183" y="111025"/>
                    <a:pt x="184183" y="111025"/>
                    <a:pt x="228600" y="103187"/>
                  </a:cubicBezTo>
                  <a:cubicBezTo>
                    <a:pt x="228600" y="103187"/>
                    <a:pt x="228600" y="103187"/>
                    <a:pt x="220762" y="147604"/>
                  </a:cubicBezTo>
                  <a:cubicBezTo>
                    <a:pt x="220762" y="147604"/>
                    <a:pt x="220762" y="147604"/>
                    <a:pt x="206392" y="133234"/>
                  </a:cubicBezTo>
                  <a:cubicBezTo>
                    <a:pt x="206392" y="133234"/>
                    <a:pt x="206392" y="133234"/>
                    <a:pt x="192021" y="147604"/>
                  </a:cubicBezTo>
                  <a:cubicBezTo>
                    <a:pt x="198553" y="158055"/>
                    <a:pt x="198553" y="173732"/>
                    <a:pt x="192021" y="184183"/>
                  </a:cubicBezTo>
                  <a:cubicBezTo>
                    <a:pt x="192021" y="184183"/>
                    <a:pt x="192021" y="184183"/>
                    <a:pt x="206392" y="198553"/>
                  </a:cubicBezTo>
                  <a:lnTo>
                    <a:pt x="220762" y="184183"/>
                  </a:lnTo>
                  <a:cubicBezTo>
                    <a:pt x="220762" y="184183"/>
                    <a:pt x="220762" y="184183"/>
                    <a:pt x="228600" y="228600"/>
                  </a:cubicBezTo>
                  <a:cubicBezTo>
                    <a:pt x="228600" y="228600"/>
                    <a:pt x="228600" y="228600"/>
                    <a:pt x="184183" y="220762"/>
                  </a:cubicBezTo>
                  <a:cubicBezTo>
                    <a:pt x="184183" y="220762"/>
                    <a:pt x="184183" y="220762"/>
                    <a:pt x="198553" y="206392"/>
                  </a:cubicBezTo>
                  <a:cubicBezTo>
                    <a:pt x="198553" y="206392"/>
                    <a:pt x="198553" y="206392"/>
                    <a:pt x="184183" y="192021"/>
                  </a:cubicBezTo>
                  <a:cubicBezTo>
                    <a:pt x="173732" y="198553"/>
                    <a:pt x="158055" y="198553"/>
                    <a:pt x="147604" y="192021"/>
                  </a:cubicBezTo>
                  <a:cubicBezTo>
                    <a:pt x="147604" y="192021"/>
                    <a:pt x="147604" y="192021"/>
                    <a:pt x="133234" y="206392"/>
                  </a:cubicBezTo>
                  <a:cubicBezTo>
                    <a:pt x="133234" y="206392"/>
                    <a:pt x="133234" y="206392"/>
                    <a:pt x="147604" y="220762"/>
                  </a:cubicBezTo>
                  <a:cubicBezTo>
                    <a:pt x="147604" y="220762"/>
                    <a:pt x="147604" y="220762"/>
                    <a:pt x="103187" y="228600"/>
                  </a:cubicBezTo>
                  <a:cubicBezTo>
                    <a:pt x="103187" y="228600"/>
                    <a:pt x="103187" y="228600"/>
                    <a:pt x="111025" y="184183"/>
                  </a:cubicBezTo>
                  <a:cubicBezTo>
                    <a:pt x="111025" y="184183"/>
                    <a:pt x="111025" y="184183"/>
                    <a:pt x="125395" y="198553"/>
                  </a:cubicBezTo>
                  <a:cubicBezTo>
                    <a:pt x="125395" y="198553"/>
                    <a:pt x="125395" y="198553"/>
                    <a:pt x="139766" y="184183"/>
                  </a:cubicBezTo>
                  <a:cubicBezTo>
                    <a:pt x="133234" y="173732"/>
                    <a:pt x="133234" y="158055"/>
                    <a:pt x="139766" y="147604"/>
                  </a:cubicBezTo>
                  <a:cubicBezTo>
                    <a:pt x="139766" y="147604"/>
                    <a:pt x="139766" y="147604"/>
                    <a:pt x="125395" y="133234"/>
                  </a:cubicBezTo>
                  <a:cubicBezTo>
                    <a:pt x="125395" y="133234"/>
                    <a:pt x="125395" y="133234"/>
                    <a:pt x="111025" y="147604"/>
                  </a:cubicBezTo>
                  <a:cubicBezTo>
                    <a:pt x="111025" y="147604"/>
                    <a:pt x="111025" y="147604"/>
                    <a:pt x="103187" y="103187"/>
                  </a:cubicBezTo>
                  <a:close/>
                  <a:moveTo>
                    <a:pt x="165894" y="11112"/>
                  </a:moveTo>
                  <a:cubicBezTo>
                    <a:pt x="80410" y="11112"/>
                    <a:pt x="11112" y="80410"/>
                    <a:pt x="11112" y="165894"/>
                  </a:cubicBezTo>
                  <a:cubicBezTo>
                    <a:pt x="11112" y="251378"/>
                    <a:pt x="80410" y="320676"/>
                    <a:pt x="165894" y="320676"/>
                  </a:cubicBezTo>
                  <a:cubicBezTo>
                    <a:pt x="251378" y="320676"/>
                    <a:pt x="320676" y="251378"/>
                    <a:pt x="320676" y="165894"/>
                  </a:cubicBezTo>
                  <a:cubicBezTo>
                    <a:pt x="320676" y="80410"/>
                    <a:pt x="251378" y="11112"/>
                    <a:pt x="165894" y="11112"/>
                  </a:cubicBezTo>
                  <a:close/>
                  <a:moveTo>
                    <a:pt x="165894" y="0"/>
                  </a:moveTo>
                  <a:cubicBezTo>
                    <a:pt x="257515" y="0"/>
                    <a:pt x="331788" y="74273"/>
                    <a:pt x="331788" y="165894"/>
                  </a:cubicBezTo>
                  <a:cubicBezTo>
                    <a:pt x="331788" y="257515"/>
                    <a:pt x="257515" y="331788"/>
                    <a:pt x="165894" y="331788"/>
                  </a:cubicBezTo>
                  <a:cubicBezTo>
                    <a:pt x="74273" y="331788"/>
                    <a:pt x="0" y="257515"/>
                    <a:pt x="0" y="165894"/>
                  </a:cubicBezTo>
                  <a:cubicBezTo>
                    <a:pt x="0" y="74273"/>
                    <a:pt x="7427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文本框 12">
              <a:extLst>
                <a:ext uri="{FF2B5EF4-FFF2-40B4-BE49-F238E27FC236}">
                  <a16:creationId xmlns:a16="http://schemas.microsoft.com/office/drawing/2014/main" id="{9E2DE099-BC10-4590-B679-29C0815AE865}"/>
                </a:ext>
              </a:extLst>
            </p:cNvPr>
            <p:cNvSpPr txBox="1"/>
            <p:nvPr/>
          </p:nvSpPr>
          <p:spPr>
            <a:xfrm>
              <a:off x="5682858" y="1506552"/>
              <a:ext cx="396263" cy="369332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61" name="文本框 13">
              <a:extLst>
                <a:ext uri="{FF2B5EF4-FFF2-40B4-BE49-F238E27FC236}">
                  <a16:creationId xmlns:a16="http://schemas.microsoft.com/office/drawing/2014/main" id="{EE4FC809-F417-4300-999D-C32888B00BB5}"/>
                </a:ext>
              </a:extLst>
            </p:cNvPr>
            <p:cNvSpPr txBox="1"/>
            <p:nvPr/>
          </p:nvSpPr>
          <p:spPr>
            <a:xfrm>
              <a:off x="6503198" y="1726531"/>
              <a:ext cx="423514" cy="369332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2" name="文本框 14">
              <a:extLst>
                <a:ext uri="{FF2B5EF4-FFF2-40B4-BE49-F238E27FC236}">
                  <a16:creationId xmlns:a16="http://schemas.microsoft.com/office/drawing/2014/main" id="{25F8C33A-374D-40B2-9473-9E16E9C26920}"/>
                </a:ext>
              </a:extLst>
            </p:cNvPr>
            <p:cNvSpPr txBox="1"/>
            <p:nvPr/>
          </p:nvSpPr>
          <p:spPr>
            <a:xfrm>
              <a:off x="7130600" y="2120060"/>
              <a:ext cx="429926" cy="369332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sp>
        <p:nvSpPr>
          <p:cNvPr id="63" name="išľíďè">
            <a:extLst>
              <a:ext uri="{FF2B5EF4-FFF2-40B4-BE49-F238E27FC236}">
                <a16:creationId xmlns:a16="http://schemas.microsoft.com/office/drawing/2014/main" id="{23D17D52-D7ED-4CCC-B8F2-6C273952A5C5}"/>
              </a:ext>
            </a:extLst>
          </p:cNvPr>
          <p:cNvSpPr/>
          <p:nvPr/>
        </p:nvSpPr>
        <p:spPr bwMode="auto">
          <a:xfrm>
            <a:off x="1305829" y="2958457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64" name="iSlíďè">
            <a:extLst>
              <a:ext uri="{FF2B5EF4-FFF2-40B4-BE49-F238E27FC236}">
                <a16:creationId xmlns:a16="http://schemas.microsoft.com/office/drawing/2014/main" id="{ED3CA598-9D51-4A9D-9164-61996C2983AB}"/>
              </a:ext>
            </a:extLst>
          </p:cNvPr>
          <p:cNvSpPr txBox="1"/>
          <p:nvPr/>
        </p:nvSpPr>
        <p:spPr bwMode="auto">
          <a:xfrm>
            <a:off x="2241769" y="2632918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5" name="išľíďè">
            <a:extLst>
              <a:ext uri="{FF2B5EF4-FFF2-40B4-BE49-F238E27FC236}">
                <a16:creationId xmlns:a16="http://schemas.microsoft.com/office/drawing/2014/main" id="{4897EAC9-AA15-4D0D-8AEB-5A6E6AA38CED}"/>
              </a:ext>
            </a:extLst>
          </p:cNvPr>
          <p:cNvSpPr/>
          <p:nvPr/>
        </p:nvSpPr>
        <p:spPr bwMode="auto">
          <a:xfrm>
            <a:off x="1305829" y="4854110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66" name="iSlíďè">
            <a:extLst>
              <a:ext uri="{FF2B5EF4-FFF2-40B4-BE49-F238E27FC236}">
                <a16:creationId xmlns:a16="http://schemas.microsoft.com/office/drawing/2014/main" id="{8BB25A21-EF01-428E-86EF-F3DC0332C1C6}"/>
              </a:ext>
            </a:extLst>
          </p:cNvPr>
          <p:cNvSpPr txBox="1"/>
          <p:nvPr/>
        </p:nvSpPr>
        <p:spPr bwMode="auto">
          <a:xfrm>
            <a:off x="2241769" y="4528571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7" name="išľíďè">
            <a:extLst>
              <a:ext uri="{FF2B5EF4-FFF2-40B4-BE49-F238E27FC236}">
                <a16:creationId xmlns:a16="http://schemas.microsoft.com/office/drawing/2014/main" id="{C0E37F05-FF36-4A41-961E-E96833060877}"/>
              </a:ext>
            </a:extLst>
          </p:cNvPr>
          <p:cNvSpPr/>
          <p:nvPr/>
        </p:nvSpPr>
        <p:spPr bwMode="auto">
          <a:xfrm>
            <a:off x="8485704" y="2972047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68" name="iSlíďè">
            <a:extLst>
              <a:ext uri="{FF2B5EF4-FFF2-40B4-BE49-F238E27FC236}">
                <a16:creationId xmlns:a16="http://schemas.microsoft.com/office/drawing/2014/main" id="{E4AC68E9-0E2E-4FA9-B2B4-9170CCAA0363}"/>
              </a:ext>
            </a:extLst>
          </p:cNvPr>
          <p:cNvSpPr txBox="1"/>
          <p:nvPr/>
        </p:nvSpPr>
        <p:spPr bwMode="auto">
          <a:xfrm>
            <a:off x="8513864" y="2620851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0" name="išľíďè">
            <a:extLst>
              <a:ext uri="{FF2B5EF4-FFF2-40B4-BE49-F238E27FC236}">
                <a16:creationId xmlns:a16="http://schemas.microsoft.com/office/drawing/2014/main" id="{25B34402-FA05-496E-8629-4635BD1F8442}"/>
              </a:ext>
            </a:extLst>
          </p:cNvPr>
          <p:cNvSpPr/>
          <p:nvPr/>
        </p:nvSpPr>
        <p:spPr bwMode="auto">
          <a:xfrm>
            <a:off x="8485704" y="4847763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72" name="iSlíďè">
            <a:extLst>
              <a:ext uri="{FF2B5EF4-FFF2-40B4-BE49-F238E27FC236}">
                <a16:creationId xmlns:a16="http://schemas.microsoft.com/office/drawing/2014/main" id="{710062E3-AC57-4F74-BB16-95358B060253}"/>
              </a:ext>
            </a:extLst>
          </p:cNvPr>
          <p:cNvSpPr txBox="1"/>
          <p:nvPr/>
        </p:nvSpPr>
        <p:spPr bwMode="auto">
          <a:xfrm>
            <a:off x="8513864" y="4531523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43896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  <p:bldP spid="67" grpId="0"/>
      <p:bldP spid="68" grpId="0"/>
      <p:bldP spid="70" grpId="0"/>
      <p:bldP spid="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弧形 20"/>
          <p:cNvSpPr/>
          <p:nvPr/>
        </p:nvSpPr>
        <p:spPr>
          <a:xfrm>
            <a:off x="4308646" y="3179961"/>
            <a:ext cx="3397408" cy="3397868"/>
          </a:xfrm>
          <a:prstGeom prst="arc">
            <a:avLst>
              <a:gd name="adj1" fmla="val 10885078"/>
              <a:gd name="adj2" fmla="val 0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12" tIns="45707" rIns="91412" bIns="45707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179026" y="4326228"/>
            <a:ext cx="341105" cy="3411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825744" y="3388069"/>
            <a:ext cx="341105" cy="3411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836796" y="3009385"/>
            <a:ext cx="341105" cy="34115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3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72376" y="3388069"/>
            <a:ext cx="341105" cy="3411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4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474101" y="4326228"/>
            <a:ext cx="341105" cy="3411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5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608399" y="4484659"/>
            <a:ext cx="2115314" cy="420345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pPr algn="r"/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104024" y="4182168"/>
            <a:ext cx="2619689" cy="338400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pPr algn="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输入小标题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133318" y="3141284"/>
            <a:ext cx="2166210" cy="420345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pPr algn="r"/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679838" y="2854998"/>
            <a:ext cx="2619689" cy="338400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pPr algn="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输入小标题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942784" y="2085433"/>
            <a:ext cx="2134988" cy="502419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pPr algn="ctr"/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</a:t>
            </a:r>
            <a:r>
              <a:rPr lang="zh-CN" altLang="en-US" sz="1599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72924" y="1753051"/>
            <a:ext cx="2619689" cy="338400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pPr algn="ct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输入小标题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893224" y="3141093"/>
            <a:ext cx="2128579" cy="420345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889297" y="2854998"/>
            <a:ext cx="2619689" cy="338400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输入小标题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8273174" y="4580627"/>
            <a:ext cx="2097500" cy="420345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273173" y="4182168"/>
            <a:ext cx="2619689" cy="338400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输入小标题</a:t>
            </a:r>
          </a:p>
        </p:txBody>
      </p:sp>
      <p:grpSp>
        <p:nvGrpSpPr>
          <p:cNvPr id="2" name="组合 36"/>
          <p:cNvGrpSpPr/>
          <p:nvPr/>
        </p:nvGrpSpPr>
        <p:grpSpPr>
          <a:xfrm>
            <a:off x="5464314" y="4134903"/>
            <a:ext cx="1086071" cy="1746975"/>
            <a:chOff x="4028823" y="4134991"/>
            <a:chExt cx="1086354" cy="1747194"/>
          </a:xfrm>
        </p:grpSpPr>
        <p:sp>
          <p:nvSpPr>
            <p:cNvPr id="38" name="任意多边形 37"/>
            <p:cNvSpPr>
              <a:spLocks noChangeAspect="1"/>
            </p:cNvSpPr>
            <p:nvPr/>
          </p:nvSpPr>
          <p:spPr>
            <a:xfrm>
              <a:off x="4028823" y="4134991"/>
              <a:ext cx="1086354" cy="1747194"/>
            </a:xfrm>
            <a:custGeom>
              <a:avLst/>
              <a:gdLst>
                <a:gd name="connsiteX0" fmla="*/ 677901 w 2374831"/>
                <a:gd name="connsiteY0" fmla="*/ 3412116 h 3819479"/>
                <a:gd name="connsiteX1" fmla="*/ 1644059 w 2374831"/>
                <a:gd name="connsiteY1" fmla="*/ 3412116 h 3819479"/>
                <a:gd name="connsiteX2" fmla="*/ 1644059 w 2374831"/>
                <a:gd name="connsiteY2" fmla="*/ 3636403 h 3819479"/>
                <a:gd name="connsiteX3" fmla="*/ 1452135 w 2374831"/>
                <a:gd name="connsiteY3" fmla="*/ 3636403 h 3819479"/>
                <a:gd name="connsiteX4" fmla="*/ 1406366 w 2374831"/>
                <a:gd name="connsiteY4" fmla="*/ 3819479 h 3819479"/>
                <a:gd name="connsiteX5" fmla="*/ 904644 w 2374831"/>
                <a:gd name="connsiteY5" fmla="*/ 3819479 h 3819479"/>
                <a:gd name="connsiteX6" fmla="*/ 858875 w 2374831"/>
                <a:gd name="connsiteY6" fmla="*/ 3636403 h 3819479"/>
                <a:gd name="connsiteX7" fmla="*/ 677901 w 2374831"/>
                <a:gd name="connsiteY7" fmla="*/ 3636403 h 3819479"/>
                <a:gd name="connsiteX8" fmla="*/ 1210563 w 2374831"/>
                <a:gd name="connsiteY8" fmla="*/ 214813 h 3819479"/>
                <a:gd name="connsiteX9" fmla="*/ 234135 w 2374831"/>
                <a:gd name="connsiteY9" fmla="*/ 1200968 h 3819479"/>
                <a:gd name="connsiteX10" fmla="*/ 530439 w 2374831"/>
                <a:gd name="connsiteY10" fmla="*/ 2356594 h 3819479"/>
                <a:gd name="connsiteX11" fmla="*/ 629422 w 2374831"/>
                <a:gd name="connsiteY11" fmla="*/ 2455121 h 3819479"/>
                <a:gd name="connsiteX12" fmla="*/ 632955 w 2374831"/>
                <a:gd name="connsiteY12" fmla="*/ 2454082 h 3819479"/>
                <a:gd name="connsiteX13" fmla="*/ 634850 w 2374831"/>
                <a:gd name="connsiteY13" fmla="*/ 2460524 h 3819479"/>
                <a:gd name="connsiteX14" fmla="*/ 645415 w 2374831"/>
                <a:gd name="connsiteY14" fmla="*/ 2471041 h 3819479"/>
                <a:gd name="connsiteX15" fmla="*/ 640611 w 2374831"/>
                <a:gd name="connsiteY15" fmla="*/ 2480115 h 3819479"/>
                <a:gd name="connsiteX16" fmla="*/ 825141 w 2374831"/>
                <a:gd name="connsiteY16" fmla="*/ 3107541 h 3819479"/>
                <a:gd name="connsiteX17" fmla="*/ 1520487 w 2374831"/>
                <a:gd name="connsiteY17" fmla="*/ 3107541 h 3819479"/>
                <a:gd name="connsiteX18" fmla="*/ 1697625 w 2374831"/>
                <a:gd name="connsiteY18" fmla="*/ 2505248 h 3819479"/>
                <a:gd name="connsiteX19" fmla="*/ 1694714 w 2374831"/>
                <a:gd name="connsiteY19" fmla="*/ 2499211 h 3819479"/>
                <a:gd name="connsiteX20" fmla="*/ 1701121 w 2374831"/>
                <a:gd name="connsiteY20" fmla="*/ 2493362 h 3819479"/>
                <a:gd name="connsiteX21" fmla="*/ 1703057 w 2374831"/>
                <a:gd name="connsiteY21" fmla="*/ 2486779 h 3819479"/>
                <a:gd name="connsiteX22" fmla="*/ 1707047 w 2374831"/>
                <a:gd name="connsiteY22" fmla="*/ 2487952 h 3819479"/>
                <a:gd name="connsiteX23" fmla="*/ 1814604 w 2374831"/>
                <a:gd name="connsiteY23" fmla="*/ 2389768 h 3819479"/>
                <a:gd name="connsiteX24" fmla="*/ 2146142 w 2374831"/>
                <a:gd name="connsiteY24" fmla="*/ 1237621 h 3819479"/>
                <a:gd name="connsiteX25" fmla="*/ 1210563 w 2374831"/>
                <a:gd name="connsiteY25" fmla="*/ 214813 h 3819479"/>
                <a:gd name="connsiteX26" fmla="*/ 1214591 w 2374831"/>
                <a:gd name="connsiteY26" fmla="*/ 383 h 3819479"/>
                <a:gd name="connsiteX27" fmla="*/ 2356115 w 2374831"/>
                <a:gd name="connsiteY27" fmla="*/ 1191705 h 3819479"/>
                <a:gd name="connsiteX28" fmla="*/ 1940101 w 2374831"/>
                <a:gd name="connsiteY28" fmla="*/ 2566662 h 3819479"/>
                <a:gd name="connsiteX29" fmla="*/ 1858280 w 2374831"/>
                <a:gd name="connsiteY29" fmla="*/ 2636176 h 3819479"/>
                <a:gd name="connsiteX30" fmla="*/ 1662374 w 2374831"/>
                <a:gd name="connsiteY30" fmla="*/ 3302282 h 3819479"/>
                <a:gd name="connsiteX31" fmla="*/ 1642818 w 2374831"/>
                <a:gd name="connsiteY31" fmla="*/ 3296530 h 3819479"/>
                <a:gd name="connsiteX32" fmla="*/ 1642365 w 2374831"/>
                <a:gd name="connsiteY32" fmla="*/ 3298341 h 3819479"/>
                <a:gd name="connsiteX33" fmla="*/ 668645 w 2374831"/>
                <a:gd name="connsiteY33" fmla="*/ 3298341 h 3819479"/>
                <a:gd name="connsiteX34" fmla="*/ 620945 w 2374831"/>
                <a:gd name="connsiteY34" fmla="*/ 3107541 h 3819479"/>
                <a:gd name="connsiteX35" fmla="*/ 625980 w 2374831"/>
                <a:gd name="connsiteY35" fmla="*/ 3107541 h 3819479"/>
                <a:gd name="connsiteX36" fmla="*/ 477257 w 2374831"/>
                <a:gd name="connsiteY36" fmla="*/ 2601865 h 3819479"/>
                <a:gd name="connsiteX37" fmla="*/ 398351 w 2374831"/>
                <a:gd name="connsiteY37" fmla="*/ 2528795 h 3819479"/>
                <a:gd name="connsiteX38" fmla="*/ 25870 w 2374831"/>
                <a:gd name="connsiteY38" fmla="*/ 1147159 h 3819479"/>
                <a:gd name="connsiteX39" fmla="*/ 1214591 w 2374831"/>
                <a:gd name="connsiteY39" fmla="*/ 383 h 381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374831" h="3819479">
                  <a:moveTo>
                    <a:pt x="677901" y="3412116"/>
                  </a:moveTo>
                  <a:lnTo>
                    <a:pt x="1644059" y="3412116"/>
                  </a:lnTo>
                  <a:lnTo>
                    <a:pt x="1644059" y="3636403"/>
                  </a:lnTo>
                  <a:lnTo>
                    <a:pt x="1452135" y="3636403"/>
                  </a:lnTo>
                  <a:lnTo>
                    <a:pt x="1406366" y="3819479"/>
                  </a:lnTo>
                  <a:lnTo>
                    <a:pt x="904644" y="3819479"/>
                  </a:lnTo>
                  <a:lnTo>
                    <a:pt x="858875" y="3636403"/>
                  </a:lnTo>
                  <a:lnTo>
                    <a:pt x="677901" y="3636403"/>
                  </a:lnTo>
                  <a:close/>
                  <a:moveTo>
                    <a:pt x="1210563" y="214813"/>
                  </a:moveTo>
                  <a:cubicBezTo>
                    <a:pt x="739590" y="200611"/>
                    <a:pt x="328256" y="616042"/>
                    <a:pt x="234135" y="1200968"/>
                  </a:cubicBezTo>
                  <a:cubicBezTo>
                    <a:pt x="165163" y="1629602"/>
                    <a:pt x="280924" y="2067284"/>
                    <a:pt x="530439" y="2356594"/>
                  </a:cubicBezTo>
                  <a:lnTo>
                    <a:pt x="629422" y="2455121"/>
                  </a:lnTo>
                  <a:lnTo>
                    <a:pt x="632955" y="2454082"/>
                  </a:lnTo>
                  <a:lnTo>
                    <a:pt x="634850" y="2460524"/>
                  </a:lnTo>
                  <a:lnTo>
                    <a:pt x="645415" y="2471041"/>
                  </a:lnTo>
                  <a:lnTo>
                    <a:pt x="640611" y="2480115"/>
                  </a:lnTo>
                  <a:lnTo>
                    <a:pt x="825141" y="3107541"/>
                  </a:lnTo>
                  <a:lnTo>
                    <a:pt x="1520487" y="3107541"/>
                  </a:lnTo>
                  <a:lnTo>
                    <a:pt x="1697625" y="2505248"/>
                  </a:lnTo>
                  <a:lnTo>
                    <a:pt x="1694714" y="2499211"/>
                  </a:lnTo>
                  <a:lnTo>
                    <a:pt x="1701121" y="2493362"/>
                  </a:lnTo>
                  <a:lnTo>
                    <a:pt x="1703057" y="2486779"/>
                  </a:lnTo>
                  <a:lnTo>
                    <a:pt x="1707047" y="2487952"/>
                  </a:lnTo>
                  <a:lnTo>
                    <a:pt x="1814604" y="2389768"/>
                  </a:lnTo>
                  <a:cubicBezTo>
                    <a:pt x="2075917" y="2110708"/>
                    <a:pt x="2205489" y="1673395"/>
                    <a:pt x="2146142" y="1237621"/>
                  </a:cubicBezTo>
                  <a:cubicBezTo>
                    <a:pt x="2067107" y="657287"/>
                    <a:pt x="1675186" y="228824"/>
                    <a:pt x="1210563" y="214813"/>
                  </a:cubicBezTo>
                  <a:close/>
                  <a:moveTo>
                    <a:pt x="1214591" y="383"/>
                  </a:moveTo>
                  <a:cubicBezTo>
                    <a:pt x="1779092" y="16134"/>
                    <a:pt x="2256408" y="514273"/>
                    <a:pt x="2356115" y="1191705"/>
                  </a:cubicBezTo>
                  <a:cubicBezTo>
                    <a:pt x="2432917" y="1713508"/>
                    <a:pt x="2269282" y="2238010"/>
                    <a:pt x="1940101" y="2566662"/>
                  </a:cubicBezTo>
                  <a:lnTo>
                    <a:pt x="1858280" y="2636176"/>
                  </a:lnTo>
                  <a:lnTo>
                    <a:pt x="1662374" y="3302282"/>
                  </a:lnTo>
                  <a:lnTo>
                    <a:pt x="1642818" y="3296530"/>
                  </a:lnTo>
                  <a:lnTo>
                    <a:pt x="1642365" y="3298341"/>
                  </a:lnTo>
                  <a:lnTo>
                    <a:pt x="668645" y="3298341"/>
                  </a:lnTo>
                  <a:lnTo>
                    <a:pt x="620945" y="3107541"/>
                  </a:lnTo>
                  <a:lnTo>
                    <a:pt x="625980" y="3107541"/>
                  </a:lnTo>
                  <a:lnTo>
                    <a:pt x="477257" y="2601865"/>
                  </a:lnTo>
                  <a:lnTo>
                    <a:pt x="398351" y="2528795"/>
                  </a:lnTo>
                  <a:cubicBezTo>
                    <a:pt x="83040" y="2187205"/>
                    <a:pt x="-63507" y="1661104"/>
                    <a:pt x="25870" y="1147159"/>
                  </a:cubicBezTo>
                  <a:cubicBezTo>
                    <a:pt x="144292" y="466195"/>
                    <a:pt x="643655" y="-15547"/>
                    <a:pt x="1214591" y="3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028823" y="4531057"/>
              <a:ext cx="1086354" cy="400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99" b="1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914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6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8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70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9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8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3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2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90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44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1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1582A73-3D42-4933-BFFE-82B0960616D3}"/>
              </a:ext>
            </a:extLst>
          </p:cNvPr>
          <p:cNvSpPr txBox="1"/>
          <p:nvPr/>
        </p:nvSpPr>
        <p:spPr>
          <a:xfrm>
            <a:off x="5878388" y="2420888"/>
            <a:ext cx="3675415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5400" b="1" kern="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75775A-DABB-4259-B0AE-500C1ECA9784}"/>
              </a:ext>
            </a:extLst>
          </p:cNvPr>
          <p:cNvSpPr txBox="1">
            <a:spLocks/>
          </p:cNvSpPr>
          <p:nvPr/>
        </p:nvSpPr>
        <p:spPr>
          <a:xfrm>
            <a:off x="5878387" y="3378126"/>
            <a:ext cx="5608225" cy="8174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  <a:defRPr/>
            </a:pPr>
            <a:r>
              <a:rPr lang="id-ID" sz="1400" spc="300" dirty="0">
                <a:solidFill>
                  <a:srgbClr val="46537A"/>
                </a:solidFill>
                <a:cs typeface="+mn-ea"/>
                <a:sym typeface="+mn-lt"/>
              </a:rPr>
              <a:t>Ut wisi enim ad minim veniam, quis nostrud exerci tation ullamcorper nibh euismod tincidunt ut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E117E9B-7D2F-4029-92D7-EE1C91AEEBBE}"/>
              </a:ext>
            </a:extLst>
          </p:cNvPr>
          <p:cNvSpPr txBox="1"/>
          <p:nvPr/>
        </p:nvSpPr>
        <p:spPr>
          <a:xfrm>
            <a:off x="4654252" y="1196752"/>
            <a:ext cx="3457928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FFC000"/>
                </a:solidFill>
                <a:latin typeface="+mn-lt"/>
                <a:ea typeface="+mn-ea"/>
                <a:cs typeface="+mn-ea"/>
                <a:sym typeface="+mn-lt"/>
              </a:rPr>
              <a:t>FOUR</a:t>
            </a:r>
            <a:endParaRPr lang="zh-CN" altLang="en-US" sz="7200" b="1" dirty="0">
              <a:solidFill>
                <a:srgbClr val="FFC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593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24508" y="1624047"/>
            <a:ext cx="11485921" cy="8198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26111" y="2852936"/>
            <a:ext cx="2483138" cy="177500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752183" y="2852936"/>
            <a:ext cx="2483138" cy="177500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94560" y="4702377"/>
            <a:ext cx="2483138" cy="177500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52183" y="4702377"/>
            <a:ext cx="2483138" cy="177500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72" tIns="43336" rIns="86672" bIns="43336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32"/>
          <p:cNvSpPr txBox="1"/>
          <p:nvPr/>
        </p:nvSpPr>
        <p:spPr>
          <a:xfrm>
            <a:off x="998212" y="1696644"/>
            <a:ext cx="10375137" cy="780721"/>
          </a:xfrm>
          <a:prstGeom prst="rect">
            <a:avLst/>
          </a:prstGeom>
          <a:noFill/>
        </p:spPr>
        <p:txBody>
          <a:bodyPr wrap="square" lIns="86672" tIns="43336" rIns="86672" bIns="43336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465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CLICK ON ADD RELATED TITLE WORDS</a:t>
            </a:r>
            <a:endParaRPr lang="en-US" sz="3465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1166161" y="2913662"/>
            <a:ext cx="4235926" cy="2703234"/>
          </a:xfrm>
          <a:prstGeom prst="rect">
            <a:avLst/>
          </a:prstGeom>
          <a:noFill/>
        </p:spPr>
        <p:txBody>
          <a:bodyPr wrap="square" lIns="86672" tIns="43336" rIns="86672" bIns="4333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点击添加相关标题文字，修改文字内容，也可以直接复制你的内容到此。</a:t>
            </a:r>
            <a:endParaRPr lang="en-US" altLang="zh-CN" sz="18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41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4" grpId="0" animBg="1"/>
      <p:bldP spid="7" grpId="0" animBg="1"/>
      <p:bldP spid="8" grpId="0" animBg="1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156478" y="2382799"/>
            <a:ext cx="3496160" cy="1749206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72" tIns="43336" rIns="86672" bIns="43336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396115" y="2678037"/>
            <a:ext cx="2958168" cy="29587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0137" tIns="46973" rIns="90137" bIns="46973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33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706977" y="3173276"/>
            <a:ext cx="407859" cy="1898412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672" tIns="43336" rIns="86672" bIns="43336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33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052944" y="3922481"/>
            <a:ext cx="755412" cy="1149206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6672" tIns="43336" rIns="86672" bIns="43336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008697" y="3922481"/>
            <a:ext cx="756999" cy="1149206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6672" tIns="43336" rIns="86672" bIns="43336"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205485" y="5143116"/>
            <a:ext cx="1429887" cy="49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672" tIns="43336" rIns="86672" bIns="43336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sz="1599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  <a:endParaRPr lang="en-US" altLang="zh-CN" sz="1599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820036" y="3593910"/>
            <a:ext cx="1075985" cy="107619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466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  <a:endParaRPr lang="en-US" altLang="zh-CN" sz="1599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6913097" y="3593910"/>
            <a:ext cx="1075985" cy="1076190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466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  <a:endParaRPr lang="en-US" altLang="zh-CN" sz="1599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365774" y="2047882"/>
            <a:ext cx="1075985" cy="1074601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466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  <a:endParaRPr lang="en-US" altLang="zh-CN" sz="1599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463594" y="4151654"/>
            <a:ext cx="2237330" cy="1071634"/>
          </a:xfrm>
          <a:prstGeom prst="rect">
            <a:avLst/>
          </a:prstGeom>
          <a:noFill/>
        </p:spPr>
        <p:txBody>
          <a:bodyPr wrap="square" lIns="86672" tIns="43336" rIns="86672" bIns="4333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463594" y="3768746"/>
            <a:ext cx="1406143" cy="333611"/>
          </a:xfrm>
          <a:prstGeom prst="rect">
            <a:avLst/>
          </a:prstGeom>
          <a:noFill/>
        </p:spPr>
        <p:txBody>
          <a:bodyPr wrap="none" lIns="86672" tIns="43336" rIns="86672" bIns="43336" rtlCol="0">
            <a:spAutoFit/>
          </a:bodyPr>
          <a:lstStyle/>
          <a:p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376903" y="2192317"/>
            <a:ext cx="2237330" cy="1071634"/>
          </a:xfrm>
          <a:prstGeom prst="rect">
            <a:avLst/>
          </a:prstGeom>
          <a:noFill/>
        </p:spPr>
        <p:txBody>
          <a:bodyPr wrap="square" lIns="86672" tIns="43336" rIns="86672" bIns="43336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208090" y="1809408"/>
            <a:ext cx="1406143" cy="333611"/>
          </a:xfrm>
          <a:prstGeom prst="rect">
            <a:avLst/>
          </a:prstGeom>
          <a:noFill/>
        </p:spPr>
        <p:txBody>
          <a:bodyPr wrap="none" lIns="86672" tIns="43336" rIns="86672" bIns="43336" rtlCol="0">
            <a:spAutoFit/>
          </a:bodyPr>
          <a:lstStyle/>
          <a:p>
            <a:pPr algn="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303739" y="4144900"/>
            <a:ext cx="2237330" cy="1071634"/>
          </a:xfrm>
          <a:prstGeom prst="rect">
            <a:avLst/>
          </a:prstGeom>
          <a:noFill/>
        </p:spPr>
        <p:txBody>
          <a:bodyPr wrap="square" lIns="86672" tIns="43336" rIns="86672" bIns="43336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40724" y="3761992"/>
            <a:ext cx="1300345" cy="313093"/>
          </a:xfrm>
          <a:prstGeom prst="rect">
            <a:avLst/>
          </a:prstGeom>
          <a:noFill/>
        </p:spPr>
        <p:txBody>
          <a:bodyPr wrap="none" lIns="86672" tIns="43336" rIns="86672" bIns="43336" rtlCol="0">
            <a:spAutoFit/>
          </a:bodyPr>
          <a:lstStyle/>
          <a:p>
            <a:pPr algn="r"/>
            <a:r>
              <a:rPr lang="zh-CN" altLang="en-US" sz="1466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74133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rrie">
            <a:extLst>
              <a:ext uri="{FF2B5EF4-FFF2-40B4-BE49-F238E27FC236}">
                <a16:creationId xmlns:a16="http://schemas.microsoft.com/office/drawing/2014/main" id="{BA461C30-AACF-4928-B02B-EF04F0EF4645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277988" y="1988840"/>
            <a:ext cx="548764" cy="4530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carrie">
            <a:extLst>
              <a:ext uri="{FF2B5EF4-FFF2-40B4-BE49-F238E27FC236}">
                <a16:creationId xmlns:a16="http://schemas.microsoft.com/office/drawing/2014/main" id="{6EF147BD-DE48-4BE5-9FFA-544A317CA73F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8858651" y="1943037"/>
            <a:ext cx="450897" cy="416428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carrie">
            <a:extLst>
              <a:ext uri="{FF2B5EF4-FFF2-40B4-BE49-F238E27FC236}">
                <a16:creationId xmlns:a16="http://schemas.microsoft.com/office/drawing/2014/main" id="{C9C3A5F5-2A11-4C4B-A75B-7458B40BAAC5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8858651" y="4140551"/>
            <a:ext cx="505696" cy="4512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carrie">
            <a:extLst>
              <a:ext uri="{FF2B5EF4-FFF2-40B4-BE49-F238E27FC236}">
                <a16:creationId xmlns:a16="http://schemas.microsoft.com/office/drawing/2014/main" id="{B4436243-898A-4CD6-8512-14D5445AEACF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2316281" y="4062538"/>
            <a:ext cx="510471" cy="5345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2" name="carrie">
            <a:extLst>
              <a:ext uri="{FF2B5EF4-FFF2-40B4-BE49-F238E27FC236}">
                <a16:creationId xmlns:a16="http://schemas.microsoft.com/office/drawing/2014/main" id="{96C6EC81-9D0E-405E-8C4D-111F73D2D91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3947995" y="1463948"/>
            <a:ext cx="3758922" cy="4716536"/>
            <a:chOff x="4211779" y="1322437"/>
            <a:chExt cx="3758922" cy="4716536"/>
          </a:xfrm>
        </p:grpSpPr>
        <p:grpSp>
          <p:nvGrpSpPr>
            <p:cNvPr id="23" name="Group 25">
              <a:extLst>
                <a:ext uri="{FF2B5EF4-FFF2-40B4-BE49-F238E27FC236}">
                  <a16:creationId xmlns:a16="http://schemas.microsoft.com/office/drawing/2014/main" id="{36E35291-5CB6-4B06-9ED9-298721136E90}"/>
                </a:ext>
              </a:extLst>
            </p:cNvPr>
            <p:cNvGrpSpPr/>
            <p:nvPr/>
          </p:nvGrpSpPr>
          <p:grpSpPr>
            <a:xfrm>
              <a:off x="5390998" y="2160084"/>
              <a:ext cx="2292013" cy="3878889"/>
              <a:chOff x="5390813" y="2553387"/>
              <a:chExt cx="2292610" cy="3878889"/>
            </a:xfrm>
            <a:solidFill>
              <a:schemeClr val="tx2"/>
            </a:solidFill>
          </p:grpSpPr>
          <p:sp>
            <p:nvSpPr>
              <p:cNvPr id="39" name="Freeform: Shape 26">
                <a:extLst>
                  <a:ext uri="{FF2B5EF4-FFF2-40B4-BE49-F238E27FC236}">
                    <a16:creationId xmlns:a16="http://schemas.microsoft.com/office/drawing/2014/main" id="{E42BF5E4-1E07-467E-BEB1-BA99BEB27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8694" y="3371498"/>
                <a:ext cx="1274729" cy="868054"/>
              </a:xfrm>
              <a:custGeom>
                <a:avLst/>
                <a:gdLst>
                  <a:gd name="T0" fmla="*/ 129 w 226"/>
                  <a:gd name="T1" fmla="*/ 12 h 154"/>
                  <a:gd name="T2" fmla="*/ 7 w 226"/>
                  <a:gd name="T3" fmla="*/ 154 h 154"/>
                  <a:gd name="T4" fmla="*/ 0 w 226"/>
                  <a:gd name="T5" fmla="*/ 142 h 154"/>
                  <a:gd name="T6" fmla="*/ 120 w 226"/>
                  <a:gd name="T7" fmla="*/ 8 h 154"/>
                  <a:gd name="T8" fmla="*/ 226 w 226"/>
                  <a:gd name="T9" fmla="*/ 19 h 154"/>
                  <a:gd name="T10" fmla="*/ 129 w 226"/>
                  <a:gd name="T11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154">
                    <a:moveTo>
                      <a:pt x="129" y="12"/>
                    </a:moveTo>
                    <a:cubicBezTo>
                      <a:pt x="55" y="28"/>
                      <a:pt x="4" y="90"/>
                      <a:pt x="7" y="154"/>
                    </a:cubicBezTo>
                    <a:cubicBezTo>
                      <a:pt x="4" y="151"/>
                      <a:pt x="3" y="145"/>
                      <a:pt x="0" y="142"/>
                    </a:cubicBezTo>
                    <a:cubicBezTo>
                      <a:pt x="0" y="80"/>
                      <a:pt x="48" y="24"/>
                      <a:pt x="120" y="8"/>
                    </a:cubicBezTo>
                    <a:cubicBezTo>
                      <a:pt x="157" y="0"/>
                      <a:pt x="195" y="5"/>
                      <a:pt x="226" y="19"/>
                    </a:cubicBezTo>
                    <a:cubicBezTo>
                      <a:pt x="197" y="8"/>
                      <a:pt x="163" y="5"/>
                      <a:pt x="129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: Shape 27">
                <a:extLst>
                  <a:ext uri="{FF2B5EF4-FFF2-40B4-BE49-F238E27FC236}">
                    <a16:creationId xmlns:a16="http://schemas.microsoft.com/office/drawing/2014/main" id="{E288CC62-58E1-4815-88F8-FE54BD28AB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2304" y="2553387"/>
                <a:ext cx="118912" cy="789180"/>
              </a:xfrm>
              <a:custGeom>
                <a:avLst/>
                <a:gdLst>
                  <a:gd name="T0" fmla="*/ 12 w 21"/>
                  <a:gd name="T1" fmla="*/ 80 h 81"/>
                  <a:gd name="T2" fmla="*/ 3 w 21"/>
                  <a:gd name="T3" fmla="*/ 81 h 81"/>
                  <a:gd name="T4" fmla="*/ 3 w 21"/>
                  <a:gd name="T5" fmla="*/ 32 h 81"/>
                  <a:gd name="T6" fmla="*/ 5 w 21"/>
                  <a:gd name="T7" fmla="*/ 0 h 81"/>
                  <a:gd name="T8" fmla="*/ 14 w 21"/>
                  <a:gd name="T9" fmla="*/ 28 h 81"/>
                  <a:gd name="T10" fmla="*/ 12 w 21"/>
                  <a:gd name="T11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1">
                    <a:moveTo>
                      <a:pt x="12" y="80"/>
                    </a:moveTo>
                    <a:cubicBezTo>
                      <a:pt x="9" y="81"/>
                      <a:pt x="6" y="81"/>
                      <a:pt x="3" y="81"/>
                    </a:cubicBezTo>
                    <a:cubicBezTo>
                      <a:pt x="3" y="55"/>
                      <a:pt x="3" y="36"/>
                      <a:pt x="3" y="32"/>
                    </a:cubicBezTo>
                    <a:cubicBezTo>
                      <a:pt x="0" y="8"/>
                      <a:pt x="1" y="0"/>
                      <a:pt x="5" y="0"/>
                    </a:cubicBezTo>
                    <a:cubicBezTo>
                      <a:pt x="9" y="0"/>
                      <a:pt x="21" y="3"/>
                      <a:pt x="14" y="28"/>
                    </a:cubicBezTo>
                    <a:cubicBezTo>
                      <a:pt x="13" y="33"/>
                      <a:pt x="12" y="52"/>
                      <a:pt x="12" y="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8">
                <a:extLst>
                  <a:ext uri="{FF2B5EF4-FFF2-40B4-BE49-F238E27FC236}">
                    <a16:creationId xmlns:a16="http://schemas.microsoft.com/office/drawing/2014/main" id="{D085F063-9BBC-4A7F-A80E-AA1EFC80EA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0813" y="4008863"/>
                <a:ext cx="168853" cy="1674272"/>
              </a:xfrm>
              <a:custGeom>
                <a:avLst/>
                <a:gdLst>
                  <a:gd name="T0" fmla="*/ 21 w 30"/>
                  <a:gd name="T1" fmla="*/ 297 h 297"/>
                  <a:gd name="T2" fmla="*/ 29 w 30"/>
                  <a:gd name="T3" fmla="*/ 290 h 297"/>
                  <a:gd name="T4" fmla="*/ 29 w 30"/>
                  <a:gd name="T5" fmla="*/ 13 h 297"/>
                  <a:gd name="T6" fmla="*/ 21 w 30"/>
                  <a:gd name="T7" fmla="*/ 2 h 297"/>
                  <a:gd name="T8" fmla="*/ 22 w 30"/>
                  <a:gd name="T9" fmla="*/ 7 h 297"/>
                  <a:gd name="T10" fmla="*/ 14 w 30"/>
                  <a:gd name="T11" fmla="*/ 290 h 297"/>
                  <a:gd name="T12" fmla="*/ 21 w 30"/>
                  <a:gd name="T13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97">
                    <a:moveTo>
                      <a:pt x="21" y="297"/>
                    </a:moveTo>
                    <a:cubicBezTo>
                      <a:pt x="25" y="297"/>
                      <a:pt x="29" y="294"/>
                      <a:pt x="29" y="290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9"/>
                      <a:pt x="25" y="2"/>
                      <a:pt x="21" y="2"/>
                    </a:cubicBezTo>
                    <a:cubicBezTo>
                      <a:pt x="17" y="2"/>
                      <a:pt x="0" y="0"/>
                      <a:pt x="22" y="7"/>
                    </a:cubicBezTo>
                    <a:cubicBezTo>
                      <a:pt x="30" y="9"/>
                      <a:pt x="14" y="290"/>
                      <a:pt x="14" y="290"/>
                    </a:cubicBezTo>
                    <a:cubicBezTo>
                      <a:pt x="14" y="294"/>
                      <a:pt x="17" y="297"/>
                      <a:pt x="21" y="2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29">
                <a:extLst>
                  <a:ext uri="{FF2B5EF4-FFF2-40B4-BE49-F238E27FC236}">
                    <a16:creationId xmlns:a16="http://schemas.microsoft.com/office/drawing/2014/main" id="{3C6BDC79-206B-41A3-8F20-D6386E6EFC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1273" y="4329923"/>
                <a:ext cx="145071" cy="1353212"/>
              </a:xfrm>
              <a:custGeom>
                <a:avLst/>
                <a:gdLst>
                  <a:gd name="T0" fmla="*/ 8 w 26"/>
                  <a:gd name="T1" fmla="*/ 240 h 240"/>
                  <a:gd name="T2" fmla="*/ 16 w 26"/>
                  <a:gd name="T3" fmla="*/ 233 h 240"/>
                  <a:gd name="T4" fmla="*/ 17 w 26"/>
                  <a:gd name="T5" fmla="*/ 34 h 240"/>
                  <a:gd name="T6" fmla="*/ 12 w 26"/>
                  <a:gd name="T7" fmla="*/ 33 h 240"/>
                  <a:gd name="T8" fmla="*/ 1 w 26"/>
                  <a:gd name="T9" fmla="*/ 233 h 240"/>
                  <a:gd name="T10" fmla="*/ 8 w 26"/>
                  <a:gd name="T1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0">
                    <a:moveTo>
                      <a:pt x="8" y="240"/>
                    </a:moveTo>
                    <a:cubicBezTo>
                      <a:pt x="12" y="240"/>
                      <a:pt x="16" y="237"/>
                      <a:pt x="16" y="233"/>
                    </a:cubicBezTo>
                    <a:cubicBezTo>
                      <a:pt x="16" y="233"/>
                      <a:pt x="8" y="68"/>
                      <a:pt x="17" y="34"/>
                    </a:cubicBezTo>
                    <a:cubicBezTo>
                      <a:pt x="26" y="0"/>
                      <a:pt x="15" y="30"/>
                      <a:pt x="12" y="33"/>
                    </a:cubicBezTo>
                    <a:cubicBezTo>
                      <a:pt x="0" y="53"/>
                      <a:pt x="1" y="233"/>
                      <a:pt x="1" y="233"/>
                    </a:cubicBezTo>
                    <a:cubicBezTo>
                      <a:pt x="1" y="237"/>
                      <a:pt x="4" y="240"/>
                      <a:pt x="8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30">
                <a:extLst>
                  <a:ext uri="{FF2B5EF4-FFF2-40B4-BE49-F238E27FC236}">
                    <a16:creationId xmlns:a16="http://schemas.microsoft.com/office/drawing/2014/main" id="{5734B4DE-9087-406A-88CE-CADEE0D40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3019" y="3951786"/>
                <a:ext cx="114155" cy="1481636"/>
              </a:xfrm>
              <a:custGeom>
                <a:avLst/>
                <a:gdLst>
                  <a:gd name="T0" fmla="*/ 9 w 20"/>
                  <a:gd name="T1" fmla="*/ 263 h 263"/>
                  <a:gd name="T2" fmla="*/ 17 w 20"/>
                  <a:gd name="T3" fmla="*/ 256 h 263"/>
                  <a:gd name="T4" fmla="*/ 17 w 20"/>
                  <a:gd name="T5" fmla="*/ 19 h 263"/>
                  <a:gd name="T6" fmla="*/ 9 w 20"/>
                  <a:gd name="T7" fmla="*/ 12 h 263"/>
                  <a:gd name="T8" fmla="*/ 2 w 20"/>
                  <a:gd name="T9" fmla="*/ 256 h 263"/>
                  <a:gd name="T10" fmla="*/ 9 w 20"/>
                  <a:gd name="T11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63">
                    <a:moveTo>
                      <a:pt x="9" y="263"/>
                    </a:moveTo>
                    <a:cubicBezTo>
                      <a:pt x="13" y="263"/>
                      <a:pt x="17" y="260"/>
                      <a:pt x="17" y="256"/>
                    </a:cubicBezTo>
                    <a:cubicBezTo>
                      <a:pt x="17" y="256"/>
                      <a:pt x="8" y="67"/>
                      <a:pt x="17" y="19"/>
                    </a:cubicBezTo>
                    <a:cubicBezTo>
                      <a:pt x="20" y="0"/>
                      <a:pt x="12" y="9"/>
                      <a:pt x="9" y="12"/>
                    </a:cubicBezTo>
                    <a:cubicBezTo>
                      <a:pt x="0" y="22"/>
                      <a:pt x="2" y="256"/>
                      <a:pt x="2" y="256"/>
                    </a:cubicBezTo>
                    <a:cubicBezTo>
                      <a:pt x="2" y="260"/>
                      <a:pt x="5" y="263"/>
                      <a:pt x="9" y="26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31">
                <a:extLst>
                  <a:ext uri="{FF2B5EF4-FFF2-40B4-BE49-F238E27FC236}">
                    <a16:creationId xmlns:a16="http://schemas.microsoft.com/office/drawing/2014/main" id="{22369F85-82D1-49F5-A473-4594B80C0D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4537" y="5333535"/>
                <a:ext cx="1277107" cy="1098741"/>
              </a:xfrm>
              <a:custGeom>
                <a:avLst/>
                <a:gdLst>
                  <a:gd name="T0" fmla="*/ 2 w 226"/>
                  <a:gd name="T1" fmla="*/ 61 h 195"/>
                  <a:gd name="T2" fmla="*/ 56 w 226"/>
                  <a:gd name="T3" fmla="*/ 128 h 195"/>
                  <a:gd name="T4" fmla="*/ 56 w 226"/>
                  <a:gd name="T5" fmla="*/ 128 h 195"/>
                  <a:gd name="T6" fmla="*/ 108 w 226"/>
                  <a:gd name="T7" fmla="*/ 192 h 195"/>
                  <a:gd name="T8" fmla="*/ 113 w 226"/>
                  <a:gd name="T9" fmla="*/ 195 h 195"/>
                  <a:gd name="T10" fmla="*/ 119 w 226"/>
                  <a:gd name="T11" fmla="*/ 192 h 195"/>
                  <a:gd name="T12" fmla="*/ 171 w 226"/>
                  <a:gd name="T13" fmla="*/ 128 h 195"/>
                  <a:gd name="T14" fmla="*/ 171 w 226"/>
                  <a:gd name="T15" fmla="*/ 128 h 195"/>
                  <a:gd name="T16" fmla="*/ 224 w 226"/>
                  <a:gd name="T17" fmla="*/ 61 h 195"/>
                  <a:gd name="T18" fmla="*/ 225 w 226"/>
                  <a:gd name="T19" fmla="*/ 54 h 195"/>
                  <a:gd name="T20" fmla="*/ 219 w 226"/>
                  <a:gd name="T21" fmla="*/ 49 h 195"/>
                  <a:gd name="T22" fmla="*/ 178 w 226"/>
                  <a:gd name="T23" fmla="*/ 7 h 195"/>
                  <a:gd name="T24" fmla="*/ 177 w 226"/>
                  <a:gd name="T25" fmla="*/ 5 h 195"/>
                  <a:gd name="T26" fmla="*/ 169 w 226"/>
                  <a:gd name="T27" fmla="*/ 1 h 195"/>
                  <a:gd name="T28" fmla="*/ 166 w 226"/>
                  <a:gd name="T29" fmla="*/ 2 h 195"/>
                  <a:gd name="T30" fmla="*/ 163 w 226"/>
                  <a:gd name="T31" fmla="*/ 7 h 195"/>
                  <a:gd name="T32" fmla="*/ 113 w 226"/>
                  <a:gd name="T33" fmla="*/ 50 h 195"/>
                  <a:gd name="T34" fmla="*/ 64 w 226"/>
                  <a:gd name="T35" fmla="*/ 7 h 195"/>
                  <a:gd name="T36" fmla="*/ 56 w 226"/>
                  <a:gd name="T37" fmla="*/ 1 h 195"/>
                  <a:gd name="T38" fmla="*/ 56 w 226"/>
                  <a:gd name="T39" fmla="*/ 1 h 195"/>
                  <a:gd name="T40" fmla="*/ 53 w 226"/>
                  <a:gd name="T41" fmla="*/ 2 h 195"/>
                  <a:gd name="T42" fmla="*/ 50 w 226"/>
                  <a:gd name="T43" fmla="*/ 5 h 195"/>
                  <a:gd name="T44" fmla="*/ 49 w 226"/>
                  <a:gd name="T45" fmla="*/ 7 h 195"/>
                  <a:gd name="T46" fmla="*/ 7 w 226"/>
                  <a:gd name="T47" fmla="*/ 49 h 195"/>
                  <a:gd name="T48" fmla="*/ 1 w 226"/>
                  <a:gd name="T49" fmla="*/ 54 h 195"/>
                  <a:gd name="T50" fmla="*/ 2 w 226"/>
                  <a:gd name="T51" fmla="*/ 61 h 195"/>
                  <a:gd name="T52" fmla="*/ 75 w 226"/>
                  <a:gd name="T53" fmla="*/ 128 h 195"/>
                  <a:gd name="T54" fmla="*/ 152 w 226"/>
                  <a:gd name="T55" fmla="*/ 128 h 195"/>
                  <a:gd name="T56" fmla="*/ 113 w 226"/>
                  <a:gd name="T57" fmla="*/ 175 h 195"/>
                  <a:gd name="T58" fmla="*/ 75 w 226"/>
                  <a:gd name="T59" fmla="*/ 12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6" h="195">
                    <a:moveTo>
                      <a:pt x="2" y="61"/>
                    </a:moveTo>
                    <a:cubicBezTo>
                      <a:pt x="56" y="128"/>
                      <a:pt x="56" y="128"/>
                      <a:pt x="56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108" y="192"/>
                      <a:pt x="108" y="192"/>
                      <a:pt x="108" y="192"/>
                    </a:cubicBezTo>
                    <a:cubicBezTo>
                      <a:pt x="109" y="194"/>
                      <a:pt x="111" y="195"/>
                      <a:pt x="113" y="195"/>
                    </a:cubicBezTo>
                    <a:cubicBezTo>
                      <a:pt x="116" y="195"/>
                      <a:pt x="118" y="194"/>
                      <a:pt x="119" y="192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224" y="61"/>
                      <a:pt x="224" y="61"/>
                      <a:pt x="224" y="61"/>
                    </a:cubicBezTo>
                    <a:cubicBezTo>
                      <a:pt x="226" y="59"/>
                      <a:pt x="226" y="56"/>
                      <a:pt x="225" y="54"/>
                    </a:cubicBezTo>
                    <a:cubicBezTo>
                      <a:pt x="224" y="51"/>
                      <a:pt x="222" y="50"/>
                      <a:pt x="219" y="49"/>
                    </a:cubicBezTo>
                    <a:cubicBezTo>
                      <a:pt x="198" y="46"/>
                      <a:pt x="180" y="29"/>
                      <a:pt x="178" y="7"/>
                    </a:cubicBezTo>
                    <a:cubicBezTo>
                      <a:pt x="178" y="6"/>
                      <a:pt x="177" y="5"/>
                      <a:pt x="177" y="5"/>
                    </a:cubicBezTo>
                    <a:cubicBezTo>
                      <a:pt x="175" y="2"/>
                      <a:pt x="172" y="0"/>
                      <a:pt x="169" y="1"/>
                    </a:cubicBezTo>
                    <a:cubicBezTo>
                      <a:pt x="168" y="1"/>
                      <a:pt x="167" y="1"/>
                      <a:pt x="166" y="2"/>
                    </a:cubicBezTo>
                    <a:cubicBezTo>
                      <a:pt x="164" y="3"/>
                      <a:pt x="163" y="5"/>
                      <a:pt x="163" y="7"/>
                    </a:cubicBezTo>
                    <a:cubicBezTo>
                      <a:pt x="160" y="31"/>
                      <a:pt x="138" y="50"/>
                      <a:pt x="113" y="50"/>
                    </a:cubicBezTo>
                    <a:cubicBezTo>
                      <a:pt x="88" y="50"/>
                      <a:pt x="67" y="31"/>
                      <a:pt x="64" y="7"/>
                    </a:cubicBezTo>
                    <a:cubicBezTo>
                      <a:pt x="63" y="3"/>
                      <a:pt x="60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2"/>
                      <a:pt x="50" y="3"/>
                      <a:pt x="50" y="5"/>
                    </a:cubicBezTo>
                    <a:cubicBezTo>
                      <a:pt x="49" y="5"/>
                      <a:pt x="49" y="6"/>
                      <a:pt x="49" y="7"/>
                    </a:cubicBezTo>
                    <a:cubicBezTo>
                      <a:pt x="46" y="29"/>
                      <a:pt x="29" y="46"/>
                      <a:pt x="7" y="49"/>
                    </a:cubicBezTo>
                    <a:cubicBezTo>
                      <a:pt x="4" y="50"/>
                      <a:pt x="2" y="51"/>
                      <a:pt x="1" y="54"/>
                    </a:cubicBezTo>
                    <a:cubicBezTo>
                      <a:pt x="0" y="56"/>
                      <a:pt x="1" y="59"/>
                      <a:pt x="2" y="61"/>
                    </a:cubicBezTo>
                    <a:close/>
                    <a:moveTo>
                      <a:pt x="75" y="128"/>
                    </a:moveTo>
                    <a:cubicBezTo>
                      <a:pt x="101" y="123"/>
                      <a:pt x="126" y="123"/>
                      <a:pt x="152" y="128"/>
                    </a:cubicBezTo>
                    <a:cubicBezTo>
                      <a:pt x="113" y="175"/>
                      <a:pt x="113" y="175"/>
                      <a:pt x="113" y="175"/>
                    </a:cubicBezTo>
                    <a:lnTo>
                      <a:pt x="75" y="1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32">
                <a:extLst>
                  <a:ext uri="{FF2B5EF4-FFF2-40B4-BE49-F238E27FC236}">
                    <a16:creationId xmlns:a16="http://schemas.microsoft.com/office/drawing/2014/main" id="{872DDBB3-42E3-4290-9333-EEAB1287F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412" y="3611455"/>
                <a:ext cx="85616" cy="1821968"/>
              </a:xfrm>
              <a:custGeom>
                <a:avLst/>
                <a:gdLst>
                  <a:gd name="T0" fmla="*/ 13 w 15"/>
                  <a:gd name="T1" fmla="*/ 4 h 300"/>
                  <a:gd name="T2" fmla="*/ 15 w 15"/>
                  <a:gd name="T3" fmla="*/ 293 h 300"/>
                  <a:gd name="T4" fmla="*/ 7 w 15"/>
                  <a:gd name="T5" fmla="*/ 300 h 300"/>
                  <a:gd name="T6" fmla="*/ 0 w 15"/>
                  <a:gd name="T7" fmla="*/ 293 h 300"/>
                  <a:gd name="T8" fmla="*/ 4 w 15"/>
                  <a:gd name="T9" fmla="*/ 0 h 300"/>
                  <a:gd name="T10" fmla="*/ 13 w 15"/>
                  <a:gd name="T11" fmla="*/ 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00">
                    <a:moveTo>
                      <a:pt x="13" y="4"/>
                    </a:moveTo>
                    <a:cubicBezTo>
                      <a:pt x="13" y="137"/>
                      <a:pt x="15" y="293"/>
                      <a:pt x="15" y="293"/>
                    </a:cubicBezTo>
                    <a:cubicBezTo>
                      <a:pt x="15" y="297"/>
                      <a:pt x="11" y="300"/>
                      <a:pt x="7" y="300"/>
                    </a:cubicBezTo>
                    <a:cubicBezTo>
                      <a:pt x="3" y="300"/>
                      <a:pt x="0" y="297"/>
                      <a:pt x="0" y="293"/>
                    </a:cubicBezTo>
                    <a:cubicBezTo>
                      <a:pt x="0" y="293"/>
                      <a:pt x="3" y="134"/>
                      <a:pt x="4" y="0"/>
                    </a:cubicBezTo>
                    <a:cubicBezTo>
                      <a:pt x="7" y="2"/>
                      <a:pt x="10" y="3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2">
              <a:extLst>
                <a:ext uri="{FF2B5EF4-FFF2-40B4-BE49-F238E27FC236}">
                  <a16:creationId xmlns:a16="http://schemas.microsoft.com/office/drawing/2014/main" id="{2A879F65-7D7D-460F-A6EB-4326CC783FD1}"/>
                </a:ext>
              </a:extLst>
            </p:cNvPr>
            <p:cNvGrpSpPr/>
            <p:nvPr/>
          </p:nvGrpSpPr>
          <p:grpSpPr>
            <a:xfrm>
              <a:off x="4211779" y="1322437"/>
              <a:ext cx="3758922" cy="2935245"/>
              <a:chOff x="4211779" y="1322437"/>
              <a:chExt cx="3758922" cy="2935245"/>
            </a:xfrm>
          </p:grpSpPr>
          <p:sp>
            <p:nvSpPr>
              <p:cNvPr id="25" name="Freeform: Shape 18">
                <a:extLst>
                  <a:ext uri="{FF2B5EF4-FFF2-40B4-BE49-F238E27FC236}">
                    <a16:creationId xmlns:a16="http://schemas.microsoft.com/office/drawing/2014/main" id="{B48C0430-EE37-4B94-8A25-64365DE9CC1E}"/>
                  </a:ext>
                </a:extLst>
              </p:cNvPr>
              <p:cNvSpPr>
                <a:spLocks/>
              </p:cNvSpPr>
              <p:nvPr/>
            </p:nvSpPr>
            <p:spPr bwMode="auto">
              <a:xfrm rot="20192702" flipH="1">
                <a:off x="6218573" y="1585659"/>
                <a:ext cx="718839" cy="596869"/>
              </a:xfrm>
              <a:custGeom>
                <a:avLst/>
                <a:gdLst>
                  <a:gd name="T0" fmla="*/ 167 w 196"/>
                  <a:gd name="T1" fmla="*/ 142 h 163"/>
                  <a:gd name="T2" fmla="*/ 170 w 196"/>
                  <a:gd name="T3" fmla="*/ 48 h 163"/>
                  <a:gd name="T4" fmla="*/ 167 w 196"/>
                  <a:gd name="T5" fmla="*/ 57 h 163"/>
                  <a:gd name="T6" fmla="*/ 75 w 196"/>
                  <a:gd name="T7" fmla="*/ 3 h 163"/>
                  <a:gd name="T8" fmla="*/ 0 w 196"/>
                  <a:gd name="T9" fmla="*/ 26 h 163"/>
                  <a:gd name="T10" fmla="*/ 20 w 196"/>
                  <a:gd name="T11" fmla="*/ 60 h 163"/>
                  <a:gd name="T12" fmla="*/ 77 w 196"/>
                  <a:gd name="T13" fmla="*/ 124 h 163"/>
                  <a:gd name="T14" fmla="*/ 119 w 196"/>
                  <a:gd name="T15" fmla="*/ 134 h 163"/>
                  <a:gd name="T16" fmla="*/ 102 w 196"/>
                  <a:gd name="T17" fmla="*/ 139 h 163"/>
                  <a:gd name="T18" fmla="*/ 161 w 196"/>
                  <a:gd name="T19" fmla="*/ 163 h 163"/>
                  <a:gd name="T20" fmla="*/ 81 w 196"/>
                  <a:gd name="T21" fmla="*/ 35 h 163"/>
                  <a:gd name="T22" fmla="*/ 167 w 196"/>
                  <a:gd name="T23" fmla="*/ 14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163">
                    <a:moveTo>
                      <a:pt x="167" y="142"/>
                    </a:moveTo>
                    <a:cubicBezTo>
                      <a:pt x="167" y="142"/>
                      <a:pt x="196" y="98"/>
                      <a:pt x="170" y="48"/>
                    </a:cubicBezTo>
                    <a:cubicBezTo>
                      <a:pt x="167" y="57"/>
                      <a:pt x="167" y="57"/>
                      <a:pt x="167" y="57"/>
                    </a:cubicBezTo>
                    <a:cubicBezTo>
                      <a:pt x="167" y="57"/>
                      <a:pt x="152" y="0"/>
                      <a:pt x="75" y="3"/>
                    </a:cubicBezTo>
                    <a:cubicBezTo>
                      <a:pt x="21" y="6"/>
                      <a:pt x="0" y="26"/>
                      <a:pt x="0" y="26"/>
                    </a:cubicBezTo>
                    <a:cubicBezTo>
                      <a:pt x="0" y="26"/>
                      <a:pt x="19" y="23"/>
                      <a:pt x="20" y="60"/>
                    </a:cubicBezTo>
                    <a:cubicBezTo>
                      <a:pt x="21" y="81"/>
                      <a:pt x="43" y="116"/>
                      <a:pt x="77" y="124"/>
                    </a:cubicBezTo>
                    <a:cubicBezTo>
                      <a:pt x="111" y="131"/>
                      <a:pt x="119" y="134"/>
                      <a:pt x="119" y="134"/>
                    </a:cubicBezTo>
                    <a:cubicBezTo>
                      <a:pt x="102" y="139"/>
                      <a:pt x="102" y="139"/>
                      <a:pt x="102" y="139"/>
                    </a:cubicBezTo>
                    <a:cubicBezTo>
                      <a:pt x="102" y="139"/>
                      <a:pt x="159" y="140"/>
                      <a:pt x="161" y="163"/>
                    </a:cubicBezTo>
                    <a:cubicBezTo>
                      <a:pt x="161" y="163"/>
                      <a:pt x="157" y="56"/>
                      <a:pt x="81" y="35"/>
                    </a:cubicBezTo>
                    <a:cubicBezTo>
                      <a:pt x="81" y="35"/>
                      <a:pt x="153" y="45"/>
                      <a:pt x="167" y="14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Freeform: Shape 19">
                <a:extLst>
                  <a:ext uri="{FF2B5EF4-FFF2-40B4-BE49-F238E27FC236}">
                    <a16:creationId xmlns:a16="http://schemas.microsoft.com/office/drawing/2014/main" id="{33882347-2371-474E-88A7-2AC58EBEDA5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95130">
                <a:off x="7455588" y="2246261"/>
                <a:ext cx="339998" cy="436475"/>
              </a:xfrm>
              <a:custGeom>
                <a:avLst/>
                <a:gdLst>
                  <a:gd name="T0" fmla="*/ 4 w 79"/>
                  <a:gd name="T1" fmla="*/ 55 h 101"/>
                  <a:gd name="T2" fmla="*/ 37 w 79"/>
                  <a:gd name="T3" fmla="*/ 10 h 101"/>
                  <a:gd name="T4" fmla="*/ 77 w 79"/>
                  <a:gd name="T5" fmla="*/ 5 h 101"/>
                  <a:gd name="T6" fmla="*/ 75 w 79"/>
                  <a:gd name="T7" fmla="*/ 25 h 101"/>
                  <a:gd name="T8" fmla="*/ 61 w 79"/>
                  <a:gd name="T9" fmla="*/ 67 h 101"/>
                  <a:gd name="T10" fmla="*/ 43 w 79"/>
                  <a:gd name="T11" fmla="*/ 81 h 101"/>
                  <a:gd name="T12" fmla="*/ 52 w 79"/>
                  <a:gd name="T13" fmla="*/ 80 h 101"/>
                  <a:gd name="T14" fmla="*/ 30 w 79"/>
                  <a:gd name="T15" fmla="*/ 101 h 101"/>
                  <a:gd name="T16" fmla="*/ 27 w 79"/>
                  <a:gd name="T17" fmla="*/ 87 h 101"/>
                  <a:gd name="T18" fmla="*/ 48 w 79"/>
                  <a:gd name="T19" fmla="*/ 20 h 101"/>
                  <a:gd name="T20" fmla="*/ 18 w 79"/>
                  <a:gd name="T21" fmla="*/ 91 h 101"/>
                  <a:gd name="T22" fmla="*/ 1 w 79"/>
                  <a:gd name="T23" fmla="*/ 51 h 101"/>
                  <a:gd name="T24" fmla="*/ 4 w 79"/>
                  <a:gd name="T25" fmla="*/ 5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101">
                    <a:moveTo>
                      <a:pt x="4" y="55"/>
                    </a:moveTo>
                    <a:cubicBezTo>
                      <a:pt x="4" y="55"/>
                      <a:pt x="0" y="25"/>
                      <a:pt x="37" y="10"/>
                    </a:cubicBezTo>
                    <a:cubicBezTo>
                      <a:pt x="63" y="0"/>
                      <a:pt x="77" y="5"/>
                      <a:pt x="77" y="5"/>
                    </a:cubicBezTo>
                    <a:cubicBezTo>
                      <a:pt x="77" y="5"/>
                      <a:pt x="67" y="7"/>
                      <a:pt x="75" y="25"/>
                    </a:cubicBezTo>
                    <a:cubicBezTo>
                      <a:pt x="79" y="35"/>
                      <a:pt x="76" y="57"/>
                      <a:pt x="61" y="67"/>
                    </a:cubicBezTo>
                    <a:cubicBezTo>
                      <a:pt x="47" y="78"/>
                      <a:pt x="43" y="81"/>
                      <a:pt x="43" y="81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29" y="91"/>
                      <a:pt x="30" y="101"/>
                    </a:cubicBezTo>
                    <a:cubicBezTo>
                      <a:pt x="28" y="97"/>
                      <a:pt x="28" y="92"/>
                      <a:pt x="27" y="87"/>
                    </a:cubicBezTo>
                    <a:cubicBezTo>
                      <a:pt x="24" y="59"/>
                      <a:pt x="33" y="34"/>
                      <a:pt x="48" y="20"/>
                    </a:cubicBezTo>
                    <a:cubicBezTo>
                      <a:pt x="30" y="31"/>
                      <a:pt x="14" y="52"/>
                      <a:pt x="18" y="91"/>
                    </a:cubicBezTo>
                    <a:cubicBezTo>
                      <a:pt x="11" y="85"/>
                      <a:pt x="0" y="71"/>
                      <a:pt x="1" y="51"/>
                    </a:cubicBezTo>
                    <a:lnTo>
                      <a:pt x="4" y="5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: Shape 20">
                <a:extLst>
                  <a:ext uri="{FF2B5EF4-FFF2-40B4-BE49-F238E27FC236}">
                    <a16:creationId xmlns:a16="http://schemas.microsoft.com/office/drawing/2014/main" id="{EED84975-E135-4230-B5D7-46535B1C7849}"/>
                  </a:ext>
                </a:extLst>
              </p:cNvPr>
              <p:cNvSpPr>
                <a:spLocks/>
              </p:cNvSpPr>
              <p:nvPr/>
            </p:nvSpPr>
            <p:spPr bwMode="auto">
              <a:xfrm rot="19798984">
                <a:off x="6303046" y="1757446"/>
                <a:ext cx="1242627" cy="934342"/>
              </a:xfrm>
              <a:custGeom>
                <a:avLst/>
                <a:gdLst>
                  <a:gd name="T0" fmla="*/ 9 w 246"/>
                  <a:gd name="T1" fmla="*/ 121 h 185"/>
                  <a:gd name="T2" fmla="*/ 73 w 246"/>
                  <a:gd name="T3" fmla="*/ 31 h 185"/>
                  <a:gd name="T4" fmla="*/ 69 w 246"/>
                  <a:gd name="T5" fmla="*/ 42 h 185"/>
                  <a:gd name="T6" fmla="*/ 192 w 246"/>
                  <a:gd name="T7" fmla="*/ 58 h 185"/>
                  <a:gd name="T8" fmla="*/ 246 w 246"/>
                  <a:gd name="T9" fmla="*/ 133 h 185"/>
                  <a:gd name="T10" fmla="*/ 203 w 246"/>
                  <a:gd name="T11" fmla="*/ 150 h 185"/>
                  <a:gd name="T12" fmla="*/ 105 w 246"/>
                  <a:gd name="T13" fmla="*/ 168 h 185"/>
                  <a:gd name="T14" fmla="*/ 59 w 246"/>
                  <a:gd name="T15" fmla="*/ 147 h 185"/>
                  <a:gd name="T16" fmla="*/ 71 w 246"/>
                  <a:gd name="T17" fmla="*/ 164 h 185"/>
                  <a:gd name="T18" fmla="*/ 0 w 246"/>
                  <a:gd name="T19" fmla="*/ 145 h 185"/>
                  <a:gd name="T20" fmla="*/ 165 w 246"/>
                  <a:gd name="T21" fmla="*/ 83 h 185"/>
                  <a:gd name="T22" fmla="*/ 9 w 246"/>
                  <a:gd name="T23" fmla="*/ 12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6" h="185">
                    <a:moveTo>
                      <a:pt x="9" y="121"/>
                    </a:moveTo>
                    <a:cubicBezTo>
                      <a:pt x="9" y="121"/>
                      <a:pt x="14" y="59"/>
                      <a:pt x="73" y="31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9" y="42"/>
                      <a:pt x="124" y="0"/>
                      <a:pt x="192" y="58"/>
                    </a:cubicBezTo>
                    <a:cubicBezTo>
                      <a:pt x="241" y="99"/>
                      <a:pt x="246" y="133"/>
                      <a:pt x="246" y="133"/>
                    </a:cubicBezTo>
                    <a:cubicBezTo>
                      <a:pt x="246" y="133"/>
                      <a:pt x="230" y="116"/>
                      <a:pt x="203" y="150"/>
                    </a:cubicBezTo>
                    <a:cubicBezTo>
                      <a:pt x="187" y="169"/>
                      <a:pt x="142" y="185"/>
                      <a:pt x="105" y="168"/>
                    </a:cubicBezTo>
                    <a:cubicBezTo>
                      <a:pt x="68" y="151"/>
                      <a:pt x="59" y="147"/>
                      <a:pt x="59" y="147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17" y="124"/>
                      <a:pt x="0" y="145"/>
                    </a:cubicBezTo>
                    <a:cubicBezTo>
                      <a:pt x="0" y="145"/>
                      <a:pt x="79" y="49"/>
                      <a:pt x="165" y="83"/>
                    </a:cubicBezTo>
                    <a:cubicBezTo>
                      <a:pt x="165" y="83"/>
                      <a:pt x="91" y="41"/>
                      <a:pt x="9" y="12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21">
                <a:extLst>
                  <a:ext uri="{FF2B5EF4-FFF2-40B4-BE49-F238E27FC236}">
                    <a16:creationId xmlns:a16="http://schemas.microsoft.com/office/drawing/2014/main" id="{0224801E-3229-4F5C-9BE6-40525E4A5ED2}"/>
                  </a:ext>
                </a:extLst>
              </p:cNvPr>
              <p:cNvSpPr>
                <a:spLocks/>
              </p:cNvSpPr>
              <p:nvPr/>
            </p:nvSpPr>
            <p:spPr bwMode="auto">
              <a:xfrm rot="20742510">
                <a:off x="6001436" y="2243705"/>
                <a:ext cx="339998" cy="436475"/>
              </a:xfrm>
              <a:custGeom>
                <a:avLst/>
                <a:gdLst>
                  <a:gd name="T0" fmla="*/ 4 w 79"/>
                  <a:gd name="T1" fmla="*/ 55 h 101"/>
                  <a:gd name="T2" fmla="*/ 37 w 79"/>
                  <a:gd name="T3" fmla="*/ 10 h 101"/>
                  <a:gd name="T4" fmla="*/ 77 w 79"/>
                  <a:gd name="T5" fmla="*/ 5 h 101"/>
                  <a:gd name="T6" fmla="*/ 75 w 79"/>
                  <a:gd name="T7" fmla="*/ 25 h 101"/>
                  <a:gd name="T8" fmla="*/ 61 w 79"/>
                  <a:gd name="T9" fmla="*/ 67 h 101"/>
                  <a:gd name="T10" fmla="*/ 43 w 79"/>
                  <a:gd name="T11" fmla="*/ 81 h 101"/>
                  <a:gd name="T12" fmla="*/ 52 w 79"/>
                  <a:gd name="T13" fmla="*/ 80 h 101"/>
                  <a:gd name="T14" fmla="*/ 30 w 79"/>
                  <a:gd name="T15" fmla="*/ 101 h 101"/>
                  <a:gd name="T16" fmla="*/ 27 w 79"/>
                  <a:gd name="T17" fmla="*/ 87 h 101"/>
                  <a:gd name="T18" fmla="*/ 48 w 79"/>
                  <a:gd name="T19" fmla="*/ 20 h 101"/>
                  <a:gd name="T20" fmla="*/ 18 w 79"/>
                  <a:gd name="T21" fmla="*/ 91 h 101"/>
                  <a:gd name="T22" fmla="*/ 1 w 79"/>
                  <a:gd name="T23" fmla="*/ 51 h 101"/>
                  <a:gd name="T24" fmla="*/ 4 w 79"/>
                  <a:gd name="T25" fmla="*/ 5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101">
                    <a:moveTo>
                      <a:pt x="4" y="55"/>
                    </a:moveTo>
                    <a:cubicBezTo>
                      <a:pt x="4" y="55"/>
                      <a:pt x="0" y="25"/>
                      <a:pt x="37" y="10"/>
                    </a:cubicBezTo>
                    <a:cubicBezTo>
                      <a:pt x="63" y="0"/>
                      <a:pt x="77" y="5"/>
                      <a:pt x="77" y="5"/>
                    </a:cubicBezTo>
                    <a:cubicBezTo>
                      <a:pt x="77" y="5"/>
                      <a:pt x="67" y="7"/>
                      <a:pt x="75" y="25"/>
                    </a:cubicBezTo>
                    <a:cubicBezTo>
                      <a:pt x="79" y="35"/>
                      <a:pt x="76" y="57"/>
                      <a:pt x="61" y="67"/>
                    </a:cubicBezTo>
                    <a:cubicBezTo>
                      <a:pt x="47" y="78"/>
                      <a:pt x="43" y="81"/>
                      <a:pt x="43" y="81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29" y="91"/>
                      <a:pt x="30" y="101"/>
                    </a:cubicBezTo>
                    <a:cubicBezTo>
                      <a:pt x="28" y="97"/>
                      <a:pt x="28" y="92"/>
                      <a:pt x="27" y="87"/>
                    </a:cubicBezTo>
                    <a:cubicBezTo>
                      <a:pt x="24" y="59"/>
                      <a:pt x="33" y="34"/>
                      <a:pt x="48" y="20"/>
                    </a:cubicBezTo>
                    <a:cubicBezTo>
                      <a:pt x="30" y="31"/>
                      <a:pt x="14" y="52"/>
                      <a:pt x="18" y="91"/>
                    </a:cubicBezTo>
                    <a:cubicBezTo>
                      <a:pt x="11" y="85"/>
                      <a:pt x="0" y="71"/>
                      <a:pt x="1" y="51"/>
                    </a:cubicBezTo>
                    <a:lnTo>
                      <a:pt x="4" y="5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22">
                <a:extLst>
                  <a:ext uri="{FF2B5EF4-FFF2-40B4-BE49-F238E27FC236}">
                    <a16:creationId xmlns:a16="http://schemas.microsoft.com/office/drawing/2014/main" id="{127625DD-2683-499F-94C3-2C7F7D84777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66479" flipH="1">
                <a:off x="4603808" y="1322437"/>
                <a:ext cx="1124737" cy="845700"/>
              </a:xfrm>
              <a:custGeom>
                <a:avLst/>
                <a:gdLst>
                  <a:gd name="T0" fmla="*/ 9 w 246"/>
                  <a:gd name="T1" fmla="*/ 121 h 185"/>
                  <a:gd name="T2" fmla="*/ 73 w 246"/>
                  <a:gd name="T3" fmla="*/ 31 h 185"/>
                  <a:gd name="T4" fmla="*/ 69 w 246"/>
                  <a:gd name="T5" fmla="*/ 42 h 185"/>
                  <a:gd name="T6" fmla="*/ 192 w 246"/>
                  <a:gd name="T7" fmla="*/ 58 h 185"/>
                  <a:gd name="T8" fmla="*/ 246 w 246"/>
                  <a:gd name="T9" fmla="*/ 133 h 185"/>
                  <a:gd name="T10" fmla="*/ 203 w 246"/>
                  <a:gd name="T11" fmla="*/ 150 h 185"/>
                  <a:gd name="T12" fmla="*/ 105 w 246"/>
                  <a:gd name="T13" fmla="*/ 168 h 185"/>
                  <a:gd name="T14" fmla="*/ 59 w 246"/>
                  <a:gd name="T15" fmla="*/ 147 h 185"/>
                  <a:gd name="T16" fmla="*/ 71 w 246"/>
                  <a:gd name="T17" fmla="*/ 164 h 185"/>
                  <a:gd name="T18" fmla="*/ 0 w 246"/>
                  <a:gd name="T19" fmla="*/ 145 h 185"/>
                  <a:gd name="T20" fmla="*/ 165 w 246"/>
                  <a:gd name="T21" fmla="*/ 83 h 185"/>
                  <a:gd name="T22" fmla="*/ 9 w 246"/>
                  <a:gd name="T23" fmla="*/ 12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6" h="185">
                    <a:moveTo>
                      <a:pt x="9" y="121"/>
                    </a:moveTo>
                    <a:cubicBezTo>
                      <a:pt x="9" y="121"/>
                      <a:pt x="14" y="59"/>
                      <a:pt x="73" y="31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9" y="42"/>
                      <a:pt x="124" y="0"/>
                      <a:pt x="192" y="58"/>
                    </a:cubicBezTo>
                    <a:cubicBezTo>
                      <a:pt x="241" y="99"/>
                      <a:pt x="246" y="133"/>
                      <a:pt x="246" y="133"/>
                    </a:cubicBezTo>
                    <a:cubicBezTo>
                      <a:pt x="246" y="133"/>
                      <a:pt x="230" y="116"/>
                      <a:pt x="203" y="150"/>
                    </a:cubicBezTo>
                    <a:cubicBezTo>
                      <a:pt x="187" y="169"/>
                      <a:pt x="142" y="185"/>
                      <a:pt x="105" y="168"/>
                    </a:cubicBezTo>
                    <a:cubicBezTo>
                      <a:pt x="68" y="151"/>
                      <a:pt x="59" y="147"/>
                      <a:pt x="59" y="147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17" y="124"/>
                      <a:pt x="0" y="145"/>
                    </a:cubicBezTo>
                    <a:cubicBezTo>
                      <a:pt x="0" y="145"/>
                      <a:pt x="79" y="49"/>
                      <a:pt x="165" y="83"/>
                    </a:cubicBezTo>
                    <a:cubicBezTo>
                      <a:pt x="165" y="83"/>
                      <a:pt x="91" y="41"/>
                      <a:pt x="9" y="12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23">
                <a:extLst>
                  <a:ext uri="{FF2B5EF4-FFF2-40B4-BE49-F238E27FC236}">
                    <a16:creationId xmlns:a16="http://schemas.microsoft.com/office/drawing/2014/main" id="{45CC25CC-FA10-4349-9780-05FF1F27F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1779" y="2463749"/>
                <a:ext cx="1421734" cy="1308775"/>
              </a:xfrm>
              <a:custGeom>
                <a:avLst/>
                <a:gdLst>
                  <a:gd name="T0" fmla="*/ 105 w 164"/>
                  <a:gd name="T1" fmla="*/ 85 h 151"/>
                  <a:gd name="T2" fmla="*/ 149 w 164"/>
                  <a:gd name="T3" fmla="*/ 140 h 151"/>
                  <a:gd name="T4" fmla="*/ 60 w 164"/>
                  <a:gd name="T5" fmla="*/ 126 h 151"/>
                  <a:gd name="T6" fmla="*/ 33 w 164"/>
                  <a:gd name="T7" fmla="*/ 0 h 151"/>
                  <a:gd name="T8" fmla="*/ 126 w 164"/>
                  <a:gd name="T9" fmla="*/ 54 h 151"/>
                  <a:gd name="T10" fmla="*/ 164 w 164"/>
                  <a:gd name="T11" fmla="*/ 127 h 151"/>
                  <a:gd name="T12" fmla="*/ 105 w 164"/>
                  <a:gd name="T13" fmla="*/ 8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" h="151">
                    <a:moveTo>
                      <a:pt x="105" y="85"/>
                    </a:moveTo>
                    <a:cubicBezTo>
                      <a:pt x="105" y="85"/>
                      <a:pt x="156" y="110"/>
                      <a:pt x="149" y="140"/>
                    </a:cubicBezTo>
                    <a:cubicBezTo>
                      <a:pt x="134" y="131"/>
                      <a:pt x="88" y="151"/>
                      <a:pt x="60" y="126"/>
                    </a:cubicBezTo>
                    <a:cubicBezTo>
                      <a:pt x="0" y="69"/>
                      <a:pt x="33" y="0"/>
                      <a:pt x="33" y="0"/>
                    </a:cubicBezTo>
                    <a:cubicBezTo>
                      <a:pt x="39" y="49"/>
                      <a:pt x="90" y="22"/>
                      <a:pt x="126" y="54"/>
                    </a:cubicBezTo>
                    <a:cubicBezTo>
                      <a:pt x="159" y="83"/>
                      <a:pt x="162" y="111"/>
                      <a:pt x="164" y="127"/>
                    </a:cubicBezTo>
                    <a:cubicBezTo>
                      <a:pt x="162" y="121"/>
                      <a:pt x="142" y="91"/>
                      <a:pt x="105" y="8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24">
                <a:extLst>
                  <a:ext uri="{FF2B5EF4-FFF2-40B4-BE49-F238E27FC236}">
                    <a16:creationId xmlns:a16="http://schemas.microsoft.com/office/drawing/2014/main" id="{FC88BF52-2420-4E8A-A7A7-9BF5F97CB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2178" y="2497791"/>
                <a:ext cx="1388523" cy="1044042"/>
              </a:xfrm>
              <a:custGeom>
                <a:avLst/>
                <a:gdLst>
                  <a:gd name="T0" fmla="*/ 9 w 246"/>
                  <a:gd name="T1" fmla="*/ 121 h 185"/>
                  <a:gd name="T2" fmla="*/ 73 w 246"/>
                  <a:gd name="T3" fmla="*/ 31 h 185"/>
                  <a:gd name="T4" fmla="*/ 69 w 246"/>
                  <a:gd name="T5" fmla="*/ 42 h 185"/>
                  <a:gd name="T6" fmla="*/ 192 w 246"/>
                  <a:gd name="T7" fmla="*/ 58 h 185"/>
                  <a:gd name="T8" fmla="*/ 246 w 246"/>
                  <a:gd name="T9" fmla="*/ 133 h 185"/>
                  <a:gd name="T10" fmla="*/ 203 w 246"/>
                  <a:gd name="T11" fmla="*/ 150 h 185"/>
                  <a:gd name="T12" fmla="*/ 105 w 246"/>
                  <a:gd name="T13" fmla="*/ 168 h 185"/>
                  <a:gd name="T14" fmla="*/ 59 w 246"/>
                  <a:gd name="T15" fmla="*/ 147 h 185"/>
                  <a:gd name="T16" fmla="*/ 71 w 246"/>
                  <a:gd name="T17" fmla="*/ 164 h 185"/>
                  <a:gd name="T18" fmla="*/ 0 w 246"/>
                  <a:gd name="T19" fmla="*/ 145 h 185"/>
                  <a:gd name="T20" fmla="*/ 165 w 246"/>
                  <a:gd name="T21" fmla="*/ 83 h 185"/>
                  <a:gd name="T22" fmla="*/ 9 w 246"/>
                  <a:gd name="T23" fmla="*/ 12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6" h="185">
                    <a:moveTo>
                      <a:pt x="9" y="121"/>
                    </a:moveTo>
                    <a:cubicBezTo>
                      <a:pt x="9" y="121"/>
                      <a:pt x="14" y="59"/>
                      <a:pt x="73" y="31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9" y="42"/>
                      <a:pt x="124" y="0"/>
                      <a:pt x="192" y="58"/>
                    </a:cubicBezTo>
                    <a:cubicBezTo>
                      <a:pt x="241" y="99"/>
                      <a:pt x="246" y="133"/>
                      <a:pt x="246" y="133"/>
                    </a:cubicBezTo>
                    <a:cubicBezTo>
                      <a:pt x="246" y="133"/>
                      <a:pt x="230" y="116"/>
                      <a:pt x="203" y="150"/>
                    </a:cubicBezTo>
                    <a:cubicBezTo>
                      <a:pt x="187" y="169"/>
                      <a:pt x="142" y="185"/>
                      <a:pt x="105" y="168"/>
                    </a:cubicBezTo>
                    <a:cubicBezTo>
                      <a:pt x="68" y="151"/>
                      <a:pt x="59" y="147"/>
                      <a:pt x="59" y="147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17" y="124"/>
                      <a:pt x="0" y="145"/>
                    </a:cubicBezTo>
                    <a:cubicBezTo>
                      <a:pt x="0" y="145"/>
                      <a:pt x="79" y="49"/>
                      <a:pt x="165" y="83"/>
                    </a:cubicBezTo>
                    <a:cubicBezTo>
                      <a:pt x="165" y="83"/>
                      <a:pt x="91" y="41"/>
                      <a:pt x="9" y="12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Freeform: Shape 33">
                <a:extLst>
                  <a:ext uri="{FF2B5EF4-FFF2-40B4-BE49-F238E27FC236}">
                    <a16:creationId xmlns:a16="http://schemas.microsoft.com/office/drawing/2014/main" id="{09452EDE-2C39-456F-A580-1D45A0AE7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11557" y="2854162"/>
                <a:ext cx="853976" cy="709077"/>
              </a:xfrm>
              <a:custGeom>
                <a:avLst/>
                <a:gdLst>
                  <a:gd name="T0" fmla="*/ 167 w 196"/>
                  <a:gd name="T1" fmla="*/ 142 h 163"/>
                  <a:gd name="T2" fmla="*/ 170 w 196"/>
                  <a:gd name="T3" fmla="*/ 48 h 163"/>
                  <a:gd name="T4" fmla="*/ 167 w 196"/>
                  <a:gd name="T5" fmla="*/ 57 h 163"/>
                  <a:gd name="T6" fmla="*/ 75 w 196"/>
                  <a:gd name="T7" fmla="*/ 3 h 163"/>
                  <a:gd name="T8" fmla="*/ 0 w 196"/>
                  <a:gd name="T9" fmla="*/ 26 h 163"/>
                  <a:gd name="T10" fmla="*/ 20 w 196"/>
                  <a:gd name="T11" fmla="*/ 60 h 163"/>
                  <a:gd name="T12" fmla="*/ 77 w 196"/>
                  <a:gd name="T13" fmla="*/ 124 h 163"/>
                  <a:gd name="T14" fmla="*/ 119 w 196"/>
                  <a:gd name="T15" fmla="*/ 134 h 163"/>
                  <a:gd name="T16" fmla="*/ 102 w 196"/>
                  <a:gd name="T17" fmla="*/ 139 h 163"/>
                  <a:gd name="T18" fmla="*/ 161 w 196"/>
                  <a:gd name="T19" fmla="*/ 163 h 163"/>
                  <a:gd name="T20" fmla="*/ 81 w 196"/>
                  <a:gd name="T21" fmla="*/ 35 h 163"/>
                  <a:gd name="T22" fmla="*/ 167 w 196"/>
                  <a:gd name="T23" fmla="*/ 14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163">
                    <a:moveTo>
                      <a:pt x="167" y="142"/>
                    </a:moveTo>
                    <a:cubicBezTo>
                      <a:pt x="167" y="142"/>
                      <a:pt x="196" y="98"/>
                      <a:pt x="170" y="48"/>
                    </a:cubicBezTo>
                    <a:cubicBezTo>
                      <a:pt x="167" y="57"/>
                      <a:pt x="167" y="57"/>
                      <a:pt x="167" y="57"/>
                    </a:cubicBezTo>
                    <a:cubicBezTo>
                      <a:pt x="167" y="57"/>
                      <a:pt x="152" y="0"/>
                      <a:pt x="75" y="3"/>
                    </a:cubicBezTo>
                    <a:cubicBezTo>
                      <a:pt x="21" y="6"/>
                      <a:pt x="0" y="26"/>
                      <a:pt x="0" y="26"/>
                    </a:cubicBezTo>
                    <a:cubicBezTo>
                      <a:pt x="0" y="26"/>
                      <a:pt x="19" y="23"/>
                      <a:pt x="20" y="60"/>
                    </a:cubicBezTo>
                    <a:cubicBezTo>
                      <a:pt x="21" y="81"/>
                      <a:pt x="43" y="116"/>
                      <a:pt x="77" y="124"/>
                    </a:cubicBezTo>
                    <a:cubicBezTo>
                      <a:pt x="111" y="131"/>
                      <a:pt x="119" y="134"/>
                      <a:pt x="119" y="134"/>
                    </a:cubicBezTo>
                    <a:cubicBezTo>
                      <a:pt x="102" y="139"/>
                      <a:pt x="102" y="139"/>
                      <a:pt x="102" y="139"/>
                    </a:cubicBezTo>
                    <a:cubicBezTo>
                      <a:pt x="102" y="139"/>
                      <a:pt x="159" y="140"/>
                      <a:pt x="161" y="163"/>
                    </a:cubicBezTo>
                    <a:cubicBezTo>
                      <a:pt x="161" y="163"/>
                      <a:pt x="157" y="56"/>
                      <a:pt x="81" y="35"/>
                    </a:cubicBezTo>
                    <a:cubicBezTo>
                      <a:pt x="81" y="35"/>
                      <a:pt x="153" y="45"/>
                      <a:pt x="167" y="14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: Shape 34">
                <a:extLst>
                  <a:ext uri="{FF2B5EF4-FFF2-40B4-BE49-F238E27FC236}">
                    <a16:creationId xmlns:a16="http://schemas.microsoft.com/office/drawing/2014/main" id="{EA73FFF8-3FB9-425A-AC8F-A0A0686C1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000" y="2229518"/>
                <a:ext cx="439857" cy="587423"/>
              </a:xfrm>
              <a:custGeom>
                <a:avLst/>
                <a:gdLst>
                  <a:gd name="T0" fmla="*/ 23 w 78"/>
                  <a:gd name="T1" fmla="*/ 85 h 104"/>
                  <a:gd name="T2" fmla="*/ 18 w 78"/>
                  <a:gd name="T3" fmla="*/ 31 h 104"/>
                  <a:gd name="T4" fmla="*/ 45 w 78"/>
                  <a:gd name="T5" fmla="*/ 0 h 104"/>
                  <a:gd name="T6" fmla="*/ 57 w 78"/>
                  <a:gd name="T7" fmla="*/ 17 h 104"/>
                  <a:gd name="T8" fmla="*/ 75 w 78"/>
                  <a:gd name="T9" fmla="*/ 57 h 104"/>
                  <a:gd name="T10" fmla="*/ 70 w 78"/>
                  <a:gd name="T11" fmla="*/ 79 h 104"/>
                  <a:gd name="T12" fmla="*/ 76 w 78"/>
                  <a:gd name="T13" fmla="*/ 72 h 104"/>
                  <a:gd name="T14" fmla="*/ 73 w 78"/>
                  <a:gd name="T15" fmla="*/ 104 h 104"/>
                  <a:gd name="T16" fmla="*/ 62 w 78"/>
                  <a:gd name="T17" fmla="*/ 95 h 104"/>
                  <a:gd name="T18" fmla="*/ 33 w 78"/>
                  <a:gd name="T19" fmla="*/ 30 h 104"/>
                  <a:gd name="T20" fmla="*/ 57 w 78"/>
                  <a:gd name="T21" fmla="*/ 104 h 104"/>
                  <a:gd name="T22" fmla="*/ 19 w 78"/>
                  <a:gd name="T23" fmla="*/ 85 h 104"/>
                  <a:gd name="T24" fmla="*/ 23 w 78"/>
                  <a:gd name="T25" fmla="*/ 8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104">
                    <a:moveTo>
                      <a:pt x="23" y="85"/>
                    </a:moveTo>
                    <a:cubicBezTo>
                      <a:pt x="23" y="85"/>
                      <a:pt x="0" y="66"/>
                      <a:pt x="18" y="31"/>
                    </a:cubicBezTo>
                    <a:cubicBezTo>
                      <a:pt x="31" y="5"/>
                      <a:pt x="45" y="0"/>
                      <a:pt x="45" y="0"/>
                    </a:cubicBezTo>
                    <a:cubicBezTo>
                      <a:pt x="45" y="0"/>
                      <a:pt x="40" y="8"/>
                      <a:pt x="57" y="17"/>
                    </a:cubicBezTo>
                    <a:cubicBezTo>
                      <a:pt x="67" y="22"/>
                      <a:pt x="78" y="40"/>
                      <a:pt x="75" y="57"/>
                    </a:cubicBezTo>
                    <a:cubicBezTo>
                      <a:pt x="71" y="75"/>
                      <a:pt x="70" y="79"/>
                      <a:pt x="70" y="79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72"/>
                      <a:pt x="66" y="96"/>
                      <a:pt x="73" y="104"/>
                    </a:cubicBezTo>
                    <a:cubicBezTo>
                      <a:pt x="69" y="101"/>
                      <a:pt x="66" y="98"/>
                      <a:pt x="62" y="95"/>
                    </a:cubicBezTo>
                    <a:cubicBezTo>
                      <a:pt x="41" y="76"/>
                      <a:pt x="31" y="51"/>
                      <a:pt x="33" y="30"/>
                    </a:cubicBezTo>
                    <a:cubicBezTo>
                      <a:pt x="27" y="50"/>
                      <a:pt x="29" y="77"/>
                      <a:pt x="57" y="104"/>
                    </a:cubicBezTo>
                    <a:cubicBezTo>
                      <a:pt x="48" y="104"/>
                      <a:pt x="31" y="101"/>
                      <a:pt x="19" y="85"/>
                    </a:cubicBezTo>
                    <a:lnTo>
                      <a:pt x="23" y="8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Freeform: Shape 35">
                <a:extLst>
                  <a:ext uri="{FF2B5EF4-FFF2-40B4-BE49-F238E27FC236}">
                    <a16:creationId xmlns:a16="http://schemas.microsoft.com/office/drawing/2014/main" id="{D29C5646-00EF-420F-AC07-FDD60B458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7772" y="3755875"/>
                <a:ext cx="525450" cy="501807"/>
              </a:xfrm>
              <a:custGeom>
                <a:avLst/>
                <a:gdLst>
                  <a:gd name="T0" fmla="*/ 9 w 93"/>
                  <a:gd name="T1" fmla="*/ 37 h 89"/>
                  <a:gd name="T2" fmla="*/ 52 w 93"/>
                  <a:gd name="T3" fmla="*/ 3 h 89"/>
                  <a:gd name="T4" fmla="*/ 93 w 93"/>
                  <a:gd name="T5" fmla="*/ 9 h 89"/>
                  <a:gd name="T6" fmla="*/ 85 w 93"/>
                  <a:gd name="T7" fmla="*/ 28 h 89"/>
                  <a:gd name="T8" fmla="*/ 60 w 93"/>
                  <a:gd name="T9" fmla="*/ 65 h 89"/>
                  <a:gd name="T10" fmla="*/ 40 w 93"/>
                  <a:gd name="T11" fmla="*/ 73 h 89"/>
                  <a:gd name="T12" fmla="*/ 49 w 93"/>
                  <a:gd name="T13" fmla="*/ 74 h 89"/>
                  <a:gd name="T14" fmla="*/ 21 w 93"/>
                  <a:gd name="T15" fmla="*/ 89 h 89"/>
                  <a:gd name="T16" fmla="*/ 22 w 93"/>
                  <a:gd name="T17" fmla="*/ 74 h 89"/>
                  <a:gd name="T18" fmla="*/ 60 w 93"/>
                  <a:gd name="T19" fmla="*/ 15 h 89"/>
                  <a:gd name="T20" fmla="*/ 12 w 93"/>
                  <a:gd name="T21" fmla="*/ 76 h 89"/>
                  <a:gd name="T22" fmla="*/ 7 w 93"/>
                  <a:gd name="T23" fmla="*/ 33 h 89"/>
                  <a:gd name="T24" fmla="*/ 9 w 93"/>
                  <a:gd name="T25" fmla="*/ 3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89">
                    <a:moveTo>
                      <a:pt x="9" y="37"/>
                    </a:moveTo>
                    <a:cubicBezTo>
                      <a:pt x="9" y="37"/>
                      <a:pt x="13" y="7"/>
                      <a:pt x="52" y="3"/>
                    </a:cubicBezTo>
                    <a:cubicBezTo>
                      <a:pt x="80" y="0"/>
                      <a:pt x="93" y="9"/>
                      <a:pt x="93" y="9"/>
                    </a:cubicBezTo>
                    <a:cubicBezTo>
                      <a:pt x="93" y="9"/>
                      <a:pt x="83" y="9"/>
                      <a:pt x="85" y="28"/>
                    </a:cubicBezTo>
                    <a:cubicBezTo>
                      <a:pt x="86" y="39"/>
                      <a:pt x="77" y="58"/>
                      <a:pt x="60" y="65"/>
                    </a:cubicBezTo>
                    <a:cubicBezTo>
                      <a:pt x="44" y="71"/>
                      <a:pt x="40" y="73"/>
                      <a:pt x="40" y="73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9" y="74"/>
                      <a:pt x="23" y="78"/>
                      <a:pt x="21" y="89"/>
                    </a:cubicBezTo>
                    <a:cubicBezTo>
                      <a:pt x="21" y="84"/>
                      <a:pt x="21" y="79"/>
                      <a:pt x="22" y="74"/>
                    </a:cubicBezTo>
                    <a:cubicBezTo>
                      <a:pt x="27" y="47"/>
                      <a:pt x="42" y="25"/>
                      <a:pt x="60" y="15"/>
                    </a:cubicBezTo>
                    <a:cubicBezTo>
                      <a:pt x="41" y="21"/>
                      <a:pt x="19" y="37"/>
                      <a:pt x="12" y="76"/>
                    </a:cubicBezTo>
                    <a:cubicBezTo>
                      <a:pt x="7" y="68"/>
                      <a:pt x="0" y="52"/>
                      <a:pt x="7" y="33"/>
                    </a:cubicBezTo>
                    <a:lnTo>
                      <a:pt x="9" y="3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: Shape 36">
                <a:extLst>
                  <a:ext uri="{FF2B5EF4-FFF2-40B4-BE49-F238E27FC236}">
                    <a16:creationId xmlns:a16="http://schemas.microsoft.com/office/drawing/2014/main" id="{B1FA30C0-06DE-42D1-8ED9-89B38F7813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0081" y="2283753"/>
                <a:ext cx="444612" cy="570775"/>
              </a:xfrm>
              <a:custGeom>
                <a:avLst/>
                <a:gdLst>
                  <a:gd name="T0" fmla="*/ 4 w 79"/>
                  <a:gd name="T1" fmla="*/ 55 h 101"/>
                  <a:gd name="T2" fmla="*/ 37 w 79"/>
                  <a:gd name="T3" fmla="*/ 10 h 101"/>
                  <a:gd name="T4" fmla="*/ 77 w 79"/>
                  <a:gd name="T5" fmla="*/ 5 h 101"/>
                  <a:gd name="T6" fmla="*/ 75 w 79"/>
                  <a:gd name="T7" fmla="*/ 25 h 101"/>
                  <a:gd name="T8" fmla="*/ 61 w 79"/>
                  <a:gd name="T9" fmla="*/ 67 h 101"/>
                  <a:gd name="T10" fmla="*/ 43 w 79"/>
                  <a:gd name="T11" fmla="*/ 81 h 101"/>
                  <a:gd name="T12" fmla="*/ 52 w 79"/>
                  <a:gd name="T13" fmla="*/ 80 h 101"/>
                  <a:gd name="T14" fmla="*/ 30 w 79"/>
                  <a:gd name="T15" fmla="*/ 101 h 101"/>
                  <a:gd name="T16" fmla="*/ 27 w 79"/>
                  <a:gd name="T17" fmla="*/ 87 h 101"/>
                  <a:gd name="T18" fmla="*/ 48 w 79"/>
                  <a:gd name="T19" fmla="*/ 20 h 101"/>
                  <a:gd name="T20" fmla="*/ 18 w 79"/>
                  <a:gd name="T21" fmla="*/ 91 h 101"/>
                  <a:gd name="T22" fmla="*/ 1 w 79"/>
                  <a:gd name="T23" fmla="*/ 51 h 101"/>
                  <a:gd name="T24" fmla="*/ 4 w 79"/>
                  <a:gd name="T25" fmla="*/ 5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101">
                    <a:moveTo>
                      <a:pt x="4" y="55"/>
                    </a:moveTo>
                    <a:cubicBezTo>
                      <a:pt x="4" y="55"/>
                      <a:pt x="0" y="25"/>
                      <a:pt x="37" y="10"/>
                    </a:cubicBezTo>
                    <a:cubicBezTo>
                      <a:pt x="63" y="0"/>
                      <a:pt x="77" y="5"/>
                      <a:pt x="77" y="5"/>
                    </a:cubicBezTo>
                    <a:cubicBezTo>
                      <a:pt x="77" y="5"/>
                      <a:pt x="67" y="7"/>
                      <a:pt x="75" y="25"/>
                    </a:cubicBezTo>
                    <a:cubicBezTo>
                      <a:pt x="79" y="35"/>
                      <a:pt x="76" y="57"/>
                      <a:pt x="61" y="67"/>
                    </a:cubicBezTo>
                    <a:cubicBezTo>
                      <a:pt x="47" y="78"/>
                      <a:pt x="43" y="81"/>
                      <a:pt x="43" y="81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29" y="91"/>
                      <a:pt x="30" y="101"/>
                    </a:cubicBezTo>
                    <a:cubicBezTo>
                      <a:pt x="28" y="97"/>
                      <a:pt x="28" y="92"/>
                      <a:pt x="27" y="87"/>
                    </a:cubicBezTo>
                    <a:cubicBezTo>
                      <a:pt x="24" y="59"/>
                      <a:pt x="33" y="34"/>
                      <a:pt x="48" y="20"/>
                    </a:cubicBezTo>
                    <a:cubicBezTo>
                      <a:pt x="30" y="31"/>
                      <a:pt x="14" y="52"/>
                      <a:pt x="18" y="91"/>
                    </a:cubicBezTo>
                    <a:cubicBezTo>
                      <a:pt x="11" y="85"/>
                      <a:pt x="0" y="71"/>
                      <a:pt x="1" y="51"/>
                    </a:cubicBezTo>
                    <a:lnTo>
                      <a:pt x="4" y="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37">
                <a:extLst>
                  <a:ext uri="{FF2B5EF4-FFF2-40B4-BE49-F238E27FC236}">
                    <a16:creationId xmlns:a16="http://schemas.microsoft.com/office/drawing/2014/main" id="{51137EB3-2D83-4939-AD63-A804997F33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6591" y="1646387"/>
                <a:ext cx="625310" cy="818110"/>
              </a:xfrm>
              <a:custGeom>
                <a:avLst/>
                <a:gdLst>
                  <a:gd name="T0" fmla="*/ 15 w 111"/>
                  <a:gd name="T1" fmla="*/ 90 h 145"/>
                  <a:gd name="T2" fmla="*/ 45 w 111"/>
                  <a:gd name="T3" fmla="*/ 21 h 145"/>
                  <a:gd name="T4" fmla="*/ 98 w 111"/>
                  <a:gd name="T5" fmla="*/ 2 h 145"/>
                  <a:gd name="T6" fmla="*/ 101 w 111"/>
                  <a:gd name="T7" fmla="*/ 31 h 145"/>
                  <a:gd name="T8" fmla="*/ 94 w 111"/>
                  <a:gd name="T9" fmla="*/ 91 h 145"/>
                  <a:gd name="T10" fmla="*/ 74 w 111"/>
                  <a:gd name="T11" fmla="*/ 114 h 145"/>
                  <a:gd name="T12" fmla="*/ 86 w 111"/>
                  <a:gd name="T13" fmla="*/ 110 h 145"/>
                  <a:gd name="T14" fmla="*/ 61 w 111"/>
                  <a:gd name="T15" fmla="*/ 145 h 145"/>
                  <a:gd name="T16" fmla="*/ 54 w 111"/>
                  <a:gd name="T17" fmla="*/ 126 h 145"/>
                  <a:gd name="T18" fmla="*/ 63 w 111"/>
                  <a:gd name="T19" fmla="*/ 30 h 145"/>
                  <a:gd name="T20" fmla="*/ 42 w 111"/>
                  <a:gd name="T21" fmla="*/ 134 h 145"/>
                  <a:gd name="T22" fmla="*/ 9 w 111"/>
                  <a:gd name="T23" fmla="*/ 86 h 145"/>
                  <a:gd name="T24" fmla="*/ 15 w 111"/>
                  <a:gd name="T25" fmla="*/ 9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1" h="145">
                    <a:moveTo>
                      <a:pt x="15" y="90"/>
                    </a:moveTo>
                    <a:cubicBezTo>
                      <a:pt x="15" y="90"/>
                      <a:pt x="0" y="50"/>
                      <a:pt x="45" y="21"/>
                    </a:cubicBezTo>
                    <a:cubicBezTo>
                      <a:pt x="78" y="0"/>
                      <a:pt x="98" y="2"/>
                      <a:pt x="98" y="2"/>
                    </a:cubicBezTo>
                    <a:cubicBezTo>
                      <a:pt x="98" y="2"/>
                      <a:pt x="86" y="9"/>
                      <a:pt x="101" y="31"/>
                    </a:cubicBezTo>
                    <a:cubicBezTo>
                      <a:pt x="109" y="43"/>
                      <a:pt x="111" y="72"/>
                      <a:pt x="94" y="91"/>
                    </a:cubicBezTo>
                    <a:cubicBezTo>
                      <a:pt x="78" y="109"/>
                      <a:pt x="74" y="114"/>
                      <a:pt x="74" y="114"/>
                    </a:cubicBezTo>
                    <a:cubicBezTo>
                      <a:pt x="86" y="110"/>
                      <a:pt x="86" y="110"/>
                      <a:pt x="86" y="110"/>
                    </a:cubicBezTo>
                    <a:cubicBezTo>
                      <a:pt x="86" y="110"/>
                      <a:pt x="58" y="131"/>
                      <a:pt x="61" y="145"/>
                    </a:cubicBezTo>
                    <a:cubicBezTo>
                      <a:pt x="59" y="139"/>
                      <a:pt x="56" y="133"/>
                      <a:pt x="54" y="126"/>
                    </a:cubicBezTo>
                    <a:cubicBezTo>
                      <a:pt x="42" y="90"/>
                      <a:pt x="47" y="53"/>
                      <a:pt x="63" y="30"/>
                    </a:cubicBezTo>
                    <a:cubicBezTo>
                      <a:pt x="43" y="50"/>
                      <a:pt x="27" y="84"/>
                      <a:pt x="42" y="134"/>
                    </a:cubicBezTo>
                    <a:cubicBezTo>
                      <a:pt x="32" y="128"/>
                      <a:pt x="14" y="113"/>
                      <a:pt x="9" y="86"/>
                    </a:cubicBezTo>
                    <a:lnTo>
                      <a:pt x="15" y="9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: Shape 38">
                <a:extLst>
                  <a:ext uri="{FF2B5EF4-FFF2-40B4-BE49-F238E27FC236}">
                    <a16:creationId xmlns:a16="http://schemas.microsoft.com/office/drawing/2014/main" id="{D739DBCD-CF37-4BC1-A791-50B4DCA50C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4888" y="2112809"/>
                <a:ext cx="629431" cy="522633"/>
              </a:xfrm>
              <a:custGeom>
                <a:avLst/>
                <a:gdLst>
                  <a:gd name="T0" fmla="*/ 167 w 196"/>
                  <a:gd name="T1" fmla="*/ 142 h 163"/>
                  <a:gd name="T2" fmla="*/ 170 w 196"/>
                  <a:gd name="T3" fmla="*/ 48 h 163"/>
                  <a:gd name="T4" fmla="*/ 167 w 196"/>
                  <a:gd name="T5" fmla="*/ 57 h 163"/>
                  <a:gd name="T6" fmla="*/ 75 w 196"/>
                  <a:gd name="T7" fmla="*/ 3 h 163"/>
                  <a:gd name="T8" fmla="*/ 0 w 196"/>
                  <a:gd name="T9" fmla="*/ 26 h 163"/>
                  <a:gd name="T10" fmla="*/ 20 w 196"/>
                  <a:gd name="T11" fmla="*/ 60 h 163"/>
                  <a:gd name="T12" fmla="*/ 77 w 196"/>
                  <a:gd name="T13" fmla="*/ 124 h 163"/>
                  <a:gd name="T14" fmla="*/ 119 w 196"/>
                  <a:gd name="T15" fmla="*/ 134 h 163"/>
                  <a:gd name="T16" fmla="*/ 102 w 196"/>
                  <a:gd name="T17" fmla="*/ 139 h 163"/>
                  <a:gd name="T18" fmla="*/ 161 w 196"/>
                  <a:gd name="T19" fmla="*/ 163 h 163"/>
                  <a:gd name="T20" fmla="*/ 81 w 196"/>
                  <a:gd name="T21" fmla="*/ 35 h 163"/>
                  <a:gd name="T22" fmla="*/ 167 w 196"/>
                  <a:gd name="T23" fmla="*/ 14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163">
                    <a:moveTo>
                      <a:pt x="167" y="142"/>
                    </a:moveTo>
                    <a:cubicBezTo>
                      <a:pt x="167" y="142"/>
                      <a:pt x="196" y="98"/>
                      <a:pt x="170" y="48"/>
                    </a:cubicBezTo>
                    <a:cubicBezTo>
                      <a:pt x="167" y="57"/>
                      <a:pt x="167" y="57"/>
                      <a:pt x="167" y="57"/>
                    </a:cubicBezTo>
                    <a:cubicBezTo>
                      <a:pt x="167" y="57"/>
                      <a:pt x="152" y="0"/>
                      <a:pt x="75" y="3"/>
                    </a:cubicBezTo>
                    <a:cubicBezTo>
                      <a:pt x="21" y="6"/>
                      <a:pt x="0" y="26"/>
                      <a:pt x="0" y="26"/>
                    </a:cubicBezTo>
                    <a:cubicBezTo>
                      <a:pt x="0" y="26"/>
                      <a:pt x="19" y="23"/>
                      <a:pt x="20" y="60"/>
                    </a:cubicBezTo>
                    <a:cubicBezTo>
                      <a:pt x="21" y="81"/>
                      <a:pt x="43" y="116"/>
                      <a:pt x="77" y="124"/>
                    </a:cubicBezTo>
                    <a:cubicBezTo>
                      <a:pt x="111" y="131"/>
                      <a:pt x="119" y="134"/>
                      <a:pt x="119" y="134"/>
                    </a:cubicBezTo>
                    <a:cubicBezTo>
                      <a:pt x="102" y="139"/>
                      <a:pt x="102" y="139"/>
                      <a:pt x="102" y="139"/>
                    </a:cubicBezTo>
                    <a:cubicBezTo>
                      <a:pt x="102" y="139"/>
                      <a:pt x="159" y="140"/>
                      <a:pt x="161" y="163"/>
                    </a:cubicBezTo>
                    <a:cubicBezTo>
                      <a:pt x="161" y="163"/>
                      <a:pt x="157" y="56"/>
                      <a:pt x="81" y="35"/>
                    </a:cubicBezTo>
                    <a:cubicBezTo>
                      <a:pt x="81" y="35"/>
                      <a:pt x="153" y="45"/>
                      <a:pt x="167" y="14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39">
                <a:extLst>
                  <a:ext uri="{FF2B5EF4-FFF2-40B4-BE49-F238E27FC236}">
                    <a16:creationId xmlns:a16="http://schemas.microsoft.com/office/drawing/2014/main" id="{BEDD040B-3CC5-4346-B9F8-C5399FE0A630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1016" flipH="1">
                <a:off x="5707121" y="3603302"/>
                <a:ext cx="808272" cy="607747"/>
              </a:xfrm>
              <a:custGeom>
                <a:avLst/>
                <a:gdLst>
                  <a:gd name="T0" fmla="*/ 9 w 246"/>
                  <a:gd name="T1" fmla="*/ 121 h 185"/>
                  <a:gd name="T2" fmla="*/ 73 w 246"/>
                  <a:gd name="T3" fmla="*/ 31 h 185"/>
                  <a:gd name="T4" fmla="*/ 69 w 246"/>
                  <a:gd name="T5" fmla="*/ 42 h 185"/>
                  <a:gd name="T6" fmla="*/ 192 w 246"/>
                  <a:gd name="T7" fmla="*/ 58 h 185"/>
                  <a:gd name="T8" fmla="*/ 246 w 246"/>
                  <a:gd name="T9" fmla="*/ 133 h 185"/>
                  <a:gd name="T10" fmla="*/ 203 w 246"/>
                  <a:gd name="T11" fmla="*/ 150 h 185"/>
                  <a:gd name="T12" fmla="*/ 105 w 246"/>
                  <a:gd name="T13" fmla="*/ 168 h 185"/>
                  <a:gd name="T14" fmla="*/ 59 w 246"/>
                  <a:gd name="T15" fmla="*/ 147 h 185"/>
                  <a:gd name="T16" fmla="*/ 71 w 246"/>
                  <a:gd name="T17" fmla="*/ 164 h 185"/>
                  <a:gd name="T18" fmla="*/ 0 w 246"/>
                  <a:gd name="T19" fmla="*/ 145 h 185"/>
                  <a:gd name="T20" fmla="*/ 165 w 246"/>
                  <a:gd name="T21" fmla="*/ 83 h 185"/>
                  <a:gd name="T22" fmla="*/ 9 w 246"/>
                  <a:gd name="T23" fmla="*/ 12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6" h="185">
                    <a:moveTo>
                      <a:pt x="9" y="121"/>
                    </a:moveTo>
                    <a:cubicBezTo>
                      <a:pt x="9" y="121"/>
                      <a:pt x="14" y="59"/>
                      <a:pt x="73" y="31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9" y="42"/>
                      <a:pt x="124" y="0"/>
                      <a:pt x="192" y="58"/>
                    </a:cubicBezTo>
                    <a:cubicBezTo>
                      <a:pt x="241" y="99"/>
                      <a:pt x="246" y="133"/>
                      <a:pt x="246" y="133"/>
                    </a:cubicBezTo>
                    <a:cubicBezTo>
                      <a:pt x="246" y="133"/>
                      <a:pt x="230" y="116"/>
                      <a:pt x="203" y="150"/>
                    </a:cubicBezTo>
                    <a:cubicBezTo>
                      <a:pt x="187" y="169"/>
                      <a:pt x="142" y="185"/>
                      <a:pt x="105" y="168"/>
                    </a:cubicBezTo>
                    <a:cubicBezTo>
                      <a:pt x="68" y="151"/>
                      <a:pt x="59" y="147"/>
                      <a:pt x="59" y="147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17" y="124"/>
                      <a:pt x="0" y="145"/>
                    </a:cubicBezTo>
                    <a:cubicBezTo>
                      <a:pt x="0" y="145"/>
                      <a:pt x="79" y="49"/>
                      <a:pt x="165" y="83"/>
                    </a:cubicBezTo>
                    <a:cubicBezTo>
                      <a:pt x="165" y="83"/>
                      <a:pt x="91" y="41"/>
                      <a:pt x="9" y="12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6" name="išľíďè">
            <a:extLst>
              <a:ext uri="{FF2B5EF4-FFF2-40B4-BE49-F238E27FC236}">
                <a16:creationId xmlns:a16="http://schemas.microsoft.com/office/drawing/2014/main" id="{8FE10263-E0C2-4CFD-AC39-C1D71DF65E27}"/>
              </a:ext>
            </a:extLst>
          </p:cNvPr>
          <p:cNvSpPr/>
          <p:nvPr/>
        </p:nvSpPr>
        <p:spPr bwMode="auto">
          <a:xfrm>
            <a:off x="1217906" y="3051985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</a:t>
            </a:r>
            <a:endParaRPr lang="en-GB" altLang="zh-CN" sz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iSlíďè">
            <a:extLst>
              <a:ext uri="{FF2B5EF4-FFF2-40B4-BE49-F238E27FC236}">
                <a16:creationId xmlns:a16="http://schemas.microsoft.com/office/drawing/2014/main" id="{6C601F04-F6CB-4748-A2A2-DF3C6444B831}"/>
              </a:ext>
            </a:extLst>
          </p:cNvPr>
          <p:cNvSpPr txBox="1"/>
          <p:nvPr/>
        </p:nvSpPr>
        <p:spPr bwMode="auto">
          <a:xfrm>
            <a:off x="1658997" y="271761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8" name="išľíďè">
            <a:extLst>
              <a:ext uri="{FF2B5EF4-FFF2-40B4-BE49-F238E27FC236}">
                <a16:creationId xmlns:a16="http://schemas.microsoft.com/office/drawing/2014/main" id="{A51D1B92-7AAA-4636-B431-F5AEC860ED3E}"/>
              </a:ext>
            </a:extLst>
          </p:cNvPr>
          <p:cNvSpPr/>
          <p:nvPr/>
        </p:nvSpPr>
        <p:spPr bwMode="auto">
          <a:xfrm>
            <a:off x="1217906" y="5200726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</a:t>
            </a:r>
            <a:endParaRPr lang="en-GB" altLang="zh-CN" sz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iSlíďè">
            <a:extLst>
              <a:ext uri="{FF2B5EF4-FFF2-40B4-BE49-F238E27FC236}">
                <a16:creationId xmlns:a16="http://schemas.microsoft.com/office/drawing/2014/main" id="{9471AAFB-3DDD-4C52-BDB2-2CB41B53BAF7}"/>
              </a:ext>
            </a:extLst>
          </p:cNvPr>
          <p:cNvSpPr txBox="1"/>
          <p:nvPr/>
        </p:nvSpPr>
        <p:spPr bwMode="auto">
          <a:xfrm>
            <a:off x="1658997" y="486635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0" name="išľíďè">
            <a:extLst>
              <a:ext uri="{FF2B5EF4-FFF2-40B4-BE49-F238E27FC236}">
                <a16:creationId xmlns:a16="http://schemas.microsoft.com/office/drawing/2014/main" id="{F2A54BB9-1AFC-4EC4-A8C1-6A61B666CD1B}"/>
              </a:ext>
            </a:extLst>
          </p:cNvPr>
          <p:cNvSpPr/>
          <p:nvPr/>
        </p:nvSpPr>
        <p:spPr bwMode="auto">
          <a:xfrm>
            <a:off x="7924066" y="3036545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点击添加相关标题文字，点击添加相关标题文字，点击</a:t>
            </a:r>
            <a:endParaRPr lang="en-GB" altLang="zh-CN" sz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iSlíďè">
            <a:extLst>
              <a:ext uri="{FF2B5EF4-FFF2-40B4-BE49-F238E27FC236}">
                <a16:creationId xmlns:a16="http://schemas.microsoft.com/office/drawing/2014/main" id="{CF3883C0-2E9C-46C8-B202-809BE6166F40}"/>
              </a:ext>
            </a:extLst>
          </p:cNvPr>
          <p:cNvSpPr txBox="1"/>
          <p:nvPr/>
        </p:nvSpPr>
        <p:spPr bwMode="auto">
          <a:xfrm>
            <a:off x="8365157" y="270217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2" name="išľíďè">
            <a:extLst>
              <a:ext uri="{FF2B5EF4-FFF2-40B4-BE49-F238E27FC236}">
                <a16:creationId xmlns:a16="http://schemas.microsoft.com/office/drawing/2014/main" id="{766A3FE7-3DBA-4AF1-B977-222E91BED24D}"/>
              </a:ext>
            </a:extLst>
          </p:cNvPr>
          <p:cNvSpPr/>
          <p:nvPr/>
        </p:nvSpPr>
        <p:spPr bwMode="auto">
          <a:xfrm>
            <a:off x="7924066" y="5200726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</a:t>
            </a:r>
            <a:endParaRPr lang="en-GB" altLang="zh-CN" sz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iSlíďè">
            <a:extLst>
              <a:ext uri="{FF2B5EF4-FFF2-40B4-BE49-F238E27FC236}">
                <a16:creationId xmlns:a16="http://schemas.microsoft.com/office/drawing/2014/main" id="{0BEA6965-77A3-494B-BAE1-0DC7CB39B92D}"/>
              </a:ext>
            </a:extLst>
          </p:cNvPr>
          <p:cNvSpPr txBox="1"/>
          <p:nvPr/>
        </p:nvSpPr>
        <p:spPr bwMode="auto">
          <a:xfrm>
            <a:off x="8365157" y="486635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62757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40"/>
          <p:cNvSpPr>
            <a:spLocks/>
          </p:cNvSpPr>
          <p:nvPr/>
        </p:nvSpPr>
        <p:spPr bwMode="auto">
          <a:xfrm rot="5400000" flipH="1">
            <a:off x="7141500" y="5049751"/>
            <a:ext cx="464649" cy="1841409"/>
          </a:xfrm>
          <a:custGeom>
            <a:avLst/>
            <a:gdLst>
              <a:gd name="T0" fmla="*/ 192 w 192"/>
              <a:gd name="T1" fmla="*/ 724 h 761"/>
              <a:gd name="T2" fmla="*/ 0 w 192"/>
              <a:gd name="T3" fmla="*/ 0 h 761"/>
              <a:gd name="T4" fmla="*/ 0 w 192"/>
              <a:gd name="T5" fmla="*/ 223 h 761"/>
              <a:gd name="T6" fmla="*/ 192 w 192"/>
              <a:gd name="T7" fmla="*/ 761 h 761"/>
              <a:gd name="T8" fmla="*/ 192 w 192"/>
              <a:gd name="T9" fmla="*/ 724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761">
                <a:moveTo>
                  <a:pt x="192" y="724"/>
                </a:moveTo>
                <a:lnTo>
                  <a:pt x="0" y="0"/>
                </a:lnTo>
                <a:lnTo>
                  <a:pt x="0" y="223"/>
                </a:lnTo>
                <a:lnTo>
                  <a:pt x="192" y="761"/>
                </a:lnTo>
                <a:lnTo>
                  <a:pt x="192" y="7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Freeform 141"/>
          <p:cNvSpPr>
            <a:spLocks/>
          </p:cNvSpPr>
          <p:nvPr/>
        </p:nvSpPr>
        <p:spPr bwMode="auto">
          <a:xfrm rot="5400000" flipH="1">
            <a:off x="6587382" y="5436905"/>
            <a:ext cx="481591" cy="1074358"/>
          </a:xfrm>
          <a:custGeom>
            <a:avLst/>
            <a:gdLst>
              <a:gd name="T0" fmla="*/ 199 w 199"/>
              <a:gd name="T1" fmla="*/ 408 h 444"/>
              <a:gd name="T2" fmla="*/ 0 w 199"/>
              <a:gd name="T3" fmla="*/ 0 h 444"/>
              <a:gd name="T4" fmla="*/ 0 w 199"/>
              <a:gd name="T5" fmla="*/ 228 h 444"/>
              <a:gd name="T6" fmla="*/ 199 w 199"/>
              <a:gd name="T7" fmla="*/ 444 h 444"/>
              <a:gd name="T8" fmla="*/ 199 w 199"/>
              <a:gd name="T9" fmla="*/ 408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9" h="444">
                <a:moveTo>
                  <a:pt x="199" y="408"/>
                </a:moveTo>
                <a:lnTo>
                  <a:pt x="0" y="0"/>
                </a:lnTo>
                <a:lnTo>
                  <a:pt x="0" y="228"/>
                </a:lnTo>
                <a:lnTo>
                  <a:pt x="199" y="444"/>
                </a:lnTo>
                <a:lnTo>
                  <a:pt x="199" y="4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 142"/>
          <p:cNvSpPr>
            <a:spLocks/>
          </p:cNvSpPr>
          <p:nvPr/>
        </p:nvSpPr>
        <p:spPr bwMode="auto">
          <a:xfrm rot="5400000" flipH="1">
            <a:off x="5932849" y="5706707"/>
            <a:ext cx="469490" cy="546856"/>
          </a:xfrm>
          <a:custGeom>
            <a:avLst/>
            <a:gdLst>
              <a:gd name="T0" fmla="*/ 194 w 194"/>
              <a:gd name="T1" fmla="*/ 98 h 226"/>
              <a:gd name="T2" fmla="*/ 0 w 194"/>
              <a:gd name="T3" fmla="*/ 0 h 226"/>
              <a:gd name="T4" fmla="*/ 0 w 194"/>
              <a:gd name="T5" fmla="*/ 226 h 226"/>
              <a:gd name="T6" fmla="*/ 194 w 194"/>
              <a:gd name="T7" fmla="*/ 133 h 226"/>
              <a:gd name="T8" fmla="*/ 194 w 194"/>
              <a:gd name="T9" fmla="*/ 9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4" h="226">
                <a:moveTo>
                  <a:pt x="194" y="98"/>
                </a:moveTo>
                <a:lnTo>
                  <a:pt x="0" y="0"/>
                </a:lnTo>
                <a:lnTo>
                  <a:pt x="0" y="226"/>
                </a:lnTo>
                <a:lnTo>
                  <a:pt x="194" y="133"/>
                </a:lnTo>
                <a:lnTo>
                  <a:pt x="194" y="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 143"/>
          <p:cNvSpPr>
            <a:spLocks/>
          </p:cNvSpPr>
          <p:nvPr/>
        </p:nvSpPr>
        <p:spPr bwMode="auto">
          <a:xfrm rot="5400000" flipH="1">
            <a:off x="5255324" y="5438116"/>
            <a:ext cx="481591" cy="1071937"/>
          </a:xfrm>
          <a:custGeom>
            <a:avLst/>
            <a:gdLst>
              <a:gd name="T0" fmla="*/ 199 w 199"/>
              <a:gd name="T1" fmla="*/ 0 h 443"/>
              <a:gd name="T2" fmla="*/ 0 w 199"/>
              <a:gd name="T3" fmla="*/ 218 h 443"/>
              <a:gd name="T4" fmla="*/ 0 w 199"/>
              <a:gd name="T5" fmla="*/ 443 h 443"/>
              <a:gd name="T6" fmla="*/ 199 w 199"/>
              <a:gd name="T7" fmla="*/ 35 h 443"/>
              <a:gd name="T8" fmla="*/ 199 w 199"/>
              <a:gd name="T9" fmla="*/ 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9" h="443">
                <a:moveTo>
                  <a:pt x="199" y="0"/>
                </a:moveTo>
                <a:lnTo>
                  <a:pt x="0" y="218"/>
                </a:lnTo>
                <a:lnTo>
                  <a:pt x="0" y="443"/>
                </a:lnTo>
                <a:lnTo>
                  <a:pt x="199" y="35"/>
                </a:lnTo>
                <a:lnTo>
                  <a:pt x="19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 144"/>
          <p:cNvSpPr>
            <a:spLocks/>
          </p:cNvSpPr>
          <p:nvPr/>
        </p:nvSpPr>
        <p:spPr bwMode="auto">
          <a:xfrm rot="5400000" flipH="1">
            <a:off x="4707256" y="5049752"/>
            <a:ext cx="491271" cy="1848668"/>
          </a:xfrm>
          <a:custGeom>
            <a:avLst/>
            <a:gdLst>
              <a:gd name="T0" fmla="*/ 203 w 203"/>
              <a:gd name="T1" fmla="*/ 0 h 764"/>
              <a:gd name="T2" fmla="*/ 0 w 203"/>
              <a:gd name="T3" fmla="*/ 536 h 764"/>
              <a:gd name="T4" fmla="*/ 0 w 203"/>
              <a:gd name="T5" fmla="*/ 764 h 764"/>
              <a:gd name="T6" fmla="*/ 203 w 203"/>
              <a:gd name="T7" fmla="*/ 35 h 764"/>
              <a:gd name="T8" fmla="*/ 203 w 203"/>
              <a:gd name="T9" fmla="*/ 0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764">
                <a:moveTo>
                  <a:pt x="203" y="0"/>
                </a:moveTo>
                <a:lnTo>
                  <a:pt x="0" y="536"/>
                </a:lnTo>
                <a:lnTo>
                  <a:pt x="0" y="764"/>
                </a:lnTo>
                <a:lnTo>
                  <a:pt x="203" y="35"/>
                </a:lnTo>
                <a:lnTo>
                  <a:pt x="20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Rectangle 37"/>
          <p:cNvSpPr>
            <a:spLocks noChangeArrowheads="1"/>
          </p:cNvSpPr>
          <p:nvPr/>
        </p:nvSpPr>
        <p:spPr bwMode="auto">
          <a:xfrm rot="5400000" flipH="1">
            <a:off x="7702863" y="6254848"/>
            <a:ext cx="643734" cy="5395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Rectangle 38"/>
          <p:cNvSpPr>
            <a:spLocks noChangeArrowheads="1"/>
          </p:cNvSpPr>
          <p:nvPr/>
        </p:nvSpPr>
        <p:spPr bwMode="auto">
          <a:xfrm rot="5400000" flipH="1">
            <a:off x="6773691" y="6254848"/>
            <a:ext cx="631634" cy="5516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 rot="5400000" flipH="1">
            <a:off x="5851777" y="6257269"/>
            <a:ext cx="631634" cy="5468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Rectangle 40"/>
          <p:cNvSpPr>
            <a:spLocks noChangeArrowheads="1"/>
          </p:cNvSpPr>
          <p:nvPr/>
        </p:nvSpPr>
        <p:spPr bwMode="auto">
          <a:xfrm rot="5400000" flipH="1">
            <a:off x="4918974" y="6256060"/>
            <a:ext cx="636473" cy="5444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Rectangle 41"/>
          <p:cNvSpPr>
            <a:spLocks noChangeArrowheads="1"/>
          </p:cNvSpPr>
          <p:nvPr/>
        </p:nvSpPr>
        <p:spPr bwMode="auto">
          <a:xfrm rot="5400000" flipH="1">
            <a:off x="3988591" y="6254851"/>
            <a:ext cx="626793" cy="5565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Rectangle 42"/>
          <p:cNvSpPr>
            <a:spLocks noChangeArrowheads="1"/>
          </p:cNvSpPr>
          <p:nvPr/>
        </p:nvSpPr>
        <p:spPr bwMode="auto">
          <a:xfrm rot="5400000" flipH="1">
            <a:off x="6102207" y="5297689"/>
            <a:ext cx="791356" cy="895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Freeform 43"/>
          <p:cNvSpPr>
            <a:spLocks noEditPoints="1"/>
          </p:cNvSpPr>
          <p:nvPr/>
        </p:nvSpPr>
        <p:spPr bwMode="auto">
          <a:xfrm rot="5400000" flipH="1">
            <a:off x="7156015" y="4070372"/>
            <a:ext cx="532410" cy="1057418"/>
          </a:xfrm>
          <a:custGeom>
            <a:avLst/>
            <a:gdLst>
              <a:gd name="T0" fmla="*/ 51 w 93"/>
              <a:gd name="T1" fmla="*/ 93 h 184"/>
              <a:gd name="T2" fmla="*/ 93 w 93"/>
              <a:gd name="T3" fmla="*/ 47 h 184"/>
              <a:gd name="T4" fmla="*/ 46 w 93"/>
              <a:gd name="T5" fmla="*/ 0 h 184"/>
              <a:gd name="T6" fmla="*/ 0 w 93"/>
              <a:gd name="T7" fmla="*/ 47 h 184"/>
              <a:gd name="T8" fmla="*/ 36 w 93"/>
              <a:gd name="T9" fmla="*/ 92 h 184"/>
              <a:gd name="T10" fmla="*/ 36 w 93"/>
              <a:gd name="T11" fmla="*/ 184 h 184"/>
              <a:gd name="T12" fmla="*/ 51 w 93"/>
              <a:gd name="T13" fmla="*/ 184 h 184"/>
              <a:gd name="T14" fmla="*/ 51 w 93"/>
              <a:gd name="T15" fmla="*/ 93 h 184"/>
              <a:gd name="T16" fmla="*/ 19 w 93"/>
              <a:gd name="T17" fmla="*/ 47 h 184"/>
              <a:gd name="T18" fmla="*/ 46 w 93"/>
              <a:gd name="T19" fmla="*/ 19 h 184"/>
              <a:gd name="T20" fmla="*/ 74 w 93"/>
              <a:gd name="T21" fmla="*/ 47 h 184"/>
              <a:gd name="T22" fmla="*/ 46 w 93"/>
              <a:gd name="T23" fmla="*/ 74 h 184"/>
              <a:gd name="T24" fmla="*/ 19 w 93"/>
              <a:gd name="T25" fmla="*/ 4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184">
                <a:moveTo>
                  <a:pt x="51" y="93"/>
                </a:moveTo>
                <a:cubicBezTo>
                  <a:pt x="75" y="90"/>
                  <a:pt x="93" y="71"/>
                  <a:pt x="93" y="47"/>
                </a:cubicBezTo>
                <a:cubicBezTo>
                  <a:pt x="93" y="21"/>
                  <a:pt x="72" y="0"/>
                  <a:pt x="46" y="0"/>
                </a:cubicBezTo>
                <a:cubicBezTo>
                  <a:pt x="21" y="0"/>
                  <a:pt x="0" y="21"/>
                  <a:pt x="0" y="47"/>
                </a:cubicBezTo>
                <a:cubicBezTo>
                  <a:pt x="0" y="69"/>
                  <a:pt x="15" y="87"/>
                  <a:pt x="36" y="92"/>
                </a:cubicBezTo>
                <a:cubicBezTo>
                  <a:pt x="36" y="184"/>
                  <a:pt x="36" y="184"/>
                  <a:pt x="36" y="184"/>
                </a:cubicBezTo>
                <a:cubicBezTo>
                  <a:pt x="51" y="184"/>
                  <a:pt x="51" y="184"/>
                  <a:pt x="51" y="184"/>
                </a:cubicBezTo>
                <a:lnTo>
                  <a:pt x="51" y="93"/>
                </a:lnTo>
                <a:close/>
                <a:moveTo>
                  <a:pt x="19" y="47"/>
                </a:moveTo>
                <a:cubicBezTo>
                  <a:pt x="19" y="32"/>
                  <a:pt x="31" y="19"/>
                  <a:pt x="46" y="19"/>
                </a:cubicBezTo>
                <a:cubicBezTo>
                  <a:pt x="61" y="19"/>
                  <a:pt x="74" y="32"/>
                  <a:pt x="74" y="47"/>
                </a:cubicBezTo>
                <a:cubicBezTo>
                  <a:pt x="74" y="62"/>
                  <a:pt x="61" y="74"/>
                  <a:pt x="46" y="74"/>
                </a:cubicBezTo>
                <a:cubicBezTo>
                  <a:pt x="31" y="74"/>
                  <a:pt x="19" y="62"/>
                  <a:pt x="19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Freeform 44"/>
          <p:cNvSpPr>
            <a:spLocks/>
          </p:cNvSpPr>
          <p:nvPr/>
        </p:nvSpPr>
        <p:spPr bwMode="auto">
          <a:xfrm rot="5400000" flipH="1">
            <a:off x="6486971" y="4540237"/>
            <a:ext cx="372689" cy="440389"/>
          </a:xfrm>
          <a:custGeom>
            <a:avLst/>
            <a:gdLst>
              <a:gd name="T0" fmla="*/ 50 w 65"/>
              <a:gd name="T1" fmla="*/ 0 h 77"/>
              <a:gd name="T2" fmla="*/ 50 w 65"/>
              <a:gd name="T3" fmla="*/ 0 h 77"/>
              <a:gd name="T4" fmla="*/ 2 w 65"/>
              <a:gd name="T5" fmla="*/ 61 h 77"/>
              <a:gd name="T6" fmla="*/ 0 w 65"/>
              <a:gd name="T7" fmla="*/ 61 h 77"/>
              <a:gd name="T8" fmla="*/ 0 w 65"/>
              <a:gd name="T9" fmla="*/ 77 h 77"/>
              <a:gd name="T10" fmla="*/ 2 w 65"/>
              <a:gd name="T11" fmla="*/ 77 h 77"/>
              <a:gd name="T12" fmla="*/ 43 w 65"/>
              <a:gd name="T13" fmla="*/ 63 h 77"/>
              <a:gd name="T14" fmla="*/ 65 w 65"/>
              <a:gd name="T15" fmla="*/ 0 h 77"/>
              <a:gd name="T16" fmla="*/ 65 w 65"/>
              <a:gd name="T17" fmla="*/ 0 h 77"/>
              <a:gd name="T18" fmla="*/ 50 w 65"/>
              <a:gd name="T19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5" h="77">
                <a:moveTo>
                  <a:pt x="50" y="0"/>
                </a:moveTo>
                <a:cubicBezTo>
                  <a:pt x="50" y="0"/>
                  <a:pt x="50" y="0"/>
                  <a:pt x="50" y="0"/>
                </a:cubicBezTo>
                <a:cubicBezTo>
                  <a:pt x="50" y="23"/>
                  <a:pt x="44" y="61"/>
                  <a:pt x="2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77"/>
                  <a:pt x="0" y="77"/>
                  <a:pt x="0" y="77"/>
                </a:cubicBezTo>
                <a:cubicBezTo>
                  <a:pt x="2" y="77"/>
                  <a:pt x="2" y="77"/>
                  <a:pt x="2" y="77"/>
                </a:cubicBezTo>
                <a:cubicBezTo>
                  <a:pt x="13" y="77"/>
                  <a:pt x="29" y="75"/>
                  <a:pt x="43" y="63"/>
                </a:cubicBezTo>
                <a:cubicBezTo>
                  <a:pt x="58" y="50"/>
                  <a:pt x="65" y="29"/>
                  <a:pt x="65" y="0"/>
                </a:cubicBezTo>
                <a:cubicBezTo>
                  <a:pt x="65" y="0"/>
                  <a:pt x="65" y="0"/>
                  <a:pt x="65" y="0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Rectangle 45"/>
          <p:cNvSpPr>
            <a:spLocks noChangeArrowheads="1"/>
          </p:cNvSpPr>
          <p:nvPr/>
        </p:nvSpPr>
        <p:spPr bwMode="auto">
          <a:xfrm rot="5400000" flipH="1">
            <a:off x="5245532" y="4600714"/>
            <a:ext cx="2178045" cy="871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Freeform 46"/>
          <p:cNvSpPr>
            <a:spLocks/>
          </p:cNvSpPr>
          <p:nvPr/>
        </p:nvSpPr>
        <p:spPr bwMode="auto">
          <a:xfrm rot="5400000" flipH="1">
            <a:off x="6332526" y="3159599"/>
            <a:ext cx="355747" cy="435551"/>
          </a:xfrm>
          <a:custGeom>
            <a:avLst/>
            <a:gdLst>
              <a:gd name="T0" fmla="*/ 46 w 62"/>
              <a:gd name="T1" fmla="*/ 0 h 76"/>
              <a:gd name="T2" fmla="*/ 46 w 62"/>
              <a:gd name="T3" fmla="*/ 0 h 76"/>
              <a:gd name="T4" fmla="*/ 1 w 62"/>
              <a:gd name="T5" fmla="*/ 61 h 76"/>
              <a:gd name="T6" fmla="*/ 0 w 62"/>
              <a:gd name="T7" fmla="*/ 61 h 76"/>
              <a:gd name="T8" fmla="*/ 0 w 62"/>
              <a:gd name="T9" fmla="*/ 76 h 76"/>
              <a:gd name="T10" fmla="*/ 1 w 62"/>
              <a:gd name="T11" fmla="*/ 76 h 76"/>
              <a:gd name="T12" fmla="*/ 62 w 62"/>
              <a:gd name="T13" fmla="*/ 0 h 76"/>
              <a:gd name="T14" fmla="*/ 62 w 62"/>
              <a:gd name="T15" fmla="*/ 0 h 76"/>
              <a:gd name="T16" fmla="*/ 46 w 62"/>
              <a:gd name="T1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2" h="76">
                <a:moveTo>
                  <a:pt x="46" y="0"/>
                </a:moveTo>
                <a:cubicBezTo>
                  <a:pt x="46" y="0"/>
                  <a:pt x="46" y="0"/>
                  <a:pt x="46" y="0"/>
                </a:cubicBezTo>
                <a:cubicBezTo>
                  <a:pt x="46" y="55"/>
                  <a:pt x="14" y="61"/>
                  <a:pt x="1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76"/>
                  <a:pt x="0" y="76"/>
                  <a:pt x="0" y="76"/>
                </a:cubicBezTo>
                <a:cubicBezTo>
                  <a:pt x="1" y="76"/>
                  <a:pt x="1" y="76"/>
                  <a:pt x="1" y="76"/>
                </a:cubicBezTo>
                <a:cubicBezTo>
                  <a:pt x="38" y="76"/>
                  <a:pt x="62" y="47"/>
                  <a:pt x="62" y="0"/>
                </a:cubicBezTo>
                <a:cubicBezTo>
                  <a:pt x="62" y="0"/>
                  <a:pt x="62" y="0"/>
                  <a:pt x="62" y="0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Freeform 47"/>
          <p:cNvSpPr>
            <a:spLocks noEditPoints="1"/>
          </p:cNvSpPr>
          <p:nvPr/>
        </p:nvSpPr>
        <p:spPr bwMode="auto">
          <a:xfrm rot="5400000" flipH="1">
            <a:off x="7076579" y="2627657"/>
            <a:ext cx="527571" cy="1224380"/>
          </a:xfrm>
          <a:custGeom>
            <a:avLst/>
            <a:gdLst>
              <a:gd name="T0" fmla="*/ 53 w 92"/>
              <a:gd name="T1" fmla="*/ 93 h 213"/>
              <a:gd name="T2" fmla="*/ 92 w 92"/>
              <a:gd name="T3" fmla="*/ 47 h 213"/>
              <a:gd name="T4" fmla="*/ 46 w 92"/>
              <a:gd name="T5" fmla="*/ 0 h 213"/>
              <a:gd name="T6" fmla="*/ 0 w 92"/>
              <a:gd name="T7" fmla="*/ 47 h 213"/>
              <a:gd name="T8" fmla="*/ 37 w 92"/>
              <a:gd name="T9" fmla="*/ 92 h 213"/>
              <a:gd name="T10" fmla="*/ 37 w 92"/>
              <a:gd name="T11" fmla="*/ 213 h 213"/>
              <a:gd name="T12" fmla="*/ 53 w 92"/>
              <a:gd name="T13" fmla="*/ 213 h 213"/>
              <a:gd name="T14" fmla="*/ 53 w 92"/>
              <a:gd name="T15" fmla="*/ 93 h 213"/>
              <a:gd name="T16" fmla="*/ 19 w 92"/>
              <a:gd name="T17" fmla="*/ 47 h 213"/>
              <a:gd name="T18" fmla="*/ 46 w 92"/>
              <a:gd name="T19" fmla="*/ 19 h 213"/>
              <a:gd name="T20" fmla="*/ 73 w 92"/>
              <a:gd name="T21" fmla="*/ 47 h 213"/>
              <a:gd name="T22" fmla="*/ 46 w 92"/>
              <a:gd name="T23" fmla="*/ 74 h 213"/>
              <a:gd name="T24" fmla="*/ 19 w 92"/>
              <a:gd name="T25" fmla="*/ 47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" h="213">
                <a:moveTo>
                  <a:pt x="53" y="93"/>
                </a:moveTo>
                <a:cubicBezTo>
                  <a:pt x="75" y="89"/>
                  <a:pt x="92" y="70"/>
                  <a:pt x="92" y="47"/>
                </a:cubicBezTo>
                <a:cubicBezTo>
                  <a:pt x="92" y="21"/>
                  <a:pt x="72" y="0"/>
                  <a:pt x="46" y="0"/>
                </a:cubicBezTo>
                <a:cubicBezTo>
                  <a:pt x="20" y="0"/>
                  <a:pt x="0" y="21"/>
                  <a:pt x="0" y="47"/>
                </a:cubicBezTo>
                <a:cubicBezTo>
                  <a:pt x="0" y="69"/>
                  <a:pt x="16" y="88"/>
                  <a:pt x="37" y="92"/>
                </a:cubicBezTo>
                <a:cubicBezTo>
                  <a:pt x="37" y="213"/>
                  <a:pt x="37" y="213"/>
                  <a:pt x="37" y="213"/>
                </a:cubicBezTo>
                <a:cubicBezTo>
                  <a:pt x="53" y="213"/>
                  <a:pt x="53" y="213"/>
                  <a:pt x="53" y="213"/>
                </a:cubicBezTo>
                <a:lnTo>
                  <a:pt x="53" y="93"/>
                </a:lnTo>
                <a:close/>
                <a:moveTo>
                  <a:pt x="19" y="47"/>
                </a:moveTo>
                <a:cubicBezTo>
                  <a:pt x="19" y="32"/>
                  <a:pt x="31" y="19"/>
                  <a:pt x="46" y="19"/>
                </a:cubicBezTo>
                <a:cubicBezTo>
                  <a:pt x="61" y="19"/>
                  <a:pt x="73" y="32"/>
                  <a:pt x="73" y="47"/>
                </a:cubicBezTo>
                <a:cubicBezTo>
                  <a:pt x="73" y="62"/>
                  <a:pt x="61" y="74"/>
                  <a:pt x="46" y="74"/>
                </a:cubicBezTo>
                <a:cubicBezTo>
                  <a:pt x="31" y="74"/>
                  <a:pt x="19" y="62"/>
                  <a:pt x="19" y="4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Rectangle 48"/>
          <p:cNvSpPr>
            <a:spLocks noChangeArrowheads="1"/>
          </p:cNvSpPr>
          <p:nvPr/>
        </p:nvSpPr>
        <p:spPr bwMode="auto">
          <a:xfrm rot="5400000" flipH="1">
            <a:off x="4403378" y="3944881"/>
            <a:ext cx="3516332" cy="84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Freeform 49"/>
          <p:cNvSpPr>
            <a:spLocks noEditPoints="1"/>
          </p:cNvSpPr>
          <p:nvPr/>
        </p:nvSpPr>
        <p:spPr bwMode="auto">
          <a:xfrm rot="5400000" flipH="1">
            <a:off x="7024140" y="1194995"/>
            <a:ext cx="532410" cy="1321169"/>
          </a:xfrm>
          <a:custGeom>
            <a:avLst/>
            <a:gdLst>
              <a:gd name="T0" fmla="*/ 54 w 93"/>
              <a:gd name="T1" fmla="*/ 92 h 230"/>
              <a:gd name="T2" fmla="*/ 93 w 93"/>
              <a:gd name="T3" fmla="*/ 47 h 230"/>
              <a:gd name="T4" fmla="*/ 47 w 93"/>
              <a:gd name="T5" fmla="*/ 0 h 230"/>
              <a:gd name="T6" fmla="*/ 0 w 93"/>
              <a:gd name="T7" fmla="*/ 47 h 230"/>
              <a:gd name="T8" fmla="*/ 39 w 93"/>
              <a:gd name="T9" fmla="*/ 92 h 230"/>
              <a:gd name="T10" fmla="*/ 39 w 93"/>
              <a:gd name="T11" fmla="*/ 230 h 230"/>
              <a:gd name="T12" fmla="*/ 54 w 93"/>
              <a:gd name="T13" fmla="*/ 230 h 230"/>
              <a:gd name="T14" fmla="*/ 54 w 93"/>
              <a:gd name="T15" fmla="*/ 92 h 230"/>
              <a:gd name="T16" fmla="*/ 19 w 93"/>
              <a:gd name="T17" fmla="*/ 47 h 230"/>
              <a:gd name="T18" fmla="*/ 47 w 93"/>
              <a:gd name="T19" fmla="*/ 19 h 230"/>
              <a:gd name="T20" fmla="*/ 74 w 93"/>
              <a:gd name="T21" fmla="*/ 47 h 230"/>
              <a:gd name="T22" fmla="*/ 47 w 93"/>
              <a:gd name="T23" fmla="*/ 74 h 230"/>
              <a:gd name="T24" fmla="*/ 19 w 93"/>
              <a:gd name="T25" fmla="*/ 47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230">
                <a:moveTo>
                  <a:pt x="54" y="92"/>
                </a:moveTo>
                <a:cubicBezTo>
                  <a:pt x="76" y="89"/>
                  <a:pt x="93" y="70"/>
                  <a:pt x="93" y="47"/>
                </a:cubicBezTo>
                <a:cubicBezTo>
                  <a:pt x="93" y="21"/>
                  <a:pt x="72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ubicBezTo>
                  <a:pt x="0" y="70"/>
                  <a:pt x="17" y="89"/>
                  <a:pt x="39" y="92"/>
                </a:cubicBezTo>
                <a:cubicBezTo>
                  <a:pt x="39" y="230"/>
                  <a:pt x="39" y="230"/>
                  <a:pt x="39" y="230"/>
                </a:cubicBezTo>
                <a:cubicBezTo>
                  <a:pt x="54" y="230"/>
                  <a:pt x="54" y="230"/>
                  <a:pt x="54" y="230"/>
                </a:cubicBezTo>
                <a:lnTo>
                  <a:pt x="54" y="92"/>
                </a:lnTo>
                <a:close/>
                <a:moveTo>
                  <a:pt x="19" y="47"/>
                </a:moveTo>
                <a:cubicBezTo>
                  <a:pt x="19" y="32"/>
                  <a:pt x="31" y="19"/>
                  <a:pt x="47" y="19"/>
                </a:cubicBezTo>
                <a:cubicBezTo>
                  <a:pt x="62" y="19"/>
                  <a:pt x="74" y="32"/>
                  <a:pt x="74" y="47"/>
                </a:cubicBezTo>
                <a:cubicBezTo>
                  <a:pt x="74" y="62"/>
                  <a:pt x="62" y="74"/>
                  <a:pt x="47" y="74"/>
                </a:cubicBezTo>
                <a:cubicBezTo>
                  <a:pt x="31" y="74"/>
                  <a:pt x="19" y="62"/>
                  <a:pt x="19" y="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Freeform 50"/>
          <p:cNvSpPr>
            <a:spLocks/>
          </p:cNvSpPr>
          <p:nvPr/>
        </p:nvSpPr>
        <p:spPr bwMode="auto">
          <a:xfrm rot="5400000" flipH="1">
            <a:off x="6166355" y="1765656"/>
            <a:ext cx="416247" cy="510561"/>
          </a:xfrm>
          <a:custGeom>
            <a:avLst/>
            <a:gdLst>
              <a:gd name="T0" fmla="*/ 58 w 73"/>
              <a:gd name="T1" fmla="*/ 0 h 89"/>
              <a:gd name="T2" fmla="*/ 58 w 73"/>
              <a:gd name="T3" fmla="*/ 1 h 89"/>
              <a:gd name="T4" fmla="*/ 1 w 73"/>
              <a:gd name="T5" fmla="*/ 74 h 89"/>
              <a:gd name="T6" fmla="*/ 0 w 73"/>
              <a:gd name="T7" fmla="*/ 74 h 89"/>
              <a:gd name="T8" fmla="*/ 0 w 73"/>
              <a:gd name="T9" fmla="*/ 89 h 89"/>
              <a:gd name="T10" fmla="*/ 1 w 73"/>
              <a:gd name="T11" fmla="*/ 89 h 89"/>
              <a:gd name="T12" fmla="*/ 58 w 73"/>
              <a:gd name="T13" fmla="*/ 60 h 89"/>
              <a:gd name="T14" fmla="*/ 73 w 73"/>
              <a:gd name="T15" fmla="*/ 1 h 89"/>
              <a:gd name="T16" fmla="*/ 73 w 73"/>
              <a:gd name="T17" fmla="*/ 0 h 89"/>
              <a:gd name="T18" fmla="*/ 58 w 73"/>
              <a:gd name="T1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" h="89">
                <a:moveTo>
                  <a:pt x="58" y="0"/>
                </a:moveTo>
                <a:cubicBezTo>
                  <a:pt x="58" y="1"/>
                  <a:pt x="58" y="1"/>
                  <a:pt x="58" y="1"/>
                </a:cubicBezTo>
                <a:cubicBezTo>
                  <a:pt x="58" y="23"/>
                  <a:pt x="52" y="74"/>
                  <a:pt x="1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9"/>
                  <a:pt x="0" y="89"/>
                  <a:pt x="0" y="89"/>
                </a:cubicBezTo>
                <a:cubicBezTo>
                  <a:pt x="1" y="89"/>
                  <a:pt x="1" y="89"/>
                  <a:pt x="1" y="89"/>
                </a:cubicBezTo>
                <a:cubicBezTo>
                  <a:pt x="26" y="89"/>
                  <a:pt x="45" y="79"/>
                  <a:pt x="58" y="60"/>
                </a:cubicBezTo>
                <a:cubicBezTo>
                  <a:pt x="71" y="41"/>
                  <a:pt x="73" y="17"/>
                  <a:pt x="73" y="1"/>
                </a:cubicBezTo>
                <a:cubicBezTo>
                  <a:pt x="73" y="0"/>
                  <a:pt x="73" y="0"/>
                  <a:pt x="73" y="0"/>
                </a:cubicBezTo>
                <a:lnTo>
                  <a:pt x="5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Freeform 51"/>
          <p:cNvSpPr>
            <a:spLocks/>
          </p:cNvSpPr>
          <p:nvPr/>
        </p:nvSpPr>
        <p:spPr bwMode="auto">
          <a:xfrm rot="5400000" flipH="1">
            <a:off x="5636105" y="2458201"/>
            <a:ext cx="348487" cy="459747"/>
          </a:xfrm>
          <a:custGeom>
            <a:avLst/>
            <a:gdLst>
              <a:gd name="T0" fmla="*/ 61 w 61"/>
              <a:gd name="T1" fmla="*/ 78 h 80"/>
              <a:gd name="T2" fmla="*/ 4 w 61"/>
              <a:gd name="T3" fmla="*/ 1 h 80"/>
              <a:gd name="T4" fmla="*/ 0 w 61"/>
              <a:gd name="T5" fmla="*/ 0 h 80"/>
              <a:gd name="T6" fmla="*/ 0 w 61"/>
              <a:gd name="T7" fmla="*/ 16 h 80"/>
              <a:gd name="T8" fmla="*/ 3 w 61"/>
              <a:gd name="T9" fmla="*/ 16 h 80"/>
              <a:gd name="T10" fmla="*/ 46 w 61"/>
              <a:gd name="T11" fmla="*/ 78 h 80"/>
              <a:gd name="T12" fmla="*/ 46 w 61"/>
              <a:gd name="T13" fmla="*/ 80 h 80"/>
              <a:gd name="T14" fmla="*/ 61 w 61"/>
              <a:gd name="T15" fmla="*/ 80 h 80"/>
              <a:gd name="T16" fmla="*/ 61 w 61"/>
              <a:gd name="T17" fmla="*/ 78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80">
                <a:moveTo>
                  <a:pt x="61" y="78"/>
                </a:moveTo>
                <a:cubicBezTo>
                  <a:pt x="61" y="26"/>
                  <a:pt x="45" y="3"/>
                  <a:pt x="4" y="1"/>
                </a:cubicBezTo>
                <a:cubicBezTo>
                  <a:pt x="3" y="1"/>
                  <a:pt x="2" y="1"/>
                  <a:pt x="0" y="0"/>
                </a:cubicBezTo>
                <a:cubicBezTo>
                  <a:pt x="0" y="16"/>
                  <a:pt x="0" y="16"/>
                  <a:pt x="0" y="16"/>
                </a:cubicBezTo>
                <a:cubicBezTo>
                  <a:pt x="1" y="16"/>
                  <a:pt x="2" y="16"/>
                  <a:pt x="3" y="16"/>
                </a:cubicBezTo>
                <a:cubicBezTo>
                  <a:pt x="26" y="18"/>
                  <a:pt x="46" y="24"/>
                  <a:pt x="46" y="78"/>
                </a:cubicBezTo>
                <a:cubicBezTo>
                  <a:pt x="46" y="80"/>
                  <a:pt x="46" y="80"/>
                  <a:pt x="46" y="80"/>
                </a:cubicBezTo>
                <a:cubicBezTo>
                  <a:pt x="61" y="80"/>
                  <a:pt x="61" y="80"/>
                  <a:pt x="61" y="80"/>
                </a:cubicBezTo>
                <a:lnTo>
                  <a:pt x="61" y="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Freeform 52"/>
          <p:cNvSpPr>
            <a:spLocks/>
          </p:cNvSpPr>
          <p:nvPr/>
        </p:nvSpPr>
        <p:spPr bwMode="auto">
          <a:xfrm rot="5400000" flipH="1">
            <a:off x="4559493" y="4248598"/>
            <a:ext cx="2872598" cy="96789"/>
          </a:xfrm>
          <a:custGeom>
            <a:avLst/>
            <a:gdLst>
              <a:gd name="T0" fmla="*/ 0 w 501"/>
              <a:gd name="T1" fmla="*/ 2 h 17"/>
              <a:gd name="T2" fmla="*/ 0 w 501"/>
              <a:gd name="T3" fmla="*/ 17 h 17"/>
              <a:gd name="T4" fmla="*/ 501 w 501"/>
              <a:gd name="T5" fmla="*/ 17 h 17"/>
              <a:gd name="T6" fmla="*/ 501 w 501"/>
              <a:gd name="T7" fmla="*/ 1 h 17"/>
              <a:gd name="T8" fmla="*/ 0 w 501"/>
              <a:gd name="T9" fmla="*/ 2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1" h="17">
                <a:moveTo>
                  <a:pt x="0" y="2"/>
                </a:moveTo>
                <a:cubicBezTo>
                  <a:pt x="0" y="17"/>
                  <a:pt x="0" y="17"/>
                  <a:pt x="0" y="17"/>
                </a:cubicBezTo>
                <a:cubicBezTo>
                  <a:pt x="4" y="17"/>
                  <a:pt x="447" y="15"/>
                  <a:pt x="501" y="17"/>
                </a:cubicBezTo>
                <a:cubicBezTo>
                  <a:pt x="501" y="1"/>
                  <a:pt x="501" y="1"/>
                  <a:pt x="501" y="1"/>
                </a:cubicBezTo>
                <a:cubicBezTo>
                  <a:pt x="443" y="0"/>
                  <a:pt x="18" y="2"/>
                  <a:pt x="0" y="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Freeform 53"/>
          <p:cNvSpPr>
            <a:spLocks noEditPoints="1"/>
          </p:cNvSpPr>
          <p:nvPr/>
        </p:nvSpPr>
        <p:spPr bwMode="auto">
          <a:xfrm rot="5400000" flipH="1">
            <a:off x="4708129" y="1962560"/>
            <a:ext cx="532410" cy="1212280"/>
          </a:xfrm>
          <a:custGeom>
            <a:avLst/>
            <a:gdLst>
              <a:gd name="T0" fmla="*/ 56 w 93"/>
              <a:gd name="T1" fmla="*/ 119 h 211"/>
              <a:gd name="T2" fmla="*/ 56 w 93"/>
              <a:gd name="T3" fmla="*/ 0 h 211"/>
              <a:gd name="T4" fmla="*/ 41 w 93"/>
              <a:gd name="T5" fmla="*/ 0 h 211"/>
              <a:gd name="T6" fmla="*/ 41 w 93"/>
              <a:gd name="T7" fmla="*/ 118 h 211"/>
              <a:gd name="T8" fmla="*/ 0 w 93"/>
              <a:gd name="T9" fmla="*/ 164 h 211"/>
              <a:gd name="T10" fmla="*/ 46 w 93"/>
              <a:gd name="T11" fmla="*/ 211 h 211"/>
              <a:gd name="T12" fmla="*/ 93 w 93"/>
              <a:gd name="T13" fmla="*/ 164 h 211"/>
              <a:gd name="T14" fmla="*/ 56 w 93"/>
              <a:gd name="T15" fmla="*/ 119 h 211"/>
              <a:gd name="T16" fmla="*/ 46 w 93"/>
              <a:gd name="T17" fmla="*/ 191 h 211"/>
              <a:gd name="T18" fmla="*/ 19 w 93"/>
              <a:gd name="T19" fmla="*/ 164 h 211"/>
              <a:gd name="T20" fmla="*/ 46 w 93"/>
              <a:gd name="T21" fmla="*/ 137 h 211"/>
              <a:gd name="T22" fmla="*/ 74 w 93"/>
              <a:gd name="T23" fmla="*/ 164 h 211"/>
              <a:gd name="T24" fmla="*/ 46 w 93"/>
              <a:gd name="T25" fmla="*/ 19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211">
                <a:moveTo>
                  <a:pt x="56" y="119"/>
                </a:moveTo>
                <a:cubicBezTo>
                  <a:pt x="56" y="0"/>
                  <a:pt x="56" y="0"/>
                  <a:pt x="56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18" y="121"/>
                  <a:pt x="0" y="141"/>
                  <a:pt x="0" y="164"/>
                </a:cubicBezTo>
                <a:cubicBezTo>
                  <a:pt x="0" y="190"/>
                  <a:pt x="21" y="211"/>
                  <a:pt x="46" y="211"/>
                </a:cubicBezTo>
                <a:cubicBezTo>
                  <a:pt x="72" y="211"/>
                  <a:pt x="93" y="190"/>
                  <a:pt x="93" y="164"/>
                </a:cubicBezTo>
                <a:cubicBezTo>
                  <a:pt x="93" y="142"/>
                  <a:pt x="77" y="123"/>
                  <a:pt x="56" y="119"/>
                </a:cubicBezTo>
                <a:close/>
                <a:moveTo>
                  <a:pt x="46" y="191"/>
                </a:moveTo>
                <a:cubicBezTo>
                  <a:pt x="31" y="191"/>
                  <a:pt x="19" y="179"/>
                  <a:pt x="19" y="164"/>
                </a:cubicBezTo>
                <a:cubicBezTo>
                  <a:pt x="19" y="149"/>
                  <a:pt x="31" y="137"/>
                  <a:pt x="46" y="137"/>
                </a:cubicBezTo>
                <a:cubicBezTo>
                  <a:pt x="61" y="137"/>
                  <a:pt x="74" y="149"/>
                  <a:pt x="74" y="164"/>
                </a:cubicBezTo>
                <a:cubicBezTo>
                  <a:pt x="74" y="179"/>
                  <a:pt x="61" y="191"/>
                  <a:pt x="46" y="19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Freeform 54"/>
          <p:cNvSpPr>
            <a:spLocks/>
          </p:cNvSpPr>
          <p:nvPr/>
        </p:nvSpPr>
        <p:spPr bwMode="auto">
          <a:xfrm rot="5400000" flipH="1">
            <a:off x="5491253" y="3890449"/>
            <a:ext cx="394470" cy="377476"/>
          </a:xfrm>
          <a:custGeom>
            <a:avLst/>
            <a:gdLst>
              <a:gd name="T0" fmla="*/ 69 w 69"/>
              <a:gd name="T1" fmla="*/ 64 h 66"/>
              <a:gd name="T2" fmla="*/ 1 w 69"/>
              <a:gd name="T3" fmla="*/ 0 h 66"/>
              <a:gd name="T4" fmla="*/ 0 w 69"/>
              <a:gd name="T5" fmla="*/ 0 h 66"/>
              <a:gd name="T6" fmla="*/ 0 w 69"/>
              <a:gd name="T7" fmla="*/ 15 h 66"/>
              <a:gd name="T8" fmla="*/ 1 w 69"/>
              <a:gd name="T9" fmla="*/ 15 h 66"/>
              <a:gd name="T10" fmla="*/ 53 w 69"/>
              <a:gd name="T11" fmla="*/ 64 h 66"/>
              <a:gd name="T12" fmla="*/ 53 w 69"/>
              <a:gd name="T13" fmla="*/ 66 h 66"/>
              <a:gd name="T14" fmla="*/ 69 w 69"/>
              <a:gd name="T15" fmla="*/ 66 h 66"/>
              <a:gd name="T16" fmla="*/ 69 w 69"/>
              <a:gd name="T17" fmla="*/ 64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" h="66">
                <a:moveTo>
                  <a:pt x="69" y="64"/>
                </a:moveTo>
                <a:cubicBezTo>
                  <a:pt x="69" y="28"/>
                  <a:pt x="3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5"/>
                  <a:pt x="1" y="15"/>
                  <a:pt x="1" y="15"/>
                </a:cubicBezTo>
                <a:cubicBezTo>
                  <a:pt x="21" y="15"/>
                  <a:pt x="53" y="36"/>
                  <a:pt x="53" y="64"/>
                </a:cubicBezTo>
                <a:cubicBezTo>
                  <a:pt x="53" y="65"/>
                  <a:pt x="53" y="66"/>
                  <a:pt x="53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9" y="66"/>
                  <a:pt x="69" y="65"/>
                  <a:pt x="69" y="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Rectangle 55"/>
          <p:cNvSpPr>
            <a:spLocks noChangeArrowheads="1"/>
          </p:cNvSpPr>
          <p:nvPr/>
        </p:nvSpPr>
        <p:spPr bwMode="auto">
          <a:xfrm rot="5400000" flipH="1">
            <a:off x="5108867" y="4960092"/>
            <a:ext cx="1452030" cy="846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Freeform 56"/>
          <p:cNvSpPr>
            <a:spLocks noEditPoints="1"/>
          </p:cNvSpPr>
          <p:nvPr/>
        </p:nvSpPr>
        <p:spPr bwMode="auto">
          <a:xfrm rot="5400000" flipH="1">
            <a:off x="4673380" y="3376657"/>
            <a:ext cx="532410" cy="1120331"/>
          </a:xfrm>
          <a:custGeom>
            <a:avLst/>
            <a:gdLst>
              <a:gd name="T0" fmla="*/ 55 w 93"/>
              <a:gd name="T1" fmla="*/ 103 h 195"/>
              <a:gd name="T2" fmla="*/ 56 w 93"/>
              <a:gd name="T3" fmla="*/ 0 h 195"/>
              <a:gd name="T4" fmla="*/ 40 w 93"/>
              <a:gd name="T5" fmla="*/ 0 h 195"/>
              <a:gd name="T6" fmla="*/ 39 w 93"/>
              <a:gd name="T7" fmla="*/ 102 h 195"/>
              <a:gd name="T8" fmla="*/ 0 w 93"/>
              <a:gd name="T9" fmla="*/ 148 h 195"/>
              <a:gd name="T10" fmla="*/ 47 w 93"/>
              <a:gd name="T11" fmla="*/ 195 h 195"/>
              <a:gd name="T12" fmla="*/ 93 w 93"/>
              <a:gd name="T13" fmla="*/ 148 h 195"/>
              <a:gd name="T14" fmla="*/ 55 w 93"/>
              <a:gd name="T15" fmla="*/ 103 h 195"/>
              <a:gd name="T16" fmla="*/ 47 w 93"/>
              <a:gd name="T17" fmla="*/ 176 h 195"/>
              <a:gd name="T18" fmla="*/ 19 w 93"/>
              <a:gd name="T19" fmla="*/ 148 h 195"/>
              <a:gd name="T20" fmla="*/ 47 w 93"/>
              <a:gd name="T21" fmla="*/ 121 h 195"/>
              <a:gd name="T22" fmla="*/ 74 w 93"/>
              <a:gd name="T23" fmla="*/ 148 h 195"/>
              <a:gd name="T24" fmla="*/ 47 w 93"/>
              <a:gd name="T25" fmla="*/ 17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195">
                <a:moveTo>
                  <a:pt x="55" y="103"/>
                </a:moveTo>
                <a:cubicBezTo>
                  <a:pt x="55" y="81"/>
                  <a:pt x="56" y="27"/>
                  <a:pt x="56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27"/>
                  <a:pt x="39" y="81"/>
                  <a:pt x="39" y="102"/>
                </a:cubicBezTo>
                <a:cubicBezTo>
                  <a:pt x="17" y="106"/>
                  <a:pt x="0" y="125"/>
                  <a:pt x="0" y="148"/>
                </a:cubicBezTo>
                <a:cubicBezTo>
                  <a:pt x="0" y="174"/>
                  <a:pt x="21" y="195"/>
                  <a:pt x="47" y="195"/>
                </a:cubicBezTo>
                <a:cubicBezTo>
                  <a:pt x="72" y="195"/>
                  <a:pt x="93" y="174"/>
                  <a:pt x="93" y="148"/>
                </a:cubicBezTo>
                <a:cubicBezTo>
                  <a:pt x="93" y="125"/>
                  <a:pt x="77" y="106"/>
                  <a:pt x="55" y="103"/>
                </a:cubicBezTo>
                <a:close/>
                <a:moveTo>
                  <a:pt x="47" y="176"/>
                </a:moveTo>
                <a:cubicBezTo>
                  <a:pt x="32" y="176"/>
                  <a:pt x="19" y="163"/>
                  <a:pt x="19" y="148"/>
                </a:cubicBezTo>
                <a:cubicBezTo>
                  <a:pt x="19" y="133"/>
                  <a:pt x="32" y="121"/>
                  <a:pt x="47" y="121"/>
                </a:cubicBezTo>
                <a:cubicBezTo>
                  <a:pt x="62" y="121"/>
                  <a:pt x="74" y="133"/>
                  <a:pt x="74" y="148"/>
                </a:cubicBezTo>
                <a:cubicBezTo>
                  <a:pt x="74" y="163"/>
                  <a:pt x="62" y="176"/>
                  <a:pt x="47" y="1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167"/>
          <p:cNvSpPr txBox="1"/>
          <p:nvPr/>
        </p:nvSpPr>
        <p:spPr>
          <a:xfrm>
            <a:off x="8081184" y="1578615"/>
            <a:ext cx="2077422" cy="994477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sz="1599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66" spc="3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这里输入您对您公司的简单介绍，要求内容言简意赅，右击可粘贴已有文字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168"/>
          <p:cNvSpPr txBox="1"/>
          <p:nvPr/>
        </p:nvSpPr>
        <p:spPr>
          <a:xfrm>
            <a:off x="8081184" y="2962884"/>
            <a:ext cx="2077422" cy="994477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sz="1599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66" spc="3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这里输入您对您公司的简单介绍，要求内容言简意赅，右击可粘贴已有文字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TextBox 169"/>
          <p:cNvSpPr txBox="1"/>
          <p:nvPr/>
        </p:nvSpPr>
        <p:spPr>
          <a:xfrm>
            <a:off x="8081184" y="4322118"/>
            <a:ext cx="2077422" cy="994477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sz="1599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66" spc="3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这里输入您对您公司的简单介绍，要求内容言简意赅，右击可粘贴已有文字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2255652" y="2302494"/>
            <a:ext cx="2068987" cy="994477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pPr algn="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sz="1599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/>
            <a:r>
              <a:rPr lang="zh-CN" altLang="en-US" sz="1066" spc="3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这里输入您对您公司的简单介绍，要求内容言简意赅，右击可粘贴已有文字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172"/>
          <p:cNvSpPr txBox="1"/>
          <p:nvPr/>
        </p:nvSpPr>
        <p:spPr>
          <a:xfrm>
            <a:off x="2351621" y="3646230"/>
            <a:ext cx="1970782" cy="994477"/>
          </a:xfrm>
          <a:prstGeom prst="rect">
            <a:avLst/>
          </a:prstGeom>
          <a:noFill/>
        </p:spPr>
        <p:txBody>
          <a:bodyPr wrap="square" lIns="91412" tIns="45707" rIns="91412" bIns="45707" rtlCol="0">
            <a:spAutoFit/>
          </a:bodyPr>
          <a:lstStyle/>
          <a:p>
            <a:pPr algn="r"/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sz="1599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/>
            <a:r>
              <a:rPr lang="zh-CN" altLang="en-US" sz="1066" spc="3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这里输入您对您公司的简单介绍，要求内容言简意赅，右击可粘贴已有文字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extBox 173"/>
          <p:cNvSpPr txBox="1"/>
          <p:nvPr/>
        </p:nvSpPr>
        <p:spPr>
          <a:xfrm>
            <a:off x="7477085" y="1711534"/>
            <a:ext cx="393000" cy="317881"/>
          </a:xfrm>
          <a:prstGeom prst="rect">
            <a:avLst/>
          </a:prstGeom>
          <a:noFill/>
        </p:spPr>
        <p:txBody>
          <a:bodyPr wrap="none" lIns="91412" tIns="45707" rIns="91412" bIns="45707" rtlCol="0">
            <a:spAutoFit/>
          </a:bodyPr>
          <a:lstStyle/>
          <a:p>
            <a:r>
              <a:rPr lang="en-US" sz="14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43" name="TextBox 174"/>
          <p:cNvSpPr txBox="1"/>
          <p:nvPr/>
        </p:nvSpPr>
        <p:spPr>
          <a:xfrm>
            <a:off x="7477085" y="3085064"/>
            <a:ext cx="393000" cy="317881"/>
          </a:xfrm>
          <a:prstGeom prst="rect">
            <a:avLst/>
          </a:prstGeom>
          <a:noFill/>
        </p:spPr>
        <p:txBody>
          <a:bodyPr wrap="none" lIns="91412" tIns="45707" rIns="91412" bIns="45707" rtlCol="0">
            <a:spAutoFit/>
          </a:bodyPr>
          <a:lstStyle/>
          <a:p>
            <a:r>
              <a:rPr lang="en-US" sz="14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44" name="TextBox 175"/>
          <p:cNvSpPr txBox="1"/>
          <p:nvPr/>
        </p:nvSpPr>
        <p:spPr>
          <a:xfrm>
            <a:off x="7477085" y="4440342"/>
            <a:ext cx="393000" cy="317881"/>
          </a:xfrm>
          <a:prstGeom prst="rect">
            <a:avLst/>
          </a:prstGeom>
          <a:noFill/>
        </p:spPr>
        <p:txBody>
          <a:bodyPr wrap="none" lIns="91412" tIns="45707" rIns="91412" bIns="45707" rtlCol="0">
            <a:spAutoFit/>
          </a:bodyPr>
          <a:lstStyle/>
          <a:p>
            <a:r>
              <a:rPr lang="en-US" sz="14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</a:p>
        </p:txBody>
      </p:sp>
      <p:sp>
        <p:nvSpPr>
          <p:cNvPr id="45" name="TextBox 176"/>
          <p:cNvSpPr txBox="1"/>
          <p:nvPr/>
        </p:nvSpPr>
        <p:spPr>
          <a:xfrm>
            <a:off x="4448624" y="2425589"/>
            <a:ext cx="393000" cy="317881"/>
          </a:xfrm>
          <a:prstGeom prst="rect">
            <a:avLst/>
          </a:prstGeom>
          <a:noFill/>
        </p:spPr>
        <p:txBody>
          <a:bodyPr wrap="none" lIns="91412" tIns="45707" rIns="91412" bIns="45707" rtlCol="0">
            <a:spAutoFit/>
          </a:bodyPr>
          <a:lstStyle/>
          <a:p>
            <a:r>
              <a:rPr lang="en-US" sz="14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46" name="TextBox 177"/>
          <p:cNvSpPr txBox="1"/>
          <p:nvPr/>
        </p:nvSpPr>
        <p:spPr>
          <a:xfrm>
            <a:off x="4453248" y="3763600"/>
            <a:ext cx="393000" cy="317881"/>
          </a:xfrm>
          <a:prstGeom prst="rect">
            <a:avLst/>
          </a:prstGeom>
          <a:noFill/>
        </p:spPr>
        <p:txBody>
          <a:bodyPr wrap="none" lIns="91412" tIns="45707" rIns="91412" bIns="45707" rtlCol="0">
            <a:spAutoFit/>
          </a:bodyPr>
          <a:lstStyle/>
          <a:p>
            <a:r>
              <a:rPr lang="en-US" sz="14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9566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66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3FDE6F3-C2C1-497D-9AC0-D418F52504A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趣味夏令营PPT模版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1_自定义设计方案">
  <a:themeElements>
    <a:clrScheme name="自定义 1223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6BB76D"/>
      </a:accent1>
      <a:accent2>
        <a:srgbClr val="E66C7D"/>
      </a:accent2>
      <a:accent3>
        <a:srgbClr val="F0AD00"/>
      </a:accent3>
      <a:accent4>
        <a:srgbClr val="60B5CC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wb0rbq13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2074</Words>
  <Application>Microsoft Office PowerPoint</Application>
  <PresentationFormat>自定义</PresentationFormat>
  <Paragraphs>261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宋体</vt:lpstr>
      <vt:lpstr>微软雅黑</vt:lpstr>
      <vt:lpstr>微软雅黑</vt:lpstr>
      <vt:lpstr>Arial</vt:lpstr>
      <vt:lpstr>Calibri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趣味夏令营PPT模版</dc:title>
  <dc:creator/>
  <cp:lastModifiedBy/>
  <cp:revision>1</cp:revision>
  <dcterms:created xsi:type="dcterms:W3CDTF">2016-10-17T14:00:15Z</dcterms:created>
  <dcterms:modified xsi:type="dcterms:W3CDTF">2018-06-19T14:46:26Z</dcterms:modified>
</cp:coreProperties>
</file>