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tags/tag1.xml" ContentType="application/vnd.openxmlformats-officedocument.presentationml.tags+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Default Extension="wdp" ContentType="image/vnd.ms-photo"/>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256" r:id="rId2"/>
    <p:sldId id="257" r:id="rId3"/>
    <p:sldId id="258" r:id="rId4"/>
    <p:sldId id="283" r:id="rId5"/>
    <p:sldId id="284" r:id="rId6"/>
    <p:sldId id="259" r:id="rId7"/>
    <p:sldId id="260" r:id="rId8"/>
    <p:sldId id="261" r:id="rId9"/>
    <p:sldId id="262" r:id="rId10"/>
    <p:sldId id="264" r:id="rId11"/>
    <p:sldId id="265" r:id="rId12"/>
    <p:sldId id="266" r:id="rId13"/>
    <p:sldId id="267" r:id="rId14"/>
    <p:sldId id="268" r:id="rId15"/>
    <p:sldId id="269" r:id="rId16"/>
    <p:sldId id="270" r:id="rId17"/>
    <p:sldId id="271" r:id="rId18"/>
    <p:sldId id="272" r:id="rId19"/>
    <p:sldId id="282" r:id="rId20"/>
    <p:sldId id="273" r:id="rId21"/>
    <p:sldId id="274" r:id="rId22"/>
    <p:sldId id="275" r:id="rId23"/>
    <p:sldId id="276" r:id="rId24"/>
    <p:sldId id="277" r:id="rId25"/>
    <p:sldId id="280" r:id="rId26"/>
  </p:sldIdLst>
  <p:sldSz cx="12190413" cy="6859588"/>
  <p:notesSz cx="6858000" cy="9144000"/>
  <p:custDataLst>
    <p:tags r:id="rId28"/>
  </p:custDataLst>
  <p:defaultTextStyle>
    <a:defPPr>
      <a:defRPr lang="zh-CN"/>
    </a:defPPr>
    <a:lvl1pPr marL="0" algn="l" defTabSz="967618" rtl="0" eaLnBrk="1" latinLnBrk="0" hangingPunct="1">
      <a:defRPr sz="1900" kern="1200">
        <a:solidFill>
          <a:schemeClr val="tx1"/>
        </a:solidFill>
        <a:latin typeface="+mn-lt"/>
        <a:ea typeface="+mn-ea"/>
        <a:cs typeface="+mn-cs"/>
      </a:defRPr>
    </a:lvl1pPr>
    <a:lvl2pPr marL="483809" algn="l" defTabSz="967618" rtl="0" eaLnBrk="1" latinLnBrk="0" hangingPunct="1">
      <a:defRPr sz="1900" kern="1200">
        <a:solidFill>
          <a:schemeClr val="tx1"/>
        </a:solidFill>
        <a:latin typeface="+mn-lt"/>
        <a:ea typeface="+mn-ea"/>
        <a:cs typeface="+mn-cs"/>
      </a:defRPr>
    </a:lvl2pPr>
    <a:lvl3pPr marL="967618" algn="l" defTabSz="967618" rtl="0" eaLnBrk="1" latinLnBrk="0" hangingPunct="1">
      <a:defRPr sz="1900" kern="1200">
        <a:solidFill>
          <a:schemeClr val="tx1"/>
        </a:solidFill>
        <a:latin typeface="+mn-lt"/>
        <a:ea typeface="+mn-ea"/>
        <a:cs typeface="+mn-cs"/>
      </a:defRPr>
    </a:lvl3pPr>
    <a:lvl4pPr marL="1451427" algn="l" defTabSz="967618" rtl="0" eaLnBrk="1" latinLnBrk="0" hangingPunct="1">
      <a:defRPr sz="1900" kern="1200">
        <a:solidFill>
          <a:schemeClr val="tx1"/>
        </a:solidFill>
        <a:latin typeface="+mn-lt"/>
        <a:ea typeface="+mn-ea"/>
        <a:cs typeface="+mn-cs"/>
      </a:defRPr>
    </a:lvl4pPr>
    <a:lvl5pPr marL="1935236" algn="l" defTabSz="967618" rtl="0" eaLnBrk="1" latinLnBrk="0" hangingPunct="1">
      <a:defRPr sz="1900" kern="1200">
        <a:solidFill>
          <a:schemeClr val="tx1"/>
        </a:solidFill>
        <a:latin typeface="+mn-lt"/>
        <a:ea typeface="+mn-ea"/>
        <a:cs typeface="+mn-cs"/>
      </a:defRPr>
    </a:lvl5pPr>
    <a:lvl6pPr marL="2419045" algn="l" defTabSz="967618" rtl="0" eaLnBrk="1" latinLnBrk="0" hangingPunct="1">
      <a:defRPr sz="1900" kern="1200">
        <a:solidFill>
          <a:schemeClr val="tx1"/>
        </a:solidFill>
        <a:latin typeface="+mn-lt"/>
        <a:ea typeface="+mn-ea"/>
        <a:cs typeface="+mn-cs"/>
      </a:defRPr>
    </a:lvl6pPr>
    <a:lvl7pPr marL="2902854" algn="l" defTabSz="967618" rtl="0" eaLnBrk="1" latinLnBrk="0" hangingPunct="1">
      <a:defRPr sz="1900" kern="1200">
        <a:solidFill>
          <a:schemeClr val="tx1"/>
        </a:solidFill>
        <a:latin typeface="+mn-lt"/>
        <a:ea typeface="+mn-ea"/>
        <a:cs typeface="+mn-cs"/>
      </a:defRPr>
    </a:lvl7pPr>
    <a:lvl8pPr marL="3386663" algn="l" defTabSz="967618" rtl="0" eaLnBrk="1" latinLnBrk="0" hangingPunct="1">
      <a:defRPr sz="1900" kern="1200">
        <a:solidFill>
          <a:schemeClr val="tx1"/>
        </a:solidFill>
        <a:latin typeface="+mn-lt"/>
        <a:ea typeface="+mn-ea"/>
        <a:cs typeface="+mn-cs"/>
      </a:defRPr>
    </a:lvl8pPr>
    <a:lvl9pPr marL="3870472" algn="l" defTabSz="967618" rtl="0" eaLnBrk="1" latinLnBrk="0" hangingPunct="1">
      <a:defRPr sz="19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webPr encoding="gb2312"/>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p:scale>
          <a:sx n="50" d="100"/>
          <a:sy n="50" d="100"/>
        </p:scale>
        <p:origin x="-2874" y="-1338"/>
      </p:cViewPr>
      <p:guideLst>
        <p:guide orient="horz" pos="2161"/>
        <p:guide pos="3840"/>
      </p:guideLst>
    </p:cSldViewPr>
  </p:slideViewPr>
  <p:notesTextViewPr>
    <p:cViewPr>
      <p:scale>
        <a:sx n="100" d="100"/>
        <a:sy n="100" d="100"/>
      </p:scale>
      <p:origin x="0" y="0"/>
    </p:cViewPr>
  </p:notesTextViewPr>
  <p:sorterViewPr>
    <p:cViewPr>
      <p:scale>
        <a:sx n="139" d="100"/>
        <a:sy n="139"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1B7D029-5F54-4163-9A6A-5A78D8DF2F48}" type="datetimeFigureOut">
              <a:rPr lang="zh-CN" altLang="en-US" smtClean="0"/>
              <a:pPr/>
              <a:t>2020/8/24</a:t>
            </a:fld>
            <a:endParaRPr lang="zh-CN" altLang="en-US"/>
          </a:p>
        </p:txBody>
      </p:sp>
      <p:sp>
        <p:nvSpPr>
          <p:cNvPr id="4" name="幻灯片图像占位符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0DC88DB-645B-48C8-8B3E-C71219125A87}" type="slidenum">
              <a:rPr lang="zh-CN" altLang="en-US" smtClean="0"/>
              <a:pPr/>
              <a:t>‹#›</a:t>
            </a:fld>
            <a:endParaRPr lang="zh-CN" altLang="en-US"/>
          </a:p>
        </p:txBody>
      </p:sp>
    </p:spTree>
    <p:extLst>
      <p:ext uri="{BB962C8B-B14F-4D97-AF65-F5344CB8AC3E}">
        <p14:creationId xmlns:p14="http://schemas.microsoft.com/office/powerpoint/2010/main" xmlns="" val="36448087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D0DC88DB-645B-48C8-8B3E-C71219125A87}" type="slidenum">
              <a:rPr lang="zh-CN" altLang="en-US" smtClean="0"/>
              <a:pPr/>
              <a:t>1</a:t>
            </a:fld>
            <a:endParaRPr lang="zh-CN" altLang="en-US"/>
          </a:p>
        </p:txBody>
      </p:sp>
    </p:spTree>
    <p:extLst>
      <p:ext uri="{BB962C8B-B14F-4D97-AF65-F5344CB8AC3E}">
        <p14:creationId xmlns:p14="http://schemas.microsoft.com/office/powerpoint/2010/main" xmlns="" val="36671068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0DC88DB-645B-48C8-8B3E-C71219125A87}" type="slidenum">
              <a:rPr lang="zh-CN" altLang="en-US" smtClean="0"/>
              <a:pPr/>
              <a:t>2</a:t>
            </a:fld>
            <a:endParaRPr lang="zh-CN" altLang="en-US"/>
          </a:p>
        </p:txBody>
      </p:sp>
    </p:spTree>
    <p:extLst>
      <p:ext uri="{BB962C8B-B14F-4D97-AF65-F5344CB8AC3E}">
        <p14:creationId xmlns:p14="http://schemas.microsoft.com/office/powerpoint/2010/main" xmlns="" val="28672913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0DC88DB-645B-48C8-8B3E-C71219125A87}" type="slidenum">
              <a:rPr lang="zh-CN" altLang="en-US" smtClean="0"/>
              <a:pPr/>
              <a:t>3</a:t>
            </a:fld>
            <a:endParaRPr lang="zh-CN" altLang="en-US"/>
          </a:p>
        </p:txBody>
      </p:sp>
    </p:spTree>
    <p:extLst>
      <p:ext uri="{BB962C8B-B14F-4D97-AF65-F5344CB8AC3E}">
        <p14:creationId xmlns:p14="http://schemas.microsoft.com/office/powerpoint/2010/main" xmlns="" val="16972641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0DC88DB-645B-48C8-8B3E-C71219125A87}" type="slidenum">
              <a:rPr lang="zh-CN" altLang="en-US" smtClean="0"/>
              <a:pPr/>
              <a:t>4</a:t>
            </a:fld>
            <a:endParaRPr lang="zh-CN" altLang="en-US"/>
          </a:p>
        </p:txBody>
      </p:sp>
    </p:spTree>
    <p:extLst>
      <p:ext uri="{BB962C8B-B14F-4D97-AF65-F5344CB8AC3E}">
        <p14:creationId xmlns:p14="http://schemas.microsoft.com/office/powerpoint/2010/main" xmlns="" val="39481985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0DC88DB-645B-48C8-8B3E-C71219125A87}" type="slidenum">
              <a:rPr lang="zh-CN" altLang="en-US" smtClean="0"/>
              <a:pPr/>
              <a:t>5</a:t>
            </a:fld>
            <a:endParaRPr lang="zh-CN" altLang="en-US"/>
          </a:p>
        </p:txBody>
      </p:sp>
    </p:spTree>
    <p:extLst>
      <p:ext uri="{BB962C8B-B14F-4D97-AF65-F5344CB8AC3E}">
        <p14:creationId xmlns:p14="http://schemas.microsoft.com/office/powerpoint/2010/main" xmlns="" val="40050607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0DC88DB-645B-48C8-8B3E-C71219125A87}" type="slidenum">
              <a:rPr lang="zh-CN" altLang="en-US" smtClean="0"/>
              <a:pPr/>
              <a:t>6</a:t>
            </a:fld>
            <a:endParaRPr lang="zh-CN" altLang="en-US"/>
          </a:p>
        </p:txBody>
      </p:sp>
    </p:spTree>
    <p:extLst>
      <p:ext uri="{BB962C8B-B14F-4D97-AF65-F5344CB8AC3E}">
        <p14:creationId xmlns:p14="http://schemas.microsoft.com/office/powerpoint/2010/main" xmlns="" val="28692772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0DC88DB-645B-48C8-8B3E-C71219125A87}" type="slidenum">
              <a:rPr lang="zh-CN" altLang="en-US" smtClean="0"/>
              <a:pPr/>
              <a:t>7</a:t>
            </a:fld>
            <a:endParaRPr lang="zh-CN" altLang="en-US"/>
          </a:p>
        </p:txBody>
      </p:sp>
    </p:spTree>
    <p:extLst>
      <p:ext uri="{BB962C8B-B14F-4D97-AF65-F5344CB8AC3E}">
        <p14:creationId xmlns:p14="http://schemas.microsoft.com/office/powerpoint/2010/main" xmlns="" val="9721623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0DC88DB-645B-48C8-8B3E-C71219125A87}" type="slidenum">
              <a:rPr lang="zh-CN" altLang="en-US" smtClean="0"/>
              <a:pPr/>
              <a:t>8</a:t>
            </a:fld>
            <a:endParaRPr lang="zh-CN" altLang="en-US"/>
          </a:p>
        </p:txBody>
      </p:sp>
    </p:spTree>
    <p:extLst>
      <p:ext uri="{BB962C8B-B14F-4D97-AF65-F5344CB8AC3E}">
        <p14:creationId xmlns:p14="http://schemas.microsoft.com/office/powerpoint/2010/main" xmlns="" val="28182561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0DC88DB-645B-48C8-8B3E-C71219125A87}" type="slidenum">
              <a:rPr lang="zh-CN" altLang="en-US" smtClean="0"/>
              <a:pPr/>
              <a:t>9</a:t>
            </a:fld>
            <a:endParaRPr lang="zh-CN" altLang="en-US"/>
          </a:p>
        </p:txBody>
      </p:sp>
    </p:spTree>
    <p:extLst>
      <p:ext uri="{BB962C8B-B14F-4D97-AF65-F5344CB8AC3E}">
        <p14:creationId xmlns:p14="http://schemas.microsoft.com/office/powerpoint/2010/main" xmlns="" val="4517980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0DC88DB-645B-48C8-8B3E-C71219125A87}" type="slidenum">
              <a:rPr lang="zh-CN" altLang="en-US" smtClean="0"/>
              <a:pPr/>
              <a:t>10</a:t>
            </a:fld>
            <a:endParaRPr lang="zh-CN" altLang="en-US"/>
          </a:p>
        </p:txBody>
      </p:sp>
    </p:spTree>
    <p:extLst>
      <p:ext uri="{BB962C8B-B14F-4D97-AF65-F5344CB8AC3E}">
        <p14:creationId xmlns:p14="http://schemas.microsoft.com/office/powerpoint/2010/main" xmlns="" val="340014176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0DC88DB-645B-48C8-8B3E-C71219125A87}" type="slidenum">
              <a:rPr lang="zh-CN" altLang="en-US" smtClean="0"/>
              <a:pPr/>
              <a:t>11</a:t>
            </a:fld>
            <a:endParaRPr lang="zh-CN" altLang="en-US"/>
          </a:p>
        </p:txBody>
      </p:sp>
    </p:spTree>
    <p:extLst>
      <p:ext uri="{BB962C8B-B14F-4D97-AF65-F5344CB8AC3E}">
        <p14:creationId xmlns:p14="http://schemas.microsoft.com/office/powerpoint/2010/main" xmlns="" val="281944776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0DC88DB-645B-48C8-8B3E-C71219125A87}" type="slidenum">
              <a:rPr lang="zh-CN" altLang="en-US" smtClean="0"/>
              <a:pPr/>
              <a:t>12</a:t>
            </a:fld>
            <a:endParaRPr lang="zh-CN" altLang="en-US"/>
          </a:p>
        </p:txBody>
      </p:sp>
    </p:spTree>
    <p:extLst>
      <p:ext uri="{BB962C8B-B14F-4D97-AF65-F5344CB8AC3E}">
        <p14:creationId xmlns:p14="http://schemas.microsoft.com/office/powerpoint/2010/main" xmlns="" val="5996890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0DC88DB-645B-48C8-8B3E-C71219125A87}" type="slidenum">
              <a:rPr lang="zh-CN" altLang="en-US" smtClean="0"/>
              <a:pPr/>
              <a:t>13</a:t>
            </a:fld>
            <a:endParaRPr lang="zh-CN" altLang="en-US"/>
          </a:p>
        </p:txBody>
      </p:sp>
    </p:spTree>
    <p:extLst>
      <p:ext uri="{BB962C8B-B14F-4D97-AF65-F5344CB8AC3E}">
        <p14:creationId xmlns:p14="http://schemas.microsoft.com/office/powerpoint/2010/main" xmlns="" val="51445941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0DC88DB-645B-48C8-8B3E-C71219125A87}" type="slidenum">
              <a:rPr lang="zh-CN" altLang="en-US" smtClean="0"/>
              <a:pPr/>
              <a:t>14</a:t>
            </a:fld>
            <a:endParaRPr lang="zh-CN" altLang="en-US"/>
          </a:p>
        </p:txBody>
      </p:sp>
    </p:spTree>
    <p:extLst>
      <p:ext uri="{BB962C8B-B14F-4D97-AF65-F5344CB8AC3E}">
        <p14:creationId xmlns:p14="http://schemas.microsoft.com/office/powerpoint/2010/main" xmlns="" val="164367865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0DC88DB-645B-48C8-8B3E-C71219125A87}" type="slidenum">
              <a:rPr lang="zh-CN" altLang="en-US" smtClean="0"/>
              <a:pPr/>
              <a:t>15</a:t>
            </a:fld>
            <a:endParaRPr lang="zh-CN" altLang="en-US"/>
          </a:p>
        </p:txBody>
      </p:sp>
    </p:spTree>
    <p:extLst>
      <p:ext uri="{BB962C8B-B14F-4D97-AF65-F5344CB8AC3E}">
        <p14:creationId xmlns:p14="http://schemas.microsoft.com/office/powerpoint/2010/main" xmlns="" val="397349633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0DC88DB-645B-48C8-8B3E-C71219125A87}" type="slidenum">
              <a:rPr lang="zh-CN" altLang="en-US" smtClean="0"/>
              <a:pPr/>
              <a:t>16</a:t>
            </a:fld>
            <a:endParaRPr lang="zh-CN" altLang="en-US"/>
          </a:p>
        </p:txBody>
      </p:sp>
    </p:spTree>
    <p:extLst>
      <p:ext uri="{BB962C8B-B14F-4D97-AF65-F5344CB8AC3E}">
        <p14:creationId xmlns:p14="http://schemas.microsoft.com/office/powerpoint/2010/main" xmlns="" val="320628754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0DC88DB-645B-48C8-8B3E-C71219125A87}" type="slidenum">
              <a:rPr lang="zh-CN" altLang="en-US" smtClean="0"/>
              <a:pPr/>
              <a:t>17</a:t>
            </a:fld>
            <a:endParaRPr lang="zh-CN" altLang="en-US"/>
          </a:p>
        </p:txBody>
      </p:sp>
    </p:spTree>
    <p:extLst>
      <p:ext uri="{BB962C8B-B14F-4D97-AF65-F5344CB8AC3E}">
        <p14:creationId xmlns:p14="http://schemas.microsoft.com/office/powerpoint/2010/main" xmlns="" val="65591970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0DC88DB-645B-48C8-8B3E-C71219125A87}" type="slidenum">
              <a:rPr lang="zh-CN" altLang="en-US" smtClean="0"/>
              <a:pPr/>
              <a:t>18</a:t>
            </a:fld>
            <a:endParaRPr lang="zh-CN" altLang="en-US"/>
          </a:p>
        </p:txBody>
      </p:sp>
    </p:spTree>
    <p:extLst>
      <p:ext uri="{BB962C8B-B14F-4D97-AF65-F5344CB8AC3E}">
        <p14:creationId xmlns:p14="http://schemas.microsoft.com/office/powerpoint/2010/main" xmlns="" val="421573311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0DC88DB-645B-48C8-8B3E-C71219125A87}" type="slidenum">
              <a:rPr lang="zh-CN" altLang="en-US" smtClean="0"/>
              <a:pPr/>
              <a:t>19</a:t>
            </a:fld>
            <a:endParaRPr lang="zh-CN" altLang="en-US"/>
          </a:p>
        </p:txBody>
      </p:sp>
    </p:spTree>
    <p:extLst>
      <p:ext uri="{BB962C8B-B14F-4D97-AF65-F5344CB8AC3E}">
        <p14:creationId xmlns:p14="http://schemas.microsoft.com/office/powerpoint/2010/main" xmlns="" val="6646404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0DC88DB-645B-48C8-8B3E-C71219125A87}" type="slidenum">
              <a:rPr lang="zh-CN" altLang="en-US" smtClean="0"/>
              <a:pPr/>
              <a:t>20</a:t>
            </a:fld>
            <a:endParaRPr lang="zh-CN" altLang="en-US"/>
          </a:p>
        </p:txBody>
      </p:sp>
    </p:spTree>
    <p:extLst>
      <p:ext uri="{BB962C8B-B14F-4D97-AF65-F5344CB8AC3E}">
        <p14:creationId xmlns:p14="http://schemas.microsoft.com/office/powerpoint/2010/main" xmlns="" val="415022710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0DC88DB-645B-48C8-8B3E-C71219125A87}" type="slidenum">
              <a:rPr lang="zh-CN" altLang="en-US" smtClean="0"/>
              <a:pPr/>
              <a:t>21</a:t>
            </a:fld>
            <a:endParaRPr lang="zh-CN" altLang="en-US"/>
          </a:p>
        </p:txBody>
      </p:sp>
    </p:spTree>
    <p:extLst>
      <p:ext uri="{BB962C8B-B14F-4D97-AF65-F5344CB8AC3E}">
        <p14:creationId xmlns:p14="http://schemas.microsoft.com/office/powerpoint/2010/main" xmlns="" val="322901671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0DC88DB-645B-48C8-8B3E-C71219125A87}" type="slidenum">
              <a:rPr lang="zh-CN" altLang="en-US" smtClean="0"/>
              <a:pPr/>
              <a:t>22</a:t>
            </a:fld>
            <a:endParaRPr lang="zh-CN" altLang="en-US"/>
          </a:p>
        </p:txBody>
      </p:sp>
    </p:spTree>
    <p:extLst>
      <p:ext uri="{BB962C8B-B14F-4D97-AF65-F5344CB8AC3E}">
        <p14:creationId xmlns:p14="http://schemas.microsoft.com/office/powerpoint/2010/main" xmlns="" val="321156318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0DC88DB-645B-48C8-8B3E-C71219125A87}" type="slidenum">
              <a:rPr lang="zh-CN" altLang="en-US" smtClean="0"/>
              <a:pPr/>
              <a:t>23</a:t>
            </a:fld>
            <a:endParaRPr lang="zh-CN" altLang="en-US"/>
          </a:p>
        </p:txBody>
      </p:sp>
    </p:spTree>
    <p:extLst>
      <p:ext uri="{BB962C8B-B14F-4D97-AF65-F5344CB8AC3E}">
        <p14:creationId xmlns:p14="http://schemas.microsoft.com/office/powerpoint/2010/main" xmlns="" val="9386218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0DC88DB-645B-48C8-8B3E-C71219125A87}" type="slidenum">
              <a:rPr lang="zh-CN" altLang="en-US" smtClean="0"/>
              <a:pPr/>
              <a:t>24</a:t>
            </a:fld>
            <a:endParaRPr lang="zh-CN" altLang="en-US"/>
          </a:p>
        </p:txBody>
      </p:sp>
    </p:spTree>
    <p:extLst>
      <p:ext uri="{BB962C8B-B14F-4D97-AF65-F5344CB8AC3E}">
        <p14:creationId xmlns:p14="http://schemas.microsoft.com/office/powerpoint/2010/main" xmlns="" val="107069882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0DC88DB-645B-48C8-8B3E-C71219125A87}" type="slidenum">
              <a:rPr lang="zh-CN" altLang="en-US" smtClean="0"/>
              <a:pPr/>
              <a:t>25</a:t>
            </a:fld>
            <a:endParaRPr lang="zh-CN" altLang="en-US"/>
          </a:p>
        </p:txBody>
      </p:sp>
    </p:spTree>
    <p:extLst>
      <p:ext uri="{BB962C8B-B14F-4D97-AF65-F5344CB8AC3E}">
        <p14:creationId xmlns:p14="http://schemas.microsoft.com/office/powerpoint/2010/main" xmlns="" val="26981769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609521" y="274703"/>
            <a:ext cx="10971372" cy="1143264"/>
          </a:xfrm>
          <a:prstGeom prst="rect">
            <a:avLst/>
          </a:prstGeom>
        </p:spPr>
        <p:txBody>
          <a:bodyPr lIns="96762" tIns="48381" rIns="96762" bIns="48381"/>
          <a:lstStyle/>
          <a:p>
            <a:r>
              <a:rPr lang="zh-CN" altLang="en-US" smtClean="0"/>
              <a:t>单击此处编辑母版标题样式</a:t>
            </a:r>
            <a:endParaRPr lang="zh-CN" altLang="en-US"/>
          </a:p>
        </p:txBody>
      </p:sp>
      <p:sp>
        <p:nvSpPr>
          <p:cNvPr id="3" name="内容占位符 2"/>
          <p:cNvSpPr>
            <a:spLocks noGrp="1"/>
          </p:cNvSpPr>
          <p:nvPr>
            <p:ph idx="1"/>
          </p:nvPr>
        </p:nvSpPr>
        <p:spPr>
          <a:xfrm>
            <a:off x="609521" y="1600571"/>
            <a:ext cx="10971372" cy="4527011"/>
          </a:xfrm>
          <a:prstGeom prst="rect">
            <a:avLst/>
          </a:prstGeom>
        </p:spPr>
        <p:txBody>
          <a:bodyPr lIns="96762" tIns="48381" rIns="96762" bIns="48381"/>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a:xfrm>
            <a:off x="609521" y="6357823"/>
            <a:ext cx="2844430" cy="365209"/>
          </a:xfrm>
          <a:prstGeom prst="rect">
            <a:avLst/>
          </a:prstGeom>
        </p:spPr>
        <p:txBody>
          <a:bodyPr lIns="96762" tIns="48381" rIns="96762" bIns="48381"/>
          <a:lstStyle/>
          <a:p>
            <a:fld id="{530820CF-B880-4189-942D-D702A7CBA730}" type="datetimeFigureOut">
              <a:rPr lang="zh-CN" altLang="en-US" smtClean="0"/>
              <a:pPr/>
              <a:t>2020/8/24</a:t>
            </a:fld>
            <a:endParaRPr lang="zh-CN" altLang="en-US"/>
          </a:p>
        </p:txBody>
      </p:sp>
      <p:sp>
        <p:nvSpPr>
          <p:cNvPr id="5" name="页脚占位符 4"/>
          <p:cNvSpPr>
            <a:spLocks noGrp="1"/>
          </p:cNvSpPr>
          <p:nvPr>
            <p:ph type="ftr" sz="quarter" idx="11"/>
          </p:nvPr>
        </p:nvSpPr>
        <p:spPr>
          <a:xfrm>
            <a:off x="4165059" y="6357823"/>
            <a:ext cx="3860297" cy="365209"/>
          </a:xfrm>
          <a:prstGeom prst="rect">
            <a:avLst/>
          </a:prstGeom>
        </p:spPr>
        <p:txBody>
          <a:bodyPr lIns="96762" tIns="48381" rIns="96762" bIns="48381"/>
          <a:lstStyle/>
          <a:p>
            <a:endParaRPr lang="zh-CN" altLang="en-US"/>
          </a:p>
        </p:txBody>
      </p:sp>
      <p:sp>
        <p:nvSpPr>
          <p:cNvPr id="6" name="灯片编号占位符 5"/>
          <p:cNvSpPr>
            <a:spLocks noGrp="1"/>
          </p:cNvSpPr>
          <p:nvPr>
            <p:ph type="sldNum" sz="quarter" idx="12"/>
          </p:nvPr>
        </p:nvSpPr>
        <p:spPr>
          <a:xfrm>
            <a:off x="8736462" y="6357823"/>
            <a:ext cx="2844430" cy="365209"/>
          </a:xfrm>
          <a:prstGeom prst="rect">
            <a:avLst/>
          </a:prstGeom>
        </p:spPr>
        <p:txBody>
          <a:bodyPr lIns="96762" tIns="48381" rIns="96762" bIns="48381"/>
          <a:lstStyle/>
          <a:p>
            <a:fld id="{0C913308-F349-4B6D-A68A-DD1791B4A57B}" type="slidenum">
              <a:rPr lang="zh-CN" altLang="en-US" smtClean="0"/>
              <a:pPr/>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cstate="print">
            <a:extLst>
              <a:ext uri="{28A0092B-C50C-407E-A947-70E740481C1C}">
                <a14:useLocalDpi xmlns:a14="http://schemas.microsoft.com/office/drawing/2010/main" xmlns="" val="0"/>
              </a:ext>
            </a:extLst>
          </a:blip>
          <a:stretch>
            <a:fillRect/>
          </a:stretch>
        </p:blipFill>
        <p:spPr>
          <a:xfrm rot="5400000">
            <a:off x="-4058272" y="2879279"/>
            <a:ext cx="9145016" cy="1011607"/>
          </a:xfrm>
          <a:prstGeom prst="rect">
            <a:avLst/>
          </a:prstGeom>
        </p:spPr>
      </p:pic>
      <p:pic>
        <p:nvPicPr>
          <p:cNvPr id="4" name="图片 3"/>
          <p:cNvPicPr>
            <a:picLocks noChangeAspect="1"/>
          </p:cNvPicPr>
          <p:nvPr userDrawn="1"/>
        </p:nvPicPr>
        <p:blipFill>
          <a:blip r:embed="rId2" cstate="print">
            <a:extLst>
              <a:ext uri="{28A0092B-C50C-407E-A947-70E740481C1C}">
                <a14:useLocalDpi xmlns:a14="http://schemas.microsoft.com/office/drawing/2010/main" xmlns="" val="0"/>
              </a:ext>
            </a:extLst>
          </a:blip>
          <a:stretch>
            <a:fillRect/>
          </a:stretch>
        </p:blipFill>
        <p:spPr>
          <a:xfrm rot="16200000" flipH="1">
            <a:off x="7112102" y="2879279"/>
            <a:ext cx="9145016" cy="1011607"/>
          </a:xfrm>
          <a:prstGeom prst="rect">
            <a:avLst/>
          </a:prstGeom>
        </p:spPr>
      </p:pic>
      <p:sp>
        <p:nvSpPr>
          <p:cNvPr id="5" name="矩形 4">
            <a:extLst>
              <a:ext uri="{FF2B5EF4-FFF2-40B4-BE49-F238E27FC236}">
                <a16:creationId xmlns="" xmlns:a14="http://schemas.microsoft.com/office/drawing/2010/main" xmlns:a16="http://schemas.microsoft.com/office/drawing/2014/main" id="{F83CB2FB-865C-410B-9150-2887504299D8}"/>
              </a:ext>
            </a:extLst>
          </p:cNvPr>
          <p:cNvSpPr/>
          <p:nvPr userDrawn="1"/>
        </p:nvSpPr>
        <p:spPr>
          <a:xfrm>
            <a:off x="2457450" y="0"/>
            <a:ext cx="7277100" cy="6857033"/>
          </a:xfrm>
          <a:prstGeom prst="rect">
            <a:avLst/>
          </a:prstGeom>
          <a:solidFill>
            <a:srgbClr val="C000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Calibri"/>
              <a:ea typeface="微软雅黑"/>
              <a:cs typeface="+mn-cs"/>
            </a:endParaRPr>
          </a:p>
        </p:txBody>
      </p:sp>
      <p:pic>
        <p:nvPicPr>
          <p:cNvPr id="10" name="图片 9">
            <a:extLst>
              <a:ext uri="{FF2B5EF4-FFF2-40B4-BE49-F238E27FC236}">
                <a16:creationId xmlns="" xmlns:a14="http://schemas.microsoft.com/office/drawing/2010/main" xmlns:a16="http://schemas.microsoft.com/office/drawing/2014/main" id="{76683814-F747-47CB-A8F5-DAEAE73322F5}"/>
              </a:ext>
            </a:extLst>
          </p:cNvPr>
          <p:cNvPicPr>
            <a:picLocks noChangeAspect="1"/>
          </p:cNvPicPr>
          <p:nvPr userDrawn="1"/>
        </p:nvPicPr>
        <p:blipFill rotWithShape="1">
          <a:blip r:embed="rId3" cstate="print">
            <a:extLst>
              <a:ext uri="{28A0092B-C50C-407E-A947-70E740481C1C}">
                <a14:useLocalDpi xmlns:a14="http://schemas.microsoft.com/office/drawing/2010/main" xmlns="" val="0"/>
              </a:ext>
            </a:extLst>
          </a:blip>
          <a:srcRect l="8889" t="37639" r="53535" b="30139"/>
          <a:stretch/>
        </p:blipFill>
        <p:spPr>
          <a:xfrm>
            <a:off x="478582" y="4854755"/>
            <a:ext cx="1088503" cy="678852"/>
          </a:xfrm>
          <a:prstGeom prst="rect">
            <a:avLst/>
          </a:prstGeom>
        </p:spPr>
      </p:pic>
      <p:pic>
        <p:nvPicPr>
          <p:cNvPr id="11" name="图片 10">
            <a:extLst>
              <a:ext uri="{FF2B5EF4-FFF2-40B4-BE49-F238E27FC236}">
                <a16:creationId xmlns="" xmlns:a14="http://schemas.microsoft.com/office/drawing/2010/main" xmlns:a16="http://schemas.microsoft.com/office/drawing/2014/main" id="{CB29D1EE-8907-483D-9DE7-FD090870FDFE}"/>
              </a:ext>
            </a:extLst>
          </p:cNvPr>
          <p:cNvPicPr>
            <a:picLocks noChangeAspect="1"/>
          </p:cNvPicPr>
          <p:nvPr userDrawn="1"/>
        </p:nvPicPr>
        <p:blipFill rotWithShape="1">
          <a:blip r:embed="rId4" cstate="print">
            <a:extLst>
              <a:ext uri="{28A0092B-C50C-407E-A947-70E740481C1C}">
                <a14:useLocalDpi xmlns:a14="http://schemas.microsoft.com/office/drawing/2010/main" xmlns="" val="0"/>
              </a:ext>
            </a:extLst>
          </a:blip>
          <a:srcRect l="8889" t="37639" r="53535" b="30139"/>
          <a:stretch/>
        </p:blipFill>
        <p:spPr>
          <a:xfrm>
            <a:off x="910630" y="3266474"/>
            <a:ext cx="756751" cy="471952"/>
          </a:xfrm>
          <a:prstGeom prst="rect">
            <a:avLst/>
          </a:prstGeom>
        </p:spPr>
      </p:pic>
      <p:pic>
        <p:nvPicPr>
          <p:cNvPr id="13" name="图片 12">
            <a:extLst>
              <a:ext uri="{FF2B5EF4-FFF2-40B4-BE49-F238E27FC236}">
                <a16:creationId xmlns="" xmlns:a14="http://schemas.microsoft.com/office/drawing/2010/main" xmlns:a16="http://schemas.microsoft.com/office/drawing/2014/main" id="{8C140D1A-4B78-4F19-A1E4-07FE27FAC707}"/>
              </a:ext>
            </a:extLst>
          </p:cNvPr>
          <p:cNvPicPr>
            <a:picLocks noChangeAspect="1"/>
          </p:cNvPicPr>
          <p:nvPr userDrawn="1"/>
        </p:nvPicPr>
        <p:blipFill rotWithShape="1">
          <a:blip r:embed="rId5" cstate="print">
            <a:extLst>
              <a:ext uri="{28A0092B-C50C-407E-A947-70E740481C1C}">
                <a14:useLocalDpi xmlns:a14="http://schemas.microsoft.com/office/drawing/2010/main" xmlns="" val="0"/>
              </a:ext>
            </a:extLst>
          </a:blip>
          <a:srcRect l="8889" t="37639" r="53535" b="30139"/>
          <a:stretch/>
        </p:blipFill>
        <p:spPr>
          <a:xfrm>
            <a:off x="11045422" y="4843654"/>
            <a:ext cx="551779" cy="344120"/>
          </a:xfrm>
          <a:prstGeom prst="rect">
            <a:avLst/>
          </a:prstGeom>
        </p:spPr>
      </p:pic>
      <p:pic>
        <p:nvPicPr>
          <p:cNvPr id="14" name="图片 13">
            <a:extLst>
              <a:ext uri="{FF2B5EF4-FFF2-40B4-BE49-F238E27FC236}">
                <a16:creationId xmlns="" xmlns:a14="http://schemas.microsoft.com/office/drawing/2010/main" xmlns:a16="http://schemas.microsoft.com/office/drawing/2014/main" id="{CB29D1EE-8907-483D-9DE7-FD090870FDFE}"/>
              </a:ext>
            </a:extLst>
          </p:cNvPr>
          <p:cNvPicPr>
            <a:picLocks noChangeAspect="1"/>
          </p:cNvPicPr>
          <p:nvPr userDrawn="1"/>
        </p:nvPicPr>
        <p:blipFill rotWithShape="1">
          <a:blip r:embed="rId4" cstate="print">
            <a:extLst>
              <a:ext uri="{28A0092B-C50C-407E-A947-70E740481C1C}">
                <a14:useLocalDpi xmlns:a14="http://schemas.microsoft.com/office/drawing/2010/main" xmlns="" val="0"/>
              </a:ext>
            </a:extLst>
          </a:blip>
          <a:srcRect l="8889" t="37639" r="53535" b="30139"/>
          <a:stretch/>
        </p:blipFill>
        <p:spPr>
          <a:xfrm>
            <a:off x="10667047" y="2133650"/>
            <a:ext cx="756751" cy="471952"/>
          </a:xfrm>
          <a:prstGeom prst="rect">
            <a:avLst/>
          </a:prstGeom>
        </p:spPr>
      </p:pic>
      <p:pic>
        <p:nvPicPr>
          <p:cNvPr id="15" name="图片 14">
            <a:extLst>
              <a:ext uri="{FF2B5EF4-FFF2-40B4-BE49-F238E27FC236}">
                <a16:creationId xmlns="" xmlns:a14="http://schemas.microsoft.com/office/drawing/2010/main" xmlns:a16="http://schemas.microsoft.com/office/drawing/2014/main" id="{4023CAF9-8922-4097-AFFE-243E7C56C793}"/>
              </a:ext>
            </a:extLst>
          </p:cNvPr>
          <p:cNvPicPr>
            <a:picLocks noChangeAspect="1"/>
          </p:cNvPicPr>
          <p:nvPr userDrawn="1"/>
        </p:nvPicPr>
        <p:blipFill rotWithShape="1">
          <a:blip r:embed="rId6" cstate="print">
            <a:extLst>
              <a:ext uri="{28A0092B-C50C-407E-A947-70E740481C1C}">
                <a14:useLocalDpi xmlns:a14="http://schemas.microsoft.com/office/drawing/2010/main" xmlns="" val="0"/>
              </a:ext>
            </a:extLst>
          </a:blip>
          <a:srcRect l="40692" t="439" r="30417" b="71933"/>
          <a:stretch/>
        </p:blipFill>
        <p:spPr>
          <a:xfrm>
            <a:off x="10329886" y="6166098"/>
            <a:ext cx="674321" cy="487568"/>
          </a:xfrm>
          <a:prstGeom prst="rect">
            <a:avLst/>
          </a:prstGeom>
        </p:spPr>
      </p:pic>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pic>
        <p:nvPicPr>
          <p:cNvPr id="3" name="图片 2"/>
          <p:cNvPicPr>
            <a:picLocks noChangeAspect="1"/>
          </p:cNvPicPr>
          <p:nvPr userDrawn="1"/>
        </p:nvPicPr>
        <p:blipFill>
          <a:blip r:embed="rId2" cstate="print">
            <a:extLst>
              <a:ext uri="{28A0092B-C50C-407E-A947-70E740481C1C}">
                <a14:useLocalDpi xmlns:a14="http://schemas.microsoft.com/office/drawing/2010/main" xmlns="" val="0"/>
              </a:ext>
            </a:extLst>
          </a:blip>
          <a:stretch>
            <a:fillRect/>
          </a:stretch>
        </p:blipFill>
        <p:spPr>
          <a:xfrm>
            <a:off x="0" y="5874571"/>
            <a:ext cx="12192000" cy="1011607"/>
          </a:xfrm>
          <a:prstGeom prst="rect">
            <a:avLst/>
          </a:prstGeom>
        </p:spPr>
      </p:pic>
      <p:pic>
        <p:nvPicPr>
          <p:cNvPr id="4" name="图片 3"/>
          <p:cNvPicPr>
            <a:picLocks noChangeAspect="1"/>
          </p:cNvPicPr>
          <p:nvPr userDrawn="1"/>
        </p:nvPicPr>
        <p:blipFill>
          <a:blip r:embed="rId2" cstate="print">
            <a:extLst>
              <a:ext uri="{28A0092B-C50C-407E-A947-70E740481C1C}">
                <a14:useLocalDpi xmlns:a14="http://schemas.microsoft.com/office/drawing/2010/main" xmlns="" val="0"/>
              </a:ext>
            </a:extLst>
          </a:blip>
          <a:stretch>
            <a:fillRect/>
          </a:stretch>
        </p:blipFill>
        <p:spPr>
          <a:xfrm flipH="1" flipV="1">
            <a:off x="0" y="3823"/>
            <a:ext cx="12192000" cy="1011607"/>
          </a:xfrm>
          <a:prstGeom prst="rect">
            <a:avLst/>
          </a:prstGeom>
        </p:spPr>
      </p:pic>
    </p:spTree>
    <p:extLst>
      <p:ext uri="{BB962C8B-B14F-4D97-AF65-F5344CB8AC3E}">
        <p14:creationId xmlns:p14="http://schemas.microsoft.com/office/powerpoint/2010/main" xmlns="" val="670325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pic>
        <p:nvPicPr>
          <p:cNvPr id="4" name="图片 3"/>
          <p:cNvPicPr>
            <a:picLocks noChangeAspect="1"/>
          </p:cNvPicPr>
          <p:nvPr userDrawn="1"/>
        </p:nvPicPr>
        <p:blipFill>
          <a:blip r:embed="rId2" cstate="print">
            <a:extLst>
              <a:ext uri="{28A0092B-C50C-407E-A947-70E740481C1C}">
                <a14:useLocalDpi xmlns:a14="http://schemas.microsoft.com/office/drawing/2010/main" xmlns="" val="0"/>
              </a:ext>
            </a:extLst>
          </a:blip>
          <a:stretch>
            <a:fillRect/>
          </a:stretch>
        </p:blipFill>
        <p:spPr>
          <a:xfrm>
            <a:off x="0" y="5843515"/>
            <a:ext cx="12192000" cy="1011607"/>
          </a:xfrm>
          <a:prstGeom prst="rect">
            <a:avLst/>
          </a:prstGeom>
        </p:spPr>
      </p:pic>
    </p:spTree>
    <p:extLst>
      <p:ext uri="{BB962C8B-B14F-4D97-AF65-F5344CB8AC3E}">
        <p14:creationId xmlns:p14="http://schemas.microsoft.com/office/powerpoint/2010/main" xmlns="" val="20940908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609521" y="274703"/>
            <a:ext cx="10971372" cy="1143264"/>
          </a:xfrm>
          <a:prstGeom prst="rect">
            <a:avLst/>
          </a:prstGeom>
        </p:spPr>
        <p:txBody>
          <a:bodyPr lIns="96762" tIns="48381" rIns="96762" bIns="48381"/>
          <a:lstStyle/>
          <a:p>
            <a:r>
              <a:rPr lang="zh-CN" altLang="en-US" smtClean="0"/>
              <a:t>单击此处编辑母版标题样式</a:t>
            </a:r>
            <a:endParaRPr lang="zh-CN" altLang="en-US"/>
          </a:p>
        </p:txBody>
      </p:sp>
      <p:sp>
        <p:nvSpPr>
          <p:cNvPr id="3" name="内容占位符 2"/>
          <p:cNvSpPr>
            <a:spLocks noGrp="1"/>
          </p:cNvSpPr>
          <p:nvPr>
            <p:ph sz="half" idx="1"/>
          </p:nvPr>
        </p:nvSpPr>
        <p:spPr>
          <a:xfrm>
            <a:off x="609521" y="1600571"/>
            <a:ext cx="5384099" cy="4527011"/>
          </a:xfrm>
          <a:prstGeom prst="rect">
            <a:avLst/>
          </a:prstGeom>
        </p:spPr>
        <p:txBody>
          <a:bodyPr lIns="96762" tIns="48381" rIns="96762" bIns="48381"/>
          <a:lstStyle>
            <a:lvl1pPr>
              <a:defRPr sz="3000"/>
            </a:lvl1pPr>
            <a:lvl2pPr>
              <a:defRPr sz="2500"/>
            </a:lvl2pPr>
            <a:lvl3pPr>
              <a:defRPr sz="2100"/>
            </a:lvl3pPr>
            <a:lvl4pPr>
              <a:defRPr sz="1900"/>
            </a:lvl4pPr>
            <a:lvl5pPr>
              <a:defRPr sz="1900"/>
            </a:lvl5pPr>
            <a:lvl6pPr>
              <a:defRPr sz="1900"/>
            </a:lvl6pPr>
            <a:lvl7pPr>
              <a:defRPr sz="1900"/>
            </a:lvl7pPr>
            <a:lvl8pPr>
              <a:defRPr sz="1900"/>
            </a:lvl8pPr>
            <a:lvl9pPr>
              <a:defRPr sz="19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96793" y="1600571"/>
            <a:ext cx="5384099" cy="4527011"/>
          </a:xfrm>
          <a:prstGeom prst="rect">
            <a:avLst/>
          </a:prstGeom>
        </p:spPr>
        <p:txBody>
          <a:bodyPr lIns="96762" tIns="48381" rIns="96762" bIns="48381"/>
          <a:lstStyle>
            <a:lvl1pPr>
              <a:defRPr sz="3000"/>
            </a:lvl1pPr>
            <a:lvl2pPr>
              <a:defRPr sz="2500"/>
            </a:lvl2pPr>
            <a:lvl3pPr>
              <a:defRPr sz="2100"/>
            </a:lvl3pPr>
            <a:lvl4pPr>
              <a:defRPr sz="1900"/>
            </a:lvl4pPr>
            <a:lvl5pPr>
              <a:defRPr sz="1900"/>
            </a:lvl5pPr>
            <a:lvl6pPr>
              <a:defRPr sz="1900"/>
            </a:lvl6pPr>
            <a:lvl7pPr>
              <a:defRPr sz="1900"/>
            </a:lvl7pPr>
            <a:lvl8pPr>
              <a:defRPr sz="1900"/>
            </a:lvl8pPr>
            <a:lvl9pPr>
              <a:defRPr sz="19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a:xfrm>
            <a:off x="609521" y="6357823"/>
            <a:ext cx="2844430" cy="365209"/>
          </a:xfrm>
          <a:prstGeom prst="rect">
            <a:avLst/>
          </a:prstGeom>
        </p:spPr>
        <p:txBody>
          <a:bodyPr lIns="96762" tIns="48381" rIns="96762" bIns="48381"/>
          <a:lstStyle/>
          <a:p>
            <a:fld id="{530820CF-B880-4189-942D-D702A7CBA730}" type="datetimeFigureOut">
              <a:rPr lang="zh-CN" altLang="en-US" smtClean="0"/>
              <a:pPr/>
              <a:t>2020/8/24</a:t>
            </a:fld>
            <a:endParaRPr lang="zh-CN" altLang="en-US"/>
          </a:p>
        </p:txBody>
      </p:sp>
      <p:sp>
        <p:nvSpPr>
          <p:cNvPr id="6" name="页脚占位符 5"/>
          <p:cNvSpPr>
            <a:spLocks noGrp="1"/>
          </p:cNvSpPr>
          <p:nvPr>
            <p:ph type="ftr" sz="quarter" idx="11"/>
          </p:nvPr>
        </p:nvSpPr>
        <p:spPr>
          <a:xfrm>
            <a:off x="4165059" y="6357823"/>
            <a:ext cx="3860297" cy="365209"/>
          </a:xfrm>
          <a:prstGeom prst="rect">
            <a:avLst/>
          </a:prstGeom>
        </p:spPr>
        <p:txBody>
          <a:bodyPr lIns="96762" tIns="48381" rIns="96762" bIns="48381"/>
          <a:lstStyle/>
          <a:p>
            <a:endParaRPr lang="zh-CN" altLang="en-US"/>
          </a:p>
        </p:txBody>
      </p:sp>
      <p:sp>
        <p:nvSpPr>
          <p:cNvPr id="7" name="灯片编号占位符 6"/>
          <p:cNvSpPr>
            <a:spLocks noGrp="1"/>
          </p:cNvSpPr>
          <p:nvPr>
            <p:ph type="sldNum" sz="quarter" idx="12"/>
          </p:nvPr>
        </p:nvSpPr>
        <p:spPr>
          <a:xfrm>
            <a:off x="8736462" y="6357823"/>
            <a:ext cx="2844430" cy="365209"/>
          </a:xfrm>
          <a:prstGeom prst="rect">
            <a:avLst/>
          </a:prstGeom>
        </p:spPr>
        <p:txBody>
          <a:bodyPr lIns="96762" tIns="48381" rIns="96762" bIns="48381"/>
          <a:lstStyle/>
          <a:p>
            <a:fld id="{0C913308-F349-4B6D-A68A-DD1791B4A57B}" type="slidenum">
              <a:rPr lang="zh-CN" altLang="en-US" smtClean="0"/>
              <a:pPr/>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10" name="矩形 9"/>
          <p:cNvSpPr/>
          <p:nvPr userDrawn="1"/>
        </p:nvSpPr>
        <p:spPr>
          <a:xfrm>
            <a:off x="8823246" y="3734690"/>
            <a:ext cx="820098" cy="244347"/>
          </a:xfrm>
          <a:prstGeom prst="rect">
            <a:avLst/>
          </a:prstGeom>
        </p:spPr>
        <p:txBody>
          <a:bodyPr wrap="square" lIns="96762" tIns="48381" rIns="96762" bIns="48381">
            <a:spAutoFit/>
          </a:bodyPr>
          <a:lstStyle/>
          <a:p>
            <a:pPr lvl="0"/>
            <a:r>
              <a:rPr lang="en-US" altLang="zh-CN" sz="100" dirty="0">
                <a:solidFill>
                  <a:schemeClr val="bg1"/>
                </a:solidFill>
              </a:rPr>
              <a:t>PPT</a:t>
            </a:r>
            <a:r>
              <a:rPr lang="zh-CN" altLang="en-US" sz="100" dirty="0">
                <a:solidFill>
                  <a:schemeClr val="bg1"/>
                </a:solidFill>
              </a:rPr>
              <a:t>模板下载：</a:t>
            </a:r>
            <a:r>
              <a:rPr lang="en-US" altLang="zh-CN" sz="100" dirty="0" smtClean="0">
                <a:solidFill>
                  <a:schemeClr val="bg1"/>
                </a:solidFill>
              </a:rPr>
              <a:t>www.XX.com/moban</a:t>
            </a:r>
            <a:r>
              <a:rPr lang="en-US" altLang="zh-CN" sz="100" dirty="0">
                <a:solidFill>
                  <a:schemeClr val="bg1"/>
                </a:solidFill>
              </a:rPr>
              <a:t>/          </a:t>
            </a:r>
            <a:r>
              <a:rPr lang="zh-CN" altLang="en-US" sz="100" dirty="0">
                <a:solidFill>
                  <a:schemeClr val="bg1"/>
                </a:solidFill>
              </a:rPr>
              <a:t>行业</a:t>
            </a:r>
            <a:r>
              <a:rPr lang="en-US" altLang="zh-CN" sz="100" dirty="0">
                <a:solidFill>
                  <a:schemeClr val="bg1"/>
                </a:solidFill>
              </a:rPr>
              <a:t>PPT</a:t>
            </a:r>
            <a:r>
              <a:rPr lang="zh-CN" altLang="en-US" sz="100" dirty="0">
                <a:solidFill>
                  <a:schemeClr val="bg1"/>
                </a:solidFill>
              </a:rPr>
              <a:t>模板：</a:t>
            </a:r>
            <a:r>
              <a:rPr lang="en-US" altLang="zh-CN" sz="100" dirty="0" smtClean="0">
                <a:solidFill>
                  <a:schemeClr val="bg1"/>
                </a:solidFill>
              </a:rPr>
              <a:t>www.XX.com/hangye</a:t>
            </a:r>
            <a:r>
              <a:rPr lang="en-US" altLang="zh-CN" sz="100" dirty="0">
                <a:solidFill>
                  <a:schemeClr val="bg1"/>
                </a:solidFill>
              </a:rPr>
              <a:t>/ </a:t>
            </a:r>
          </a:p>
          <a:p>
            <a:pPr lvl="0"/>
            <a:r>
              <a:rPr lang="zh-CN" altLang="en-US" sz="100" dirty="0">
                <a:solidFill>
                  <a:schemeClr val="bg1"/>
                </a:solidFill>
              </a:rPr>
              <a:t>节日</a:t>
            </a:r>
            <a:r>
              <a:rPr lang="en-US" altLang="zh-CN" sz="100" dirty="0">
                <a:solidFill>
                  <a:schemeClr val="bg1"/>
                </a:solidFill>
              </a:rPr>
              <a:t>PPT</a:t>
            </a:r>
            <a:r>
              <a:rPr lang="zh-CN" altLang="en-US" sz="100" dirty="0">
                <a:solidFill>
                  <a:schemeClr val="bg1"/>
                </a:solidFill>
              </a:rPr>
              <a:t>模板：</a:t>
            </a:r>
            <a:r>
              <a:rPr lang="en-US" altLang="zh-CN" sz="100" dirty="0" smtClean="0">
                <a:solidFill>
                  <a:schemeClr val="bg1"/>
                </a:solidFill>
              </a:rPr>
              <a:t>www.XX.com/jieri</a:t>
            </a:r>
            <a:r>
              <a:rPr lang="en-US" altLang="zh-CN" sz="100" dirty="0">
                <a:solidFill>
                  <a:schemeClr val="bg1"/>
                </a:solidFill>
              </a:rPr>
              <a:t>/          PPT</a:t>
            </a:r>
            <a:r>
              <a:rPr lang="zh-CN" altLang="en-US" sz="100" dirty="0">
                <a:solidFill>
                  <a:schemeClr val="bg1"/>
                </a:solidFill>
              </a:rPr>
              <a:t>素材：</a:t>
            </a:r>
            <a:r>
              <a:rPr lang="en-US" altLang="zh-CN" sz="100" dirty="0" smtClean="0">
                <a:solidFill>
                  <a:schemeClr val="bg1"/>
                </a:solidFill>
              </a:rPr>
              <a:t>www.XX.com/sucai</a:t>
            </a:r>
            <a:r>
              <a:rPr lang="en-US" altLang="zh-CN" sz="100" dirty="0">
                <a:solidFill>
                  <a:schemeClr val="bg1"/>
                </a:solidFill>
              </a:rPr>
              <a:t>/</a:t>
            </a:r>
          </a:p>
          <a:p>
            <a:pPr lvl="0"/>
            <a:r>
              <a:rPr lang="en-US" altLang="zh-CN" sz="100" dirty="0">
                <a:solidFill>
                  <a:schemeClr val="bg1"/>
                </a:solidFill>
              </a:rPr>
              <a:t>PPT</a:t>
            </a:r>
            <a:r>
              <a:rPr lang="zh-CN" altLang="en-US" sz="100" dirty="0">
                <a:solidFill>
                  <a:schemeClr val="bg1"/>
                </a:solidFill>
              </a:rPr>
              <a:t>背景图片：</a:t>
            </a:r>
            <a:r>
              <a:rPr lang="en-US" altLang="zh-CN" sz="100" dirty="0" smtClean="0">
                <a:solidFill>
                  <a:schemeClr val="bg1"/>
                </a:solidFill>
              </a:rPr>
              <a:t>www.XX.com/beijing</a:t>
            </a:r>
            <a:r>
              <a:rPr lang="en-US" altLang="zh-CN" sz="100" dirty="0">
                <a:solidFill>
                  <a:schemeClr val="bg1"/>
                </a:solidFill>
              </a:rPr>
              <a:t>/        PPT</a:t>
            </a:r>
            <a:r>
              <a:rPr lang="zh-CN" altLang="en-US" sz="100" dirty="0">
                <a:solidFill>
                  <a:schemeClr val="bg1"/>
                </a:solidFill>
              </a:rPr>
              <a:t>图表：</a:t>
            </a:r>
            <a:r>
              <a:rPr lang="en-US" altLang="zh-CN" sz="100" dirty="0" smtClean="0">
                <a:solidFill>
                  <a:schemeClr val="bg1"/>
                </a:solidFill>
              </a:rPr>
              <a:t>www.XX.com/tubiao</a:t>
            </a:r>
            <a:r>
              <a:rPr lang="en-US" altLang="zh-CN" sz="100" dirty="0">
                <a:solidFill>
                  <a:schemeClr val="bg1"/>
                </a:solidFill>
              </a:rPr>
              <a:t>/      </a:t>
            </a:r>
          </a:p>
          <a:p>
            <a:pPr lvl="0"/>
            <a:r>
              <a:rPr lang="zh-CN" altLang="en-US" sz="100" dirty="0">
                <a:solidFill>
                  <a:schemeClr val="bg1"/>
                </a:solidFill>
              </a:rPr>
              <a:t>精美</a:t>
            </a:r>
            <a:r>
              <a:rPr lang="en-US" altLang="zh-CN" sz="100" dirty="0">
                <a:solidFill>
                  <a:schemeClr val="bg1"/>
                </a:solidFill>
              </a:rPr>
              <a:t>PPT</a:t>
            </a:r>
            <a:r>
              <a:rPr lang="zh-CN" altLang="en-US" sz="100" dirty="0">
                <a:solidFill>
                  <a:schemeClr val="bg1"/>
                </a:solidFill>
              </a:rPr>
              <a:t>下载：</a:t>
            </a:r>
            <a:r>
              <a:rPr lang="en-US" altLang="zh-CN" sz="100" dirty="0" smtClean="0">
                <a:solidFill>
                  <a:schemeClr val="bg1"/>
                </a:solidFill>
              </a:rPr>
              <a:t>www.XX.com/xiazai</a:t>
            </a:r>
            <a:r>
              <a:rPr lang="en-US" altLang="zh-CN" sz="100" dirty="0">
                <a:solidFill>
                  <a:schemeClr val="bg1"/>
                </a:solidFill>
              </a:rPr>
              <a:t>/         PPT</a:t>
            </a:r>
            <a:r>
              <a:rPr lang="zh-CN" altLang="en-US" sz="100" dirty="0">
                <a:solidFill>
                  <a:schemeClr val="bg1"/>
                </a:solidFill>
              </a:rPr>
              <a:t>教程： </a:t>
            </a:r>
            <a:r>
              <a:rPr lang="en-US" altLang="zh-CN" sz="100" dirty="0" smtClean="0">
                <a:solidFill>
                  <a:schemeClr val="bg1"/>
                </a:solidFill>
              </a:rPr>
              <a:t>www.XX.com/powerpoint</a:t>
            </a:r>
            <a:r>
              <a:rPr lang="en-US" altLang="zh-CN" sz="100" dirty="0">
                <a:solidFill>
                  <a:schemeClr val="bg1"/>
                </a:solidFill>
              </a:rPr>
              <a:t>/      </a:t>
            </a:r>
          </a:p>
          <a:p>
            <a:pPr lvl="0"/>
            <a:r>
              <a:rPr lang="en-US" altLang="zh-CN" sz="100" dirty="0">
                <a:solidFill>
                  <a:schemeClr val="bg1"/>
                </a:solidFill>
              </a:rPr>
              <a:t>PPT</a:t>
            </a:r>
            <a:r>
              <a:rPr lang="zh-CN" altLang="en-US" sz="100" dirty="0">
                <a:solidFill>
                  <a:schemeClr val="bg1"/>
                </a:solidFill>
              </a:rPr>
              <a:t>课件：</a:t>
            </a:r>
            <a:r>
              <a:rPr lang="en-US" altLang="zh-CN" sz="100" dirty="0" smtClean="0">
                <a:solidFill>
                  <a:schemeClr val="bg1"/>
                </a:solidFill>
              </a:rPr>
              <a:t>www.XX.com/kejian</a:t>
            </a:r>
            <a:r>
              <a:rPr lang="en-US" altLang="zh-CN" sz="100" dirty="0">
                <a:solidFill>
                  <a:schemeClr val="bg1"/>
                </a:solidFill>
              </a:rPr>
              <a:t>/             </a:t>
            </a:r>
            <a:r>
              <a:rPr lang="zh-CN" altLang="en-US" sz="100" dirty="0">
                <a:solidFill>
                  <a:schemeClr val="bg1"/>
                </a:solidFill>
              </a:rPr>
              <a:t>字体下载：</a:t>
            </a:r>
            <a:r>
              <a:rPr lang="en-US" altLang="zh-CN" sz="100" dirty="0" smtClean="0">
                <a:solidFill>
                  <a:schemeClr val="bg1"/>
                </a:solidFill>
              </a:rPr>
              <a:t>www.XX.com/ziti</a:t>
            </a:r>
            <a:r>
              <a:rPr lang="en-US" altLang="zh-CN" sz="100" dirty="0">
                <a:solidFill>
                  <a:schemeClr val="bg1"/>
                </a:solidFill>
              </a:rPr>
              <a:t>/</a:t>
            </a:r>
          </a:p>
          <a:p>
            <a:pPr lvl="0"/>
            <a:r>
              <a:rPr lang="zh-CN" altLang="en-US" sz="100" dirty="0">
                <a:solidFill>
                  <a:schemeClr val="bg1"/>
                </a:solidFill>
              </a:rPr>
              <a:t>工作总结</a:t>
            </a:r>
            <a:r>
              <a:rPr lang="en-US" altLang="zh-CN" sz="100" dirty="0">
                <a:solidFill>
                  <a:schemeClr val="bg1"/>
                </a:solidFill>
              </a:rPr>
              <a:t>PPT</a:t>
            </a:r>
            <a:r>
              <a:rPr lang="zh-CN" altLang="en-US" sz="100" dirty="0">
                <a:solidFill>
                  <a:schemeClr val="bg1"/>
                </a:solidFill>
              </a:rPr>
              <a:t>：</a:t>
            </a:r>
            <a:r>
              <a:rPr lang="en-US" altLang="zh-CN" sz="100" dirty="0" smtClean="0">
                <a:solidFill>
                  <a:schemeClr val="bg1"/>
                </a:solidFill>
              </a:rPr>
              <a:t>www.XX.com/xiazai/zongjie</a:t>
            </a:r>
            <a:r>
              <a:rPr lang="en-US" altLang="zh-CN" sz="100" dirty="0">
                <a:solidFill>
                  <a:schemeClr val="bg1"/>
                </a:solidFill>
              </a:rPr>
              <a:t>/ </a:t>
            </a:r>
            <a:r>
              <a:rPr lang="zh-CN" altLang="en-US" sz="100" dirty="0">
                <a:solidFill>
                  <a:schemeClr val="bg1"/>
                </a:solidFill>
              </a:rPr>
              <a:t>工作计划：</a:t>
            </a:r>
            <a:r>
              <a:rPr lang="en-US" altLang="zh-CN" sz="100" dirty="0" smtClean="0">
                <a:solidFill>
                  <a:schemeClr val="bg1"/>
                </a:solidFill>
              </a:rPr>
              <a:t>www.XX.com/xiazai/jihua</a:t>
            </a:r>
            <a:r>
              <a:rPr lang="en-US" altLang="zh-CN" sz="100" dirty="0">
                <a:solidFill>
                  <a:schemeClr val="bg1"/>
                </a:solidFill>
              </a:rPr>
              <a:t>/</a:t>
            </a:r>
          </a:p>
          <a:p>
            <a:pPr lvl="0"/>
            <a:r>
              <a:rPr lang="zh-CN" altLang="en-US" sz="100" dirty="0">
                <a:solidFill>
                  <a:schemeClr val="bg1"/>
                </a:solidFill>
              </a:rPr>
              <a:t>商务</a:t>
            </a:r>
            <a:r>
              <a:rPr lang="en-US" altLang="zh-CN" sz="100" dirty="0">
                <a:solidFill>
                  <a:schemeClr val="bg1"/>
                </a:solidFill>
              </a:rPr>
              <a:t>PPT</a:t>
            </a:r>
            <a:r>
              <a:rPr lang="zh-CN" altLang="en-US" sz="100" dirty="0">
                <a:solidFill>
                  <a:schemeClr val="bg1"/>
                </a:solidFill>
              </a:rPr>
              <a:t>模板：</a:t>
            </a:r>
            <a:r>
              <a:rPr lang="en-US" altLang="zh-CN" sz="100" dirty="0" smtClean="0">
                <a:solidFill>
                  <a:schemeClr val="bg1"/>
                </a:solidFill>
              </a:rPr>
              <a:t>www.XX.com/moban/shangwu</a:t>
            </a:r>
            <a:r>
              <a:rPr lang="en-US" altLang="zh-CN" sz="100" dirty="0">
                <a:solidFill>
                  <a:schemeClr val="bg1"/>
                </a:solidFill>
              </a:rPr>
              <a:t>/  </a:t>
            </a:r>
            <a:r>
              <a:rPr lang="zh-CN" altLang="en-US" sz="100" dirty="0">
                <a:solidFill>
                  <a:schemeClr val="bg1"/>
                </a:solidFill>
              </a:rPr>
              <a:t>个人简历</a:t>
            </a:r>
            <a:r>
              <a:rPr lang="en-US" altLang="zh-CN" sz="100" dirty="0">
                <a:solidFill>
                  <a:schemeClr val="bg1"/>
                </a:solidFill>
              </a:rPr>
              <a:t>PPT</a:t>
            </a:r>
            <a:r>
              <a:rPr lang="zh-CN" altLang="en-US" sz="100" dirty="0">
                <a:solidFill>
                  <a:schemeClr val="bg1"/>
                </a:solidFill>
              </a:rPr>
              <a:t>：</a:t>
            </a:r>
            <a:r>
              <a:rPr lang="en-US" altLang="zh-CN" sz="100" dirty="0" smtClean="0">
                <a:solidFill>
                  <a:schemeClr val="bg1"/>
                </a:solidFill>
              </a:rPr>
              <a:t>www.XX.com/xiazai/jianli</a:t>
            </a:r>
            <a:r>
              <a:rPr lang="en-US" altLang="zh-CN" sz="100" dirty="0">
                <a:solidFill>
                  <a:schemeClr val="bg1"/>
                </a:solidFill>
              </a:rPr>
              <a:t>/  </a:t>
            </a:r>
          </a:p>
          <a:p>
            <a:pPr lvl="0"/>
            <a:r>
              <a:rPr lang="zh-CN" altLang="en-US" sz="100" dirty="0">
                <a:solidFill>
                  <a:schemeClr val="bg1"/>
                </a:solidFill>
              </a:rPr>
              <a:t>毕业答辩</a:t>
            </a:r>
            <a:r>
              <a:rPr lang="en-US" altLang="zh-CN" sz="100" dirty="0">
                <a:solidFill>
                  <a:schemeClr val="bg1"/>
                </a:solidFill>
              </a:rPr>
              <a:t>PPT</a:t>
            </a:r>
            <a:r>
              <a:rPr lang="zh-CN" altLang="en-US" sz="100" dirty="0">
                <a:solidFill>
                  <a:schemeClr val="bg1"/>
                </a:solidFill>
              </a:rPr>
              <a:t>：</a:t>
            </a:r>
            <a:r>
              <a:rPr lang="en-US" altLang="zh-CN" sz="100" dirty="0" smtClean="0">
                <a:solidFill>
                  <a:schemeClr val="bg1"/>
                </a:solidFill>
              </a:rPr>
              <a:t>www.XX.com/xiazai/dabian</a:t>
            </a:r>
            <a:r>
              <a:rPr lang="en-US" altLang="zh-CN" sz="100" dirty="0">
                <a:solidFill>
                  <a:schemeClr val="bg1"/>
                </a:solidFill>
              </a:rPr>
              <a:t>/  </a:t>
            </a:r>
            <a:r>
              <a:rPr lang="zh-CN" altLang="en-US" sz="100" dirty="0">
                <a:solidFill>
                  <a:schemeClr val="bg1"/>
                </a:solidFill>
              </a:rPr>
              <a:t>工作汇报</a:t>
            </a:r>
            <a:r>
              <a:rPr lang="en-US" altLang="zh-CN" sz="100" dirty="0">
                <a:solidFill>
                  <a:schemeClr val="bg1"/>
                </a:solidFill>
              </a:rPr>
              <a:t>PPT</a:t>
            </a:r>
            <a:r>
              <a:rPr lang="zh-CN" altLang="en-US" sz="100" dirty="0">
                <a:solidFill>
                  <a:schemeClr val="bg1"/>
                </a:solidFill>
              </a:rPr>
              <a:t>：</a:t>
            </a:r>
            <a:r>
              <a:rPr lang="en-US" altLang="zh-CN" sz="100" dirty="0" smtClean="0">
                <a:solidFill>
                  <a:schemeClr val="bg1"/>
                </a:solidFill>
              </a:rPr>
              <a:t>www.XX.com/xiazai/huibao</a:t>
            </a:r>
            <a:r>
              <a:rPr lang="en-US" altLang="zh-CN" sz="100" dirty="0">
                <a:solidFill>
                  <a:schemeClr val="bg1"/>
                </a:solidFill>
              </a:rPr>
              <a:t>/    </a:t>
            </a:r>
          </a:p>
          <a:p>
            <a:pPr lvl="0"/>
            <a:r>
              <a:rPr lang="en-US" altLang="zh-CN" sz="100" dirty="0">
                <a:solidFill>
                  <a:schemeClr val="bg1"/>
                </a:solidFill>
              </a:rPr>
              <a:t> </a:t>
            </a:r>
          </a:p>
        </p:txBody>
      </p:sp>
      <p:sp>
        <p:nvSpPr>
          <p:cNvPr id="2" name="标题 1"/>
          <p:cNvSpPr>
            <a:spLocks noGrp="1"/>
          </p:cNvSpPr>
          <p:nvPr>
            <p:ph type="title"/>
          </p:nvPr>
        </p:nvSpPr>
        <p:spPr>
          <a:xfrm>
            <a:off x="609521" y="274703"/>
            <a:ext cx="10971372" cy="1143264"/>
          </a:xfrm>
          <a:prstGeom prst="rect">
            <a:avLst/>
          </a:prstGeom>
        </p:spPr>
        <p:txBody>
          <a:bodyPr lIns="96762" tIns="48381" rIns="96762" bIns="48381"/>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521" y="1535469"/>
            <a:ext cx="5386216" cy="639910"/>
          </a:xfrm>
          <a:prstGeom prst="rect">
            <a:avLst/>
          </a:prstGeom>
        </p:spPr>
        <p:txBody>
          <a:bodyPr lIns="96762" tIns="48381" rIns="96762" bIns="48381" anchor="b"/>
          <a:lstStyle>
            <a:lvl1pPr marL="0" indent="0">
              <a:buNone/>
              <a:defRPr sz="2500" b="1"/>
            </a:lvl1pPr>
            <a:lvl2pPr marL="483809" indent="0">
              <a:buNone/>
              <a:defRPr sz="2100" b="1"/>
            </a:lvl2pPr>
            <a:lvl3pPr marL="967618" indent="0">
              <a:buNone/>
              <a:defRPr sz="1900" b="1"/>
            </a:lvl3pPr>
            <a:lvl4pPr marL="1451427" indent="0">
              <a:buNone/>
              <a:defRPr sz="1700" b="1"/>
            </a:lvl4pPr>
            <a:lvl5pPr marL="1935236" indent="0">
              <a:buNone/>
              <a:defRPr sz="1700" b="1"/>
            </a:lvl5pPr>
            <a:lvl6pPr marL="2419045" indent="0">
              <a:buNone/>
              <a:defRPr sz="1700" b="1"/>
            </a:lvl6pPr>
            <a:lvl7pPr marL="2902854" indent="0">
              <a:buNone/>
              <a:defRPr sz="1700" b="1"/>
            </a:lvl7pPr>
            <a:lvl8pPr marL="3386663" indent="0">
              <a:buNone/>
              <a:defRPr sz="1700" b="1"/>
            </a:lvl8pPr>
            <a:lvl9pPr marL="3870472" indent="0">
              <a:buNone/>
              <a:defRPr sz="1700" b="1"/>
            </a:lvl9pPr>
          </a:lstStyle>
          <a:p>
            <a:pPr lvl="0"/>
            <a:r>
              <a:rPr lang="zh-CN" altLang="en-US" smtClean="0"/>
              <a:t>单击此处编辑母版文本样式</a:t>
            </a:r>
          </a:p>
        </p:txBody>
      </p:sp>
      <p:sp>
        <p:nvSpPr>
          <p:cNvPr id="4" name="内容占位符 3"/>
          <p:cNvSpPr>
            <a:spLocks noGrp="1"/>
          </p:cNvSpPr>
          <p:nvPr>
            <p:ph sz="half" idx="2"/>
          </p:nvPr>
        </p:nvSpPr>
        <p:spPr>
          <a:xfrm>
            <a:off x="609521" y="2175379"/>
            <a:ext cx="5386216" cy="3952203"/>
          </a:xfrm>
          <a:prstGeom prst="rect">
            <a:avLst/>
          </a:prstGeom>
        </p:spPr>
        <p:txBody>
          <a:bodyPr lIns="96762" tIns="48381" rIns="96762" bIns="48381"/>
          <a:lstStyle>
            <a:lvl1pPr>
              <a:defRPr sz="2500"/>
            </a:lvl1pPr>
            <a:lvl2pPr>
              <a:defRPr sz="2100"/>
            </a:lvl2pPr>
            <a:lvl3pPr>
              <a:defRPr sz="1900"/>
            </a:lvl3pPr>
            <a:lvl4pPr>
              <a:defRPr sz="1700"/>
            </a:lvl4pPr>
            <a:lvl5pPr>
              <a:defRPr sz="1700"/>
            </a:lvl5pPr>
            <a:lvl6pPr>
              <a:defRPr sz="1700"/>
            </a:lvl6pPr>
            <a:lvl7pPr>
              <a:defRPr sz="1700"/>
            </a:lvl7pPr>
            <a:lvl8pPr>
              <a:defRPr sz="1700"/>
            </a:lvl8pPr>
            <a:lvl9pPr>
              <a:defRPr sz="17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2562" y="1535469"/>
            <a:ext cx="5388332" cy="639910"/>
          </a:xfrm>
          <a:prstGeom prst="rect">
            <a:avLst/>
          </a:prstGeom>
        </p:spPr>
        <p:txBody>
          <a:bodyPr lIns="96762" tIns="48381" rIns="96762" bIns="48381" anchor="b"/>
          <a:lstStyle>
            <a:lvl1pPr marL="0" indent="0">
              <a:buNone/>
              <a:defRPr sz="2500" b="1"/>
            </a:lvl1pPr>
            <a:lvl2pPr marL="483809" indent="0">
              <a:buNone/>
              <a:defRPr sz="2100" b="1"/>
            </a:lvl2pPr>
            <a:lvl3pPr marL="967618" indent="0">
              <a:buNone/>
              <a:defRPr sz="1900" b="1"/>
            </a:lvl3pPr>
            <a:lvl4pPr marL="1451427" indent="0">
              <a:buNone/>
              <a:defRPr sz="1700" b="1"/>
            </a:lvl4pPr>
            <a:lvl5pPr marL="1935236" indent="0">
              <a:buNone/>
              <a:defRPr sz="1700" b="1"/>
            </a:lvl5pPr>
            <a:lvl6pPr marL="2419045" indent="0">
              <a:buNone/>
              <a:defRPr sz="1700" b="1"/>
            </a:lvl6pPr>
            <a:lvl7pPr marL="2902854" indent="0">
              <a:buNone/>
              <a:defRPr sz="1700" b="1"/>
            </a:lvl7pPr>
            <a:lvl8pPr marL="3386663" indent="0">
              <a:buNone/>
              <a:defRPr sz="1700" b="1"/>
            </a:lvl8pPr>
            <a:lvl9pPr marL="3870472" indent="0">
              <a:buNone/>
              <a:defRPr sz="1700" b="1"/>
            </a:lvl9pPr>
          </a:lstStyle>
          <a:p>
            <a:pPr lvl="0"/>
            <a:r>
              <a:rPr lang="zh-CN" altLang="en-US" smtClean="0"/>
              <a:t>单击此处编辑母版文本样式</a:t>
            </a:r>
          </a:p>
        </p:txBody>
      </p:sp>
      <p:sp>
        <p:nvSpPr>
          <p:cNvPr id="6" name="内容占位符 5"/>
          <p:cNvSpPr>
            <a:spLocks noGrp="1"/>
          </p:cNvSpPr>
          <p:nvPr>
            <p:ph sz="quarter" idx="4"/>
          </p:nvPr>
        </p:nvSpPr>
        <p:spPr>
          <a:xfrm>
            <a:off x="6192562" y="2175379"/>
            <a:ext cx="5388332" cy="3952203"/>
          </a:xfrm>
          <a:prstGeom prst="rect">
            <a:avLst/>
          </a:prstGeom>
        </p:spPr>
        <p:txBody>
          <a:bodyPr lIns="96762" tIns="48381" rIns="96762" bIns="48381"/>
          <a:lstStyle>
            <a:lvl1pPr>
              <a:defRPr sz="2500"/>
            </a:lvl1pPr>
            <a:lvl2pPr>
              <a:defRPr sz="2100"/>
            </a:lvl2pPr>
            <a:lvl3pPr>
              <a:defRPr sz="1900"/>
            </a:lvl3pPr>
            <a:lvl4pPr>
              <a:defRPr sz="1700"/>
            </a:lvl4pPr>
            <a:lvl5pPr>
              <a:defRPr sz="1700"/>
            </a:lvl5pPr>
            <a:lvl6pPr>
              <a:defRPr sz="1700"/>
            </a:lvl6pPr>
            <a:lvl7pPr>
              <a:defRPr sz="1700"/>
            </a:lvl7pPr>
            <a:lvl8pPr>
              <a:defRPr sz="1700"/>
            </a:lvl8pPr>
            <a:lvl9pPr>
              <a:defRPr sz="17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a:xfrm>
            <a:off x="609521" y="6357823"/>
            <a:ext cx="2844430" cy="365209"/>
          </a:xfrm>
          <a:prstGeom prst="rect">
            <a:avLst/>
          </a:prstGeom>
        </p:spPr>
        <p:txBody>
          <a:bodyPr lIns="96762" tIns="48381" rIns="96762" bIns="48381"/>
          <a:lstStyle/>
          <a:p>
            <a:fld id="{530820CF-B880-4189-942D-D702A7CBA730}" type="datetimeFigureOut">
              <a:rPr lang="zh-CN" altLang="en-US" smtClean="0"/>
              <a:pPr/>
              <a:t>2020/8/24</a:t>
            </a:fld>
            <a:endParaRPr lang="zh-CN" altLang="en-US"/>
          </a:p>
        </p:txBody>
      </p:sp>
      <p:sp>
        <p:nvSpPr>
          <p:cNvPr id="8" name="页脚占位符 7"/>
          <p:cNvSpPr>
            <a:spLocks noGrp="1"/>
          </p:cNvSpPr>
          <p:nvPr>
            <p:ph type="ftr" sz="quarter" idx="11"/>
          </p:nvPr>
        </p:nvSpPr>
        <p:spPr>
          <a:xfrm>
            <a:off x="4165059" y="6357823"/>
            <a:ext cx="3860297" cy="365209"/>
          </a:xfrm>
          <a:prstGeom prst="rect">
            <a:avLst/>
          </a:prstGeom>
        </p:spPr>
        <p:txBody>
          <a:bodyPr lIns="96762" tIns="48381" rIns="96762" bIns="48381"/>
          <a:lstStyle/>
          <a:p>
            <a:endParaRPr lang="zh-CN" altLang="en-US"/>
          </a:p>
        </p:txBody>
      </p:sp>
      <p:sp>
        <p:nvSpPr>
          <p:cNvPr id="9" name="灯片编号占位符 8"/>
          <p:cNvSpPr>
            <a:spLocks noGrp="1"/>
          </p:cNvSpPr>
          <p:nvPr>
            <p:ph type="sldNum" sz="quarter" idx="12"/>
          </p:nvPr>
        </p:nvSpPr>
        <p:spPr>
          <a:xfrm>
            <a:off x="8736462" y="6357823"/>
            <a:ext cx="2844430" cy="365209"/>
          </a:xfrm>
          <a:prstGeom prst="rect">
            <a:avLst/>
          </a:prstGeom>
        </p:spPr>
        <p:txBody>
          <a:bodyPr lIns="96762" tIns="48381" rIns="96762" bIns="48381"/>
          <a:lstStyle/>
          <a:p>
            <a:fld id="{0C913308-F349-4B6D-A68A-DD1791B4A57B}" type="slidenum">
              <a:rPr lang="zh-CN" altLang="en-US" smtClean="0"/>
              <a:pPr/>
              <a:t>‹#›</a:t>
            </a:fld>
            <a:endParaRPr lang="zh-CN" altLang="en-US"/>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522" y="273113"/>
            <a:ext cx="4010562" cy="1162319"/>
          </a:xfrm>
          <a:prstGeom prst="rect">
            <a:avLst/>
          </a:prstGeom>
        </p:spPr>
        <p:txBody>
          <a:bodyPr lIns="96762" tIns="48381" rIns="96762" bIns="48381" anchor="b"/>
          <a:lstStyle>
            <a:lvl1pPr algn="l">
              <a:defRPr sz="21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6112" y="273114"/>
            <a:ext cx="6814780" cy="5854468"/>
          </a:xfrm>
          <a:prstGeom prst="rect">
            <a:avLst/>
          </a:prstGeom>
        </p:spPr>
        <p:txBody>
          <a:bodyPr lIns="96762" tIns="48381" rIns="96762" bIns="48381"/>
          <a:lstStyle>
            <a:lvl1pPr>
              <a:defRPr sz="3400"/>
            </a:lvl1pPr>
            <a:lvl2pPr>
              <a:defRPr sz="3000"/>
            </a:lvl2pPr>
            <a:lvl3pPr>
              <a:defRPr sz="2500"/>
            </a:lvl3pPr>
            <a:lvl4pPr>
              <a:defRPr sz="2100"/>
            </a:lvl4pPr>
            <a:lvl5pPr>
              <a:defRPr sz="2100"/>
            </a:lvl5pPr>
            <a:lvl6pPr>
              <a:defRPr sz="2100"/>
            </a:lvl6pPr>
            <a:lvl7pPr>
              <a:defRPr sz="2100"/>
            </a:lvl7pPr>
            <a:lvl8pPr>
              <a:defRPr sz="2100"/>
            </a:lvl8pPr>
            <a:lvl9pPr>
              <a:defRPr sz="21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522" y="1435433"/>
            <a:ext cx="4010562" cy="4692149"/>
          </a:xfrm>
          <a:prstGeom prst="rect">
            <a:avLst/>
          </a:prstGeom>
        </p:spPr>
        <p:txBody>
          <a:bodyPr lIns="96762" tIns="48381" rIns="96762" bIns="48381"/>
          <a:lstStyle>
            <a:lvl1pPr marL="0" indent="0">
              <a:buNone/>
              <a:defRPr sz="1500"/>
            </a:lvl1pPr>
            <a:lvl2pPr marL="483809" indent="0">
              <a:buNone/>
              <a:defRPr sz="1300"/>
            </a:lvl2pPr>
            <a:lvl3pPr marL="967618" indent="0">
              <a:buNone/>
              <a:defRPr sz="1100"/>
            </a:lvl3pPr>
            <a:lvl4pPr marL="1451427" indent="0">
              <a:buNone/>
              <a:defRPr sz="1000"/>
            </a:lvl4pPr>
            <a:lvl5pPr marL="1935236" indent="0">
              <a:buNone/>
              <a:defRPr sz="1000"/>
            </a:lvl5pPr>
            <a:lvl6pPr marL="2419045" indent="0">
              <a:buNone/>
              <a:defRPr sz="1000"/>
            </a:lvl6pPr>
            <a:lvl7pPr marL="2902854" indent="0">
              <a:buNone/>
              <a:defRPr sz="1000"/>
            </a:lvl7pPr>
            <a:lvl8pPr marL="3386663" indent="0">
              <a:buNone/>
              <a:defRPr sz="1000"/>
            </a:lvl8pPr>
            <a:lvl9pPr marL="3870472"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a:xfrm>
            <a:off x="609521" y="6357823"/>
            <a:ext cx="2844430" cy="365209"/>
          </a:xfrm>
          <a:prstGeom prst="rect">
            <a:avLst/>
          </a:prstGeom>
        </p:spPr>
        <p:txBody>
          <a:bodyPr lIns="96762" tIns="48381" rIns="96762" bIns="48381"/>
          <a:lstStyle/>
          <a:p>
            <a:fld id="{530820CF-B880-4189-942D-D702A7CBA730}" type="datetimeFigureOut">
              <a:rPr lang="zh-CN" altLang="en-US" smtClean="0"/>
              <a:pPr/>
              <a:t>2020/8/24</a:t>
            </a:fld>
            <a:endParaRPr lang="zh-CN" altLang="en-US"/>
          </a:p>
        </p:txBody>
      </p:sp>
      <p:sp>
        <p:nvSpPr>
          <p:cNvPr id="6" name="页脚占位符 5"/>
          <p:cNvSpPr>
            <a:spLocks noGrp="1"/>
          </p:cNvSpPr>
          <p:nvPr>
            <p:ph type="ftr" sz="quarter" idx="11"/>
          </p:nvPr>
        </p:nvSpPr>
        <p:spPr>
          <a:xfrm>
            <a:off x="4165059" y="6357823"/>
            <a:ext cx="3860297" cy="365209"/>
          </a:xfrm>
          <a:prstGeom prst="rect">
            <a:avLst/>
          </a:prstGeom>
        </p:spPr>
        <p:txBody>
          <a:bodyPr lIns="96762" tIns="48381" rIns="96762" bIns="48381"/>
          <a:lstStyle/>
          <a:p>
            <a:endParaRPr lang="zh-CN" altLang="en-US"/>
          </a:p>
        </p:txBody>
      </p:sp>
      <p:sp>
        <p:nvSpPr>
          <p:cNvPr id="7" name="灯片编号占位符 6"/>
          <p:cNvSpPr>
            <a:spLocks noGrp="1"/>
          </p:cNvSpPr>
          <p:nvPr>
            <p:ph type="sldNum" sz="quarter" idx="12"/>
          </p:nvPr>
        </p:nvSpPr>
        <p:spPr>
          <a:xfrm>
            <a:off x="8736462" y="6357823"/>
            <a:ext cx="2844430" cy="365209"/>
          </a:xfrm>
          <a:prstGeom prst="rect">
            <a:avLst/>
          </a:prstGeom>
        </p:spPr>
        <p:txBody>
          <a:bodyPr lIns="96762" tIns="48381" rIns="96762" bIns="48381"/>
          <a:lstStyle/>
          <a:p>
            <a:fld id="{0C913308-F349-4B6D-A68A-DD1791B4A57B}" type="slidenum">
              <a:rPr lang="zh-CN" altLang="en-US" smtClean="0"/>
              <a:pPr/>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406" y="4801712"/>
            <a:ext cx="7314248" cy="566869"/>
          </a:xfrm>
          <a:prstGeom prst="rect">
            <a:avLst/>
          </a:prstGeom>
        </p:spPr>
        <p:txBody>
          <a:bodyPr lIns="96762" tIns="48381" rIns="96762" bIns="48381" anchor="b"/>
          <a:lstStyle>
            <a:lvl1pPr algn="l">
              <a:defRPr sz="21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89406" y="612918"/>
            <a:ext cx="7314248" cy="4115753"/>
          </a:xfrm>
          <a:prstGeom prst="rect">
            <a:avLst/>
          </a:prstGeom>
        </p:spPr>
        <p:txBody>
          <a:bodyPr lIns="96762" tIns="48381" rIns="96762" bIns="48381"/>
          <a:lstStyle>
            <a:lvl1pPr marL="0" indent="0">
              <a:buNone/>
              <a:defRPr sz="3400"/>
            </a:lvl1pPr>
            <a:lvl2pPr marL="483809" indent="0">
              <a:buNone/>
              <a:defRPr sz="3000"/>
            </a:lvl2pPr>
            <a:lvl3pPr marL="967618" indent="0">
              <a:buNone/>
              <a:defRPr sz="2500"/>
            </a:lvl3pPr>
            <a:lvl4pPr marL="1451427" indent="0">
              <a:buNone/>
              <a:defRPr sz="2100"/>
            </a:lvl4pPr>
            <a:lvl5pPr marL="1935236" indent="0">
              <a:buNone/>
              <a:defRPr sz="2100"/>
            </a:lvl5pPr>
            <a:lvl6pPr marL="2419045" indent="0">
              <a:buNone/>
              <a:defRPr sz="2100"/>
            </a:lvl6pPr>
            <a:lvl7pPr marL="2902854" indent="0">
              <a:buNone/>
              <a:defRPr sz="2100"/>
            </a:lvl7pPr>
            <a:lvl8pPr marL="3386663" indent="0">
              <a:buNone/>
              <a:defRPr sz="2100"/>
            </a:lvl8pPr>
            <a:lvl9pPr marL="3870472" indent="0">
              <a:buNone/>
              <a:defRPr sz="2100"/>
            </a:lvl9pPr>
          </a:lstStyle>
          <a:p>
            <a:endParaRPr lang="zh-CN" altLang="en-US"/>
          </a:p>
        </p:txBody>
      </p:sp>
      <p:sp>
        <p:nvSpPr>
          <p:cNvPr id="4" name="文本占位符 3"/>
          <p:cNvSpPr>
            <a:spLocks noGrp="1"/>
          </p:cNvSpPr>
          <p:nvPr>
            <p:ph type="body" sz="half" idx="2"/>
          </p:nvPr>
        </p:nvSpPr>
        <p:spPr>
          <a:xfrm>
            <a:off x="2389406" y="5368581"/>
            <a:ext cx="7314248" cy="805048"/>
          </a:xfrm>
          <a:prstGeom prst="rect">
            <a:avLst/>
          </a:prstGeom>
        </p:spPr>
        <p:txBody>
          <a:bodyPr lIns="96762" tIns="48381" rIns="96762" bIns="48381"/>
          <a:lstStyle>
            <a:lvl1pPr marL="0" indent="0">
              <a:buNone/>
              <a:defRPr sz="1500"/>
            </a:lvl1pPr>
            <a:lvl2pPr marL="483809" indent="0">
              <a:buNone/>
              <a:defRPr sz="1300"/>
            </a:lvl2pPr>
            <a:lvl3pPr marL="967618" indent="0">
              <a:buNone/>
              <a:defRPr sz="1100"/>
            </a:lvl3pPr>
            <a:lvl4pPr marL="1451427" indent="0">
              <a:buNone/>
              <a:defRPr sz="1000"/>
            </a:lvl4pPr>
            <a:lvl5pPr marL="1935236" indent="0">
              <a:buNone/>
              <a:defRPr sz="1000"/>
            </a:lvl5pPr>
            <a:lvl6pPr marL="2419045" indent="0">
              <a:buNone/>
              <a:defRPr sz="1000"/>
            </a:lvl6pPr>
            <a:lvl7pPr marL="2902854" indent="0">
              <a:buNone/>
              <a:defRPr sz="1000"/>
            </a:lvl7pPr>
            <a:lvl8pPr marL="3386663" indent="0">
              <a:buNone/>
              <a:defRPr sz="1000"/>
            </a:lvl8pPr>
            <a:lvl9pPr marL="3870472"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a:xfrm>
            <a:off x="609521" y="6357823"/>
            <a:ext cx="2844430" cy="365209"/>
          </a:xfrm>
          <a:prstGeom prst="rect">
            <a:avLst/>
          </a:prstGeom>
        </p:spPr>
        <p:txBody>
          <a:bodyPr lIns="96762" tIns="48381" rIns="96762" bIns="48381"/>
          <a:lstStyle/>
          <a:p>
            <a:fld id="{530820CF-B880-4189-942D-D702A7CBA730}" type="datetimeFigureOut">
              <a:rPr lang="zh-CN" altLang="en-US" smtClean="0"/>
              <a:pPr/>
              <a:t>2020/8/24</a:t>
            </a:fld>
            <a:endParaRPr lang="zh-CN" altLang="en-US"/>
          </a:p>
        </p:txBody>
      </p:sp>
      <p:sp>
        <p:nvSpPr>
          <p:cNvPr id="6" name="页脚占位符 5"/>
          <p:cNvSpPr>
            <a:spLocks noGrp="1"/>
          </p:cNvSpPr>
          <p:nvPr>
            <p:ph type="ftr" sz="quarter" idx="11"/>
          </p:nvPr>
        </p:nvSpPr>
        <p:spPr>
          <a:xfrm>
            <a:off x="4165059" y="6357823"/>
            <a:ext cx="3860297" cy="365209"/>
          </a:xfrm>
          <a:prstGeom prst="rect">
            <a:avLst/>
          </a:prstGeom>
        </p:spPr>
        <p:txBody>
          <a:bodyPr lIns="96762" tIns="48381" rIns="96762" bIns="48381"/>
          <a:lstStyle/>
          <a:p>
            <a:endParaRPr lang="zh-CN" altLang="en-US"/>
          </a:p>
        </p:txBody>
      </p:sp>
      <p:sp>
        <p:nvSpPr>
          <p:cNvPr id="7" name="灯片编号占位符 6"/>
          <p:cNvSpPr>
            <a:spLocks noGrp="1"/>
          </p:cNvSpPr>
          <p:nvPr>
            <p:ph type="sldNum" sz="quarter" idx="12"/>
          </p:nvPr>
        </p:nvSpPr>
        <p:spPr>
          <a:xfrm>
            <a:off x="8736462" y="6357823"/>
            <a:ext cx="2844430" cy="365209"/>
          </a:xfrm>
          <a:prstGeom prst="rect">
            <a:avLst/>
          </a:prstGeom>
        </p:spPr>
        <p:txBody>
          <a:bodyPr lIns="96762" tIns="48381" rIns="96762" bIns="48381"/>
          <a:lstStyle/>
          <a:p>
            <a:fld id="{0C913308-F349-4B6D-A68A-DD1791B4A57B}" type="slidenum">
              <a:rPr lang="zh-CN" altLang="en-US" smtClean="0"/>
              <a:pPr/>
              <a:t>‹#›</a:t>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609521" y="274703"/>
            <a:ext cx="10971372" cy="1143264"/>
          </a:xfrm>
          <a:prstGeom prst="rect">
            <a:avLst/>
          </a:prstGeom>
        </p:spPr>
        <p:txBody>
          <a:bodyPr lIns="96762" tIns="48381" rIns="96762" bIns="48381"/>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521" y="1600571"/>
            <a:ext cx="10971372" cy="4527011"/>
          </a:xfrm>
          <a:prstGeom prst="rect">
            <a:avLst/>
          </a:prstGeom>
        </p:spPr>
        <p:txBody>
          <a:bodyPr vert="eaVert" lIns="96762" tIns="48381" rIns="96762" bIns="48381"/>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a:xfrm>
            <a:off x="609521" y="6357823"/>
            <a:ext cx="2844430" cy="365209"/>
          </a:xfrm>
          <a:prstGeom prst="rect">
            <a:avLst/>
          </a:prstGeom>
        </p:spPr>
        <p:txBody>
          <a:bodyPr lIns="96762" tIns="48381" rIns="96762" bIns="48381"/>
          <a:lstStyle/>
          <a:p>
            <a:fld id="{530820CF-B880-4189-942D-D702A7CBA730}" type="datetimeFigureOut">
              <a:rPr lang="zh-CN" altLang="en-US" smtClean="0"/>
              <a:pPr/>
              <a:t>2020/8/24</a:t>
            </a:fld>
            <a:endParaRPr lang="zh-CN" altLang="en-US"/>
          </a:p>
        </p:txBody>
      </p:sp>
      <p:sp>
        <p:nvSpPr>
          <p:cNvPr id="5" name="页脚占位符 4"/>
          <p:cNvSpPr>
            <a:spLocks noGrp="1"/>
          </p:cNvSpPr>
          <p:nvPr>
            <p:ph type="ftr" sz="quarter" idx="11"/>
          </p:nvPr>
        </p:nvSpPr>
        <p:spPr>
          <a:xfrm>
            <a:off x="4165059" y="6357823"/>
            <a:ext cx="3860297" cy="365209"/>
          </a:xfrm>
          <a:prstGeom prst="rect">
            <a:avLst/>
          </a:prstGeom>
        </p:spPr>
        <p:txBody>
          <a:bodyPr lIns="96762" tIns="48381" rIns="96762" bIns="48381"/>
          <a:lstStyle/>
          <a:p>
            <a:endParaRPr lang="zh-CN" altLang="en-US"/>
          </a:p>
        </p:txBody>
      </p:sp>
      <p:sp>
        <p:nvSpPr>
          <p:cNvPr id="6" name="灯片编号占位符 5"/>
          <p:cNvSpPr>
            <a:spLocks noGrp="1"/>
          </p:cNvSpPr>
          <p:nvPr>
            <p:ph type="sldNum" sz="quarter" idx="12"/>
          </p:nvPr>
        </p:nvSpPr>
        <p:spPr>
          <a:xfrm>
            <a:off x="8736462" y="6357823"/>
            <a:ext cx="2844430" cy="365209"/>
          </a:xfrm>
          <a:prstGeom prst="rect">
            <a:avLst/>
          </a:prstGeom>
        </p:spPr>
        <p:txBody>
          <a:bodyPr lIns="96762" tIns="48381" rIns="96762" bIns="48381"/>
          <a:lstStyle/>
          <a:p>
            <a:fld id="{0C913308-F349-4B6D-A68A-DD1791B4A57B}" type="slidenum">
              <a:rPr lang="zh-CN" altLang="en-US" smtClean="0"/>
              <a:pPr/>
              <a:t>‹#›</a:t>
            </a:fld>
            <a:endParaRPr lang="zh-CN" alt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8050" y="274702"/>
            <a:ext cx="2742843" cy="5852880"/>
          </a:xfrm>
          <a:prstGeom prst="rect">
            <a:avLst/>
          </a:prstGeom>
        </p:spPr>
        <p:txBody>
          <a:bodyPr vert="eaVert" lIns="96762" tIns="48381" rIns="96762" bIns="48381"/>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521" y="274702"/>
            <a:ext cx="8025355" cy="5852880"/>
          </a:xfrm>
          <a:prstGeom prst="rect">
            <a:avLst/>
          </a:prstGeom>
        </p:spPr>
        <p:txBody>
          <a:bodyPr vert="eaVert" lIns="96762" tIns="48381" rIns="96762" bIns="48381"/>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a:xfrm>
            <a:off x="609521" y="6357823"/>
            <a:ext cx="2844430" cy="365209"/>
          </a:xfrm>
          <a:prstGeom prst="rect">
            <a:avLst/>
          </a:prstGeom>
        </p:spPr>
        <p:txBody>
          <a:bodyPr lIns="96762" tIns="48381" rIns="96762" bIns="48381"/>
          <a:lstStyle/>
          <a:p>
            <a:fld id="{530820CF-B880-4189-942D-D702A7CBA730}" type="datetimeFigureOut">
              <a:rPr lang="zh-CN" altLang="en-US" smtClean="0"/>
              <a:pPr/>
              <a:t>2020/8/24</a:t>
            </a:fld>
            <a:endParaRPr lang="zh-CN" altLang="en-US"/>
          </a:p>
        </p:txBody>
      </p:sp>
      <p:sp>
        <p:nvSpPr>
          <p:cNvPr id="5" name="页脚占位符 4"/>
          <p:cNvSpPr>
            <a:spLocks noGrp="1"/>
          </p:cNvSpPr>
          <p:nvPr>
            <p:ph type="ftr" sz="quarter" idx="11"/>
          </p:nvPr>
        </p:nvSpPr>
        <p:spPr>
          <a:xfrm>
            <a:off x="4165059" y="6357823"/>
            <a:ext cx="3860297" cy="365209"/>
          </a:xfrm>
          <a:prstGeom prst="rect">
            <a:avLst/>
          </a:prstGeom>
        </p:spPr>
        <p:txBody>
          <a:bodyPr lIns="96762" tIns="48381" rIns="96762" bIns="48381"/>
          <a:lstStyle/>
          <a:p>
            <a:endParaRPr lang="zh-CN" altLang="en-US"/>
          </a:p>
        </p:txBody>
      </p:sp>
      <p:sp>
        <p:nvSpPr>
          <p:cNvPr id="6" name="灯片编号占位符 5"/>
          <p:cNvSpPr>
            <a:spLocks noGrp="1"/>
          </p:cNvSpPr>
          <p:nvPr>
            <p:ph type="sldNum" sz="quarter" idx="12"/>
          </p:nvPr>
        </p:nvSpPr>
        <p:spPr>
          <a:xfrm>
            <a:off x="8736462" y="6357823"/>
            <a:ext cx="2844430" cy="365209"/>
          </a:xfrm>
          <a:prstGeom prst="rect">
            <a:avLst/>
          </a:prstGeom>
        </p:spPr>
        <p:txBody>
          <a:bodyPr lIns="96762" tIns="48381" rIns="96762" bIns="48381"/>
          <a:lstStyle/>
          <a:p>
            <a:fld id="{0C913308-F349-4B6D-A68A-DD1791B4A57B}" type="slidenum">
              <a:rPr lang="zh-CN" altLang="en-US" smtClean="0"/>
              <a:pPr/>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3" name="图片 2"/>
          <p:cNvPicPr>
            <a:picLocks noChangeAspect="1"/>
          </p:cNvPicPr>
          <p:nvPr userDrawn="1"/>
        </p:nvPicPr>
        <p:blipFill>
          <a:blip r:embed="rId15">
            <a:extLst>
              <a:ext uri="{28A0092B-C50C-407E-A947-70E740481C1C}">
                <a14:useLocalDpi xmlns:a14="http://schemas.microsoft.com/office/drawing/2010/main" xmlns="" val="0"/>
              </a:ext>
            </a:extLst>
          </a:blip>
          <a:stretch>
            <a:fillRect/>
          </a:stretch>
        </p:blipFill>
        <p:spPr>
          <a:xfrm>
            <a:off x="0" y="0"/>
            <a:ext cx="12192000" cy="6858000"/>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72" r:id="rId4"/>
    <p:sldLayoutId id="2147483673"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Lst>
  <p:txStyles>
    <p:titleStyle>
      <a:lvl1pPr algn="ctr" defTabSz="967618" rtl="0" eaLnBrk="1" latinLnBrk="0" hangingPunct="1">
        <a:spcBef>
          <a:spcPct val="0"/>
        </a:spcBef>
        <a:buNone/>
        <a:defRPr sz="4700" kern="1200">
          <a:solidFill>
            <a:schemeClr val="tx1"/>
          </a:solidFill>
          <a:latin typeface="+mj-lt"/>
          <a:ea typeface="+mj-ea"/>
          <a:cs typeface="+mj-cs"/>
        </a:defRPr>
      </a:lvl1pPr>
    </p:titleStyle>
    <p:bodyStyle>
      <a:lvl1pPr marL="362857" indent="-362857" algn="l" defTabSz="967618" rtl="0" eaLnBrk="1" latinLnBrk="0" hangingPunct="1">
        <a:spcBef>
          <a:spcPct val="20000"/>
        </a:spcBef>
        <a:buFont typeface="Arial" pitchFamily="34" charset="0"/>
        <a:buChar char="•"/>
        <a:defRPr sz="3400" kern="1200">
          <a:solidFill>
            <a:schemeClr val="tx1"/>
          </a:solidFill>
          <a:latin typeface="+mn-lt"/>
          <a:ea typeface="+mn-ea"/>
          <a:cs typeface="+mn-cs"/>
        </a:defRPr>
      </a:lvl1pPr>
      <a:lvl2pPr marL="786190" indent="-302381" algn="l" defTabSz="967618" rtl="0" eaLnBrk="1" latinLnBrk="0" hangingPunct="1">
        <a:spcBef>
          <a:spcPct val="20000"/>
        </a:spcBef>
        <a:buFont typeface="Arial" pitchFamily="34" charset="0"/>
        <a:buChar char="–"/>
        <a:defRPr sz="3000" kern="1200">
          <a:solidFill>
            <a:schemeClr val="tx1"/>
          </a:solidFill>
          <a:latin typeface="+mn-lt"/>
          <a:ea typeface="+mn-ea"/>
          <a:cs typeface="+mn-cs"/>
        </a:defRPr>
      </a:lvl2pPr>
      <a:lvl3pPr marL="1209523" indent="-241905" algn="l" defTabSz="967618" rtl="0" eaLnBrk="1" latinLnBrk="0" hangingPunct="1">
        <a:spcBef>
          <a:spcPct val="20000"/>
        </a:spcBef>
        <a:buFont typeface="Arial" pitchFamily="34" charset="0"/>
        <a:buChar char="•"/>
        <a:defRPr sz="2500" kern="1200">
          <a:solidFill>
            <a:schemeClr val="tx1"/>
          </a:solidFill>
          <a:latin typeface="+mn-lt"/>
          <a:ea typeface="+mn-ea"/>
          <a:cs typeface="+mn-cs"/>
        </a:defRPr>
      </a:lvl3pPr>
      <a:lvl4pPr marL="1693332" indent="-241905" algn="l" defTabSz="967618" rtl="0" eaLnBrk="1" latinLnBrk="0" hangingPunct="1">
        <a:spcBef>
          <a:spcPct val="20000"/>
        </a:spcBef>
        <a:buFont typeface="Arial" pitchFamily="34" charset="0"/>
        <a:buChar char="–"/>
        <a:defRPr sz="2100" kern="1200">
          <a:solidFill>
            <a:schemeClr val="tx1"/>
          </a:solidFill>
          <a:latin typeface="+mn-lt"/>
          <a:ea typeface="+mn-ea"/>
          <a:cs typeface="+mn-cs"/>
        </a:defRPr>
      </a:lvl4pPr>
      <a:lvl5pPr marL="2177141" indent="-241905" algn="l" defTabSz="967618" rtl="0" eaLnBrk="1" latinLnBrk="0" hangingPunct="1">
        <a:spcBef>
          <a:spcPct val="20000"/>
        </a:spcBef>
        <a:buFont typeface="Arial" pitchFamily="34" charset="0"/>
        <a:buChar char="»"/>
        <a:defRPr sz="2100" kern="1200">
          <a:solidFill>
            <a:schemeClr val="tx1"/>
          </a:solidFill>
          <a:latin typeface="+mn-lt"/>
          <a:ea typeface="+mn-ea"/>
          <a:cs typeface="+mn-cs"/>
        </a:defRPr>
      </a:lvl5pPr>
      <a:lvl6pPr marL="2660950" indent="-241905" algn="l" defTabSz="967618" rtl="0" eaLnBrk="1" latinLnBrk="0" hangingPunct="1">
        <a:spcBef>
          <a:spcPct val="20000"/>
        </a:spcBef>
        <a:buFont typeface="Arial" pitchFamily="34" charset="0"/>
        <a:buChar char="•"/>
        <a:defRPr sz="2100" kern="1200">
          <a:solidFill>
            <a:schemeClr val="tx1"/>
          </a:solidFill>
          <a:latin typeface="+mn-lt"/>
          <a:ea typeface="+mn-ea"/>
          <a:cs typeface="+mn-cs"/>
        </a:defRPr>
      </a:lvl6pPr>
      <a:lvl7pPr marL="3144759" indent="-241905" algn="l" defTabSz="967618" rtl="0" eaLnBrk="1" latinLnBrk="0" hangingPunct="1">
        <a:spcBef>
          <a:spcPct val="20000"/>
        </a:spcBef>
        <a:buFont typeface="Arial" pitchFamily="34" charset="0"/>
        <a:buChar char="•"/>
        <a:defRPr sz="2100" kern="1200">
          <a:solidFill>
            <a:schemeClr val="tx1"/>
          </a:solidFill>
          <a:latin typeface="+mn-lt"/>
          <a:ea typeface="+mn-ea"/>
          <a:cs typeface="+mn-cs"/>
        </a:defRPr>
      </a:lvl7pPr>
      <a:lvl8pPr marL="3628568" indent="-241905" algn="l" defTabSz="967618" rtl="0" eaLnBrk="1" latinLnBrk="0" hangingPunct="1">
        <a:spcBef>
          <a:spcPct val="20000"/>
        </a:spcBef>
        <a:buFont typeface="Arial" pitchFamily="34" charset="0"/>
        <a:buChar char="•"/>
        <a:defRPr sz="2100" kern="1200">
          <a:solidFill>
            <a:schemeClr val="tx1"/>
          </a:solidFill>
          <a:latin typeface="+mn-lt"/>
          <a:ea typeface="+mn-ea"/>
          <a:cs typeface="+mn-cs"/>
        </a:defRPr>
      </a:lvl8pPr>
      <a:lvl9pPr marL="4112377" indent="-241905" algn="l" defTabSz="967618" rtl="0" eaLnBrk="1" latinLnBrk="0" hangingPunct="1">
        <a:spcBef>
          <a:spcPct val="20000"/>
        </a:spcBef>
        <a:buFont typeface="Arial" pitchFamily="34" charset="0"/>
        <a:buChar char="•"/>
        <a:defRPr sz="2100" kern="1200">
          <a:solidFill>
            <a:schemeClr val="tx1"/>
          </a:solidFill>
          <a:latin typeface="+mn-lt"/>
          <a:ea typeface="+mn-ea"/>
          <a:cs typeface="+mn-cs"/>
        </a:defRPr>
      </a:lvl9pPr>
    </p:bodyStyle>
    <p:otherStyle>
      <a:defPPr>
        <a:defRPr lang="zh-CN"/>
      </a:defPPr>
      <a:lvl1pPr marL="0" algn="l" defTabSz="967618" rtl="0" eaLnBrk="1" latinLnBrk="0" hangingPunct="1">
        <a:defRPr sz="1900" kern="1200">
          <a:solidFill>
            <a:schemeClr val="tx1"/>
          </a:solidFill>
          <a:latin typeface="+mn-lt"/>
          <a:ea typeface="+mn-ea"/>
          <a:cs typeface="+mn-cs"/>
        </a:defRPr>
      </a:lvl1pPr>
      <a:lvl2pPr marL="483809" algn="l" defTabSz="967618" rtl="0" eaLnBrk="1" latinLnBrk="0" hangingPunct="1">
        <a:defRPr sz="1900" kern="1200">
          <a:solidFill>
            <a:schemeClr val="tx1"/>
          </a:solidFill>
          <a:latin typeface="+mn-lt"/>
          <a:ea typeface="+mn-ea"/>
          <a:cs typeface="+mn-cs"/>
        </a:defRPr>
      </a:lvl2pPr>
      <a:lvl3pPr marL="967618" algn="l" defTabSz="967618" rtl="0" eaLnBrk="1" latinLnBrk="0" hangingPunct="1">
        <a:defRPr sz="1900" kern="1200">
          <a:solidFill>
            <a:schemeClr val="tx1"/>
          </a:solidFill>
          <a:latin typeface="+mn-lt"/>
          <a:ea typeface="+mn-ea"/>
          <a:cs typeface="+mn-cs"/>
        </a:defRPr>
      </a:lvl3pPr>
      <a:lvl4pPr marL="1451427" algn="l" defTabSz="967618" rtl="0" eaLnBrk="1" latinLnBrk="0" hangingPunct="1">
        <a:defRPr sz="1900" kern="1200">
          <a:solidFill>
            <a:schemeClr val="tx1"/>
          </a:solidFill>
          <a:latin typeface="+mn-lt"/>
          <a:ea typeface="+mn-ea"/>
          <a:cs typeface="+mn-cs"/>
        </a:defRPr>
      </a:lvl4pPr>
      <a:lvl5pPr marL="1935236" algn="l" defTabSz="967618" rtl="0" eaLnBrk="1" latinLnBrk="0" hangingPunct="1">
        <a:defRPr sz="1900" kern="1200">
          <a:solidFill>
            <a:schemeClr val="tx1"/>
          </a:solidFill>
          <a:latin typeface="+mn-lt"/>
          <a:ea typeface="+mn-ea"/>
          <a:cs typeface="+mn-cs"/>
        </a:defRPr>
      </a:lvl5pPr>
      <a:lvl6pPr marL="2419045" algn="l" defTabSz="967618" rtl="0" eaLnBrk="1" latinLnBrk="0" hangingPunct="1">
        <a:defRPr sz="1900" kern="1200">
          <a:solidFill>
            <a:schemeClr val="tx1"/>
          </a:solidFill>
          <a:latin typeface="+mn-lt"/>
          <a:ea typeface="+mn-ea"/>
          <a:cs typeface="+mn-cs"/>
        </a:defRPr>
      </a:lvl6pPr>
      <a:lvl7pPr marL="2902854" algn="l" defTabSz="967618" rtl="0" eaLnBrk="1" latinLnBrk="0" hangingPunct="1">
        <a:defRPr sz="1900" kern="1200">
          <a:solidFill>
            <a:schemeClr val="tx1"/>
          </a:solidFill>
          <a:latin typeface="+mn-lt"/>
          <a:ea typeface="+mn-ea"/>
          <a:cs typeface="+mn-cs"/>
        </a:defRPr>
      </a:lvl7pPr>
      <a:lvl8pPr marL="3386663" algn="l" defTabSz="967618" rtl="0" eaLnBrk="1" latinLnBrk="0" hangingPunct="1">
        <a:defRPr sz="1900" kern="1200">
          <a:solidFill>
            <a:schemeClr val="tx1"/>
          </a:solidFill>
          <a:latin typeface="+mn-lt"/>
          <a:ea typeface="+mn-ea"/>
          <a:cs typeface="+mn-cs"/>
        </a:defRPr>
      </a:lvl8pPr>
      <a:lvl9pPr marL="3870472" algn="l" defTabSz="967618" rtl="0" eaLnBrk="1" latinLnBrk="0" hangingPunct="1">
        <a:defRPr sz="19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8.png"/><Relationship Id="rId7" Type="http://schemas.openxmlformats.org/officeDocument/2006/relationships/image" Target="../media/image1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10.png"/><Relationship Id="rId4" Type="http://schemas.openxmlformats.org/officeDocument/2006/relationships/image" Target="../media/image9.png"/><Relationship Id="rId9" Type="http://schemas.openxmlformats.org/officeDocument/2006/relationships/image" Target="../media/image7.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3.xml"/><Relationship Id="rId5" Type="http://schemas.openxmlformats.org/officeDocument/2006/relationships/image" Target="../media/image15.png"/><Relationship Id="rId4" Type="http://schemas.openxmlformats.org/officeDocument/2006/relationships/image" Target="../media/image14.png"/></Relationships>
</file>

<file path=ppt/slides/_rels/slide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xml"/><Relationship Id="rId1" Type="http://schemas.openxmlformats.org/officeDocument/2006/relationships/slideLayout" Target="../slideLayouts/slideLayout3.xml"/><Relationship Id="rId5" Type="http://schemas.openxmlformats.org/officeDocument/2006/relationships/image" Target="../media/image14.png"/><Relationship Id="rId4" Type="http://schemas.openxmlformats.org/officeDocument/2006/relationships/image" Target="../media/image17.png"/></Relationships>
</file>

<file path=ppt/slides/_rels/slide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6.xml"/><Relationship Id="rId1" Type="http://schemas.openxmlformats.org/officeDocument/2006/relationships/slideLayout" Target="../slideLayouts/slideLayout3.xml"/><Relationship Id="rId5" Type="http://schemas.openxmlformats.org/officeDocument/2006/relationships/image" Target="../media/image21.png"/><Relationship Id="rId4" Type="http://schemas.microsoft.com/office/2007/relationships/hdphoto" Target="../media/hdphoto2.wdp"/></Relationships>
</file>

<file path=ppt/slides/_rels/slide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3.png"/><Relationship Id="rId7"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3.xml"/><Relationship Id="rId6" Type="http://schemas.openxmlformats.org/officeDocument/2006/relationships/image" Target="../media/image4.png"/><Relationship Id="rId5" Type="http://schemas.openxmlformats.org/officeDocument/2006/relationships/image" Target="../media/image17.png"/><Relationship Id="rId4" Type="http://schemas.openxmlformats.org/officeDocument/2006/relationships/image" Target="../media/image16.png"/><Relationship Id="rId9" Type="http://schemas.openxmlformats.org/officeDocument/2006/relationships/image" Target="../media/image5.png"/></Relationships>
</file>

<file path=ppt/slides/_rels/slide1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0.xml"/><Relationship Id="rId1" Type="http://schemas.openxmlformats.org/officeDocument/2006/relationships/slideLayout" Target="../slideLayouts/slideLayout3.xml"/><Relationship Id="rId6" Type="http://schemas.openxmlformats.org/officeDocument/2006/relationships/image" Target="../media/image11.png"/><Relationship Id="rId5" Type="http://schemas.openxmlformats.org/officeDocument/2006/relationships/image" Target="../media/image3.png"/><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1.xml"/><Relationship Id="rId1" Type="http://schemas.openxmlformats.org/officeDocument/2006/relationships/slideLayout" Target="../slideLayouts/slideLayout3.xml"/><Relationship Id="rId6" Type="http://schemas.openxmlformats.org/officeDocument/2006/relationships/image" Target="../media/image26.png"/><Relationship Id="rId5" Type="http://schemas.openxmlformats.org/officeDocument/2006/relationships/image" Target="../media/image3.png"/><Relationship Id="rId4" Type="http://schemas.microsoft.com/office/2007/relationships/hdphoto" Target="../media/hdphoto3.wdp"/></Relationships>
</file>

<file path=ppt/slides/_rels/slide1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2.xml"/><Relationship Id="rId1" Type="http://schemas.openxmlformats.org/officeDocument/2006/relationships/slideLayout" Target="../slideLayouts/slideLayout3.xml"/><Relationship Id="rId5" Type="http://schemas.openxmlformats.org/officeDocument/2006/relationships/image" Target="../media/image28.jpeg"/><Relationship Id="rId4" Type="http://schemas.microsoft.com/office/2007/relationships/hdphoto" Target="../media/hdphoto4.wdp"/></Relationships>
</file>

<file path=ppt/slides/_rels/slide1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3.png"/><Relationship Id="rId7" Type="http://schemas.openxmlformats.org/officeDocument/2006/relationships/image" Target="../media/image12.png"/><Relationship Id="rId2" Type="http://schemas.openxmlformats.org/officeDocument/2006/relationships/notesSlide" Target="../notesSlides/notesSlide15.xml"/><Relationship Id="rId1" Type="http://schemas.openxmlformats.org/officeDocument/2006/relationships/slideLayout" Target="../slideLayouts/slideLayout3.xml"/><Relationship Id="rId6" Type="http://schemas.openxmlformats.org/officeDocument/2006/relationships/image" Target="../media/image4.png"/><Relationship Id="rId5" Type="http://schemas.openxmlformats.org/officeDocument/2006/relationships/image" Target="../media/image17.png"/><Relationship Id="rId4" Type="http://schemas.openxmlformats.org/officeDocument/2006/relationships/image" Target="../media/image16.png"/><Relationship Id="rId9" Type="http://schemas.openxmlformats.org/officeDocument/2006/relationships/image" Target="../media/image5.png"/></Relationships>
</file>

<file path=ppt/slides/_rels/slide1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8.xml"/><Relationship Id="rId1" Type="http://schemas.openxmlformats.org/officeDocument/2006/relationships/slideLayout" Target="../slideLayouts/slideLayout3.xml"/><Relationship Id="rId5" Type="http://schemas.openxmlformats.org/officeDocument/2006/relationships/image" Target="../media/image35.png"/><Relationship Id="rId4" Type="http://schemas.openxmlformats.org/officeDocument/2006/relationships/image" Target="../media/image34.png"/></Relationships>
</file>

<file path=ppt/slides/_rels/slide1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9.xml"/><Relationship Id="rId1" Type="http://schemas.openxmlformats.org/officeDocument/2006/relationships/slideLayout" Target="../slideLayouts/slideLayout3.xml"/><Relationship Id="rId4" Type="http://schemas.microsoft.com/office/2007/relationships/hdphoto" Target="../media/hdphoto5.wdp"/></Relationships>
</file>

<file path=ppt/slides/_rels/slide20.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3.png"/><Relationship Id="rId7" Type="http://schemas.openxmlformats.org/officeDocument/2006/relationships/image" Target="../media/image12.png"/><Relationship Id="rId2" Type="http://schemas.openxmlformats.org/officeDocument/2006/relationships/notesSlide" Target="../notesSlides/notesSlide20.xml"/><Relationship Id="rId1" Type="http://schemas.openxmlformats.org/officeDocument/2006/relationships/slideLayout" Target="../slideLayouts/slideLayout3.xml"/><Relationship Id="rId6" Type="http://schemas.openxmlformats.org/officeDocument/2006/relationships/image" Target="../media/image4.png"/><Relationship Id="rId5" Type="http://schemas.openxmlformats.org/officeDocument/2006/relationships/image" Target="../media/image17.png"/><Relationship Id="rId4" Type="http://schemas.openxmlformats.org/officeDocument/2006/relationships/image" Target="../media/image16.png"/><Relationship Id="rId9" Type="http://schemas.openxmlformats.org/officeDocument/2006/relationships/image" Target="../media/image5.png"/></Relationships>
</file>

<file path=ppt/slides/_rels/slide2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2.xml"/><Relationship Id="rId1" Type="http://schemas.openxmlformats.org/officeDocument/2006/relationships/slideLayout" Target="../slideLayouts/slideLayout3.xml"/><Relationship Id="rId4" Type="http://schemas.openxmlformats.org/officeDocument/2006/relationships/image" Target="../media/image6.png"/></Relationships>
</file>

<file path=ppt/slides/_rels/slide2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3.xml"/><Relationship Id="rId1" Type="http://schemas.openxmlformats.org/officeDocument/2006/relationships/slideLayout" Target="../slideLayouts/slideLayout3.xml"/><Relationship Id="rId5" Type="http://schemas.openxmlformats.org/officeDocument/2006/relationships/image" Target="../media/image6.png"/><Relationship Id="rId4" Type="http://schemas.microsoft.com/office/2007/relationships/hdphoto" Target="../media/hdphoto6.wdp"/></Relationships>
</file>

<file path=ppt/slides/_rels/slide24.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4.xml"/><Relationship Id="rId1" Type="http://schemas.openxmlformats.org/officeDocument/2006/relationships/slideLayout" Target="../slideLayouts/slideLayout3.xml"/><Relationship Id="rId4" Type="http://schemas.openxmlformats.org/officeDocument/2006/relationships/image" Target="../media/image41.jpeg"/></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4.png"/><Relationship Id="rId2" Type="http://schemas.openxmlformats.org/officeDocument/2006/relationships/notesSlide" Target="../notesSlides/notesSlide25.xml"/><Relationship Id="rId1" Type="http://schemas.openxmlformats.org/officeDocument/2006/relationships/slideLayout" Target="../slideLayouts/slideLayout5.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25474" y="1"/>
            <a:ext cx="3744416" cy="2709714"/>
          </a:xfrm>
          <a:prstGeom prst="rect">
            <a:avLst/>
          </a:prstGeom>
        </p:spPr>
      </p:pic>
      <p:pic>
        <p:nvPicPr>
          <p:cNvPr id="10" name="图片 9"/>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flipH="1">
            <a:off x="8478093" y="1"/>
            <a:ext cx="3737793" cy="2845660"/>
          </a:xfrm>
          <a:prstGeom prst="rect">
            <a:avLst/>
          </a:prstGeom>
        </p:spPr>
      </p:pic>
      <p:pic>
        <p:nvPicPr>
          <p:cNvPr id="11" name="图片 10"/>
          <p:cNvPicPr>
            <a:picLocks noChangeAspect="1"/>
          </p:cNvPicPr>
          <p:nvPr/>
        </p:nvPicPr>
        <p:blipFill rotWithShape="1">
          <a:blip r:embed="rId4"/>
          <a:srcRect t="30087"/>
          <a:stretch/>
        </p:blipFill>
        <p:spPr>
          <a:xfrm>
            <a:off x="4129949" y="-21265"/>
            <a:ext cx="3932102" cy="2730979"/>
          </a:xfrm>
          <a:prstGeom prst="rect">
            <a:avLst/>
          </a:prstGeom>
        </p:spPr>
      </p:pic>
      <p:sp>
        <p:nvSpPr>
          <p:cNvPr id="12" name="文本框 18"/>
          <p:cNvSpPr txBox="1"/>
          <p:nvPr/>
        </p:nvSpPr>
        <p:spPr>
          <a:xfrm>
            <a:off x="1846734" y="2919348"/>
            <a:ext cx="8218917" cy="1446550"/>
          </a:xfrm>
          <a:prstGeom prst="rect">
            <a:avLst/>
          </a:prstGeom>
          <a:noFill/>
        </p:spPr>
        <p:txBody>
          <a:bodyPr wrap="none" rtlCol="0">
            <a:spAutoFit/>
          </a:bodyPr>
          <a:lstStyle/>
          <a:p>
            <a:pPr defTabSz="457200"/>
            <a:r>
              <a:rPr lang="en-US" altLang="zh-CN" sz="8800" dirty="0" smtClean="0">
                <a:solidFill>
                  <a:srgbClr val="C00000"/>
                </a:solidFill>
                <a:latin typeface="华文隶书" panose="02010800040101010101" pitchFamily="2" charset="-122"/>
                <a:ea typeface="华文隶书" panose="02010800040101010101" pitchFamily="2" charset="-122"/>
                <a:cs typeface="阿里巴巴普惠体 H" panose="00020600040101010101" pitchFamily="18" charset="-122"/>
              </a:rPr>
              <a:t>XX</a:t>
            </a:r>
            <a:r>
              <a:rPr lang="zh-CN" altLang="en-US" sz="8800" dirty="0" smtClean="0">
                <a:solidFill>
                  <a:srgbClr val="C00000"/>
                </a:solidFill>
                <a:latin typeface="华文隶书" panose="02010800040101010101" pitchFamily="2" charset="-122"/>
                <a:ea typeface="华文隶书" panose="02010800040101010101" pitchFamily="2" charset="-122"/>
                <a:cs typeface="阿里巴巴普惠体 H" panose="00020600040101010101" pitchFamily="18" charset="-122"/>
              </a:rPr>
              <a:t>新年</a:t>
            </a:r>
            <a:r>
              <a:rPr lang="zh-CN" altLang="en-US" sz="8800" dirty="0" smtClean="0">
                <a:solidFill>
                  <a:srgbClr val="C00000"/>
                </a:solidFill>
                <a:latin typeface="华文隶书" panose="02010800040101010101" pitchFamily="2" charset="-122"/>
                <a:ea typeface="华文隶书" panose="02010800040101010101" pitchFamily="2" charset="-122"/>
                <a:cs typeface="阿里巴巴普惠体 H" panose="00020600040101010101" pitchFamily="18" charset="-122"/>
              </a:rPr>
              <a:t>年会模板</a:t>
            </a:r>
            <a:endParaRPr lang="zh-CN" altLang="en-US" sz="8800" dirty="0">
              <a:solidFill>
                <a:srgbClr val="C00000"/>
              </a:solidFill>
              <a:latin typeface="华文隶书" panose="02010800040101010101" pitchFamily="2" charset="-122"/>
              <a:ea typeface="华文隶书" panose="02010800040101010101" pitchFamily="2" charset="-122"/>
              <a:cs typeface="阿里巴巴普惠体 H" panose="00020600040101010101" pitchFamily="18" charset="-122"/>
            </a:endParaRPr>
          </a:p>
        </p:txBody>
      </p:sp>
      <p:sp>
        <p:nvSpPr>
          <p:cNvPr id="15" name="圆角矩形 14"/>
          <p:cNvSpPr/>
          <p:nvPr/>
        </p:nvSpPr>
        <p:spPr>
          <a:xfrm>
            <a:off x="4289804" y="4676761"/>
            <a:ext cx="3533594" cy="769257"/>
          </a:xfrm>
          <a:prstGeom prst="roundRect">
            <a:avLst>
              <a:gd name="adj" fmla="val 17807"/>
            </a:avLst>
          </a:prstGeom>
          <a:blipFill dpi="0" rotWithShape="1">
            <a:blip r:embed="rId5"/>
            <a:srcRect/>
            <a:tile tx="0" ty="0" sx="100000" sy="100000" flip="none" algn="tl"/>
          </a:blip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zh-CN" altLang="en-US" sz="2400" b="0"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rPr>
              <a:t>汇报人</a:t>
            </a:r>
            <a:r>
              <a:rPr kumimoji="0" lang="zh-CN" altLang="en-US" sz="2400" b="0"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rPr>
              <a:t>：</a:t>
            </a:r>
            <a:r>
              <a:rPr kumimoji="0" lang="en-US" altLang="zh-CN" sz="2400" b="0"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rPr>
              <a:t>PPT</a:t>
            </a:r>
            <a:endParaRPr kumimoji="0" lang="zh-CN" altLang="en-US" sz="2400" b="0"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pic>
        <p:nvPicPr>
          <p:cNvPr id="18" name="图片 17">
            <a:extLst>
              <a:ext uri="{FF2B5EF4-FFF2-40B4-BE49-F238E27FC236}">
                <a16:creationId xmlns="" xmlns:a14="http://schemas.microsoft.com/office/drawing/2010/main" xmlns:p14="http://schemas.microsoft.com/office/powerpoint/2010/main" xmlns:a16="http://schemas.microsoft.com/office/drawing/2014/main" id="{4BFF4230-F15C-431E-88BD-CE655C9C1F67}"/>
              </a:ext>
            </a:extLst>
          </p:cNvPr>
          <p:cNvPicPr>
            <a:picLocks noChangeAspect="1"/>
          </p:cNvPicPr>
          <p:nvPr/>
        </p:nvPicPr>
        <p:blipFill rotWithShape="1">
          <a:blip r:embed="rId6" cstate="print">
            <a:extLst>
              <a:ext uri="{28A0092B-C50C-407E-A947-70E740481C1C}">
                <a14:useLocalDpi xmlns:a14="http://schemas.microsoft.com/office/drawing/2010/main" xmlns="" val="0"/>
              </a:ext>
            </a:extLst>
          </a:blip>
          <a:srcRect l="8889" t="37639" r="53535" b="30139"/>
          <a:stretch/>
        </p:blipFill>
        <p:spPr>
          <a:xfrm>
            <a:off x="110159" y="5703270"/>
            <a:ext cx="1088503" cy="678852"/>
          </a:xfrm>
          <a:prstGeom prst="rect">
            <a:avLst/>
          </a:prstGeom>
        </p:spPr>
      </p:pic>
      <p:pic>
        <p:nvPicPr>
          <p:cNvPr id="20" name="图片 19">
            <a:extLst>
              <a:ext uri="{FF2B5EF4-FFF2-40B4-BE49-F238E27FC236}">
                <a16:creationId xmlns="" xmlns:a14="http://schemas.microsoft.com/office/drawing/2010/main" xmlns:p14="http://schemas.microsoft.com/office/powerpoint/2010/main" xmlns:a16="http://schemas.microsoft.com/office/drawing/2014/main" id="{6B464B86-C99D-466D-8942-EB2716FFF841}"/>
              </a:ext>
            </a:extLst>
          </p:cNvPr>
          <p:cNvPicPr>
            <a:picLocks noChangeAspect="1"/>
          </p:cNvPicPr>
          <p:nvPr/>
        </p:nvPicPr>
        <p:blipFill rotWithShape="1">
          <a:blip r:embed="rId6" cstate="print">
            <a:extLst>
              <a:ext uri="{28A0092B-C50C-407E-A947-70E740481C1C}">
                <a14:useLocalDpi xmlns:a14="http://schemas.microsoft.com/office/drawing/2010/main" xmlns="" val="0"/>
              </a:ext>
            </a:extLst>
          </a:blip>
          <a:srcRect l="8889" t="37639" r="53535" b="30139"/>
          <a:stretch/>
        </p:blipFill>
        <p:spPr>
          <a:xfrm>
            <a:off x="10983367" y="5847286"/>
            <a:ext cx="1088503" cy="678852"/>
          </a:xfrm>
          <a:prstGeom prst="rect">
            <a:avLst/>
          </a:prstGeom>
        </p:spPr>
      </p:pic>
      <p:pic>
        <p:nvPicPr>
          <p:cNvPr id="22" name="图片 21">
            <a:extLst>
              <a:ext uri="{FF2B5EF4-FFF2-40B4-BE49-F238E27FC236}">
                <a16:creationId xmlns="" xmlns:a14="http://schemas.microsoft.com/office/drawing/2010/main" xmlns:p14="http://schemas.microsoft.com/office/powerpoint/2010/main" xmlns:a16="http://schemas.microsoft.com/office/drawing/2014/main" id="{43804092-761D-4D41-8F8E-54F10A8D08F0}"/>
              </a:ext>
            </a:extLst>
          </p:cNvPr>
          <p:cNvPicPr>
            <a:picLocks noChangeAspect="1"/>
          </p:cNvPicPr>
          <p:nvPr/>
        </p:nvPicPr>
        <p:blipFill rotWithShape="1">
          <a:blip r:embed="rId7" cstate="print">
            <a:extLst>
              <a:ext uri="{28A0092B-C50C-407E-A947-70E740481C1C}">
                <a14:useLocalDpi xmlns:a14="http://schemas.microsoft.com/office/drawing/2010/main" xmlns="" val="0"/>
              </a:ext>
            </a:extLst>
          </a:blip>
          <a:srcRect l="8889" t="37639" r="53535" b="30139"/>
          <a:stretch/>
        </p:blipFill>
        <p:spPr>
          <a:xfrm>
            <a:off x="3450557" y="6116408"/>
            <a:ext cx="772441" cy="481738"/>
          </a:xfrm>
          <a:prstGeom prst="rect">
            <a:avLst/>
          </a:prstGeom>
        </p:spPr>
      </p:pic>
      <p:pic>
        <p:nvPicPr>
          <p:cNvPr id="24" name="图片 23">
            <a:extLst>
              <a:ext uri="{FF2B5EF4-FFF2-40B4-BE49-F238E27FC236}">
                <a16:creationId xmlns="" xmlns:a14="http://schemas.microsoft.com/office/drawing/2010/main" xmlns:p14="http://schemas.microsoft.com/office/powerpoint/2010/main" xmlns:a16="http://schemas.microsoft.com/office/drawing/2014/main" id="{315DA658-1DC0-4D08-8824-79CE86C06C1B}"/>
              </a:ext>
            </a:extLst>
          </p:cNvPr>
          <p:cNvPicPr>
            <a:picLocks noChangeAspect="1"/>
          </p:cNvPicPr>
          <p:nvPr/>
        </p:nvPicPr>
        <p:blipFill rotWithShape="1">
          <a:blip r:embed="rId8" cstate="print">
            <a:extLst>
              <a:ext uri="{28A0092B-C50C-407E-A947-70E740481C1C}">
                <a14:useLocalDpi xmlns:a14="http://schemas.microsoft.com/office/drawing/2010/main" xmlns="" val="0"/>
              </a:ext>
            </a:extLst>
          </a:blip>
          <a:srcRect l="8889" t="37639" r="53535" b="30139"/>
          <a:stretch/>
        </p:blipFill>
        <p:spPr>
          <a:xfrm>
            <a:off x="8403652" y="6166098"/>
            <a:ext cx="427858" cy="266836"/>
          </a:xfrm>
          <a:prstGeom prst="rect">
            <a:avLst/>
          </a:prstGeom>
        </p:spPr>
      </p:pic>
      <p:pic>
        <p:nvPicPr>
          <p:cNvPr id="13" name="图片 12"/>
          <p:cNvPicPr>
            <a:picLocks noChangeAspect="1"/>
          </p:cNvPicPr>
          <p:nvPr/>
        </p:nvPicPr>
        <p:blipFill>
          <a:blip r:embed="rId9" cstate="print">
            <a:extLst>
              <a:ext uri="{28A0092B-C50C-407E-A947-70E740481C1C}">
                <a14:useLocalDpi xmlns:a14="http://schemas.microsoft.com/office/drawing/2010/main" xmlns="" val="0"/>
              </a:ext>
            </a:extLst>
          </a:blip>
          <a:stretch>
            <a:fillRect/>
          </a:stretch>
        </p:blipFill>
        <p:spPr>
          <a:xfrm>
            <a:off x="0" y="5853837"/>
            <a:ext cx="12192000" cy="1011607"/>
          </a:xfrm>
          <a:prstGeom prst="rect">
            <a:avLst/>
          </a:prstGeom>
        </p:spPr>
      </p:pic>
    </p:spTree>
    <p:extLst>
      <p:ext uri="{BB962C8B-B14F-4D97-AF65-F5344CB8AC3E}">
        <p14:creationId xmlns:p14="http://schemas.microsoft.com/office/powerpoint/2010/main" xmlns="" val="218322708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矩形 28">
            <a:extLst>
              <a:ext uri="{FF2B5EF4-FFF2-40B4-BE49-F238E27FC236}">
                <a16:creationId xmlns="" xmlns:a14="http://schemas.microsoft.com/office/drawing/2010/main" xmlns:p14="http://schemas.microsoft.com/office/powerpoint/2010/main" xmlns:a16="http://schemas.microsoft.com/office/drawing/2014/main" id="{3041D5E3-5865-401F-93CB-70C180DA872C}"/>
              </a:ext>
            </a:extLst>
          </p:cNvPr>
          <p:cNvSpPr/>
          <p:nvPr/>
        </p:nvSpPr>
        <p:spPr>
          <a:xfrm>
            <a:off x="1251386" y="1057275"/>
            <a:ext cx="9689229" cy="4743450"/>
          </a:xfrm>
          <a:prstGeom prst="rect">
            <a:avLst/>
          </a:prstGeom>
          <a:solidFill>
            <a:sysClr val="window" lastClr="FFFFFF"/>
          </a:solidFill>
          <a:ln w="12700" cap="flat" cmpd="sng" algn="ctr">
            <a:noFill/>
            <a:prstDash val="solid"/>
            <a:miter lim="800000"/>
          </a:ln>
          <a:effectLst>
            <a:outerShdw blurRad="63500" sx="101000" sy="101000" algn="c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smtClean="0">
              <a:ln>
                <a:noFill/>
              </a:ln>
              <a:solidFill>
                <a:prstClr val="white"/>
              </a:solidFill>
              <a:effectLst/>
              <a:uLnTx/>
              <a:uFillTx/>
              <a:latin typeface="Calibri"/>
              <a:ea typeface="微软雅黑"/>
              <a:cs typeface="+mn-cs"/>
            </a:endParaRPr>
          </a:p>
        </p:txBody>
      </p:sp>
      <p:pic>
        <p:nvPicPr>
          <p:cNvPr id="30" name="图片 29">
            <a:extLst>
              <a:ext uri="{FF2B5EF4-FFF2-40B4-BE49-F238E27FC236}">
                <a16:creationId xmlns="" xmlns:a14="http://schemas.microsoft.com/office/drawing/2010/main" xmlns:p14="http://schemas.microsoft.com/office/powerpoint/2010/main" xmlns:a16="http://schemas.microsoft.com/office/drawing/2014/main" id="{54AEFB09-DD29-48A1-B760-A9324722477D}"/>
              </a:ext>
            </a:extLst>
          </p:cNvPr>
          <p:cNvPicPr>
            <a:picLocks noChangeAspect="1"/>
          </p:cNvPicPr>
          <p:nvPr/>
        </p:nvPicPr>
        <p:blipFill rotWithShape="1">
          <a:blip r:embed="rId3" cstate="print">
            <a:extLst>
              <a:ext uri="{28A0092B-C50C-407E-A947-70E740481C1C}">
                <a14:useLocalDpi xmlns:a14="http://schemas.microsoft.com/office/drawing/2010/main" xmlns="" val="0"/>
              </a:ext>
            </a:extLst>
          </a:blip>
          <a:srcRect l="11667" t="22325" r="9606" b="16164"/>
          <a:stretch/>
        </p:blipFill>
        <p:spPr>
          <a:xfrm>
            <a:off x="5072810" y="4729689"/>
            <a:ext cx="2046381" cy="1130332"/>
          </a:xfrm>
          <a:prstGeom prst="rect">
            <a:avLst/>
          </a:prstGeom>
        </p:spPr>
      </p:pic>
      <p:grpSp>
        <p:nvGrpSpPr>
          <p:cNvPr id="31" name="组合 30">
            <a:extLst>
              <a:ext uri="{FF2B5EF4-FFF2-40B4-BE49-F238E27FC236}">
                <a16:creationId xmlns="" xmlns:a14="http://schemas.microsoft.com/office/drawing/2010/main" xmlns:p14="http://schemas.microsoft.com/office/powerpoint/2010/main" xmlns:a16="http://schemas.microsoft.com/office/drawing/2014/main" id="{9A89C8E0-B38B-4FB1-A8B7-03F168D317BB}"/>
              </a:ext>
            </a:extLst>
          </p:cNvPr>
          <p:cNvGrpSpPr/>
          <p:nvPr/>
        </p:nvGrpSpPr>
        <p:grpSpPr>
          <a:xfrm>
            <a:off x="5000625" y="229217"/>
            <a:ext cx="2190750" cy="2028963"/>
            <a:chOff x="156010" y="2351569"/>
            <a:chExt cx="2190750" cy="2028963"/>
          </a:xfrm>
        </p:grpSpPr>
        <p:pic>
          <p:nvPicPr>
            <p:cNvPr id="32" name="图片 31">
              <a:extLst>
                <a:ext uri="{FF2B5EF4-FFF2-40B4-BE49-F238E27FC236}">
                  <a16:creationId xmlns="" xmlns:a14="http://schemas.microsoft.com/office/drawing/2010/main" xmlns:p14="http://schemas.microsoft.com/office/powerpoint/2010/main" xmlns:a16="http://schemas.microsoft.com/office/drawing/2014/main" id="{42842B2E-F214-431C-845E-46FA7A3C434E}"/>
                </a:ext>
              </a:extLst>
            </p:cNvPr>
            <p:cNvPicPr>
              <a:picLocks noChangeAspect="1"/>
            </p:cNvPicPr>
            <p:nvPr/>
          </p:nvPicPr>
          <p:blipFill rotWithShape="1">
            <a:blip r:embed="rId4">
              <a:extLst>
                <a:ext uri="{28A0092B-C50C-407E-A947-70E740481C1C}">
                  <a14:useLocalDpi xmlns:a14="http://schemas.microsoft.com/office/drawing/2010/main" xmlns="" val="0"/>
                </a:ext>
              </a:extLst>
            </a:blip>
            <a:srcRect l="18295" t="59328" r="557" b="851"/>
            <a:stretch/>
          </p:blipFill>
          <p:spPr>
            <a:xfrm>
              <a:off x="156010" y="2351569"/>
              <a:ext cx="2190750" cy="2028963"/>
            </a:xfrm>
            <a:prstGeom prst="rect">
              <a:avLst/>
            </a:prstGeom>
          </p:spPr>
        </p:pic>
        <p:sp>
          <p:nvSpPr>
            <p:cNvPr id="33" name="文本框 25">
              <a:extLst>
                <a:ext uri="{FF2B5EF4-FFF2-40B4-BE49-F238E27FC236}">
                  <a16:creationId xmlns="" xmlns:a14="http://schemas.microsoft.com/office/drawing/2010/main" xmlns:p14="http://schemas.microsoft.com/office/powerpoint/2010/main" xmlns:a16="http://schemas.microsoft.com/office/drawing/2014/main" id="{AD05BFCB-2E61-465E-A9F3-F654C027203F}"/>
                </a:ext>
              </a:extLst>
            </p:cNvPr>
            <p:cNvSpPr txBox="1"/>
            <p:nvPr/>
          </p:nvSpPr>
          <p:spPr>
            <a:xfrm>
              <a:off x="552631" y="2981329"/>
              <a:ext cx="1397508" cy="769441"/>
            </a:xfrm>
            <a:prstGeom prst="rect">
              <a:avLst/>
            </a:prstGeom>
            <a:noFill/>
          </p:spPr>
          <p:txBody>
            <a:bodyPr wrap="square" rtlCol="0">
              <a:spAutoFit/>
            </a:bodyPr>
            <a:lstStyle/>
            <a:p>
              <a:pPr algn="ctr" defTabSz="914400"/>
              <a:r>
                <a:rPr lang="zh-CN" altLang="en-US" sz="4400" dirty="0">
                  <a:solidFill>
                    <a:prstClr val="white"/>
                  </a:solidFill>
                  <a:effectLst>
                    <a:outerShdw blurRad="38100" dist="38100" dir="2700000" algn="tl">
                      <a:srgbClr val="000000">
                        <a:alpha val="43137"/>
                      </a:srgbClr>
                    </a:outerShdw>
                  </a:effectLst>
                  <a:latin typeface="字魂110号-武林江湖体" panose="00000500000000000000" pitchFamily="2" charset="-122"/>
                  <a:ea typeface="字魂110号-武林江湖体" panose="00000500000000000000" pitchFamily="2" charset="-122"/>
                </a:rPr>
                <a:t>目录</a:t>
              </a:r>
            </a:p>
          </p:txBody>
        </p:sp>
      </p:grpSp>
      <p:sp>
        <p:nvSpPr>
          <p:cNvPr id="34" name="文本框 2">
            <a:extLst>
              <a:ext uri="{FF2B5EF4-FFF2-40B4-BE49-F238E27FC236}">
                <a16:creationId xmlns="" xmlns:a14="http://schemas.microsoft.com/office/drawing/2010/main" xmlns:p14="http://schemas.microsoft.com/office/powerpoint/2010/main" xmlns:a16="http://schemas.microsoft.com/office/drawing/2014/main" id="{430798D7-3D59-4A4A-8BA3-905B9A5F3A02}"/>
              </a:ext>
            </a:extLst>
          </p:cNvPr>
          <p:cNvSpPr txBox="1"/>
          <p:nvPr/>
        </p:nvSpPr>
        <p:spPr>
          <a:xfrm>
            <a:off x="1863043" y="3414767"/>
            <a:ext cx="2071689" cy="954107"/>
          </a:xfrm>
          <a:prstGeom prst="rect">
            <a:avLst/>
          </a:prstGeom>
          <a:noFill/>
        </p:spPr>
        <p:txBody>
          <a:bodyPr wrap="square" rtlCol="0">
            <a:spAutoFit/>
          </a:bodyPr>
          <a:lstStyle/>
          <a:p>
            <a:pPr algn="ctr" defTabSz="914400"/>
            <a:r>
              <a:rPr lang="zh-CN" altLang="en-US" sz="2800" spc="200" dirty="0">
                <a:solidFill>
                  <a:prstClr val="black">
                    <a:lumMod val="65000"/>
                    <a:lumOff val="35000"/>
                  </a:prstClr>
                </a:solidFill>
                <a:latin typeface="华文隶书" panose="02010800040101010101" pitchFamily="2" charset="-122"/>
                <a:ea typeface="华文隶书" panose="02010800040101010101" pitchFamily="2" charset="-122"/>
              </a:rPr>
              <a:t>年会流程</a:t>
            </a:r>
            <a:endParaRPr lang="en-US" altLang="zh-CN" sz="2800" spc="200" dirty="0">
              <a:solidFill>
                <a:prstClr val="black">
                  <a:lumMod val="65000"/>
                  <a:lumOff val="35000"/>
                </a:prstClr>
              </a:solidFill>
              <a:latin typeface="华文隶书" panose="02010800040101010101" pitchFamily="2" charset="-122"/>
              <a:ea typeface="华文隶书" panose="02010800040101010101" pitchFamily="2" charset="-122"/>
            </a:endParaRPr>
          </a:p>
          <a:p>
            <a:pPr algn="ctr" defTabSz="914400"/>
            <a:r>
              <a:rPr lang="zh-CN" altLang="en-US" sz="2800" spc="200" dirty="0">
                <a:solidFill>
                  <a:prstClr val="black">
                    <a:lumMod val="65000"/>
                    <a:lumOff val="35000"/>
                  </a:prstClr>
                </a:solidFill>
                <a:latin typeface="华文隶书" panose="02010800040101010101" pitchFamily="2" charset="-122"/>
                <a:ea typeface="华文隶书" panose="02010800040101010101" pitchFamily="2" charset="-122"/>
              </a:rPr>
              <a:t>介绍</a:t>
            </a:r>
          </a:p>
        </p:txBody>
      </p:sp>
      <p:grpSp>
        <p:nvGrpSpPr>
          <p:cNvPr id="35" name="组合 34">
            <a:extLst>
              <a:ext uri="{FF2B5EF4-FFF2-40B4-BE49-F238E27FC236}">
                <a16:creationId xmlns="" xmlns:a14="http://schemas.microsoft.com/office/drawing/2010/main" xmlns:p14="http://schemas.microsoft.com/office/powerpoint/2010/main" xmlns:a16="http://schemas.microsoft.com/office/drawing/2014/main" id="{4727FF0B-C66A-4801-8AAD-4F37D5F4D044}"/>
              </a:ext>
            </a:extLst>
          </p:cNvPr>
          <p:cNvGrpSpPr/>
          <p:nvPr/>
        </p:nvGrpSpPr>
        <p:grpSpPr>
          <a:xfrm>
            <a:off x="2524946" y="2627106"/>
            <a:ext cx="747885" cy="728365"/>
            <a:chOff x="3459869" y="2309522"/>
            <a:chExt cx="747885" cy="728365"/>
          </a:xfrm>
        </p:grpSpPr>
        <p:sp>
          <p:nvSpPr>
            <p:cNvPr id="36" name="椭圆 35">
              <a:extLst>
                <a:ext uri="{FF2B5EF4-FFF2-40B4-BE49-F238E27FC236}">
                  <a16:creationId xmlns="" xmlns:a14="http://schemas.microsoft.com/office/drawing/2010/main" xmlns:p14="http://schemas.microsoft.com/office/powerpoint/2010/main" xmlns:a16="http://schemas.microsoft.com/office/drawing/2014/main" id="{BA3579F9-95F9-4F0D-97F7-5166D819691F}"/>
                </a:ext>
              </a:extLst>
            </p:cNvPr>
            <p:cNvSpPr/>
            <p:nvPr/>
          </p:nvSpPr>
          <p:spPr>
            <a:xfrm>
              <a:off x="3476624" y="2323511"/>
              <a:ext cx="714376" cy="714376"/>
            </a:xfrm>
            <a:prstGeom prst="ellipse">
              <a:avLst/>
            </a:prstGeom>
            <a:solidFill>
              <a:srgbClr val="D600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Calibri"/>
                <a:ea typeface="微软雅黑"/>
                <a:cs typeface="+mn-cs"/>
              </a:endParaRPr>
            </a:p>
          </p:txBody>
        </p:sp>
        <p:sp>
          <p:nvSpPr>
            <p:cNvPr id="37" name="文本框 1">
              <a:extLst>
                <a:ext uri="{FF2B5EF4-FFF2-40B4-BE49-F238E27FC236}">
                  <a16:creationId xmlns="" xmlns:a14="http://schemas.microsoft.com/office/drawing/2010/main" xmlns:p14="http://schemas.microsoft.com/office/powerpoint/2010/main" xmlns:a16="http://schemas.microsoft.com/office/drawing/2014/main" id="{64CBE0FC-35EC-4056-95B1-C2D26E987A17}"/>
                </a:ext>
              </a:extLst>
            </p:cNvPr>
            <p:cNvSpPr txBox="1"/>
            <p:nvPr/>
          </p:nvSpPr>
          <p:spPr>
            <a:xfrm>
              <a:off x="3459869" y="2309522"/>
              <a:ext cx="747885" cy="646331"/>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3600" b="0" i="0" u="none" strike="noStrike" kern="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字魂110号-武林江湖体" panose="00000500000000000000" pitchFamily="2" charset="-122"/>
                  <a:ea typeface="字魂110号-武林江湖体" panose="00000500000000000000" pitchFamily="2" charset="-122"/>
                </a:rPr>
                <a:t>壹</a:t>
              </a:r>
            </a:p>
          </p:txBody>
        </p:sp>
      </p:grpSp>
      <p:grpSp>
        <p:nvGrpSpPr>
          <p:cNvPr id="38" name="组合 37">
            <a:extLst>
              <a:ext uri="{FF2B5EF4-FFF2-40B4-BE49-F238E27FC236}">
                <a16:creationId xmlns="" xmlns:a14="http://schemas.microsoft.com/office/drawing/2010/main" xmlns:p14="http://schemas.microsoft.com/office/powerpoint/2010/main" xmlns:a16="http://schemas.microsoft.com/office/drawing/2014/main" id="{FF21DD3D-5542-48A0-A004-C484CCD3B558}"/>
              </a:ext>
            </a:extLst>
          </p:cNvPr>
          <p:cNvGrpSpPr/>
          <p:nvPr/>
        </p:nvGrpSpPr>
        <p:grpSpPr>
          <a:xfrm>
            <a:off x="4724721" y="2627106"/>
            <a:ext cx="747885" cy="728365"/>
            <a:chOff x="5348003" y="2309522"/>
            <a:chExt cx="747885" cy="728365"/>
          </a:xfrm>
        </p:grpSpPr>
        <p:sp>
          <p:nvSpPr>
            <p:cNvPr id="39" name="椭圆 38">
              <a:extLst>
                <a:ext uri="{FF2B5EF4-FFF2-40B4-BE49-F238E27FC236}">
                  <a16:creationId xmlns="" xmlns:a14="http://schemas.microsoft.com/office/drawing/2010/main" xmlns:p14="http://schemas.microsoft.com/office/powerpoint/2010/main" xmlns:a16="http://schemas.microsoft.com/office/drawing/2014/main" id="{FB992B7F-34EE-46E3-A1D2-F2EBAF4FFBD1}"/>
                </a:ext>
              </a:extLst>
            </p:cNvPr>
            <p:cNvSpPr/>
            <p:nvPr/>
          </p:nvSpPr>
          <p:spPr>
            <a:xfrm>
              <a:off x="5367865" y="2323511"/>
              <a:ext cx="714376" cy="714376"/>
            </a:xfrm>
            <a:prstGeom prst="ellipse">
              <a:avLst/>
            </a:prstGeom>
            <a:solidFill>
              <a:srgbClr val="D600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Calibri"/>
                <a:ea typeface="微软雅黑"/>
                <a:cs typeface="+mn-cs"/>
              </a:endParaRPr>
            </a:p>
          </p:txBody>
        </p:sp>
        <p:sp>
          <p:nvSpPr>
            <p:cNvPr id="40" name="文本框 14">
              <a:extLst>
                <a:ext uri="{FF2B5EF4-FFF2-40B4-BE49-F238E27FC236}">
                  <a16:creationId xmlns="" xmlns:a14="http://schemas.microsoft.com/office/drawing/2010/main" xmlns:p14="http://schemas.microsoft.com/office/powerpoint/2010/main" xmlns:a16="http://schemas.microsoft.com/office/drawing/2014/main" id="{07600680-81FD-444E-AF9E-12D41177BCC7}"/>
                </a:ext>
              </a:extLst>
            </p:cNvPr>
            <p:cNvSpPr txBox="1"/>
            <p:nvPr/>
          </p:nvSpPr>
          <p:spPr>
            <a:xfrm>
              <a:off x="5348003" y="2309522"/>
              <a:ext cx="747885" cy="646331"/>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3600" b="0" i="0" u="none" strike="noStrike" kern="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字魂110号-武林江湖体" panose="00000500000000000000" pitchFamily="2" charset="-122"/>
                  <a:ea typeface="字魂110号-武林江湖体" panose="00000500000000000000" pitchFamily="2" charset="-122"/>
                </a:rPr>
                <a:t>贰</a:t>
              </a:r>
            </a:p>
          </p:txBody>
        </p:sp>
      </p:grpSp>
      <p:grpSp>
        <p:nvGrpSpPr>
          <p:cNvPr id="41" name="组合 40">
            <a:extLst>
              <a:ext uri="{FF2B5EF4-FFF2-40B4-BE49-F238E27FC236}">
                <a16:creationId xmlns="" xmlns:a14="http://schemas.microsoft.com/office/drawing/2010/main" xmlns:p14="http://schemas.microsoft.com/office/powerpoint/2010/main" xmlns:a16="http://schemas.microsoft.com/office/drawing/2014/main" id="{D1B7EE47-FFDE-4009-AE1B-F3F8F4302765}"/>
              </a:ext>
            </a:extLst>
          </p:cNvPr>
          <p:cNvGrpSpPr/>
          <p:nvPr/>
        </p:nvGrpSpPr>
        <p:grpSpPr>
          <a:xfrm>
            <a:off x="6924496" y="2627106"/>
            <a:ext cx="747885" cy="728365"/>
            <a:chOff x="7236137" y="2309522"/>
            <a:chExt cx="747885" cy="728365"/>
          </a:xfrm>
        </p:grpSpPr>
        <p:sp>
          <p:nvSpPr>
            <p:cNvPr id="42" name="椭圆 41">
              <a:extLst>
                <a:ext uri="{FF2B5EF4-FFF2-40B4-BE49-F238E27FC236}">
                  <a16:creationId xmlns="" xmlns:a14="http://schemas.microsoft.com/office/drawing/2010/main" xmlns:p14="http://schemas.microsoft.com/office/powerpoint/2010/main" xmlns:a16="http://schemas.microsoft.com/office/drawing/2014/main" id="{64DDDE42-BA0D-4301-BDE1-447854DA1925}"/>
                </a:ext>
              </a:extLst>
            </p:cNvPr>
            <p:cNvSpPr/>
            <p:nvPr/>
          </p:nvSpPr>
          <p:spPr>
            <a:xfrm>
              <a:off x="7259106" y="2323511"/>
              <a:ext cx="714376" cy="714376"/>
            </a:xfrm>
            <a:prstGeom prst="ellipse">
              <a:avLst/>
            </a:prstGeom>
            <a:solidFill>
              <a:srgbClr val="D600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Calibri"/>
                <a:ea typeface="微软雅黑"/>
                <a:cs typeface="+mn-cs"/>
              </a:endParaRPr>
            </a:p>
          </p:txBody>
        </p:sp>
        <p:sp>
          <p:nvSpPr>
            <p:cNvPr id="43" name="文本框 15">
              <a:extLst>
                <a:ext uri="{FF2B5EF4-FFF2-40B4-BE49-F238E27FC236}">
                  <a16:creationId xmlns="" xmlns:a14="http://schemas.microsoft.com/office/drawing/2010/main" xmlns:p14="http://schemas.microsoft.com/office/powerpoint/2010/main" xmlns:a16="http://schemas.microsoft.com/office/drawing/2014/main" id="{22EAB5E3-E77B-4E69-BAF4-F65477FCE5C5}"/>
                </a:ext>
              </a:extLst>
            </p:cNvPr>
            <p:cNvSpPr txBox="1"/>
            <p:nvPr/>
          </p:nvSpPr>
          <p:spPr>
            <a:xfrm>
              <a:off x="7236137" y="2309522"/>
              <a:ext cx="747885" cy="646331"/>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3600" b="0" i="0" u="none" strike="noStrike" kern="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字魂110号-武林江湖体" panose="00000500000000000000" pitchFamily="2" charset="-122"/>
                  <a:ea typeface="字魂110号-武林江湖体" panose="00000500000000000000" pitchFamily="2" charset="-122"/>
                </a:rPr>
                <a:t>叁</a:t>
              </a:r>
            </a:p>
          </p:txBody>
        </p:sp>
      </p:grpSp>
      <p:grpSp>
        <p:nvGrpSpPr>
          <p:cNvPr id="44" name="组合 43">
            <a:extLst>
              <a:ext uri="{FF2B5EF4-FFF2-40B4-BE49-F238E27FC236}">
                <a16:creationId xmlns="" xmlns:a14="http://schemas.microsoft.com/office/drawing/2010/main" xmlns:p14="http://schemas.microsoft.com/office/powerpoint/2010/main" xmlns:a16="http://schemas.microsoft.com/office/drawing/2014/main" id="{6C9299D5-B644-46E5-A2BD-8625B8C981EC}"/>
              </a:ext>
            </a:extLst>
          </p:cNvPr>
          <p:cNvGrpSpPr/>
          <p:nvPr/>
        </p:nvGrpSpPr>
        <p:grpSpPr>
          <a:xfrm>
            <a:off x="9124272" y="2627106"/>
            <a:ext cx="747885" cy="728365"/>
            <a:chOff x="9124272" y="2309522"/>
            <a:chExt cx="747885" cy="728365"/>
          </a:xfrm>
        </p:grpSpPr>
        <p:sp>
          <p:nvSpPr>
            <p:cNvPr id="45" name="椭圆 44">
              <a:extLst>
                <a:ext uri="{FF2B5EF4-FFF2-40B4-BE49-F238E27FC236}">
                  <a16:creationId xmlns="" xmlns:a14="http://schemas.microsoft.com/office/drawing/2010/main" xmlns:p14="http://schemas.microsoft.com/office/powerpoint/2010/main" xmlns:a16="http://schemas.microsoft.com/office/drawing/2014/main" id="{B95D1305-CD07-4DF1-9543-B41ACBE903CE}"/>
                </a:ext>
              </a:extLst>
            </p:cNvPr>
            <p:cNvSpPr/>
            <p:nvPr/>
          </p:nvSpPr>
          <p:spPr>
            <a:xfrm>
              <a:off x="9150346" y="2323511"/>
              <a:ext cx="714376" cy="714376"/>
            </a:xfrm>
            <a:prstGeom prst="ellipse">
              <a:avLst/>
            </a:prstGeom>
            <a:solidFill>
              <a:srgbClr val="D600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Calibri"/>
                <a:ea typeface="微软雅黑"/>
                <a:cs typeface="+mn-cs"/>
              </a:endParaRPr>
            </a:p>
          </p:txBody>
        </p:sp>
        <p:sp>
          <p:nvSpPr>
            <p:cNvPr id="46" name="文本框 28">
              <a:extLst>
                <a:ext uri="{FF2B5EF4-FFF2-40B4-BE49-F238E27FC236}">
                  <a16:creationId xmlns="" xmlns:a14="http://schemas.microsoft.com/office/drawing/2010/main" xmlns:p14="http://schemas.microsoft.com/office/powerpoint/2010/main" xmlns:a16="http://schemas.microsoft.com/office/drawing/2014/main" id="{68028536-AD3C-416A-B767-B1CB1A450074}"/>
                </a:ext>
              </a:extLst>
            </p:cNvPr>
            <p:cNvSpPr txBox="1"/>
            <p:nvPr/>
          </p:nvSpPr>
          <p:spPr>
            <a:xfrm>
              <a:off x="9124272" y="2309522"/>
              <a:ext cx="747885" cy="646331"/>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3600" b="0" i="0" u="none" strike="noStrike" kern="0" cap="none" spc="0" normalizeH="0" baseline="0" noProof="0" dirty="0" smtClean="0">
                  <a:ln>
                    <a:noFill/>
                  </a:ln>
                  <a:solidFill>
                    <a:prstClr val="white"/>
                  </a:solidFill>
                  <a:effectLst>
                    <a:outerShdw blurRad="38100" dist="38100" dir="2700000" algn="tl">
                      <a:srgbClr val="000000">
                        <a:alpha val="43137"/>
                      </a:srgbClr>
                    </a:outerShdw>
                  </a:effectLst>
                  <a:uLnTx/>
                  <a:uFillTx/>
                  <a:latin typeface="字魂110号-武林江湖体" panose="00000500000000000000" pitchFamily="2" charset="-122"/>
                  <a:ea typeface="字魂110号-武林江湖体" panose="00000500000000000000" pitchFamily="2" charset="-122"/>
                </a:rPr>
                <a:t>肆</a:t>
              </a:r>
            </a:p>
          </p:txBody>
        </p:sp>
      </p:grpSp>
      <p:sp>
        <p:nvSpPr>
          <p:cNvPr id="47" name="文本框 31">
            <a:extLst>
              <a:ext uri="{FF2B5EF4-FFF2-40B4-BE49-F238E27FC236}">
                <a16:creationId xmlns="" xmlns:a14="http://schemas.microsoft.com/office/drawing/2010/main" xmlns:p14="http://schemas.microsoft.com/office/powerpoint/2010/main" xmlns:a16="http://schemas.microsoft.com/office/drawing/2014/main" id="{CAB1607B-691D-45D3-A158-DF7EB37F2F24}"/>
              </a:ext>
            </a:extLst>
          </p:cNvPr>
          <p:cNvSpPr txBox="1"/>
          <p:nvPr/>
        </p:nvSpPr>
        <p:spPr>
          <a:xfrm>
            <a:off x="4108573" y="3414767"/>
            <a:ext cx="2071689" cy="954107"/>
          </a:xfrm>
          <a:prstGeom prst="rect">
            <a:avLst/>
          </a:prstGeom>
          <a:noFill/>
        </p:spPr>
        <p:txBody>
          <a:bodyPr wrap="square" rtlCol="0">
            <a:spAutoFit/>
          </a:bodyPr>
          <a:lstStyle/>
          <a:p>
            <a:pPr algn="ctr" defTabSz="914400"/>
            <a:r>
              <a:rPr lang="zh-CN" altLang="en-US" sz="2800" spc="200" dirty="0">
                <a:solidFill>
                  <a:prstClr val="black">
                    <a:lumMod val="65000"/>
                    <a:lumOff val="35000"/>
                  </a:prstClr>
                </a:solidFill>
                <a:latin typeface="华文隶书" panose="02010800040101010101" pitchFamily="2" charset="-122"/>
                <a:ea typeface="华文隶书" panose="02010800040101010101" pitchFamily="2" charset="-122"/>
              </a:rPr>
              <a:t>年会节目分布</a:t>
            </a:r>
          </a:p>
        </p:txBody>
      </p:sp>
      <p:sp>
        <p:nvSpPr>
          <p:cNvPr id="48" name="文本框 32">
            <a:extLst>
              <a:ext uri="{FF2B5EF4-FFF2-40B4-BE49-F238E27FC236}">
                <a16:creationId xmlns="" xmlns:a14="http://schemas.microsoft.com/office/drawing/2010/main" xmlns:p14="http://schemas.microsoft.com/office/powerpoint/2010/main" xmlns:a16="http://schemas.microsoft.com/office/drawing/2014/main" id="{131F0B44-809E-4561-9701-3890B42D396C}"/>
              </a:ext>
            </a:extLst>
          </p:cNvPr>
          <p:cNvSpPr txBox="1"/>
          <p:nvPr/>
        </p:nvSpPr>
        <p:spPr>
          <a:xfrm>
            <a:off x="6354103" y="3414767"/>
            <a:ext cx="2071689" cy="954107"/>
          </a:xfrm>
          <a:prstGeom prst="rect">
            <a:avLst/>
          </a:prstGeom>
          <a:noFill/>
        </p:spPr>
        <p:txBody>
          <a:bodyPr wrap="square" rtlCol="0">
            <a:spAutoFit/>
          </a:bodyPr>
          <a:lstStyle/>
          <a:p>
            <a:pPr algn="ctr" defTabSz="914400"/>
            <a:r>
              <a:rPr lang="zh-CN" altLang="en-US" sz="2800" spc="200" dirty="0">
                <a:solidFill>
                  <a:prstClr val="black">
                    <a:lumMod val="65000"/>
                    <a:lumOff val="35000"/>
                  </a:prstClr>
                </a:solidFill>
                <a:latin typeface="华文隶书" panose="02010800040101010101" pitchFamily="2" charset="-122"/>
                <a:ea typeface="华文隶书" panose="02010800040101010101" pitchFamily="2" charset="-122"/>
              </a:rPr>
              <a:t>企业新年愿景</a:t>
            </a:r>
          </a:p>
        </p:txBody>
      </p:sp>
      <p:sp>
        <p:nvSpPr>
          <p:cNvPr id="49" name="文本框 33">
            <a:extLst>
              <a:ext uri="{FF2B5EF4-FFF2-40B4-BE49-F238E27FC236}">
                <a16:creationId xmlns="" xmlns:a14="http://schemas.microsoft.com/office/drawing/2010/main" xmlns:p14="http://schemas.microsoft.com/office/powerpoint/2010/main" xmlns:a16="http://schemas.microsoft.com/office/drawing/2014/main" id="{66743D1D-5A1E-4E6D-9118-11FBDBF512AB}"/>
              </a:ext>
            </a:extLst>
          </p:cNvPr>
          <p:cNvSpPr txBox="1"/>
          <p:nvPr/>
        </p:nvSpPr>
        <p:spPr>
          <a:xfrm>
            <a:off x="8599634" y="3414767"/>
            <a:ext cx="2071689" cy="954107"/>
          </a:xfrm>
          <a:prstGeom prst="rect">
            <a:avLst/>
          </a:prstGeom>
          <a:noFill/>
        </p:spPr>
        <p:txBody>
          <a:bodyPr wrap="square" rtlCol="0">
            <a:spAutoFit/>
          </a:bodyPr>
          <a:lstStyle/>
          <a:p>
            <a:pPr algn="ctr" defTabSz="914400"/>
            <a:r>
              <a:rPr lang="zh-CN" altLang="en-US" sz="2800" spc="200" dirty="0">
                <a:solidFill>
                  <a:prstClr val="black">
                    <a:lumMod val="65000"/>
                    <a:lumOff val="35000"/>
                  </a:prstClr>
                </a:solidFill>
                <a:latin typeface="华文隶书" panose="02010800040101010101" pitchFamily="2" charset="-122"/>
                <a:ea typeface="华文隶书" panose="02010800040101010101" pitchFamily="2" charset="-122"/>
              </a:rPr>
              <a:t>员工表彰大会</a:t>
            </a:r>
          </a:p>
        </p:txBody>
      </p:sp>
      <p:pic>
        <p:nvPicPr>
          <p:cNvPr id="50" name="图片 49">
            <a:extLst>
              <a:ext uri="{FF2B5EF4-FFF2-40B4-BE49-F238E27FC236}">
                <a16:creationId xmlns="" xmlns:a14="http://schemas.microsoft.com/office/drawing/2010/main" xmlns:p14="http://schemas.microsoft.com/office/powerpoint/2010/main" xmlns:a16="http://schemas.microsoft.com/office/drawing/2014/main" id="{830EDB9B-ED7F-4943-A3F0-F2D3826FEA60}"/>
              </a:ext>
            </a:extLst>
          </p:cNvPr>
          <p:cNvPicPr>
            <a:picLocks noChangeAspect="1"/>
          </p:cNvPicPr>
          <p:nvPr/>
        </p:nvPicPr>
        <p:blipFill rotWithShape="1">
          <a:blip r:embed="rId5" cstate="print">
            <a:extLst>
              <a:ext uri="{28A0092B-C50C-407E-A947-70E740481C1C}">
                <a14:useLocalDpi xmlns:a14="http://schemas.microsoft.com/office/drawing/2010/main" xmlns="" val="0"/>
              </a:ext>
            </a:extLst>
          </a:blip>
          <a:srcRect l="18295" t="59328" r="557" b="851"/>
          <a:stretch/>
        </p:blipFill>
        <p:spPr>
          <a:xfrm>
            <a:off x="1871008" y="1033031"/>
            <a:ext cx="653938" cy="605645"/>
          </a:xfrm>
          <a:prstGeom prst="rect">
            <a:avLst/>
          </a:prstGeom>
        </p:spPr>
      </p:pic>
      <p:pic>
        <p:nvPicPr>
          <p:cNvPr id="51" name="图片 50">
            <a:extLst>
              <a:ext uri="{FF2B5EF4-FFF2-40B4-BE49-F238E27FC236}">
                <a16:creationId xmlns="" xmlns:a14="http://schemas.microsoft.com/office/drawing/2010/main" xmlns:p14="http://schemas.microsoft.com/office/powerpoint/2010/main" xmlns:a16="http://schemas.microsoft.com/office/drawing/2014/main" id="{8D71C957-7363-422C-BB9B-9A0C30B6733C}"/>
              </a:ext>
            </a:extLst>
          </p:cNvPr>
          <p:cNvPicPr>
            <a:picLocks noChangeAspect="1"/>
          </p:cNvPicPr>
          <p:nvPr/>
        </p:nvPicPr>
        <p:blipFill rotWithShape="1">
          <a:blip r:embed="rId5" cstate="print">
            <a:extLst>
              <a:ext uri="{28A0092B-C50C-407E-A947-70E740481C1C}">
                <a14:useLocalDpi xmlns:a14="http://schemas.microsoft.com/office/drawing/2010/main" xmlns="" val="0"/>
              </a:ext>
            </a:extLst>
          </a:blip>
          <a:srcRect l="18295" t="59328" r="557" b="851"/>
          <a:stretch/>
        </p:blipFill>
        <p:spPr>
          <a:xfrm>
            <a:off x="3435816" y="1033031"/>
            <a:ext cx="653938" cy="605645"/>
          </a:xfrm>
          <a:prstGeom prst="rect">
            <a:avLst/>
          </a:prstGeom>
        </p:spPr>
      </p:pic>
      <p:pic>
        <p:nvPicPr>
          <p:cNvPr id="52" name="图片 51">
            <a:extLst>
              <a:ext uri="{FF2B5EF4-FFF2-40B4-BE49-F238E27FC236}">
                <a16:creationId xmlns="" xmlns:a14="http://schemas.microsoft.com/office/drawing/2010/main" xmlns:p14="http://schemas.microsoft.com/office/powerpoint/2010/main" xmlns:a16="http://schemas.microsoft.com/office/drawing/2014/main" id="{2C95EA70-CF23-4079-A58C-C6E7749B327D}"/>
              </a:ext>
            </a:extLst>
          </p:cNvPr>
          <p:cNvPicPr>
            <a:picLocks noChangeAspect="1"/>
          </p:cNvPicPr>
          <p:nvPr/>
        </p:nvPicPr>
        <p:blipFill rotWithShape="1">
          <a:blip r:embed="rId5" cstate="print">
            <a:extLst>
              <a:ext uri="{28A0092B-C50C-407E-A947-70E740481C1C}">
                <a14:useLocalDpi xmlns:a14="http://schemas.microsoft.com/office/drawing/2010/main" xmlns="" val="0"/>
              </a:ext>
            </a:extLst>
          </a:blip>
          <a:srcRect l="18295" t="59328" r="557" b="851"/>
          <a:stretch/>
        </p:blipFill>
        <p:spPr>
          <a:xfrm>
            <a:off x="8124725" y="1033031"/>
            <a:ext cx="653938" cy="605645"/>
          </a:xfrm>
          <a:prstGeom prst="rect">
            <a:avLst/>
          </a:prstGeom>
        </p:spPr>
      </p:pic>
      <p:pic>
        <p:nvPicPr>
          <p:cNvPr id="53" name="图片 52">
            <a:extLst>
              <a:ext uri="{FF2B5EF4-FFF2-40B4-BE49-F238E27FC236}">
                <a16:creationId xmlns="" xmlns:a14="http://schemas.microsoft.com/office/drawing/2010/main" xmlns:p14="http://schemas.microsoft.com/office/powerpoint/2010/main" xmlns:a16="http://schemas.microsoft.com/office/drawing/2014/main" id="{63D26BC8-6318-4349-B029-E589FECF2FA3}"/>
              </a:ext>
            </a:extLst>
          </p:cNvPr>
          <p:cNvPicPr>
            <a:picLocks noChangeAspect="1"/>
          </p:cNvPicPr>
          <p:nvPr/>
        </p:nvPicPr>
        <p:blipFill rotWithShape="1">
          <a:blip r:embed="rId5" cstate="print">
            <a:extLst>
              <a:ext uri="{28A0092B-C50C-407E-A947-70E740481C1C}">
                <a14:useLocalDpi xmlns:a14="http://schemas.microsoft.com/office/drawing/2010/main" xmlns="" val="0"/>
              </a:ext>
            </a:extLst>
          </a:blip>
          <a:srcRect l="18295" t="59328" r="557" b="851"/>
          <a:stretch/>
        </p:blipFill>
        <p:spPr>
          <a:xfrm>
            <a:off x="9689533" y="1033031"/>
            <a:ext cx="653938" cy="605645"/>
          </a:xfrm>
          <a:prstGeom prst="rect">
            <a:avLst/>
          </a:prstGeom>
        </p:spPr>
      </p:pic>
    </p:spTree>
    <p:extLst>
      <p:ext uri="{BB962C8B-B14F-4D97-AF65-F5344CB8AC3E}">
        <p14:creationId xmlns:p14="http://schemas.microsoft.com/office/powerpoint/2010/main" xmlns="" val="27901441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1000"/>
                                        <p:tgtEl>
                                          <p:spTgt spid="31"/>
                                        </p:tgtEl>
                                      </p:cBhvr>
                                    </p:animEffect>
                                    <p:anim calcmode="lin" valueType="num">
                                      <p:cBhvr>
                                        <p:cTn id="8" dur="1000" fill="hold"/>
                                        <p:tgtEl>
                                          <p:spTgt spid="31"/>
                                        </p:tgtEl>
                                        <p:attrNameLst>
                                          <p:attrName>ppt_x</p:attrName>
                                        </p:attrNameLst>
                                      </p:cBhvr>
                                      <p:tavLst>
                                        <p:tav tm="0">
                                          <p:val>
                                            <p:strVal val="#ppt_x"/>
                                          </p:val>
                                        </p:tav>
                                        <p:tav tm="100000">
                                          <p:val>
                                            <p:strVal val="#ppt_x"/>
                                          </p:val>
                                        </p:tav>
                                      </p:tavLst>
                                    </p:anim>
                                    <p:anim calcmode="lin" valueType="num">
                                      <p:cBhvr>
                                        <p:cTn id="9" dur="1000" fill="hold"/>
                                        <p:tgtEl>
                                          <p:spTgt spid="31"/>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51"/>
                                        </p:tgtEl>
                                        <p:attrNameLst>
                                          <p:attrName>style.visibility</p:attrName>
                                        </p:attrNameLst>
                                      </p:cBhvr>
                                      <p:to>
                                        <p:strVal val="visible"/>
                                      </p:to>
                                    </p:set>
                                    <p:animEffect transition="in" filter="fade">
                                      <p:cBhvr>
                                        <p:cTn id="12" dur="1000"/>
                                        <p:tgtEl>
                                          <p:spTgt spid="51"/>
                                        </p:tgtEl>
                                      </p:cBhvr>
                                    </p:animEffect>
                                    <p:anim calcmode="lin" valueType="num">
                                      <p:cBhvr>
                                        <p:cTn id="13" dur="1000" fill="hold"/>
                                        <p:tgtEl>
                                          <p:spTgt spid="51"/>
                                        </p:tgtEl>
                                        <p:attrNameLst>
                                          <p:attrName>ppt_x</p:attrName>
                                        </p:attrNameLst>
                                      </p:cBhvr>
                                      <p:tavLst>
                                        <p:tav tm="0">
                                          <p:val>
                                            <p:strVal val="#ppt_x"/>
                                          </p:val>
                                        </p:tav>
                                        <p:tav tm="100000">
                                          <p:val>
                                            <p:strVal val="#ppt_x"/>
                                          </p:val>
                                        </p:tav>
                                      </p:tavLst>
                                    </p:anim>
                                    <p:anim calcmode="lin" valueType="num">
                                      <p:cBhvr>
                                        <p:cTn id="14" dur="1000" fill="hold"/>
                                        <p:tgtEl>
                                          <p:spTgt spid="51"/>
                                        </p:tgtEl>
                                        <p:attrNameLst>
                                          <p:attrName>ppt_y</p:attrName>
                                        </p:attrNameLst>
                                      </p:cBhvr>
                                      <p:tavLst>
                                        <p:tav tm="0">
                                          <p:val>
                                            <p:strVal val="#ppt_y-.1"/>
                                          </p:val>
                                        </p:tav>
                                        <p:tav tm="100000">
                                          <p:val>
                                            <p:strVal val="#ppt_y"/>
                                          </p:val>
                                        </p:tav>
                                      </p:tavLst>
                                    </p:anim>
                                  </p:childTnLst>
                                </p:cTn>
                              </p:par>
                              <p:par>
                                <p:cTn id="15" presetID="47" presetClass="entr" presetSubtype="0" fill="hold" nodeType="withEffect">
                                  <p:stCondLst>
                                    <p:cond delay="0"/>
                                  </p:stCondLst>
                                  <p:childTnLst>
                                    <p:set>
                                      <p:cBhvr>
                                        <p:cTn id="16" dur="1" fill="hold">
                                          <p:stCondLst>
                                            <p:cond delay="0"/>
                                          </p:stCondLst>
                                        </p:cTn>
                                        <p:tgtEl>
                                          <p:spTgt spid="50"/>
                                        </p:tgtEl>
                                        <p:attrNameLst>
                                          <p:attrName>style.visibility</p:attrName>
                                        </p:attrNameLst>
                                      </p:cBhvr>
                                      <p:to>
                                        <p:strVal val="visible"/>
                                      </p:to>
                                    </p:set>
                                    <p:animEffect transition="in" filter="fade">
                                      <p:cBhvr>
                                        <p:cTn id="17" dur="1000"/>
                                        <p:tgtEl>
                                          <p:spTgt spid="50"/>
                                        </p:tgtEl>
                                      </p:cBhvr>
                                    </p:animEffect>
                                    <p:anim calcmode="lin" valueType="num">
                                      <p:cBhvr>
                                        <p:cTn id="18" dur="1000" fill="hold"/>
                                        <p:tgtEl>
                                          <p:spTgt spid="50"/>
                                        </p:tgtEl>
                                        <p:attrNameLst>
                                          <p:attrName>ppt_x</p:attrName>
                                        </p:attrNameLst>
                                      </p:cBhvr>
                                      <p:tavLst>
                                        <p:tav tm="0">
                                          <p:val>
                                            <p:strVal val="#ppt_x"/>
                                          </p:val>
                                        </p:tav>
                                        <p:tav tm="100000">
                                          <p:val>
                                            <p:strVal val="#ppt_x"/>
                                          </p:val>
                                        </p:tav>
                                      </p:tavLst>
                                    </p:anim>
                                    <p:anim calcmode="lin" valueType="num">
                                      <p:cBhvr>
                                        <p:cTn id="19" dur="1000" fill="hold"/>
                                        <p:tgtEl>
                                          <p:spTgt spid="50"/>
                                        </p:tgtEl>
                                        <p:attrNameLst>
                                          <p:attrName>ppt_y</p:attrName>
                                        </p:attrNameLst>
                                      </p:cBhvr>
                                      <p:tavLst>
                                        <p:tav tm="0">
                                          <p:val>
                                            <p:strVal val="#ppt_y-.1"/>
                                          </p:val>
                                        </p:tav>
                                        <p:tav tm="100000">
                                          <p:val>
                                            <p:strVal val="#ppt_y"/>
                                          </p:val>
                                        </p:tav>
                                      </p:tavLst>
                                    </p:anim>
                                  </p:childTnLst>
                                </p:cTn>
                              </p:par>
                              <p:par>
                                <p:cTn id="20" presetID="47" presetClass="entr" presetSubtype="0" fill="hold" nodeType="withEffect">
                                  <p:stCondLst>
                                    <p:cond delay="0"/>
                                  </p:stCondLst>
                                  <p:childTnLst>
                                    <p:set>
                                      <p:cBhvr>
                                        <p:cTn id="21" dur="1" fill="hold">
                                          <p:stCondLst>
                                            <p:cond delay="0"/>
                                          </p:stCondLst>
                                        </p:cTn>
                                        <p:tgtEl>
                                          <p:spTgt spid="52"/>
                                        </p:tgtEl>
                                        <p:attrNameLst>
                                          <p:attrName>style.visibility</p:attrName>
                                        </p:attrNameLst>
                                      </p:cBhvr>
                                      <p:to>
                                        <p:strVal val="visible"/>
                                      </p:to>
                                    </p:set>
                                    <p:animEffect transition="in" filter="fade">
                                      <p:cBhvr>
                                        <p:cTn id="22" dur="1000"/>
                                        <p:tgtEl>
                                          <p:spTgt spid="52"/>
                                        </p:tgtEl>
                                      </p:cBhvr>
                                    </p:animEffect>
                                    <p:anim calcmode="lin" valueType="num">
                                      <p:cBhvr>
                                        <p:cTn id="23" dur="1000" fill="hold"/>
                                        <p:tgtEl>
                                          <p:spTgt spid="52"/>
                                        </p:tgtEl>
                                        <p:attrNameLst>
                                          <p:attrName>ppt_x</p:attrName>
                                        </p:attrNameLst>
                                      </p:cBhvr>
                                      <p:tavLst>
                                        <p:tav tm="0">
                                          <p:val>
                                            <p:strVal val="#ppt_x"/>
                                          </p:val>
                                        </p:tav>
                                        <p:tav tm="100000">
                                          <p:val>
                                            <p:strVal val="#ppt_x"/>
                                          </p:val>
                                        </p:tav>
                                      </p:tavLst>
                                    </p:anim>
                                    <p:anim calcmode="lin" valueType="num">
                                      <p:cBhvr>
                                        <p:cTn id="24" dur="1000" fill="hold"/>
                                        <p:tgtEl>
                                          <p:spTgt spid="52"/>
                                        </p:tgtEl>
                                        <p:attrNameLst>
                                          <p:attrName>ppt_y</p:attrName>
                                        </p:attrNameLst>
                                      </p:cBhvr>
                                      <p:tavLst>
                                        <p:tav tm="0">
                                          <p:val>
                                            <p:strVal val="#ppt_y-.1"/>
                                          </p:val>
                                        </p:tav>
                                        <p:tav tm="100000">
                                          <p:val>
                                            <p:strVal val="#ppt_y"/>
                                          </p:val>
                                        </p:tav>
                                      </p:tavLst>
                                    </p:anim>
                                  </p:childTnLst>
                                </p:cTn>
                              </p:par>
                              <p:par>
                                <p:cTn id="25" presetID="47" presetClass="entr" presetSubtype="0" fill="hold" nodeType="withEffect">
                                  <p:stCondLst>
                                    <p:cond delay="0"/>
                                  </p:stCondLst>
                                  <p:childTnLst>
                                    <p:set>
                                      <p:cBhvr>
                                        <p:cTn id="26" dur="1" fill="hold">
                                          <p:stCondLst>
                                            <p:cond delay="0"/>
                                          </p:stCondLst>
                                        </p:cTn>
                                        <p:tgtEl>
                                          <p:spTgt spid="53"/>
                                        </p:tgtEl>
                                        <p:attrNameLst>
                                          <p:attrName>style.visibility</p:attrName>
                                        </p:attrNameLst>
                                      </p:cBhvr>
                                      <p:to>
                                        <p:strVal val="visible"/>
                                      </p:to>
                                    </p:set>
                                    <p:animEffect transition="in" filter="fade">
                                      <p:cBhvr>
                                        <p:cTn id="27" dur="1000"/>
                                        <p:tgtEl>
                                          <p:spTgt spid="53"/>
                                        </p:tgtEl>
                                      </p:cBhvr>
                                    </p:animEffect>
                                    <p:anim calcmode="lin" valueType="num">
                                      <p:cBhvr>
                                        <p:cTn id="28" dur="1000" fill="hold"/>
                                        <p:tgtEl>
                                          <p:spTgt spid="53"/>
                                        </p:tgtEl>
                                        <p:attrNameLst>
                                          <p:attrName>ppt_x</p:attrName>
                                        </p:attrNameLst>
                                      </p:cBhvr>
                                      <p:tavLst>
                                        <p:tav tm="0">
                                          <p:val>
                                            <p:strVal val="#ppt_x"/>
                                          </p:val>
                                        </p:tav>
                                        <p:tav tm="100000">
                                          <p:val>
                                            <p:strVal val="#ppt_x"/>
                                          </p:val>
                                        </p:tav>
                                      </p:tavLst>
                                    </p:anim>
                                    <p:anim calcmode="lin" valueType="num">
                                      <p:cBhvr>
                                        <p:cTn id="29" dur="1000" fill="hold"/>
                                        <p:tgtEl>
                                          <p:spTgt spid="53"/>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14" presetClass="entr" presetSubtype="10" fill="hold" nodeType="clickEffect">
                                  <p:stCondLst>
                                    <p:cond delay="0"/>
                                  </p:stCondLst>
                                  <p:childTnLst>
                                    <p:set>
                                      <p:cBhvr>
                                        <p:cTn id="33" dur="1" fill="hold">
                                          <p:stCondLst>
                                            <p:cond delay="0"/>
                                          </p:stCondLst>
                                        </p:cTn>
                                        <p:tgtEl>
                                          <p:spTgt spid="35"/>
                                        </p:tgtEl>
                                        <p:attrNameLst>
                                          <p:attrName>style.visibility</p:attrName>
                                        </p:attrNameLst>
                                      </p:cBhvr>
                                      <p:to>
                                        <p:strVal val="visible"/>
                                      </p:to>
                                    </p:set>
                                    <p:animEffect transition="in" filter="randombar(horizontal)">
                                      <p:cBhvr>
                                        <p:cTn id="34" dur="500"/>
                                        <p:tgtEl>
                                          <p:spTgt spid="35"/>
                                        </p:tgtEl>
                                      </p:cBhvr>
                                    </p:animEffect>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grpId="0" nodeType="clickEffect">
                                  <p:stCondLst>
                                    <p:cond delay="0"/>
                                  </p:stCondLst>
                                  <p:childTnLst>
                                    <p:set>
                                      <p:cBhvr>
                                        <p:cTn id="38" dur="1" fill="hold">
                                          <p:stCondLst>
                                            <p:cond delay="0"/>
                                          </p:stCondLst>
                                        </p:cTn>
                                        <p:tgtEl>
                                          <p:spTgt spid="34"/>
                                        </p:tgtEl>
                                        <p:attrNameLst>
                                          <p:attrName>style.visibility</p:attrName>
                                        </p:attrNameLst>
                                      </p:cBhvr>
                                      <p:to>
                                        <p:strVal val="visible"/>
                                      </p:to>
                                    </p:set>
                                    <p:animEffect transition="in" filter="fade">
                                      <p:cBhvr>
                                        <p:cTn id="39" dur="1000"/>
                                        <p:tgtEl>
                                          <p:spTgt spid="34"/>
                                        </p:tgtEl>
                                      </p:cBhvr>
                                    </p:animEffect>
                                    <p:anim calcmode="lin" valueType="num">
                                      <p:cBhvr>
                                        <p:cTn id="40" dur="1000" fill="hold"/>
                                        <p:tgtEl>
                                          <p:spTgt spid="34"/>
                                        </p:tgtEl>
                                        <p:attrNameLst>
                                          <p:attrName>ppt_x</p:attrName>
                                        </p:attrNameLst>
                                      </p:cBhvr>
                                      <p:tavLst>
                                        <p:tav tm="0">
                                          <p:val>
                                            <p:strVal val="#ppt_x"/>
                                          </p:val>
                                        </p:tav>
                                        <p:tav tm="100000">
                                          <p:val>
                                            <p:strVal val="#ppt_x"/>
                                          </p:val>
                                        </p:tav>
                                      </p:tavLst>
                                    </p:anim>
                                    <p:anim calcmode="lin" valueType="num">
                                      <p:cBhvr>
                                        <p:cTn id="41" dur="1000" fill="hold"/>
                                        <p:tgtEl>
                                          <p:spTgt spid="34"/>
                                        </p:tgtEl>
                                        <p:attrNameLst>
                                          <p:attrName>ppt_y</p:attrName>
                                        </p:attrNameLst>
                                      </p:cBhvr>
                                      <p:tavLst>
                                        <p:tav tm="0">
                                          <p:val>
                                            <p:strVal val="#ppt_y+.1"/>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14" presetClass="entr" presetSubtype="10" fill="hold" nodeType="clickEffect">
                                  <p:stCondLst>
                                    <p:cond delay="0"/>
                                  </p:stCondLst>
                                  <p:childTnLst>
                                    <p:set>
                                      <p:cBhvr>
                                        <p:cTn id="45" dur="1" fill="hold">
                                          <p:stCondLst>
                                            <p:cond delay="0"/>
                                          </p:stCondLst>
                                        </p:cTn>
                                        <p:tgtEl>
                                          <p:spTgt spid="38"/>
                                        </p:tgtEl>
                                        <p:attrNameLst>
                                          <p:attrName>style.visibility</p:attrName>
                                        </p:attrNameLst>
                                      </p:cBhvr>
                                      <p:to>
                                        <p:strVal val="visible"/>
                                      </p:to>
                                    </p:set>
                                    <p:animEffect transition="in" filter="randombar(horizontal)">
                                      <p:cBhvr>
                                        <p:cTn id="46" dur="500"/>
                                        <p:tgtEl>
                                          <p:spTgt spid="38"/>
                                        </p:tgtEl>
                                      </p:cBhvr>
                                    </p:animEffect>
                                  </p:childTnLst>
                                </p:cTn>
                              </p:par>
                            </p:childTnLst>
                          </p:cTn>
                        </p:par>
                      </p:childTnLst>
                    </p:cTn>
                  </p:par>
                  <p:par>
                    <p:cTn id="47" fill="hold">
                      <p:stCondLst>
                        <p:cond delay="indefinite"/>
                      </p:stCondLst>
                      <p:childTnLst>
                        <p:par>
                          <p:cTn id="48" fill="hold">
                            <p:stCondLst>
                              <p:cond delay="0"/>
                            </p:stCondLst>
                            <p:childTnLst>
                              <p:par>
                                <p:cTn id="49" presetID="42" presetClass="entr" presetSubtype="0" fill="hold" grpId="0" nodeType="clickEffect">
                                  <p:stCondLst>
                                    <p:cond delay="0"/>
                                  </p:stCondLst>
                                  <p:childTnLst>
                                    <p:set>
                                      <p:cBhvr>
                                        <p:cTn id="50" dur="1" fill="hold">
                                          <p:stCondLst>
                                            <p:cond delay="0"/>
                                          </p:stCondLst>
                                        </p:cTn>
                                        <p:tgtEl>
                                          <p:spTgt spid="47"/>
                                        </p:tgtEl>
                                        <p:attrNameLst>
                                          <p:attrName>style.visibility</p:attrName>
                                        </p:attrNameLst>
                                      </p:cBhvr>
                                      <p:to>
                                        <p:strVal val="visible"/>
                                      </p:to>
                                    </p:set>
                                    <p:animEffect transition="in" filter="fade">
                                      <p:cBhvr>
                                        <p:cTn id="51" dur="1000"/>
                                        <p:tgtEl>
                                          <p:spTgt spid="47"/>
                                        </p:tgtEl>
                                      </p:cBhvr>
                                    </p:animEffect>
                                    <p:anim calcmode="lin" valueType="num">
                                      <p:cBhvr>
                                        <p:cTn id="52" dur="1000" fill="hold"/>
                                        <p:tgtEl>
                                          <p:spTgt spid="47"/>
                                        </p:tgtEl>
                                        <p:attrNameLst>
                                          <p:attrName>ppt_x</p:attrName>
                                        </p:attrNameLst>
                                      </p:cBhvr>
                                      <p:tavLst>
                                        <p:tav tm="0">
                                          <p:val>
                                            <p:strVal val="#ppt_x"/>
                                          </p:val>
                                        </p:tav>
                                        <p:tav tm="100000">
                                          <p:val>
                                            <p:strVal val="#ppt_x"/>
                                          </p:val>
                                        </p:tav>
                                      </p:tavLst>
                                    </p:anim>
                                    <p:anim calcmode="lin" valueType="num">
                                      <p:cBhvr>
                                        <p:cTn id="53" dur="1000" fill="hold"/>
                                        <p:tgtEl>
                                          <p:spTgt spid="47"/>
                                        </p:tgtEl>
                                        <p:attrNameLst>
                                          <p:attrName>ppt_y</p:attrName>
                                        </p:attrNameLst>
                                      </p:cBhvr>
                                      <p:tavLst>
                                        <p:tav tm="0">
                                          <p:val>
                                            <p:strVal val="#ppt_y+.1"/>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14" presetClass="entr" presetSubtype="10" fill="hold" nodeType="clickEffect">
                                  <p:stCondLst>
                                    <p:cond delay="0"/>
                                  </p:stCondLst>
                                  <p:childTnLst>
                                    <p:set>
                                      <p:cBhvr>
                                        <p:cTn id="57" dur="1" fill="hold">
                                          <p:stCondLst>
                                            <p:cond delay="0"/>
                                          </p:stCondLst>
                                        </p:cTn>
                                        <p:tgtEl>
                                          <p:spTgt spid="41"/>
                                        </p:tgtEl>
                                        <p:attrNameLst>
                                          <p:attrName>style.visibility</p:attrName>
                                        </p:attrNameLst>
                                      </p:cBhvr>
                                      <p:to>
                                        <p:strVal val="visible"/>
                                      </p:to>
                                    </p:set>
                                    <p:animEffect transition="in" filter="randombar(horizontal)">
                                      <p:cBhvr>
                                        <p:cTn id="58" dur="500"/>
                                        <p:tgtEl>
                                          <p:spTgt spid="41"/>
                                        </p:tgtEl>
                                      </p:cBhvr>
                                    </p:animEffect>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grpId="0" nodeType="clickEffect">
                                  <p:stCondLst>
                                    <p:cond delay="0"/>
                                  </p:stCondLst>
                                  <p:childTnLst>
                                    <p:set>
                                      <p:cBhvr>
                                        <p:cTn id="62" dur="1" fill="hold">
                                          <p:stCondLst>
                                            <p:cond delay="0"/>
                                          </p:stCondLst>
                                        </p:cTn>
                                        <p:tgtEl>
                                          <p:spTgt spid="48"/>
                                        </p:tgtEl>
                                        <p:attrNameLst>
                                          <p:attrName>style.visibility</p:attrName>
                                        </p:attrNameLst>
                                      </p:cBhvr>
                                      <p:to>
                                        <p:strVal val="visible"/>
                                      </p:to>
                                    </p:set>
                                    <p:animEffect transition="in" filter="fade">
                                      <p:cBhvr>
                                        <p:cTn id="63" dur="1000"/>
                                        <p:tgtEl>
                                          <p:spTgt spid="48"/>
                                        </p:tgtEl>
                                      </p:cBhvr>
                                    </p:animEffect>
                                    <p:anim calcmode="lin" valueType="num">
                                      <p:cBhvr>
                                        <p:cTn id="64" dur="1000" fill="hold"/>
                                        <p:tgtEl>
                                          <p:spTgt spid="48"/>
                                        </p:tgtEl>
                                        <p:attrNameLst>
                                          <p:attrName>ppt_x</p:attrName>
                                        </p:attrNameLst>
                                      </p:cBhvr>
                                      <p:tavLst>
                                        <p:tav tm="0">
                                          <p:val>
                                            <p:strVal val="#ppt_x"/>
                                          </p:val>
                                        </p:tav>
                                        <p:tav tm="100000">
                                          <p:val>
                                            <p:strVal val="#ppt_x"/>
                                          </p:val>
                                        </p:tav>
                                      </p:tavLst>
                                    </p:anim>
                                    <p:anim calcmode="lin" valueType="num">
                                      <p:cBhvr>
                                        <p:cTn id="65" dur="1000" fill="hold"/>
                                        <p:tgtEl>
                                          <p:spTgt spid="48"/>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14" presetClass="entr" presetSubtype="10" fill="hold" nodeType="clickEffect">
                                  <p:stCondLst>
                                    <p:cond delay="0"/>
                                  </p:stCondLst>
                                  <p:childTnLst>
                                    <p:set>
                                      <p:cBhvr>
                                        <p:cTn id="69" dur="1" fill="hold">
                                          <p:stCondLst>
                                            <p:cond delay="0"/>
                                          </p:stCondLst>
                                        </p:cTn>
                                        <p:tgtEl>
                                          <p:spTgt spid="44"/>
                                        </p:tgtEl>
                                        <p:attrNameLst>
                                          <p:attrName>style.visibility</p:attrName>
                                        </p:attrNameLst>
                                      </p:cBhvr>
                                      <p:to>
                                        <p:strVal val="visible"/>
                                      </p:to>
                                    </p:set>
                                    <p:animEffect transition="in" filter="randombar(horizontal)">
                                      <p:cBhvr>
                                        <p:cTn id="70" dur="500"/>
                                        <p:tgtEl>
                                          <p:spTgt spid="44"/>
                                        </p:tgtEl>
                                      </p:cBhvr>
                                    </p:animEffect>
                                  </p:childTnLst>
                                </p:cTn>
                              </p:par>
                            </p:childTnLst>
                          </p:cTn>
                        </p:par>
                      </p:childTnLst>
                    </p:cTn>
                  </p:par>
                  <p:par>
                    <p:cTn id="71" fill="hold">
                      <p:stCondLst>
                        <p:cond delay="indefinite"/>
                      </p:stCondLst>
                      <p:childTnLst>
                        <p:par>
                          <p:cTn id="72" fill="hold">
                            <p:stCondLst>
                              <p:cond delay="0"/>
                            </p:stCondLst>
                            <p:childTnLst>
                              <p:par>
                                <p:cTn id="73" presetID="42" presetClass="entr" presetSubtype="0" fill="hold" grpId="0" nodeType="clickEffect">
                                  <p:stCondLst>
                                    <p:cond delay="0"/>
                                  </p:stCondLst>
                                  <p:childTnLst>
                                    <p:set>
                                      <p:cBhvr>
                                        <p:cTn id="74" dur="1" fill="hold">
                                          <p:stCondLst>
                                            <p:cond delay="0"/>
                                          </p:stCondLst>
                                        </p:cTn>
                                        <p:tgtEl>
                                          <p:spTgt spid="49"/>
                                        </p:tgtEl>
                                        <p:attrNameLst>
                                          <p:attrName>style.visibility</p:attrName>
                                        </p:attrNameLst>
                                      </p:cBhvr>
                                      <p:to>
                                        <p:strVal val="visible"/>
                                      </p:to>
                                    </p:set>
                                    <p:animEffect transition="in" filter="fade">
                                      <p:cBhvr>
                                        <p:cTn id="75" dur="1000"/>
                                        <p:tgtEl>
                                          <p:spTgt spid="49"/>
                                        </p:tgtEl>
                                      </p:cBhvr>
                                    </p:animEffect>
                                    <p:anim calcmode="lin" valueType="num">
                                      <p:cBhvr>
                                        <p:cTn id="76" dur="1000" fill="hold"/>
                                        <p:tgtEl>
                                          <p:spTgt spid="49"/>
                                        </p:tgtEl>
                                        <p:attrNameLst>
                                          <p:attrName>ppt_x</p:attrName>
                                        </p:attrNameLst>
                                      </p:cBhvr>
                                      <p:tavLst>
                                        <p:tav tm="0">
                                          <p:val>
                                            <p:strVal val="#ppt_x"/>
                                          </p:val>
                                        </p:tav>
                                        <p:tav tm="100000">
                                          <p:val>
                                            <p:strVal val="#ppt_x"/>
                                          </p:val>
                                        </p:tav>
                                      </p:tavLst>
                                    </p:anim>
                                    <p:anim calcmode="lin" valueType="num">
                                      <p:cBhvr>
                                        <p:cTn id="77" dur="1000" fill="hold"/>
                                        <p:tgtEl>
                                          <p:spTgt spid="49"/>
                                        </p:tgtEl>
                                        <p:attrNameLst>
                                          <p:attrName>ppt_y</p:attrName>
                                        </p:attrNameLst>
                                      </p:cBhvr>
                                      <p:tavLst>
                                        <p:tav tm="0">
                                          <p:val>
                                            <p:strVal val="#ppt_y+.1"/>
                                          </p:val>
                                        </p:tav>
                                        <p:tav tm="100000">
                                          <p:val>
                                            <p:strVal val="#ppt_y"/>
                                          </p:val>
                                        </p:tav>
                                      </p:tavLst>
                                    </p:anim>
                                  </p:childTnLst>
                                </p:cTn>
                              </p:par>
                            </p:childTnLst>
                          </p:cTn>
                        </p:par>
                      </p:childTnLst>
                    </p:cTn>
                  </p:par>
                  <p:par>
                    <p:cTn id="78" fill="hold">
                      <p:stCondLst>
                        <p:cond delay="indefinite"/>
                      </p:stCondLst>
                      <p:childTnLst>
                        <p:par>
                          <p:cTn id="79" fill="hold">
                            <p:stCondLst>
                              <p:cond delay="0"/>
                            </p:stCondLst>
                            <p:childTnLst>
                              <p:par>
                                <p:cTn id="80" presetID="42" presetClass="entr" presetSubtype="0" fill="hold" nodeType="clickEffect">
                                  <p:stCondLst>
                                    <p:cond delay="0"/>
                                  </p:stCondLst>
                                  <p:childTnLst>
                                    <p:set>
                                      <p:cBhvr>
                                        <p:cTn id="81" dur="1" fill="hold">
                                          <p:stCondLst>
                                            <p:cond delay="0"/>
                                          </p:stCondLst>
                                        </p:cTn>
                                        <p:tgtEl>
                                          <p:spTgt spid="30"/>
                                        </p:tgtEl>
                                        <p:attrNameLst>
                                          <p:attrName>style.visibility</p:attrName>
                                        </p:attrNameLst>
                                      </p:cBhvr>
                                      <p:to>
                                        <p:strVal val="visible"/>
                                      </p:to>
                                    </p:set>
                                    <p:animEffect transition="in" filter="fade">
                                      <p:cBhvr>
                                        <p:cTn id="82" dur="1000"/>
                                        <p:tgtEl>
                                          <p:spTgt spid="30"/>
                                        </p:tgtEl>
                                      </p:cBhvr>
                                    </p:animEffect>
                                    <p:anim calcmode="lin" valueType="num">
                                      <p:cBhvr>
                                        <p:cTn id="83" dur="1000" fill="hold"/>
                                        <p:tgtEl>
                                          <p:spTgt spid="30"/>
                                        </p:tgtEl>
                                        <p:attrNameLst>
                                          <p:attrName>ppt_x</p:attrName>
                                        </p:attrNameLst>
                                      </p:cBhvr>
                                      <p:tavLst>
                                        <p:tav tm="0">
                                          <p:val>
                                            <p:strVal val="#ppt_x"/>
                                          </p:val>
                                        </p:tav>
                                        <p:tav tm="100000">
                                          <p:val>
                                            <p:strVal val="#ppt_x"/>
                                          </p:val>
                                        </p:tav>
                                      </p:tavLst>
                                    </p:anim>
                                    <p:anim calcmode="lin" valueType="num">
                                      <p:cBhvr>
                                        <p:cTn id="84" dur="1000" fill="hold"/>
                                        <p:tgtEl>
                                          <p:spTgt spid="3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47" grpId="0"/>
      <p:bldP spid="48" grpId="0"/>
      <p:bldP spid="4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矩形 18">
            <a:extLst>
              <a:ext uri="{FF2B5EF4-FFF2-40B4-BE49-F238E27FC236}">
                <a16:creationId xmlns="" xmlns:a14="http://schemas.microsoft.com/office/drawing/2010/main" xmlns:p14="http://schemas.microsoft.com/office/powerpoint/2010/main" xmlns:a16="http://schemas.microsoft.com/office/drawing/2014/main" id="{254463F7-558F-4256-80F0-3F30C0CDB228}"/>
              </a:ext>
            </a:extLst>
          </p:cNvPr>
          <p:cNvSpPr/>
          <p:nvPr/>
        </p:nvSpPr>
        <p:spPr>
          <a:xfrm>
            <a:off x="1251386" y="1057275"/>
            <a:ext cx="9689229" cy="4743450"/>
          </a:xfrm>
          <a:prstGeom prst="rect">
            <a:avLst/>
          </a:prstGeom>
          <a:solidFill>
            <a:sysClr val="window" lastClr="FFFFFF"/>
          </a:solidFill>
          <a:ln w="12700" cap="flat" cmpd="sng" algn="ctr">
            <a:noFill/>
            <a:prstDash val="solid"/>
            <a:miter lim="800000"/>
          </a:ln>
          <a:effectLst>
            <a:outerShdw blurRad="63500" sx="101000" sy="101000" algn="c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smtClean="0">
              <a:ln>
                <a:noFill/>
              </a:ln>
              <a:solidFill>
                <a:prstClr val="white"/>
              </a:solidFill>
              <a:effectLst/>
              <a:uLnTx/>
              <a:uFillTx/>
              <a:latin typeface="Calibri"/>
              <a:ea typeface="微软雅黑"/>
              <a:cs typeface="+mn-cs"/>
            </a:endParaRPr>
          </a:p>
        </p:txBody>
      </p:sp>
      <p:pic>
        <p:nvPicPr>
          <p:cNvPr id="21" name="图片 20">
            <a:extLst>
              <a:ext uri="{FF2B5EF4-FFF2-40B4-BE49-F238E27FC236}">
                <a16:creationId xmlns="" xmlns:a14="http://schemas.microsoft.com/office/drawing/2010/main" xmlns:p14="http://schemas.microsoft.com/office/powerpoint/2010/main" xmlns:a16="http://schemas.microsoft.com/office/drawing/2014/main" id="{7A343EA0-8AC0-4A46-904F-4CD7659F99F5}"/>
              </a:ext>
            </a:extLst>
          </p:cNvPr>
          <p:cNvPicPr>
            <a:picLocks noChangeAspect="1"/>
          </p:cNvPicPr>
          <p:nvPr/>
        </p:nvPicPr>
        <p:blipFill rotWithShape="1">
          <a:blip r:embed="rId3" cstate="print">
            <a:extLst>
              <a:ext uri="{28A0092B-C50C-407E-A947-70E740481C1C}">
                <a14:useLocalDpi xmlns:a14="http://schemas.microsoft.com/office/drawing/2010/main" xmlns="" val="0"/>
              </a:ext>
            </a:extLst>
          </a:blip>
          <a:srcRect l="64755" t="38151" r="25839" b="48558"/>
          <a:stretch/>
        </p:blipFill>
        <p:spPr>
          <a:xfrm>
            <a:off x="1251385" y="2269394"/>
            <a:ext cx="1093609" cy="2318244"/>
          </a:xfrm>
          <a:prstGeom prst="rect">
            <a:avLst/>
          </a:prstGeom>
        </p:spPr>
      </p:pic>
      <p:pic>
        <p:nvPicPr>
          <p:cNvPr id="22" name="图片 21">
            <a:extLst>
              <a:ext uri="{FF2B5EF4-FFF2-40B4-BE49-F238E27FC236}">
                <a16:creationId xmlns="" xmlns:a14="http://schemas.microsoft.com/office/drawing/2010/main" xmlns:p14="http://schemas.microsoft.com/office/powerpoint/2010/main" xmlns:a16="http://schemas.microsoft.com/office/drawing/2014/main" id="{EABCD7ED-FB62-42CA-9F69-B09700371559}"/>
              </a:ext>
            </a:extLst>
          </p:cNvPr>
          <p:cNvPicPr>
            <a:picLocks noChangeAspect="1"/>
          </p:cNvPicPr>
          <p:nvPr/>
        </p:nvPicPr>
        <p:blipFill rotWithShape="1">
          <a:blip r:embed="rId4" cstate="print">
            <a:extLst>
              <a:ext uri="{28A0092B-C50C-407E-A947-70E740481C1C}">
                <a14:useLocalDpi xmlns:a14="http://schemas.microsoft.com/office/drawing/2010/main" xmlns="" val="0"/>
              </a:ext>
            </a:extLst>
          </a:blip>
          <a:srcRect l="54214" t="38151" r="35019" b="48558"/>
          <a:stretch/>
        </p:blipFill>
        <p:spPr>
          <a:xfrm>
            <a:off x="9688561" y="2269394"/>
            <a:ext cx="1251831" cy="2318244"/>
          </a:xfrm>
          <a:prstGeom prst="rect">
            <a:avLst/>
          </a:prstGeom>
        </p:spPr>
      </p:pic>
      <p:grpSp>
        <p:nvGrpSpPr>
          <p:cNvPr id="25" name="组合 24">
            <a:extLst>
              <a:ext uri="{FF2B5EF4-FFF2-40B4-BE49-F238E27FC236}">
                <a16:creationId xmlns="" xmlns:a14="http://schemas.microsoft.com/office/drawing/2010/main" xmlns:p14="http://schemas.microsoft.com/office/powerpoint/2010/main" xmlns:a16="http://schemas.microsoft.com/office/drawing/2014/main" id="{B6D662C6-0DDA-4AF5-96DB-D64F3ADF0AF4}"/>
              </a:ext>
            </a:extLst>
          </p:cNvPr>
          <p:cNvGrpSpPr/>
          <p:nvPr/>
        </p:nvGrpSpPr>
        <p:grpSpPr>
          <a:xfrm>
            <a:off x="5628589" y="1500177"/>
            <a:ext cx="776747" cy="3694004"/>
            <a:chOff x="5704789" y="1500177"/>
            <a:chExt cx="776747" cy="3694004"/>
          </a:xfrm>
        </p:grpSpPr>
        <p:cxnSp>
          <p:nvCxnSpPr>
            <p:cNvPr id="26" name="直接连接符 25">
              <a:extLst>
                <a:ext uri="{FF2B5EF4-FFF2-40B4-BE49-F238E27FC236}">
                  <a16:creationId xmlns="" xmlns:a14="http://schemas.microsoft.com/office/drawing/2010/main" xmlns:p14="http://schemas.microsoft.com/office/powerpoint/2010/main" xmlns:a16="http://schemas.microsoft.com/office/drawing/2014/main" id="{164B433B-6B96-4F58-B66D-CC4871831194}"/>
                </a:ext>
              </a:extLst>
            </p:cNvPr>
            <p:cNvCxnSpPr/>
            <p:nvPr/>
          </p:nvCxnSpPr>
          <p:spPr>
            <a:xfrm>
              <a:off x="5704789" y="1531551"/>
              <a:ext cx="0" cy="3611471"/>
            </a:xfrm>
            <a:prstGeom prst="line">
              <a:avLst/>
            </a:prstGeom>
            <a:noFill/>
            <a:ln w="19050" cap="flat" cmpd="sng" algn="ctr">
              <a:solidFill>
                <a:sysClr val="windowText" lastClr="000000">
                  <a:lumMod val="85000"/>
                  <a:lumOff val="15000"/>
                </a:sysClr>
              </a:solidFill>
              <a:prstDash val="solid"/>
              <a:miter lim="800000"/>
            </a:ln>
            <a:effectLst/>
          </p:spPr>
        </p:cxnSp>
        <p:cxnSp>
          <p:nvCxnSpPr>
            <p:cNvPr id="27" name="直接连接符 26">
              <a:extLst>
                <a:ext uri="{FF2B5EF4-FFF2-40B4-BE49-F238E27FC236}">
                  <a16:creationId xmlns="" xmlns:a14="http://schemas.microsoft.com/office/drawing/2010/main" xmlns:p14="http://schemas.microsoft.com/office/powerpoint/2010/main" xmlns:a16="http://schemas.microsoft.com/office/drawing/2014/main" id="{0D1EBD6C-6B74-448F-89F0-1A9F33F8B82C}"/>
                </a:ext>
              </a:extLst>
            </p:cNvPr>
            <p:cNvCxnSpPr/>
            <p:nvPr/>
          </p:nvCxnSpPr>
          <p:spPr>
            <a:xfrm>
              <a:off x="6481536" y="1531552"/>
              <a:ext cx="0" cy="3611471"/>
            </a:xfrm>
            <a:prstGeom prst="line">
              <a:avLst/>
            </a:prstGeom>
            <a:noFill/>
            <a:ln w="19050" cap="flat" cmpd="sng" algn="ctr">
              <a:solidFill>
                <a:sysClr val="windowText" lastClr="000000">
                  <a:lumMod val="85000"/>
                  <a:lumOff val="15000"/>
                </a:sysClr>
              </a:solidFill>
              <a:prstDash val="solid"/>
              <a:miter lim="800000"/>
            </a:ln>
            <a:effectLst/>
          </p:spPr>
        </p:cxnSp>
        <p:sp>
          <p:nvSpPr>
            <p:cNvPr id="28" name="文本框 20">
              <a:extLst>
                <a:ext uri="{FF2B5EF4-FFF2-40B4-BE49-F238E27FC236}">
                  <a16:creationId xmlns="" xmlns:a14="http://schemas.microsoft.com/office/drawing/2010/main" xmlns:p14="http://schemas.microsoft.com/office/powerpoint/2010/main" xmlns:a16="http://schemas.microsoft.com/office/drawing/2014/main" id="{D71B99EB-9C37-4C16-B209-7BA3268C269E}"/>
                </a:ext>
              </a:extLst>
            </p:cNvPr>
            <p:cNvSpPr txBox="1"/>
            <p:nvPr/>
          </p:nvSpPr>
          <p:spPr>
            <a:xfrm>
              <a:off x="5723831" y="1500177"/>
              <a:ext cx="738664" cy="3694004"/>
            </a:xfrm>
            <a:prstGeom prst="rect">
              <a:avLst/>
            </a:prstGeom>
            <a:noFill/>
          </p:spPr>
          <p:txBody>
            <a:bodyPr vert="eaVert"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3600" b="0" i="0" u="none" strike="noStrike" kern="0" cap="none" spc="500" normalizeH="0" baseline="0" noProof="0" dirty="0" smtClean="0">
                  <a:ln>
                    <a:noFill/>
                  </a:ln>
                  <a:solidFill>
                    <a:prstClr val="black">
                      <a:lumMod val="75000"/>
                      <a:lumOff val="25000"/>
                    </a:prstClr>
                  </a:solidFill>
                  <a:effectLst/>
                  <a:uLnTx/>
                  <a:uFillTx/>
                  <a:latin typeface="字魂36号-正文宋楷" panose="00000500000000000000" pitchFamily="2" charset="-122"/>
                  <a:ea typeface="字魂36号-正文宋楷" panose="00000500000000000000" pitchFamily="2" charset="-122"/>
                </a:rPr>
                <a:t>万物迎春送残腊</a:t>
              </a:r>
            </a:p>
          </p:txBody>
        </p:sp>
      </p:grpSp>
      <p:grpSp>
        <p:nvGrpSpPr>
          <p:cNvPr id="29" name="组合 28">
            <a:extLst>
              <a:ext uri="{FF2B5EF4-FFF2-40B4-BE49-F238E27FC236}">
                <a16:creationId xmlns="" xmlns:a14="http://schemas.microsoft.com/office/drawing/2010/main" xmlns:p14="http://schemas.microsoft.com/office/powerpoint/2010/main" xmlns:a16="http://schemas.microsoft.com/office/drawing/2014/main" id="{95E81344-FF81-4C93-97A3-7F8CC1723857}"/>
              </a:ext>
            </a:extLst>
          </p:cNvPr>
          <p:cNvGrpSpPr/>
          <p:nvPr/>
        </p:nvGrpSpPr>
        <p:grpSpPr>
          <a:xfrm>
            <a:off x="6978043" y="2276286"/>
            <a:ext cx="1608957" cy="1781372"/>
            <a:chOff x="7166802" y="2302338"/>
            <a:chExt cx="1608957" cy="1781372"/>
          </a:xfrm>
        </p:grpSpPr>
        <p:pic>
          <p:nvPicPr>
            <p:cNvPr id="30" name="图片 29">
              <a:extLst>
                <a:ext uri="{FF2B5EF4-FFF2-40B4-BE49-F238E27FC236}">
                  <a16:creationId xmlns="" xmlns:a14="http://schemas.microsoft.com/office/drawing/2010/main" xmlns:p14="http://schemas.microsoft.com/office/powerpoint/2010/main" xmlns:a16="http://schemas.microsoft.com/office/drawing/2014/main" id="{C519DFA6-F3A5-4CCB-9286-4679E88A6008}"/>
                </a:ext>
              </a:extLst>
            </p:cNvPr>
            <p:cNvPicPr>
              <a:picLocks noChangeAspect="1"/>
            </p:cNvPicPr>
            <p:nvPr/>
          </p:nvPicPr>
          <p:blipFill rotWithShape="1">
            <a:blip r:embed="rId5">
              <a:extLst>
                <a:ext uri="{28A0092B-C50C-407E-A947-70E740481C1C}">
                  <a14:useLocalDpi xmlns:a14="http://schemas.microsoft.com/office/drawing/2010/main" xmlns="" val="0"/>
                </a:ext>
              </a:extLst>
            </a:blip>
            <a:srcRect l="18295" t="59328" r="557" b="851"/>
            <a:stretch/>
          </p:blipFill>
          <p:spPr>
            <a:xfrm>
              <a:off x="7166802" y="2302338"/>
              <a:ext cx="1608957" cy="1781372"/>
            </a:xfrm>
            <a:prstGeom prst="rect">
              <a:avLst/>
            </a:prstGeom>
          </p:spPr>
        </p:pic>
        <p:sp>
          <p:nvSpPr>
            <p:cNvPr id="31" name="文本框 22">
              <a:extLst>
                <a:ext uri="{FF2B5EF4-FFF2-40B4-BE49-F238E27FC236}">
                  <a16:creationId xmlns="" xmlns:a14="http://schemas.microsoft.com/office/drawing/2010/main" xmlns:p14="http://schemas.microsoft.com/office/powerpoint/2010/main" xmlns:a16="http://schemas.microsoft.com/office/drawing/2014/main" id="{A4E7120D-DDBE-4021-9451-C2FCE48703F8}"/>
                </a:ext>
              </a:extLst>
            </p:cNvPr>
            <p:cNvSpPr txBox="1"/>
            <p:nvPr/>
          </p:nvSpPr>
          <p:spPr>
            <a:xfrm>
              <a:off x="7586567" y="2808303"/>
              <a:ext cx="747885" cy="769441"/>
            </a:xfrm>
            <a:prstGeom prst="rect">
              <a:avLst/>
            </a:prstGeom>
            <a:noFill/>
          </p:spPr>
          <p:txBody>
            <a:bodyPr wrap="square" rtlCol="0">
              <a:spAutoFit/>
            </a:bodyPr>
            <a:lstStyle/>
            <a:p>
              <a:pPr algn="ctr" defTabSz="914400"/>
              <a:r>
                <a:rPr lang="zh-CN" altLang="en-US" sz="4400" dirty="0">
                  <a:solidFill>
                    <a:prstClr val="white"/>
                  </a:solidFill>
                  <a:effectLst>
                    <a:outerShdw blurRad="38100" dist="38100" dir="2700000" algn="tl">
                      <a:srgbClr val="000000">
                        <a:alpha val="43137"/>
                      </a:srgbClr>
                    </a:outerShdw>
                  </a:effectLst>
                  <a:latin typeface="字魂110号-武林江湖体" panose="00000500000000000000" pitchFamily="2" charset="-122"/>
                  <a:ea typeface="字魂110号-武林江湖体" panose="00000500000000000000" pitchFamily="2" charset="-122"/>
                </a:rPr>
                <a:t>壹</a:t>
              </a:r>
            </a:p>
          </p:txBody>
        </p:sp>
      </p:grpSp>
      <p:sp>
        <p:nvSpPr>
          <p:cNvPr id="32" name="文本框 25">
            <a:extLst>
              <a:ext uri="{FF2B5EF4-FFF2-40B4-BE49-F238E27FC236}">
                <a16:creationId xmlns="" xmlns:a14="http://schemas.microsoft.com/office/drawing/2010/main" xmlns:p14="http://schemas.microsoft.com/office/powerpoint/2010/main" xmlns:a16="http://schemas.microsoft.com/office/drawing/2014/main" id="{E7363765-D264-4AC0-99B1-290B02FA8C81}"/>
              </a:ext>
            </a:extLst>
          </p:cNvPr>
          <p:cNvSpPr txBox="1"/>
          <p:nvPr/>
        </p:nvSpPr>
        <p:spPr>
          <a:xfrm>
            <a:off x="4451053" y="1624093"/>
            <a:ext cx="1031051" cy="3560088"/>
          </a:xfrm>
          <a:prstGeom prst="rect">
            <a:avLst/>
          </a:prstGeom>
          <a:noFill/>
        </p:spPr>
        <p:txBody>
          <a:bodyPr vert="eaVert" wrap="square" rtlCol="0">
            <a:spAutoFit/>
          </a:bodyPr>
          <a:lstStyle/>
          <a:p>
            <a:pPr defTabSz="914400">
              <a:lnSpc>
                <a:spcPts val="2200"/>
              </a:lnSpc>
            </a:pPr>
            <a:r>
              <a:rPr lang="zh-CN" altLang="en-US" sz="1100" spc="300" dirty="0">
                <a:solidFill>
                  <a:prstClr val="black">
                    <a:lumMod val="75000"/>
                    <a:lumOff val="25000"/>
                  </a:prstClr>
                </a:solidFill>
                <a:latin typeface="三极极黑简体" panose="00000505000000000000" pitchFamily="2" charset="-122"/>
                <a:ea typeface="三极极黑简体" panose="00000505000000000000" pitchFamily="2" charset="-122"/>
              </a:rPr>
              <a:t>乡心新岁切，天畔独潸然。老至居人下，春归在客先。岭猿同旦暮，江柳共风烟。已似长沙傅，从今又几年。</a:t>
            </a:r>
          </a:p>
        </p:txBody>
      </p:sp>
    </p:spTree>
    <p:extLst>
      <p:ext uri="{BB962C8B-B14F-4D97-AF65-F5344CB8AC3E}">
        <p14:creationId xmlns:p14="http://schemas.microsoft.com/office/powerpoint/2010/main" xmlns="" val="32344109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8"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p:tgtEl>
                                          <p:spTgt spid="21"/>
                                        </p:tgtEl>
                                        <p:attrNameLst>
                                          <p:attrName>ppt_x</p:attrName>
                                        </p:attrNameLst>
                                      </p:cBhvr>
                                      <p:tavLst>
                                        <p:tav tm="0">
                                          <p:val>
                                            <p:strVal val="#ppt_x-#ppt_w*1.125000"/>
                                          </p:val>
                                        </p:tav>
                                        <p:tav tm="100000">
                                          <p:val>
                                            <p:strVal val="#ppt_x"/>
                                          </p:val>
                                        </p:tav>
                                      </p:tavLst>
                                    </p:anim>
                                    <p:animEffect transition="in" filter="wipe(right)">
                                      <p:cBhvr>
                                        <p:cTn id="8" dur="500"/>
                                        <p:tgtEl>
                                          <p:spTgt spid="21"/>
                                        </p:tgtEl>
                                      </p:cBhvr>
                                    </p:animEffect>
                                  </p:childTnLst>
                                </p:cTn>
                              </p:par>
                              <p:par>
                                <p:cTn id="9" presetID="12" presetClass="entr" presetSubtype="2" fill="hold" nodeType="withEffect">
                                  <p:stCondLst>
                                    <p:cond delay="0"/>
                                  </p:stCondLst>
                                  <p:childTnLst>
                                    <p:set>
                                      <p:cBhvr>
                                        <p:cTn id="10" dur="1" fill="hold">
                                          <p:stCondLst>
                                            <p:cond delay="0"/>
                                          </p:stCondLst>
                                        </p:cTn>
                                        <p:tgtEl>
                                          <p:spTgt spid="22"/>
                                        </p:tgtEl>
                                        <p:attrNameLst>
                                          <p:attrName>style.visibility</p:attrName>
                                        </p:attrNameLst>
                                      </p:cBhvr>
                                      <p:to>
                                        <p:strVal val="visible"/>
                                      </p:to>
                                    </p:set>
                                    <p:anim calcmode="lin" valueType="num">
                                      <p:cBhvr additive="base">
                                        <p:cTn id="11" dur="500"/>
                                        <p:tgtEl>
                                          <p:spTgt spid="22"/>
                                        </p:tgtEl>
                                        <p:attrNameLst>
                                          <p:attrName>ppt_x</p:attrName>
                                        </p:attrNameLst>
                                      </p:cBhvr>
                                      <p:tavLst>
                                        <p:tav tm="0">
                                          <p:val>
                                            <p:strVal val="#ppt_x+#ppt_w*1.125000"/>
                                          </p:val>
                                        </p:tav>
                                        <p:tav tm="100000">
                                          <p:val>
                                            <p:strVal val="#ppt_x"/>
                                          </p:val>
                                        </p:tav>
                                      </p:tavLst>
                                    </p:anim>
                                    <p:animEffect transition="in" filter="wipe(left)">
                                      <p:cBhvr>
                                        <p:cTn id="12" dur="500"/>
                                        <p:tgtEl>
                                          <p:spTgt spid="22"/>
                                        </p:tgtEl>
                                      </p:cBhvr>
                                    </p:animEffect>
                                  </p:childTnLst>
                                </p:cTn>
                              </p:par>
                            </p:childTnLst>
                          </p:cTn>
                        </p:par>
                      </p:childTnLst>
                    </p:cTn>
                  </p:par>
                  <p:par>
                    <p:cTn id="13" fill="hold">
                      <p:stCondLst>
                        <p:cond delay="indefinite"/>
                      </p:stCondLst>
                      <p:childTnLst>
                        <p:par>
                          <p:cTn id="14" fill="hold">
                            <p:stCondLst>
                              <p:cond delay="0"/>
                            </p:stCondLst>
                            <p:childTnLst>
                              <p:par>
                                <p:cTn id="15" presetID="47" presetClass="entr" presetSubtype="0" fill="hold" nodeType="clickEffect">
                                  <p:stCondLst>
                                    <p:cond delay="0"/>
                                  </p:stCondLst>
                                  <p:childTnLst>
                                    <p:set>
                                      <p:cBhvr>
                                        <p:cTn id="16" dur="1" fill="hold">
                                          <p:stCondLst>
                                            <p:cond delay="0"/>
                                          </p:stCondLst>
                                        </p:cTn>
                                        <p:tgtEl>
                                          <p:spTgt spid="29"/>
                                        </p:tgtEl>
                                        <p:attrNameLst>
                                          <p:attrName>style.visibility</p:attrName>
                                        </p:attrNameLst>
                                      </p:cBhvr>
                                      <p:to>
                                        <p:strVal val="visible"/>
                                      </p:to>
                                    </p:set>
                                    <p:animEffect transition="in" filter="fade">
                                      <p:cBhvr>
                                        <p:cTn id="17" dur="1000"/>
                                        <p:tgtEl>
                                          <p:spTgt spid="29"/>
                                        </p:tgtEl>
                                      </p:cBhvr>
                                    </p:animEffect>
                                    <p:anim calcmode="lin" valueType="num">
                                      <p:cBhvr>
                                        <p:cTn id="18" dur="1000" fill="hold"/>
                                        <p:tgtEl>
                                          <p:spTgt spid="29"/>
                                        </p:tgtEl>
                                        <p:attrNameLst>
                                          <p:attrName>ppt_x</p:attrName>
                                        </p:attrNameLst>
                                      </p:cBhvr>
                                      <p:tavLst>
                                        <p:tav tm="0">
                                          <p:val>
                                            <p:strVal val="#ppt_x"/>
                                          </p:val>
                                        </p:tav>
                                        <p:tav tm="100000">
                                          <p:val>
                                            <p:strVal val="#ppt_x"/>
                                          </p:val>
                                        </p:tav>
                                      </p:tavLst>
                                    </p:anim>
                                    <p:anim calcmode="lin" valueType="num">
                                      <p:cBhvr>
                                        <p:cTn id="19"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16" presetClass="entr" presetSubtype="42" fill="hold" nodeType="clickEffect">
                                  <p:stCondLst>
                                    <p:cond delay="0"/>
                                  </p:stCondLst>
                                  <p:childTnLst>
                                    <p:set>
                                      <p:cBhvr>
                                        <p:cTn id="23" dur="1" fill="hold">
                                          <p:stCondLst>
                                            <p:cond delay="0"/>
                                          </p:stCondLst>
                                        </p:cTn>
                                        <p:tgtEl>
                                          <p:spTgt spid="25"/>
                                        </p:tgtEl>
                                        <p:attrNameLst>
                                          <p:attrName>style.visibility</p:attrName>
                                        </p:attrNameLst>
                                      </p:cBhvr>
                                      <p:to>
                                        <p:strVal val="visible"/>
                                      </p:to>
                                    </p:set>
                                    <p:animEffect transition="in" filter="barn(outHorizontal)">
                                      <p:cBhvr>
                                        <p:cTn id="24" dur="500"/>
                                        <p:tgtEl>
                                          <p:spTgt spid="25"/>
                                        </p:tgtEl>
                                      </p:cBhvr>
                                    </p:animEffect>
                                  </p:childTnLst>
                                </p:cTn>
                              </p:par>
                            </p:childTnLst>
                          </p:cTn>
                        </p:par>
                      </p:childTnLst>
                    </p:cTn>
                  </p:par>
                  <p:par>
                    <p:cTn id="25" fill="hold">
                      <p:stCondLst>
                        <p:cond delay="indefinite"/>
                      </p:stCondLst>
                      <p:childTnLst>
                        <p:par>
                          <p:cTn id="26" fill="hold">
                            <p:stCondLst>
                              <p:cond delay="0"/>
                            </p:stCondLst>
                            <p:childTnLst>
                              <p:par>
                                <p:cTn id="27" presetID="14" presetClass="entr" presetSubtype="10" fill="hold" grpId="0" nodeType="clickEffect">
                                  <p:stCondLst>
                                    <p:cond delay="0"/>
                                  </p:stCondLst>
                                  <p:childTnLst>
                                    <p:set>
                                      <p:cBhvr>
                                        <p:cTn id="28" dur="1" fill="hold">
                                          <p:stCondLst>
                                            <p:cond delay="0"/>
                                          </p:stCondLst>
                                        </p:cTn>
                                        <p:tgtEl>
                                          <p:spTgt spid="32"/>
                                        </p:tgtEl>
                                        <p:attrNameLst>
                                          <p:attrName>style.visibility</p:attrName>
                                        </p:attrNameLst>
                                      </p:cBhvr>
                                      <p:to>
                                        <p:strVal val="visible"/>
                                      </p:to>
                                    </p:set>
                                    <p:animEffect transition="in" filter="randombar(horizontal)">
                                      <p:cBhvr>
                                        <p:cTn id="29"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矩形 16">
            <a:extLst>
              <a:ext uri="{FF2B5EF4-FFF2-40B4-BE49-F238E27FC236}">
                <a16:creationId xmlns="" xmlns:a14="http://schemas.microsoft.com/office/drawing/2010/main" xmlns:p14="http://schemas.microsoft.com/office/powerpoint/2010/main" xmlns:a16="http://schemas.microsoft.com/office/drawing/2014/main" id="{254463F7-558F-4256-80F0-3F30C0CDB228}"/>
              </a:ext>
            </a:extLst>
          </p:cNvPr>
          <p:cNvSpPr/>
          <p:nvPr/>
        </p:nvSpPr>
        <p:spPr>
          <a:xfrm>
            <a:off x="1251385" y="1057275"/>
            <a:ext cx="9689229" cy="4743450"/>
          </a:xfrm>
          <a:prstGeom prst="rect">
            <a:avLst/>
          </a:prstGeom>
          <a:solidFill>
            <a:sysClr val="window" lastClr="FFFFFF"/>
          </a:solidFill>
          <a:ln w="12700" cap="flat" cmpd="sng" algn="ctr">
            <a:noFill/>
            <a:prstDash val="solid"/>
            <a:miter lim="800000"/>
          </a:ln>
          <a:effectLst>
            <a:outerShdw blurRad="63500" sx="101000" sy="101000" algn="c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smtClean="0">
              <a:ln>
                <a:noFill/>
              </a:ln>
              <a:solidFill>
                <a:prstClr val="white"/>
              </a:solidFill>
              <a:effectLst/>
              <a:uLnTx/>
              <a:uFillTx/>
              <a:latin typeface="Calibri"/>
              <a:ea typeface="微软雅黑"/>
              <a:cs typeface="+mn-cs"/>
            </a:endParaRPr>
          </a:p>
        </p:txBody>
      </p:sp>
      <p:pic>
        <p:nvPicPr>
          <p:cNvPr id="18" name="图片 17">
            <a:extLst>
              <a:ext uri="{FF2B5EF4-FFF2-40B4-BE49-F238E27FC236}">
                <a16:creationId xmlns="" xmlns:a14="http://schemas.microsoft.com/office/drawing/2010/main" xmlns:p14="http://schemas.microsoft.com/office/powerpoint/2010/main" xmlns:a16="http://schemas.microsoft.com/office/drawing/2014/main" id="{1EE5DE13-F873-4D4B-93A1-A16AF1E5ED9E}"/>
              </a:ext>
            </a:extLst>
          </p:cNvPr>
          <p:cNvPicPr>
            <a:picLocks noChangeAspect="1"/>
          </p:cNvPicPr>
          <p:nvPr/>
        </p:nvPicPr>
        <p:blipFill rotWithShape="1">
          <a:blip r:embed="rId3" cstate="print">
            <a:extLst>
              <a:ext uri="{28A0092B-C50C-407E-A947-70E740481C1C}">
                <a14:useLocalDpi xmlns:a14="http://schemas.microsoft.com/office/drawing/2010/main" xmlns="" val="0"/>
              </a:ext>
            </a:extLst>
          </a:blip>
          <a:srcRect l="24174" t="7193" r="25603" b="9289"/>
          <a:stretch/>
        </p:blipFill>
        <p:spPr>
          <a:xfrm>
            <a:off x="7439024" y="1214577"/>
            <a:ext cx="3499738" cy="4492618"/>
          </a:xfrm>
          <a:prstGeom prst="rect">
            <a:avLst/>
          </a:prstGeom>
        </p:spPr>
      </p:pic>
      <p:cxnSp>
        <p:nvCxnSpPr>
          <p:cNvPr id="19" name="直接连接符 18">
            <a:extLst>
              <a:ext uri="{FF2B5EF4-FFF2-40B4-BE49-F238E27FC236}">
                <a16:creationId xmlns="" xmlns:a14="http://schemas.microsoft.com/office/drawing/2010/main" xmlns:p14="http://schemas.microsoft.com/office/powerpoint/2010/main" xmlns:a16="http://schemas.microsoft.com/office/drawing/2014/main" id="{DF9CA811-9E01-4732-B79E-56D344757463}"/>
              </a:ext>
            </a:extLst>
          </p:cNvPr>
          <p:cNvCxnSpPr>
            <a:cxnSpLocks/>
          </p:cNvCxnSpPr>
          <p:nvPr/>
        </p:nvCxnSpPr>
        <p:spPr>
          <a:xfrm>
            <a:off x="5442032" y="2549842"/>
            <a:ext cx="536576" cy="152400"/>
          </a:xfrm>
          <a:prstGeom prst="line">
            <a:avLst/>
          </a:prstGeom>
          <a:noFill/>
          <a:ln w="6350" cap="flat" cmpd="sng" algn="ctr">
            <a:solidFill>
              <a:sysClr val="windowText" lastClr="000000"/>
            </a:solidFill>
            <a:prstDash val="solid"/>
            <a:miter lim="800000"/>
          </a:ln>
          <a:effectLst/>
        </p:spPr>
      </p:cxnSp>
      <p:sp>
        <p:nvSpPr>
          <p:cNvPr id="20" name="文本框 13">
            <a:extLst>
              <a:ext uri="{FF2B5EF4-FFF2-40B4-BE49-F238E27FC236}">
                <a16:creationId xmlns="" xmlns:a14="http://schemas.microsoft.com/office/drawing/2010/main" xmlns:p14="http://schemas.microsoft.com/office/powerpoint/2010/main" xmlns:a16="http://schemas.microsoft.com/office/drawing/2014/main" id="{347AE70A-6EC4-4FC4-A567-1BA74589E6BA}"/>
              </a:ext>
            </a:extLst>
          </p:cNvPr>
          <p:cNvSpPr txBox="1"/>
          <p:nvPr/>
        </p:nvSpPr>
        <p:spPr>
          <a:xfrm>
            <a:off x="5486919" y="2028634"/>
            <a:ext cx="491689" cy="584775"/>
          </a:xfrm>
          <a:prstGeom prst="rect">
            <a:avLst/>
          </a:prstGeom>
          <a:noFill/>
        </p:spPr>
        <p:txBody>
          <a:bodyPr wrap="square" rtlCol="0">
            <a:spAutoFit/>
          </a:bodyPr>
          <a:lstStyle/>
          <a:p>
            <a:pPr algn="ctr" defTabSz="914400"/>
            <a:r>
              <a:rPr lang="zh-CN" altLang="en-US" sz="3200" dirty="0">
                <a:solidFill>
                  <a:prstClr val="black">
                    <a:lumMod val="75000"/>
                    <a:lumOff val="25000"/>
                  </a:prstClr>
                </a:solidFill>
                <a:latin typeface="字魂95号-手刻宋" panose="00000500000000000000" pitchFamily="2" charset="-122"/>
                <a:ea typeface="字魂95号-手刻宋" panose="00000500000000000000" pitchFamily="2" charset="-122"/>
              </a:rPr>
              <a:t>新</a:t>
            </a:r>
          </a:p>
        </p:txBody>
      </p:sp>
      <p:cxnSp>
        <p:nvCxnSpPr>
          <p:cNvPr id="21" name="直接连接符 20">
            <a:extLst>
              <a:ext uri="{FF2B5EF4-FFF2-40B4-BE49-F238E27FC236}">
                <a16:creationId xmlns="" xmlns:a14="http://schemas.microsoft.com/office/drawing/2010/main" xmlns:p14="http://schemas.microsoft.com/office/powerpoint/2010/main" xmlns:a16="http://schemas.microsoft.com/office/drawing/2014/main" id="{122BD45C-E159-48FB-B98B-9B952966D35D}"/>
              </a:ext>
            </a:extLst>
          </p:cNvPr>
          <p:cNvCxnSpPr>
            <a:cxnSpLocks/>
          </p:cNvCxnSpPr>
          <p:nvPr/>
        </p:nvCxnSpPr>
        <p:spPr>
          <a:xfrm>
            <a:off x="5442032" y="3236170"/>
            <a:ext cx="536576" cy="152400"/>
          </a:xfrm>
          <a:prstGeom prst="line">
            <a:avLst/>
          </a:prstGeom>
          <a:noFill/>
          <a:ln w="6350" cap="flat" cmpd="sng" algn="ctr">
            <a:solidFill>
              <a:sysClr val="windowText" lastClr="000000"/>
            </a:solidFill>
            <a:prstDash val="solid"/>
            <a:miter lim="800000"/>
          </a:ln>
          <a:effectLst/>
        </p:spPr>
      </p:cxnSp>
      <p:sp>
        <p:nvSpPr>
          <p:cNvPr id="22" name="文本框 17">
            <a:extLst>
              <a:ext uri="{FF2B5EF4-FFF2-40B4-BE49-F238E27FC236}">
                <a16:creationId xmlns="" xmlns:a14="http://schemas.microsoft.com/office/drawing/2010/main" xmlns:p14="http://schemas.microsoft.com/office/powerpoint/2010/main" xmlns:a16="http://schemas.microsoft.com/office/drawing/2014/main" id="{D9F4C339-F172-4510-B015-D1ED0852EFCD}"/>
              </a:ext>
            </a:extLst>
          </p:cNvPr>
          <p:cNvSpPr txBox="1"/>
          <p:nvPr/>
        </p:nvSpPr>
        <p:spPr>
          <a:xfrm>
            <a:off x="5486919" y="2714962"/>
            <a:ext cx="491689" cy="584775"/>
          </a:xfrm>
          <a:prstGeom prst="rect">
            <a:avLst/>
          </a:prstGeom>
          <a:noFill/>
        </p:spPr>
        <p:txBody>
          <a:bodyPr wrap="square" rtlCol="0">
            <a:spAutoFit/>
          </a:bodyPr>
          <a:lstStyle/>
          <a:p>
            <a:pPr algn="ctr" defTabSz="914400"/>
            <a:r>
              <a:rPr lang="zh-CN" altLang="en-US" sz="3200" dirty="0">
                <a:solidFill>
                  <a:prstClr val="black">
                    <a:lumMod val="75000"/>
                    <a:lumOff val="25000"/>
                  </a:prstClr>
                </a:solidFill>
                <a:latin typeface="字魂95号-手刻宋" panose="00000500000000000000" pitchFamily="2" charset="-122"/>
                <a:ea typeface="字魂95号-手刻宋" panose="00000500000000000000" pitchFamily="2" charset="-122"/>
              </a:rPr>
              <a:t>春</a:t>
            </a:r>
          </a:p>
        </p:txBody>
      </p:sp>
      <p:cxnSp>
        <p:nvCxnSpPr>
          <p:cNvPr id="23" name="直接连接符 22">
            <a:extLst>
              <a:ext uri="{FF2B5EF4-FFF2-40B4-BE49-F238E27FC236}">
                <a16:creationId xmlns="" xmlns:a14="http://schemas.microsoft.com/office/drawing/2010/main" xmlns:p14="http://schemas.microsoft.com/office/powerpoint/2010/main" xmlns:a16="http://schemas.microsoft.com/office/drawing/2014/main" id="{970A6FDF-7070-4DD6-B763-47706CC7F01A}"/>
              </a:ext>
            </a:extLst>
          </p:cNvPr>
          <p:cNvCxnSpPr>
            <a:cxnSpLocks/>
          </p:cNvCxnSpPr>
          <p:nvPr/>
        </p:nvCxnSpPr>
        <p:spPr>
          <a:xfrm>
            <a:off x="5442032" y="3922498"/>
            <a:ext cx="536576" cy="152400"/>
          </a:xfrm>
          <a:prstGeom prst="line">
            <a:avLst/>
          </a:prstGeom>
          <a:noFill/>
          <a:ln w="6350" cap="flat" cmpd="sng" algn="ctr">
            <a:solidFill>
              <a:sysClr val="windowText" lastClr="000000"/>
            </a:solidFill>
            <a:prstDash val="solid"/>
            <a:miter lim="800000"/>
          </a:ln>
          <a:effectLst/>
        </p:spPr>
      </p:cxnSp>
      <p:sp>
        <p:nvSpPr>
          <p:cNvPr id="24" name="文本框 19">
            <a:extLst>
              <a:ext uri="{FF2B5EF4-FFF2-40B4-BE49-F238E27FC236}">
                <a16:creationId xmlns="" xmlns:a14="http://schemas.microsoft.com/office/drawing/2010/main" xmlns:p14="http://schemas.microsoft.com/office/powerpoint/2010/main" xmlns:a16="http://schemas.microsoft.com/office/drawing/2014/main" id="{A1E69B32-5006-4BC7-9260-353040B2E510}"/>
              </a:ext>
            </a:extLst>
          </p:cNvPr>
          <p:cNvSpPr txBox="1"/>
          <p:nvPr/>
        </p:nvSpPr>
        <p:spPr>
          <a:xfrm>
            <a:off x="5486919" y="3401290"/>
            <a:ext cx="491689" cy="584775"/>
          </a:xfrm>
          <a:prstGeom prst="rect">
            <a:avLst/>
          </a:prstGeom>
          <a:noFill/>
        </p:spPr>
        <p:txBody>
          <a:bodyPr wrap="square" rtlCol="0">
            <a:spAutoFit/>
          </a:bodyPr>
          <a:lstStyle/>
          <a:p>
            <a:pPr algn="ctr" defTabSz="914400"/>
            <a:r>
              <a:rPr lang="zh-CN" altLang="en-US" sz="3200" dirty="0">
                <a:solidFill>
                  <a:prstClr val="black">
                    <a:lumMod val="75000"/>
                    <a:lumOff val="25000"/>
                  </a:prstClr>
                </a:solidFill>
                <a:latin typeface="字魂95号-手刻宋" panose="00000500000000000000" pitchFamily="2" charset="-122"/>
                <a:ea typeface="字魂95号-手刻宋" panose="00000500000000000000" pitchFamily="2" charset="-122"/>
              </a:rPr>
              <a:t>快</a:t>
            </a:r>
          </a:p>
        </p:txBody>
      </p:sp>
      <p:sp>
        <p:nvSpPr>
          <p:cNvPr id="25" name="文本框 21">
            <a:extLst>
              <a:ext uri="{FF2B5EF4-FFF2-40B4-BE49-F238E27FC236}">
                <a16:creationId xmlns="" xmlns:a14="http://schemas.microsoft.com/office/drawing/2010/main" xmlns:p14="http://schemas.microsoft.com/office/powerpoint/2010/main" xmlns:a16="http://schemas.microsoft.com/office/drawing/2014/main" id="{D20F99CD-7E39-4A3D-9E91-0F653EA5630B}"/>
              </a:ext>
            </a:extLst>
          </p:cNvPr>
          <p:cNvSpPr txBox="1"/>
          <p:nvPr/>
        </p:nvSpPr>
        <p:spPr>
          <a:xfrm>
            <a:off x="5486919" y="4087619"/>
            <a:ext cx="491689" cy="584775"/>
          </a:xfrm>
          <a:prstGeom prst="rect">
            <a:avLst/>
          </a:prstGeom>
          <a:noFill/>
        </p:spPr>
        <p:txBody>
          <a:bodyPr wrap="square" rtlCol="0">
            <a:spAutoFit/>
          </a:bodyPr>
          <a:lstStyle/>
          <a:p>
            <a:pPr algn="ctr" defTabSz="914400"/>
            <a:r>
              <a:rPr lang="zh-CN" altLang="en-US" sz="3200" dirty="0">
                <a:solidFill>
                  <a:prstClr val="black">
                    <a:lumMod val="75000"/>
                    <a:lumOff val="25000"/>
                  </a:prstClr>
                </a:solidFill>
                <a:latin typeface="字魂95号-手刻宋" panose="00000500000000000000" pitchFamily="2" charset="-122"/>
                <a:ea typeface="字魂95号-手刻宋" panose="00000500000000000000" pitchFamily="2" charset="-122"/>
              </a:rPr>
              <a:t>乐</a:t>
            </a:r>
          </a:p>
        </p:txBody>
      </p:sp>
      <p:cxnSp>
        <p:nvCxnSpPr>
          <p:cNvPr id="26" name="直接连接符 25">
            <a:extLst>
              <a:ext uri="{FF2B5EF4-FFF2-40B4-BE49-F238E27FC236}">
                <a16:creationId xmlns="" xmlns:a14="http://schemas.microsoft.com/office/drawing/2010/main" xmlns:p14="http://schemas.microsoft.com/office/powerpoint/2010/main" xmlns:a16="http://schemas.microsoft.com/office/drawing/2014/main" id="{FE373CE8-DA4C-4F1C-9C8D-2F1B72D229E6}"/>
              </a:ext>
            </a:extLst>
          </p:cNvPr>
          <p:cNvCxnSpPr/>
          <p:nvPr/>
        </p:nvCxnSpPr>
        <p:spPr>
          <a:xfrm>
            <a:off x="6127750" y="1853974"/>
            <a:ext cx="0" cy="3150052"/>
          </a:xfrm>
          <a:prstGeom prst="line">
            <a:avLst/>
          </a:prstGeom>
          <a:noFill/>
          <a:ln w="6350" cap="flat" cmpd="sng" algn="ctr">
            <a:solidFill>
              <a:sysClr val="windowText" lastClr="000000"/>
            </a:solidFill>
            <a:prstDash val="solid"/>
            <a:miter lim="800000"/>
          </a:ln>
          <a:effectLst/>
        </p:spPr>
      </p:cxnSp>
      <p:sp>
        <p:nvSpPr>
          <p:cNvPr id="27" name="文本框 24">
            <a:extLst>
              <a:ext uri="{FF2B5EF4-FFF2-40B4-BE49-F238E27FC236}">
                <a16:creationId xmlns="" xmlns:a14="http://schemas.microsoft.com/office/drawing/2010/main" xmlns:p14="http://schemas.microsoft.com/office/powerpoint/2010/main" xmlns:a16="http://schemas.microsoft.com/office/drawing/2014/main" id="{07F8322F-D4FF-4CC0-9D66-2CC0CA4AA829}"/>
              </a:ext>
            </a:extLst>
          </p:cNvPr>
          <p:cNvSpPr txBox="1"/>
          <p:nvPr/>
        </p:nvSpPr>
        <p:spPr>
          <a:xfrm>
            <a:off x="6423468" y="1885860"/>
            <a:ext cx="877163" cy="3150052"/>
          </a:xfrm>
          <a:prstGeom prst="rect">
            <a:avLst/>
          </a:prstGeom>
          <a:noFill/>
        </p:spPr>
        <p:txBody>
          <a:bodyPr vert="eaVert" wrap="square" rtlCol="0">
            <a:spAutoFit/>
          </a:bodyPr>
          <a:lstStyle/>
          <a:p>
            <a:pPr defTabSz="914400">
              <a:lnSpc>
                <a:spcPts val="1800"/>
              </a:lnSpc>
            </a:pPr>
            <a:r>
              <a:rPr lang="zh-CN" altLang="en-US" sz="1400" spc="200" dirty="0">
                <a:solidFill>
                  <a:prstClr val="black">
                    <a:lumMod val="75000"/>
                    <a:lumOff val="25000"/>
                  </a:prstClr>
                </a:solidFill>
                <a:latin typeface="三极极黑简体" panose="00000505000000000000" pitchFamily="2" charset="-122"/>
                <a:ea typeface="三极极黑简体" panose="00000505000000000000" pitchFamily="2" charset="-122"/>
              </a:rPr>
              <a:t>单击此处添加标题内容，内容要与标题相符，并且需要注意字体大小以及字号问题。</a:t>
            </a:r>
          </a:p>
        </p:txBody>
      </p:sp>
      <p:pic>
        <p:nvPicPr>
          <p:cNvPr id="28" name="图片 27">
            <a:extLst>
              <a:ext uri="{FF2B5EF4-FFF2-40B4-BE49-F238E27FC236}">
                <a16:creationId xmlns="" xmlns:a14="http://schemas.microsoft.com/office/drawing/2010/main" xmlns:p14="http://schemas.microsoft.com/office/powerpoint/2010/main" xmlns:a16="http://schemas.microsoft.com/office/drawing/2014/main" id="{4023CAF9-8922-4097-AFFE-243E7C56C793}"/>
              </a:ext>
            </a:extLst>
          </p:cNvPr>
          <p:cNvPicPr>
            <a:picLocks noChangeAspect="1"/>
          </p:cNvPicPr>
          <p:nvPr/>
        </p:nvPicPr>
        <p:blipFill rotWithShape="1">
          <a:blip r:embed="rId4" cstate="print">
            <a:extLst>
              <a:ext uri="{28A0092B-C50C-407E-A947-70E740481C1C}">
                <a14:useLocalDpi xmlns:a14="http://schemas.microsoft.com/office/drawing/2010/main" xmlns="" val="0"/>
              </a:ext>
            </a:extLst>
          </a:blip>
          <a:srcRect l="40692" t="439" r="30417" b="71933"/>
          <a:stretch/>
        </p:blipFill>
        <p:spPr>
          <a:xfrm>
            <a:off x="5068283" y="4632904"/>
            <a:ext cx="674321" cy="487568"/>
          </a:xfrm>
          <a:prstGeom prst="rect">
            <a:avLst/>
          </a:prstGeom>
        </p:spPr>
      </p:pic>
      <p:sp>
        <p:nvSpPr>
          <p:cNvPr id="29" name="文本框 28">
            <a:extLst>
              <a:ext uri="{FF2B5EF4-FFF2-40B4-BE49-F238E27FC236}">
                <a16:creationId xmlns="" xmlns:a14="http://schemas.microsoft.com/office/drawing/2010/main" xmlns:p14="http://schemas.microsoft.com/office/powerpoint/2010/main" xmlns:a16="http://schemas.microsoft.com/office/drawing/2014/main" id="{7A2C2EFA-8ECD-42DC-9DF4-804AEFC65E60}"/>
              </a:ext>
            </a:extLst>
          </p:cNvPr>
          <p:cNvSpPr txBox="1"/>
          <p:nvPr/>
        </p:nvSpPr>
        <p:spPr>
          <a:xfrm>
            <a:off x="4048978" y="1885860"/>
            <a:ext cx="553998" cy="1543140"/>
          </a:xfrm>
          <a:prstGeom prst="rect">
            <a:avLst/>
          </a:prstGeom>
          <a:noFill/>
        </p:spPr>
        <p:txBody>
          <a:bodyPr vert="eaVert" wrap="square" rtlCol="0">
            <a:spAutoFit/>
          </a:bodyPr>
          <a:lstStyle/>
          <a:p>
            <a:pPr defTabSz="914400"/>
            <a:r>
              <a:rPr lang="zh-CN" altLang="en-US" sz="2400" spc="300" dirty="0">
                <a:solidFill>
                  <a:prstClr val="black">
                    <a:lumMod val="75000"/>
                    <a:lumOff val="25000"/>
                  </a:prstClr>
                </a:solidFill>
                <a:latin typeface="字魂95号-手刻宋" panose="00000500000000000000" pitchFamily="2" charset="-122"/>
                <a:ea typeface="字魂95号-手刻宋" panose="00000500000000000000" pitchFamily="2" charset="-122"/>
              </a:rPr>
              <a:t>添加标题</a:t>
            </a:r>
          </a:p>
        </p:txBody>
      </p:sp>
      <p:sp>
        <p:nvSpPr>
          <p:cNvPr id="30" name="文本框 31">
            <a:extLst>
              <a:ext uri="{FF2B5EF4-FFF2-40B4-BE49-F238E27FC236}">
                <a16:creationId xmlns="" xmlns:a14="http://schemas.microsoft.com/office/drawing/2010/main" xmlns:p14="http://schemas.microsoft.com/office/powerpoint/2010/main" xmlns:a16="http://schemas.microsoft.com/office/drawing/2014/main" id="{B5E33EDD-713C-49CE-A9F0-236F205D9DE4}"/>
              </a:ext>
            </a:extLst>
          </p:cNvPr>
          <p:cNvSpPr txBox="1"/>
          <p:nvPr/>
        </p:nvSpPr>
        <p:spPr>
          <a:xfrm>
            <a:off x="3089658" y="1885860"/>
            <a:ext cx="877163" cy="3150052"/>
          </a:xfrm>
          <a:prstGeom prst="rect">
            <a:avLst/>
          </a:prstGeom>
          <a:noFill/>
        </p:spPr>
        <p:txBody>
          <a:bodyPr vert="eaVert" wrap="square" rtlCol="0">
            <a:spAutoFit/>
          </a:bodyPr>
          <a:lstStyle/>
          <a:p>
            <a:pPr defTabSz="914400">
              <a:lnSpc>
                <a:spcPts val="1800"/>
              </a:lnSpc>
            </a:pPr>
            <a:r>
              <a:rPr lang="zh-CN" altLang="en-US" sz="1400" spc="200" dirty="0">
                <a:solidFill>
                  <a:prstClr val="black">
                    <a:lumMod val="75000"/>
                    <a:lumOff val="25000"/>
                  </a:prstClr>
                </a:solidFill>
                <a:latin typeface="三极极黑简体" panose="00000505000000000000" pitchFamily="2" charset="-122"/>
                <a:ea typeface="三极极黑简体" panose="00000505000000000000" pitchFamily="2" charset="-122"/>
              </a:rPr>
              <a:t>单击此处添加标题内容，内容要与标题相符，并且需要注意字体大小以及字号问题。</a:t>
            </a:r>
          </a:p>
        </p:txBody>
      </p:sp>
      <p:sp>
        <p:nvSpPr>
          <p:cNvPr id="31" name="文本框 32">
            <a:extLst>
              <a:ext uri="{FF2B5EF4-FFF2-40B4-BE49-F238E27FC236}">
                <a16:creationId xmlns="" xmlns:a14="http://schemas.microsoft.com/office/drawing/2010/main" xmlns:p14="http://schemas.microsoft.com/office/powerpoint/2010/main" xmlns:a16="http://schemas.microsoft.com/office/drawing/2014/main" id="{27781535-4D1A-4DCC-A25D-FDA57CC9AD2F}"/>
              </a:ext>
            </a:extLst>
          </p:cNvPr>
          <p:cNvSpPr txBox="1"/>
          <p:nvPr/>
        </p:nvSpPr>
        <p:spPr>
          <a:xfrm>
            <a:off x="2059252" y="1885860"/>
            <a:ext cx="877163" cy="3150052"/>
          </a:xfrm>
          <a:prstGeom prst="rect">
            <a:avLst/>
          </a:prstGeom>
          <a:noFill/>
        </p:spPr>
        <p:txBody>
          <a:bodyPr vert="eaVert" wrap="square" rtlCol="0">
            <a:spAutoFit/>
          </a:bodyPr>
          <a:lstStyle/>
          <a:p>
            <a:pPr defTabSz="914400">
              <a:lnSpc>
                <a:spcPts val="1800"/>
              </a:lnSpc>
            </a:pPr>
            <a:r>
              <a:rPr lang="zh-CN" altLang="en-US" sz="1400" spc="200" dirty="0">
                <a:solidFill>
                  <a:prstClr val="black">
                    <a:lumMod val="75000"/>
                    <a:lumOff val="25000"/>
                  </a:prstClr>
                </a:solidFill>
                <a:latin typeface="三极极黑简体" panose="00000505000000000000" pitchFamily="2" charset="-122"/>
                <a:ea typeface="三极极黑简体" panose="00000505000000000000" pitchFamily="2" charset="-122"/>
              </a:rPr>
              <a:t>单击此处添加标题内容，内容要与标题相符，并且需要注意字体大小以及字号问题。</a:t>
            </a:r>
          </a:p>
        </p:txBody>
      </p:sp>
    </p:spTree>
    <p:extLst>
      <p:ext uri="{BB962C8B-B14F-4D97-AF65-F5344CB8AC3E}">
        <p14:creationId xmlns:p14="http://schemas.microsoft.com/office/powerpoint/2010/main" xmlns="" val="14483787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randombar(horizontal)">
                                      <p:cBhvr>
                                        <p:cTn id="7" dur="500"/>
                                        <p:tgtEl>
                                          <p:spTgt spid="1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wipe(up)">
                                      <p:cBhvr>
                                        <p:cTn id="12" dur="500"/>
                                        <p:tgtEl>
                                          <p:spTgt spid="23"/>
                                        </p:tgtEl>
                                      </p:cBhvr>
                                    </p:animEffect>
                                  </p:childTnLst>
                                </p:cTn>
                              </p:par>
                              <p:par>
                                <p:cTn id="13" presetID="22" presetClass="entr" presetSubtype="1" fill="hold" nodeType="withEffect">
                                  <p:stCondLst>
                                    <p:cond delay="0"/>
                                  </p:stCondLst>
                                  <p:childTnLst>
                                    <p:set>
                                      <p:cBhvr>
                                        <p:cTn id="14" dur="1" fill="hold">
                                          <p:stCondLst>
                                            <p:cond delay="0"/>
                                          </p:stCondLst>
                                        </p:cTn>
                                        <p:tgtEl>
                                          <p:spTgt spid="21"/>
                                        </p:tgtEl>
                                        <p:attrNameLst>
                                          <p:attrName>style.visibility</p:attrName>
                                        </p:attrNameLst>
                                      </p:cBhvr>
                                      <p:to>
                                        <p:strVal val="visible"/>
                                      </p:to>
                                    </p:set>
                                    <p:animEffect transition="in" filter="wipe(up)">
                                      <p:cBhvr>
                                        <p:cTn id="15" dur="500"/>
                                        <p:tgtEl>
                                          <p:spTgt spid="21"/>
                                        </p:tgtEl>
                                      </p:cBhvr>
                                    </p:animEffect>
                                  </p:childTnLst>
                                </p:cTn>
                              </p:par>
                              <p:par>
                                <p:cTn id="16" presetID="22" presetClass="entr" presetSubtype="1" fill="hold" nodeType="withEffect">
                                  <p:stCondLst>
                                    <p:cond delay="0"/>
                                  </p:stCondLst>
                                  <p:childTnLst>
                                    <p:set>
                                      <p:cBhvr>
                                        <p:cTn id="17" dur="1" fill="hold">
                                          <p:stCondLst>
                                            <p:cond delay="0"/>
                                          </p:stCondLst>
                                        </p:cTn>
                                        <p:tgtEl>
                                          <p:spTgt spid="19"/>
                                        </p:tgtEl>
                                        <p:attrNameLst>
                                          <p:attrName>style.visibility</p:attrName>
                                        </p:attrNameLst>
                                      </p:cBhvr>
                                      <p:to>
                                        <p:strVal val="visible"/>
                                      </p:to>
                                    </p:set>
                                    <p:animEffect transition="in" filter="wipe(up)">
                                      <p:cBhvr>
                                        <p:cTn id="18" dur="500"/>
                                        <p:tgtEl>
                                          <p:spTgt spid="19"/>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20"/>
                                        </p:tgtEl>
                                        <p:attrNameLst>
                                          <p:attrName>style.visibility</p:attrName>
                                        </p:attrNameLst>
                                      </p:cBhvr>
                                      <p:to>
                                        <p:strVal val="visible"/>
                                      </p:to>
                                    </p:set>
                                    <p:anim calcmode="lin" valueType="num">
                                      <p:cBhvr>
                                        <p:cTn id="23" dur="1000" fill="hold"/>
                                        <p:tgtEl>
                                          <p:spTgt spid="20"/>
                                        </p:tgtEl>
                                        <p:attrNameLst>
                                          <p:attrName>ppt_w</p:attrName>
                                        </p:attrNameLst>
                                      </p:cBhvr>
                                      <p:tavLst>
                                        <p:tav tm="0">
                                          <p:val>
                                            <p:fltVal val="0"/>
                                          </p:val>
                                        </p:tav>
                                        <p:tav tm="100000">
                                          <p:val>
                                            <p:strVal val="#ppt_w"/>
                                          </p:val>
                                        </p:tav>
                                      </p:tavLst>
                                    </p:anim>
                                    <p:anim calcmode="lin" valueType="num">
                                      <p:cBhvr>
                                        <p:cTn id="24" dur="1000" fill="hold"/>
                                        <p:tgtEl>
                                          <p:spTgt spid="20"/>
                                        </p:tgtEl>
                                        <p:attrNameLst>
                                          <p:attrName>ppt_h</p:attrName>
                                        </p:attrNameLst>
                                      </p:cBhvr>
                                      <p:tavLst>
                                        <p:tav tm="0">
                                          <p:val>
                                            <p:fltVal val="0"/>
                                          </p:val>
                                        </p:tav>
                                        <p:tav tm="100000">
                                          <p:val>
                                            <p:strVal val="#ppt_h"/>
                                          </p:val>
                                        </p:tav>
                                      </p:tavLst>
                                    </p:anim>
                                    <p:anim calcmode="lin" valueType="num">
                                      <p:cBhvr>
                                        <p:cTn id="25" dur="1000" fill="hold"/>
                                        <p:tgtEl>
                                          <p:spTgt spid="20"/>
                                        </p:tgtEl>
                                        <p:attrNameLst>
                                          <p:attrName>style.rotation</p:attrName>
                                        </p:attrNameLst>
                                      </p:cBhvr>
                                      <p:tavLst>
                                        <p:tav tm="0">
                                          <p:val>
                                            <p:fltVal val="90"/>
                                          </p:val>
                                        </p:tav>
                                        <p:tav tm="100000">
                                          <p:val>
                                            <p:fltVal val="0"/>
                                          </p:val>
                                        </p:tav>
                                      </p:tavLst>
                                    </p:anim>
                                    <p:animEffect transition="in" filter="fade">
                                      <p:cBhvr>
                                        <p:cTn id="26" dur="1000"/>
                                        <p:tgtEl>
                                          <p:spTgt spid="20"/>
                                        </p:tgtEl>
                                      </p:cBhvr>
                                    </p:animEffect>
                                  </p:childTnLst>
                                </p:cTn>
                              </p:par>
                              <p:par>
                                <p:cTn id="27" presetID="31" presetClass="entr" presetSubtype="0" fill="hold" grpId="0" nodeType="withEffect">
                                  <p:stCondLst>
                                    <p:cond delay="0"/>
                                  </p:stCondLst>
                                  <p:childTnLst>
                                    <p:set>
                                      <p:cBhvr>
                                        <p:cTn id="28" dur="1" fill="hold">
                                          <p:stCondLst>
                                            <p:cond delay="0"/>
                                          </p:stCondLst>
                                        </p:cTn>
                                        <p:tgtEl>
                                          <p:spTgt spid="22"/>
                                        </p:tgtEl>
                                        <p:attrNameLst>
                                          <p:attrName>style.visibility</p:attrName>
                                        </p:attrNameLst>
                                      </p:cBhvr>
                                      <p:to>
                                        <p:strVal val="visible"/>
                                      </p:to>
                                    </p:set>
                                    <p:anim calcmode="lin" valueType="num">
                                      <p:cBhvr>
                                        <p:cTn id="29" dur="1000" fill="hold"/>
                                        <p:tgtEl>
                                          <p:spTgt spid="22"/>
                                        </p:tgtEl>
                                        <p:attrNameLst>
                                          <p:attrName>ppt_w</p:attrName>
                                        </p:attrNameLst>
                                      </p:cBhvr>
                                      <p:tavLst>
                                        <p:tav tm="0">
                                          <p:val>
                                            <p:fltVal val="0"/>
                                          </p:val>
                                        </p:tav>
                                        <p:tav tm="100000">
                                          <p:val>
                                            <p:strVal val="#ppt_w"/>
                                          </p:val>
                                        </p:tav>
                                      </p:tavLst>
                                    </p:anim>
                                    <p:anim calcmode="lin" valueType="num">
                                      <p:cBhvr>
                                        <p:cTn id="30" dur="1000" fill="hold"/>
                                        <p:tgtEl>
                                          <p:spTgt spid="22"/>
                                        </p:tgtEl>
                                        <p:attrNameLst>
                                          <p:attrName>ppt_h</p:attrName>
                                        </p:attrNameLst>
                                      </p:cBhvr>
                                      <p:tavLst>
                                        <p:tav tm="0">
                                          <p:val>
                                            <p:fltVal val="0"/>
                                          </p:val>
                                        </p:tav>
                                        <p:tav tm="100000">
                                          <p:val>
                                            <p:strVal val="#ppt_h"/>
                                          </p:val>
                                        </p:tav>
                                      </p:tavLst>
                                    </p:anim>
                                    <p:anim calcmode="lin" valueType="num">
                                      <p:cBhvr>
                                        <p:cTn id="31" dur="1000" fill="hold"/>
                                        <p:tgtEl>
                                          <p:spTgt spid="22"/>
                                        </p:tgtEl>
                                        <p:attrNameLst>
                                          <p:attrName>style.rotation</p:attrName>
                                        </p:attrNameLst>
                                      </p:cBhvr>
                                      <p:tavLst>
                                        <p:tav tm="0">
                                          <p:val>
                                            <p:fltVal val="90"/>
                                          </p:val>
                                        </p:tav>
                                        <p:tav tm="100000">
                                          <p:val>
                                            <p:fltVal val="0"/>
                                          </p:val>
                                        </p:tav>
                                      </p:tavLst>
                                    </p:anim>
                                    <p:animEffect transition="in" filter="fade">
                                      <p:cBhvr>
                                        <p:cTn id="32" dur="1000"/>
                                        <p:tgtEl>
                                          <p:spTgt spid="22"/>
                                        </p:tgtEl>
                                      </p:cBhvr>
                                    </p:animEffect>
                                  </p:childTnLst>
                                </p:cTn>
                              </p:par>
                              <p:par>
                                <p:cTn id="33" presetID="31" presetClass="entr" presetSubtype="0" fill="hold" grpId="0" nodeType="withEffect">
                                  <p:stCondLst>
                                    <p:cond delay="0"/>
                                  </p:stCondLst>
                                  <p:childTnLst>
                                    <p:set>
                                      <p:cBhvr>
                                        <p:cTn id="34" dur="1" fill="hold">
                                          <p:stCondLst>
                                            <p:cond delay="0"/>
                                          </p:stCondLst>
                                        </p:cTn>
                                        <p:tgtEl>
                                          <p:spTgt spid="24"/>
                                        </p:tgtEl>
                                        <p:attrNameLst>
                                          <p:attrName>style.visibility</p:attrName>
                                        </p:attrNameLst>
                                      </p:cBhvr>
                                      <p:to>
                                        <p:strVal val="visible"/>
                                      </p:to>
                                    </p:set>
                                    <p:anim calcmode="lin" valueType="num">
                                      <p:cBhvr>
                                        <p:cTn id="35" dur="1000" fill="hold"/>
                                        <p:tgtEl>
                                          <p:spTgt spid="24"/>
                                        </p:tgtEl>
                                        <p:attrNameLst>
                                          <p:attrName>ppt_w</p:attrName>
                                        </p:attrNameLst>
                                      </p:cBhvr>
                                      <p:tavLst>
                                        <p:tav tm="0">
                                          <p:val>
                                            <p:fltVal val="0"/>
                                          </p:val>
                                        </p:tav>
                                        <p:tav tm="100000">
                                          <p:val>
                                            <p:strVal val="#ppt_w"/>
                                          </p:val>
                                        </p:tav>
                                      </p:tavLst>
                                    </p:anim>
                                    <p:anim calcmode="lin" valueType="num">
                                      <p:cBhvr>
                                        <p:cTn id="36" dur="1000" fill="hold"/>
                                        <p:tgtEl>
                                          <p:spTgt spid="24"/>
                                        </p:tgtEl>
                                        <p:attrNameLst>
                                          <p:attrName>ppt_h</p:attrName>
                                        </p:attrNameLst>
                                      </p:cBhvr>
                                      <p:tavLst>
                                        <p:tav tm="0">
                                          <p:val>
                                            <p:fltVal val="0"/>
                                          </p:val>
                                        </p:tav>
                                        <p:tav tm="100000">
                                          <p:val>
                                            <p:strVal val="#ppt_h"/>
                                          </p:val>
                                        </p:tav>
                                      </p:tavLst>
                                    </p:anim>
                                    <p:anim calcmode="lin" valueType="num">
                                      <p:cBhvr>
                                        <p:cTn id="37" dur="1000" fill="hold"/>
                                        <p:tgtEl>
                                          <p:spTgt spid="24"/>
                                        </p:tgtEl>
                                        <p:attrNameLst>
                                          <p:attrName>style.rotation</p:attrName>
                                        </p:attrNameLst>
                                      </p:cBhvr>
                                      <p:tavLst>
                                        <p:tav tm="0">
                                          <p:val>
                                            <p:fltVal val="90"/>
                                          </p:val>
                                        </p:tav>
                                        <p:tav tm="100000">
                                          <p:val>
                                            <p:fltVal val="0"/>
                                          </p:val>
                                        </p:tav>
                                      </p:tavLst>
                                    </p:anim>
                                    <p:animEffect transition="in" filter="fade">
                                      <p:cBhvr>
                                        <p:cTn id="38" dur="1000"/>
                                        <p:tgtEl>
                                          <p:spTgt spid="24"/>
                                        </p:tgtEl>
                                      </p:cBhvr>
                                    </p:animEffect>
                                  </p:childTnLst>
                                </p:cTn>
                              </p:par>
                              <p:par>
                                <p:cTn id="39" presetID="31" presetClass="entr" presetSubtype="0" fill="hold" grpId="0" nodeType="withEffect">
                                  <p:stCondLst>
                                    <p:cond delay="0"/>
                                  </p:stCondLst>
                                  <p:childTnLst>
                                    <p:set>
                                      <p:cBhvr>
                                        <p:cTn id="40" dur="1" fill="hold">
                                          <p:stCondLst>
                                            <p:cond delay="0"/>
                                          </p:stCondLst>
                                        </p:cTn>
                                        <p:tgtEl>
                                          <p:spTgt spid="25"/>
                                        </p:tgtEl>
                                        <p:attrNameLst>
                                          <p:attrName>style.visibility</p:attrName>
                                        </p:attrNameLst>
                                      </p:cBhvr>
                                      <p:to>
                                        <p:strVal val="visible"/>
                                      </p:to>
                                    </p:set>
                                    <p:anim calcmode="lin" valueType="num">
                                      <p:cBhvr>
                                        <p:cTn id="41" dur="1000" fill="hold"/>
                                        <p:tgtEl>
                                          <p:spTgt spid="25"/>
                                        </p:tgtEl>
                                        <p:attrNameLst>
                                          <p:attrName>ppt_w</p:attrName>
                                        </p:attrNameLst>
                                      </p:cBhvr>
                                      <p:tavLst>
                                        <p:tav tm="0">
                                          <p:val>
                                            <p:fltVal val="0"/>
                                          </p:val>
                                        </p:tav>
                                        <p:tav tm="100000">
                                          <p:val>
                                            <p:strVal val="#ppt_w"/>
                                          </p:val>
                                        </p:tav>
                                      </p:tavLst>
                                    </p:anim>
                                    <p:anim calcmode="lin" valueType="num">
                                      <p:cBhvr>
                                        <p:cTn id="42" dur="1000" fill="hold"/>
                                        <p:tgtEl>
                                          <p:spTgt spid="25"/>
                                        </p:tgtEl>
                                        <p:attrNameLst>
                                          <p:attrName>ppt_h</p:attrName>
                                        </p:attrNameLst>
                                      </p:cBhvr>
                                      <p:tavLst>
                                        <p:tav tm="0">
                                          <p:val>
                                            <p:fltVal val="0"/>
                                          </p:val>
                                        </p:tav>
                                        <p:tav tm="100000">
                                          <p:val>
                                            <p:strVal val="#ppt_h"/>
                                          </p:val>
                                        </p:tav>
                                      </p:tavLst>
                                    </p:anim>
                                    <p:anim calcmode="lin" valueType="num">
                                      <p:cBhvr>
                                        <p:cTn id="43" dur="1000" fill="hold"/>
                                        <p:tgtEl>
                                          <p:spTgt spid="25"/>
                                        </p:tgtEl>
                                        <p:attrNameLst>
                                          <p:attrName>style.rotation</p:attrName>
                                        </p:attrNameLst>
                                      </p:cBhvr>
                                      <p:tavLst>
                                        <p:tav tm="0">
                                          <p:val>
                                            <p:fltVal val="90"/>
                                          </p:val>
                                        </p:tav>
                                        <p:tav tm="100000">
                                          <p:val>
                                            <p:fltVal val="0"/>
                                          </p:val>
                                        </p:tav>
                                      </p:tavLst>
                                    </p:anim>
                                    <p:animEffect transition="in" filter="fade">
                                      <p:cBhvr>
                                        <p:cTn id="44" dur="1000"/>
                                        <p:tgtEl>
                                          <p:spTgt spid="25"/>
                                        </p:tgtEl>
                                      </p:cBhvr>
                                    </p:animEffect>
                                  </p:childTnLst>
                                </p:cTn>
                              </p:par>
                            </p:childTnLst>
                          </p:cTn>
                        </p:par>
                      </p:childTnLst>
                    </p:cTn>
                  </p:par>
                  <p:par>
                    <p:cTn id="45" fill="hold">
                      <p:stCondLst>
                        <p:cond delay="indefinite"/>
                      </p:stCondLst>
                      <p:childTnLst>
                        <p:par>
                          <p:cTn id="46" fill="hold">
                            <p:stCondLst>
                              <p:cond delay="0"/>
                            </p:stCondLst>
                            <p:childTnLst>
                              <p:par>
                                <p:cTn id="47" presetID="22" presetClass="entr" presetSubtype="1" fill="hold" nodeType="clickEffect">
                                  <p:stCondLst>
                                    <p:cond delay="0"/>
                                  </p:stCondLst>
                                  <p:childTnLst>
                                    <p:set>
                                      <p:cBhvr>
                                        <p:cTn id="48" dur="1" fill="hold">
                                          <p:stCondLst>
                                            <p:cond delay="0"/>
                                          </p:stCondLst>
                                        </p:cTn>
                                        <p:tgtEl>
                                          <p:spTgt spid="26"/>
                                        </p:tgtEl>
                                        <p:attrNameLst>
                                          <p:attrName>style.visibility</p:attrName>
                                        </p:attrNameLst>
                                      </p:cBhvr>
                                      <p:to>
                                        <p:strVal val="visible"/>
                                      </p:to>
                                    </p:set>
                                    <p:animEffect transition="in" filter="wipe(up)">
                                      <p:cBhvr>
                                        <p:cTn id="49" dur="500"/>
                                        <p:tgtEl>
                                          <p:spTgt spid="26"/>
                                        </p:tgtEl>
                                      </p:cBhvr>
                                    </p:animEffect>
                                  </p:childTnLst>
                                </p:cTn>
                              </p:par>
                            </p:childTnLst>
                          </p:cTn>
                        </p:par>
                      </p:childTnLst>
                    </p:cTn>
                  </p:par>
                  <p:par>
                    <p:cTn id="50" fill="hold">
                      <p:stCondLst>
                        <p:cond delay="indefinite"/>
                      </p:stCondLst>
                      <p:childTnLst>
                        <p:par>
                          <p:cTn id="51" fill="hold">
                            <p:stCondLst>
                              <p:cond delay="0"/>
                            </p:stCondLst>
                            <p:childTnLst>
                              <p:par>
                                <p:cTn id="52" presetID="14" presetClass="entr" presetSubtype="10" fill="hold" grpId="0" nodeType="clickEffect">
                                  <p:stCondLst>
                                    <p:cond delay="0"/>
                                  </p:stCondLst>
                                  <p:childTnLst>
                                    <p:set>
                                      <p:cBhvr>
                                        <p:cTn id="53" dur="1" fill="hold">
                                          <p:stCondLst>
                                            <p:cond delay="0"/>
                                          </p:stCondLst>
                                        </p:cTn>
                                        <p:tgtEl>
                                          <p:spTgt spid="27"/>
                                        </p:tgtEl>
                                        <p:attrNameLst>
                                          <p:attrName>style.visibility</p:attrName>
                                        </p:attrNameLst>
                                      </p:cBhvr>
                                      <p:to>
                                        <p:strVal val="visible"/>
                                      </p:to>
                                    </p:set>
                                    <p:animEffect transition="in" filter="randombar(horizontal)">
                                      <p:cBhvr>
                                        <p:cTn id="54" dur="500"/>
                                        <p:tgtEl>
                                          <p:spTgt spid="27"/>
                                        </p:tgtEl>
                                      </p:cBhvr>
                                    </p:animEffect>
                                  </p:childTnLst>
                                </p:cTn>
                              </p:par>
                            </p:childTnLst>
                          </p:cTn>
                        </p:par>
                      </p:childTnLst>
                    </p:cTn>
                  </p:par>
                  <p:par>
                    <p:cTn id="55" fill="hold">
                      <p:stCondLst>
                        <p:cond delay="indefinite"/>
                      </p:stCondLst>
                      <p:childTnLst>
                        <p:par>
                          <p:cTn id="56" fill="hold">
                            <p:stCondLst>
                              <p:cond delay="0"/>
                            </p:stCondLst>
                            <p:childTnLst>
                              <p:par>
                                <p:cTn id="57" presetID="53" presetClass="entr" presetSubtype="16" fill="hold" nodeType="clickEffect">
                                  <p:stCondLst>
                                    <p:cond delay="0"/>
                                  </p:stCondLst>
                                  <p:childTnLst>
                                    <p:set>
                                      <p:cBhvr>
                                        <p:cTn id="58" dur="1" fill="hold">
                                          <p:stCondLst>
                                            <p:cond delay="0"/>
                                          </p:stCondLst>
                                        </p:cTn>
                                        <p:tgtEl>
                                          <p:spTgt spid="28"/>
                                        </p:tgtEl>
                                        <p:attrNameLst>
                                          <p:attrName>style.visibility</p:attrName>
                                        </p:attrNameLst>
                                      </p:cBhvr>
                                      <p:to>
                                        <p:strVal val="visible"/>
                                      </p:to>
                                    </p:set>
                                    <p:anim calcmode="lin" valueType="num">
                                      <p:cBhvr>
                                        <p:cTn id="59" dur="500" fill="hold"/>
                                        <p:tgtEl>
                                          <p:spTgt spid="28"/>
                                        </p:tgtEl>
                                        <p:attrNameLst>
                                          <p:attrName>ppt_w</p:attrName>
                                        </p:attrNameLst>
                                      </p:cBhvr>
                                      <p:tavLst>
                                        <p:tav tm="0">
                                          <p:val>
                                            <p:fltVal val="0"/>
                                          </p:val>
                                        </p:tav>
                                        <p:tav tm="100000">
                                          <p:val>
                                            <p:strVal val="#ppt_w"/>
                                          </p:val>
                                        </p:tav>
                                      </p:tavLst>
                                    </p:anim>
                                    <p:anim calcmode="lin" valueType="num">
                                      <p:cBhvr>
                                        <p:cTn id="60" dur="500" fill="hold"/>
                                        <p:tgtEl>
                                          <p:spTgt spid="28"/>
                                        </p:tgtEl>
                                        <p:attrNameLst>
                                          <p:attrName>ppt_h</p:attrName>
                                        </p:attrNameLst>
                                      </p:cBhvr>
                                      <p:tavLst>
                                        <p:tav tm="0">
                                          <p:val>
                                            <p:fltVal val="0"/>
                                          </p:val>
                                        </p:tav>
                                        <p:tav tm="100000">
                                          <p:val>
                                            <p:strVal val="#ppt_h"/>
                                          </p:val>
                                        </p:tav>
                                      </p:tavLst>
                                    </p:anim>
                                    <p:animEffect transition="in" filter="fade">
                                      <p:cBhvr>
                                        <p:cTn id="61" dur="500"/>
                                        <p:tgtEl>
                                          <p:spTgt spid="28"/>
                                        </p:tgtEl>
                                      </p:cBhvr>
                                    </p:animEffect>
                                  </p:childTnLst>
                                </p:cTn>
                              </p:par>
                            </p:childTnLst>
                          </p:cTn>
                        </p:par>
                      </p:childTnLst>
                    </p:cTn>
                  </p:par>
                  <p:par>
                    <p:cTn id="62" fill="hold">
                      <p:stCondLst>
                        <p:cond delay="indefinite"/>
                      </p:stCondLst>
                      <p:childTnLst>
                        <p:par>
                          <p:cTn id="63" fill="hold">
                            <p:stCondLst>
                              <p:cond delay="0"/>
                            </p:stCondLst>
                            <p:childTnLst>
                              <p:par>
                                <p:cTn id="64" presetID="16" presetClass="entr" presetSubtype="42" fill="hold" grpId="0" nodeType="clickEffect">
                                  <p:stCondLst>
                                    <p:cond delay="0"/>
                                  </p:stCondLst>
                                  <p:childTnLst>
                                    <p:set>
                                      <p:cBhvr>
                                        <p:cTn id="65" dur="1" fill="hold">
                                          <p:stCondLst>
                                            <p:cond delay="0"/>
                                          </p:stCondLst>
                                        </p:cTn>
                                        <p:tgtEl>
                                          <p:spTgt spid="29"/>
                                        </p:tgtEl>
                                        <p:attrNameLst>
                                          <p:attrName>style.visibility</p:attrName>
                                        </p:attrNameLst>
                                      </p:cBhvr>
                                      <p:to>
                                        <p:strVal val="visible"/>
                                      </p:to>
                                    </p:set>
                                    <p:animEffect transition="in" filter="barn(outHorizontal)">
                                      <p:cBhvr>
                                        <p:cTn id="66" dur="500"/>
                                        <p:tgtEl>
                                          <p:spTgt spid="29"/>
                                        </p:tgtEl>
                                      </p:cBhvr>
                                    </p:animEffect>
                                  </p:childTnLst>
                                </p:cTn>
                              </p:par>
                            </p:childTnLst>
                          </p:cTn>
                        </p:par>
                      </p:childTnLst>
                    </p:cTn>
                  </p:par>
                  <p:par>
                    <p:cTn id="67" fill="hold">
                      <p:stCondLst>
                        <p:cond delay="indefinite"/>
                      </p:stCondLst>
                      <p:childTnLst>
                        <p:par>
                          <p:cTn id="68" fill="hold">
                            <p:stCondLst>
                              <p:cond delay="0"/>
                            </p:stCondLst>
                            <p:childTnLst>
                              <p:par>
                                <p:cTn id="69" presetID="42" presetClass="entr" presetSubtype="0" fill="hold" grpId="0" nodeType="clickEffect">
                                  <p:stCondLst>
                                    <p:cond delay="0"/>
                                  </p:stCondLst>
                                  <p:childTnLst>
                                    <p:set>
                                      <p:cBhvr>
                                        <p:cTn id="70" dur="1" fill="hold">
                                          <p:stCondLst>
                                            <p:cond delay="0"/>
                                          </p:stCondLst>
                                        </p:cTn>
                                        <p:tgtEl>
                                          <p:spTgt spid="30"/>
                                        </p:tgtEl>
                                        <p:attrNameLst>
                                          <p:attrName>style.visibility</p:attrName>
                                        </p:attrNameLst>
                                      </p:cBhvr>
                                      <p:to>
                                        <p:strVal val="visible"/>
                                      </p:to>
                                    </p:set>
                                    <p:animEffect transition="in" filter="fade">
                                      <p:cBhvr>
                                        <p:cTn id="71" dur="1000"/>
                                        <p:tgtEl>
                                          <p:spTgt spid="30"/>
                                        </p:tgtEl>
                                      </p:cBhvr>
                                    </p:animEffect>
                                    <p:anim calcmode="lin" valueType="num">
                                      <p:cBhvr>
                                        <p:cTn id="72" dur="1000" fill="hold"/>
                                        <p:tgtEl>
                                          <p:spTgt spid="30"/>
                                        </p:tgtEl>
                                        <p:attrNameLst>
                                          <p:attrName>ppt_x</p:attrName>
                                        </p:attrNameLst>
                                      </p:cBhvr>
                                      <p:tavLst>
                                        <p:tav tm="0">
                                          <p:val>
                                            <p:strVal val="#ppt_x"/>
                                          </p:val>
                                        </p:tav>
                                        <p:tav tm="100000">
                                          <p:val>
                                            <p:strVal val="#ppt_x"/>
                                          </p:val>
                                        </p:tav>
                                      </p:tavLst>
                                    </p:anim>
                                    <p:anim calcmode="lin" valueType="num">
                                      <p:cBhvr>
                                        <p:cTn id="73" dur="1000" fill="hold"/>
                                        <p:tgtEl>
                                          <p:spTgt spid="30"/>
                                        </p:tgtEl>
                                        <p:attrNameLst>
                                          <p:attrName>ppt_y</p:attrName>
                                        </p:attrNameLst>
                                      </p:cBhvr>
                                      <p:tavLst>
                                        <p:tav tm="0">
                                          <p:val>
                                            <p:strVal val="#ppt_y+.1"/>
                                          </p:val>
                                        </p:tav>
                                        <p:tav tm="100000">
                                          <p:val>
                                            <p:strVal val="#ppt_y"/>
                                          </p:val>
                                        </p:tav>
                                      </p:tavLst>
                                    </p:anim>
                                  </p:childTnLst>
                                </p:cTn>
                              </p:par>
                              <p:par>
                                <p:cTn id="74" presetID="42" presetClass="entr" presetSubtype="0" fill="hold" grpId="0" nodeType="withEffect">
                                  <p:stCondLst>
                                    <p:cond delay="0"/>
                                  </p:stCondLst>
                                  <p:childTnLst>
                                    <p:set>
                                      <p:cBhvr>
                                        <p:cTn id="75" dur="1" fill="hold">
                                          <p:stCondLst>
                                            <p:cond delay="0"/>
                                          </p:stCondLst>
                                        </p:cTn>
                                        <p:tgtEl>
                                          <p:spTgt spid="31"/>
                                        </p:tgtEl>
                                        <p:attrNameLst>
                                          <p:attrName>style.visibility</p:attrName>
                                        </p:attrNameLst>
                                      </p:cBhvr>
                                      <p:to>
                                        <p:strVal val="visible"/>
                                      </p:to>
                                    </p:set>
                                    <p:animEffect transition="in" filter="fade">
                                      <p:cBhvr>
                                        <p:cTn id="76" dur="1000"/>
                                        <p:tgtEl>
                                          <p:spTgt spid="31"/>
                                        </p:tgtEl>
                                      </p:cBhvr>
                                    </p:animEffect>
                                    <p:anim calcmode="lin" valueType="num">
                                      <p:cBhvr>
                                        <p:cTn id="77" dur="1000" fill="hold"/>
                                        <p:tgtEl>
                                          <p:spTgt spid="31"/>
                                        </p:tgtEl>
                                        <p:attrNameLst>
                                          <p:attrName>ppt_x</p:attrName>
                                        </p:attrNameLst>
                                      </p:cBhvr>
                                      <p:tavLst>
                                        <p:tav tm="0">
                                          <p:val>
                                            <p:strVal val="#ppt_x"/>
                                          </p:val>
                                        </p:tav>
                                        <p:tav tm="100000">
                                          <p:val>
                                            <p:strVal val="#ppt_x"/>
                                          </p:val>
                                        </p:tav>
                                      </p:tavLst>
                                    </p:anim>
                                    <p:anim calcmode="lin" valueType="num">
                                      <p:cBhvr>
                                        <p:cTn id="78" dur="1000" fill="hold"/>
                                        <p:tgtEl>
                                          <p:spTgt spid="3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2" grpId="0"/>
      <p:bldP spid="24" grpId="0"/>
      <p:bldP spid="25" grpId="0"/>
      <p:bldP spid="27" grpId="0"/>
      <p:bldP spid="29" grpId="0"/>
      <p:bldP spid="30" grpId="0"/>
      <p:bldP spid="3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矩形 50">
            <a:extLst>
              <a:ext uri="{FF2B5EF4-FFF2-40B4-BE49-F238E27FC236}">
                <a16:creationId xmlns="" xmlns:a14="http://schemas.microsoft.com/office/drawing/2010/main" xmlns:p14="http://schemas.microsoft.com/office/powerpoint/2010/main" xmlns:a16="http://schemas.microsoft.com/office/drawing/2014/main" id="{254463F7-558F-4256-80F0-3F30C0CDB228}"/>
              </a:ext>
            </a:extLst>
          </p:cNvPr>
          <p:cNvSpPr/>
          <p:nvPr/>
        </p:nvSpPr>
        <p:spPr>
          <a:xfrm>
            <a:off x="1251386" y="1057275"/>
            <a:ext cx="9689229" cy="4743450"/>
          </a:xfrm>
          <a:prstGeom prst="rect">
            <a:avLst/>
          </a:prstGeom>
          <a:solidFill>
            <a:srgbClr val="F8F8F8"/>
          </a:solidFill>
          <a:ln w="12700" cap="flat" cmpd="sng" algn="ctr">
            <a:noFill/>
            <a:prstDash val="solid"/>
            <a:miter lim="800000"/>
          </a:ln>
          <a:effectLst>
            <a:outerShdw blurRad="63500" sx="101000" sy="101000" algn="c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smtClean="0">
              <a:ln>
                <a:noFill/>
              </a:ln>
              <a:solidFill>
                <a:prstClr val="white"/>
              </a:solidFill>
              <a:effectLst/>
              <a:uLnTx/>
              <a:uFillTx/>
              <a:latin typeface="Calibri"/>
              <a:ea typeface="微软雅黑"/>
              <a:cs typeface="+mn-cs"/>
            </a:endParaRPr>
          </a:p>
        </p:txBody>
      </p:sp>
      <p:grpSp>
        <p:nvGrpSpPr>
          <p:cNvPr id="52" name="组合 51">
            <a:extLst>
              <a:ext uri="{FF2B5EF4-FFF2-40B4-BE49-F238E27FC236}">
                <a16:creationId xmlns="" xmlns:a14="http://schemas.microsoft.com/office/drawing/2010/main" xmlns:p14="http://schemas.microsoft.com/office/powerpoint/2010/main" xmlns:a16="http://schemas.microsoft.com/office/drawing/2014/main" id="{E897CEDC-A62D-47E9-A239-EB35930B01EF}"/>
              </a:ext>
            </a:extLst>
          </p:cNvPr>
          <p:cNvGrpSpPr/>
          <p:nvPr/>
        </p:nvGrpSpPr>
        <p:grpSpPr>
          <a:xfrm>
            <a:off x="1755058" y="1367845"/>
            <a:ext cx="2153265" cy="4011561"/>
            <a:chOff x="1755058" y="1367845"/>
            <a:chExt cx="2153265" cy="4011561"/>
          </a:xfrm>
        </p:grpSpPr>
        <p:grpSp>
          <p:nvGrpSpPr>
            <p:cNvPr id="53" name="组合 52">
              <a:extLst>
                <a:ext uri="{FF2B5EF4-FFF2-40B4-BE49-F238E27FC236}">
                  <a16:creationId xmlns="" xmlns:a14="http://schemas.microsoft.com/office/drawing/2010/main" xmlns:p14="http://schemas.microsoft.com/office/powerpoint/2010/main" xmlns:a16="http://schemas.microsoft.com/office/drawing/2014/main" id="{B38079D2-C4EC-4437-9CB1-56C4869FF04B}"/>
                </a:ext>
              </a:extLst>
            </p:cNvPr>
            <p:cNvGrpSpPr/>
            <p:nvPr/>
          </p:nvGrpSpPr>
          <p:grpSpPr>
            <a:xfrm>
              <a:off x="1755058" y="1367845"/>
              <a:ext cx="2153265" cy="4011561"/>
              <a:chOff x="1755058" y="1367845"/>
              <a:chExt cx="2153265" cy="4011561"/>
            </a:xfrm>
          </p:grpSpPr>
          <p:pic>
            <p:nvPicPr>
              <p:cNvPr id="56" name="图片 55">
                <a:extLst>
                  <a:ext uri="{FF2B5EF4-FFF2-40B4-BE49-F238E27FC236}">
                    <a16:creationId xmlns="" xmlns:a14="http://schemas.microsoft.com/office/drawing/2010/main" xmlns:p14="http://schemas.microsoft.com/office/powerpoint/2010/main" xmlns:a16="http://schemas.microsoft.com/office/drawing/2014/main" id="{BB85B43A-8B4F-4EAD-9FCB-5D94DA0FE2F1}"/>
                  </a:ext>
                </a:extLst>
              </p:cNvPr>
              <p:cNvPicPr>
                <a:picLocks noChangeAspect="1"/>
              </p:cNvPicPr>
              <p:nvPr/>
            </p:nvPicPr>
            <p:blipFill rotWithShape="1">
              <a:blip r:embed="rId3" cstate="print">
                <a:extLst>
                  <a:ext uri="{28A0092B-C50C-407E-A947-70E740481C1C}">
                    <a14:useLocalDpi xmlns:a14="http://schemas.microsoft.com/office/drawing/2010/main" xmlns="" val="0"/>
                  </a:ext>
                </a:extLst>
              </a:blip>
              <a:srcRect l="40685" t="20444" r="37142" b="21061"/>
              <a:stretch/>
            </p:blipFill>
            <p:spPr>
              <a:xfrm>
                <a:off x="1755058" y="1367845"/>
                <a:ext cx="2153265" cy="4011561"/>
              </a:xfrm>
              <a:prstGeom prst="rect">
                <a:avLst/>
              </a:prstGeom>
            </p:spPr>
          </p:pic>
          <p:sp>
            <p:nvSpPr>
              <p:cNvPr id="57" name="文本框 14">
                <a:extLst>
                  <a:ext uri="{FF2B5EF4-FFF2-40B4-BE49-F238E27FC236}">
                    <a16:creationId xmlns="" xmlns:a14="http://schemas.microsoft.com/office/drawing/2010/main" xmlns:p14="http://schemas.microsoft.com/office/powerpoint/2010/main" xmlns:a16="http://schemas.microsoft.com/office/drawing/2014/main" id="{AAB0E6CC-F430-49F3-BF3B-5B8726CE56F5}"/>
                  </a:ext>
                </a:extLst>
              </p:cNvPr>
              <p:cNvSpPr txBox="1"/>
              <p:nvPr/>
            </p:nvSpPr>
            <p:spPr>
              <a:xfrm>
                <a:off x="3397021" y="1963502"/>
                <a:ext cx="461665" cy="1238865"/>
              </a:xfrm>
              <a:prstGeom prst="rect">
                <a:avLst/>
              </a:prstGeom>
              <a:noFill/>
            </p:spPr>
            <p:txBody>
              <a:bodyPr vert="eaVert" wrap="square" rtlCol="0">
                <a:spAutoFit/>
              </a:bodyPr>
              <a:lstStyle/>
              <a:p>
                <a:pPr algn="ctr" defTabSz="914400"/>
                <a:r>
                  <a:rPr lang="zh-CN" altLang="en-US" sz="1800" spc="400" dirty="0">
                    <a:solidFill>
                      <a:prstClr val="white"/>
                    </a:solidFill>
                    <a:latin typeface="三极极黑简体" panose="00000505000000000000" pitchFamily="2" charset="-122"/>
                    <a:ea typeface="三极极黑简体" panose="00000505000000000000" pitchFamily="2" charset="-122"/>
                  </a:rPr>
                  <a:t>新年好</a:t>
                </a:r>
              </a:p>
            </p:txBody>
          </p:sp>
        </p:grpSp>
        <p:sp>
          <p:nvSpPr>
            <p:cNvPr id="54" name="文本框 21">
              <a:extLst>
                <a:ext uri="{FF2B5EF4-FFF2-40B4-BE49-F238E27FC236}">
                  <a16:creationId xmlns="" xmlns:a14="http://schemas.microsoft.com/office/drawing/2010/main" xmlns:p14="http://schemas.microsoft.com/office/powerpoint/2010/main" xmlns:a16="http://schemas.microsoft.com/office/drawing/2014/main" id="{A93EFB3F-FAA3-40A5-8716-D2ADBC59BB30}"/>
                </a:ext>
              </a:extLst>
            </p:cNvPr>
            <p:cNvSpPr txBox="1"/>
            <p:nvPr/>
          </p:nvSpPr>
          <p:spPr>
            <a:xfrm>
              <a:off x="1999310" y="2247900"/>
              <a:ext cx="677108" cy="2362200"/>
            </a:xfrm>
            <a:prstGeom prst="rect">
              <a:avLst/>
            </a:prstGeom>
            <a:noFill/>
          </p:spPr>
          <p:txBody>
            <a:bodyPr vert="eaVert" wrap="square" rtlCol="0">
              <a:spAutoFit/>
            </a:bodyPr>
            <a:lstStyle/>
            <a:p>
              <a:pPr algn="ctr" defTabSz="914400"/>
              <a:r>
                <a:rPr lang="zh-CN" altLang="en-US" sz="3200" spc="800" dirty="0">
                  <a:solidFill>
                    <a:prstClr val="black">
                      <a:lumMod val="85000"/>
                      <a:lumOff val="15000"/>
                    </a:prstClr>
                  </a:solidFill>
                  <a:latin typeface="字魂95号-手刻宋" panose="00000500000000000000" pitchFamily="2" charset="-122"/>
                  <a:ea typeface="字魂95号-手刻宋" panose="00000500000000000000" pitchFamily="2" charset="-122"/>
                </a:rPr>
                <a:t>添加标题</a:t>
              </a:r>
            </a:p>
          </p:txBody>
        </p:sp>
        <p:sp>
          <p:nvSpPr>
            <p:cNvPr id="55" name="文本框 22">
              <a:extLst>
                <a:ext uri="{FF2B5EF4-FFF2-40B4-BE49-F238E27FC236}">
                  <a16:creationId xmlns="" xmlns:a14="http://schemas.microsoft.com/office/drawing/2010/main" xmlns:p14="http://schemas.microsoft.com/office/powerpoint/2010/main" xmlns:a16="http://schemas.microsoft.com/office/drawing/2014/main" id="{B8FB11B5-1316-48BF-AB0D-CDA3AF910DF6}"/>
                </a:ext>
              </a:extLst>
            </p:cNvPr>
            <p:cNvSpPr txBox="1"/>
            <p:nvPr/>
          </p:nvSpPr>
          <p:spPr>
            <a:xfrm>
              <a:off x="2630651" y="2023836"/>
              <a:ext cx="646331" cy="2810329"/>
            </a:xfrm>
            <a:prstGeom prst="rect">
              <a:avLst/>
            </a:prstGeom>
            <a:noFill/>
          </p:spPr>
          <p:txBody>
            <a:bodyPr vert="eaVert" wrap="square" rtlCol="0">
              <a:spAutoFit/>
            </a:bodyPr>
            <a:lstStyle/>
            <a:p>
              <a:pPr defTabSz="914400">
                <a:lnSpc>
                  <a:spcPts val="1800"/>
                </a:lnSpc>
              </a:pPr>
              <a:r>
                <a:rPr lang="zh-CN" altLang="en-US" sz="1400" spc="200" dirty="0">
                  <a:solidFill>
                    <a:prstClr val="black">
                      <a:lumMod val="85000"/>
                      <a:lumOff val="15000"/>
                    </a:prstClr>
                  </a:solidFill>
                  <a:latin typeface="三极极黑简体" panose="00000505000000000000" pitchFamily="2" charset="-122"/>
                  <a:ea typeface="三极极黑简体" panose="00000505000000000000" pitchFamily="2" charset="-122"/>
                </a:rPr>
                <a:t>单击此处添加标题内容，内容要与标题相符。</a:t>
              </a:r>
            </a:p>
          </p:txBody>
        </p:sp>
      </p:grpSp>
      <p:grpSp>
        <p:nvGrpSpPr>
          <p:cNvPr id="58" name="组合 57">
            <a:extLst>
              <a:ext uri="{FF2B5EF4-FFF2-40B4-BE49-F238E27FC236}">
                <a16:creationId xmlns="" xmlns:a14="http://schemas.microsoft.com/office/drawing/2010/main" xmlns:p14="http://schemas.microsoft.com/office/powerpoint/2010/main" xmlns:a16="http://schemas.microsoft.com/office/drawing/2014/main" id="{D6E6575E-D093-4080-88B2-6AE27088545D}"/>
              </a:ext>
            </a:extLst>
          </p:cNvPr>
          <p:cNvGrpSpPr/>
          <p:nvPr/>
        </p:nvGrpSpPr>
        <p:grpSpPr>
          <a:xfrm>
            <a:off x="5019368" y="1367845"/>
            <a:ext cx="2153265" cy="4011561"/>
            <a:chOff x="5019368" y="1367845"/>
            <a:chExt cx="2153265" cy="4011561"/>
          </a:xfrm>
        </p:grpSpPr>
        <p:grpSp>
          <p:nvGrpSpPr>
            <p:cNvPr id="59" name="组合 58">
              <a:extLst>
                <a:ext uri="{FF2B5EF4-FFF2-40B4-BE49-F238E27FC236}">
                  <a16:creationId xmlns="" xmlns:a14="http://schemas.microsoft.com/office/drawing/2010/main" xmlns:p14="http://schemas.microsoft.com/office/powerpoint/2010/main" xmlns:a16="http://schemas.microsoft.com/office/drawing/2014/main" id="{3CE21155-7DBE-4A7C-A76C-80FC44F9D324}"/>
                </a:ext>
              </a:extLst>
            </p:cNvPr>
            <p:cNvGrpSpPr/>
            <p:nvPr/>
          </p:nvGrpSpPr>
          <p:grpSpPr>
            <a:xfrm>
              <a:off x="5019368" y="1367845"/>
              <a:ext cx="2153265" cy="4011561"/>
              <a:chOff x="5019368" y="1367845"/>
              <a:chExt cx="2153265" cy="4011561"/>
            </a:xfrm>
          </p:grpSpPr>
          <p:pic>
            <p:nvPicPr>
              <p:cNvPr id="62" name="图片 61">
                <a:extLst>
                  <a:ext uri="{FF2B5EF4-FFF2-40B4-BE49-F238E27FC236}">
                    <a16:creationId xmlns="" xmlns:a14="http://schemas.microsoft.com/office/drawing/2010/main" xmlns:p14="http://schemas.microsoft.com/office/powerpoint/2010/main" xmlns:a16="http://schemas.microsoft.com/office/drawing/2014/main" id="{4ED1320B-03F4-4EE4-8F61-EE5DF366C2E8}"/>
                  </a:ext>
                </a:extLst>
              </p:cNvPr>
              <p:cNvPicPr>
                <a:picLocks noChangeAspect="1"/>
              </p:cNvPicPr>
              <p:nvPr/>
            </p:nvPicPr>
            <p:blipFill rotWithShape="1">
              <a:blip r:embed="rId3" cstate="print">
                <a:extLst>
                  <a:ext uri="{28A0092B-C50C-407E-A947-70E740481C1C}">
                    <a14:useLocalDpi xmlns:a14="http://schemas.microsoft.com/office/drawing/2010/main" xmlns="" val="0"/>
                  </a:ext>
                </a:extLst>
              </a:blip>
              <a:srcRect l="40685" t="20444" r="37142" b="21061"/>
              <a:stretch/>
            </p:blipFill>
            <p:spPr>
              <a:xfrm>
                <a:off x="5019368" y="1367845"/>
                <a:ext cx="2153265" cy="4011561"/>
              </a:xfrm>
              <a:prstGeom prst="rect">
                <a:avLst/>
              </a:prstGeom>
            </p:spPr>
          </p:pic>
          <p:sp>
            <p:nvSpPr>
              <p:cNvPr id="63" name="文本框 15">
                <a:extLst>
                  <a:ext uri="{FF2B5EF4-FFF2-40B4-BE49-F238E27FC236}">
                    <a16:creationId xmlns="" xmlns:a14="http://schemas.microsoft.com/office/drawing/2010/main" xmlns:p14="http://schemas.microsoft.com/office/powerpoint/2010/main" xmlns:a16="http://schemas.microsoft.com/office/drawing/2014/main" id="{263DF42B-D93A-4A29-A3C5-D1BCA37C40E7}"/>
                  </a:ext>
                </a:extLst>
              </p:cNvPr>
              <p:cNvSpPr txBox="1"/>
              <p:nvPr/>
            </p:nvSpPr>
            <p:spPr>
              <a:xfrm>
                <a:off x="6669486" y="1976202"/>
                <a:ext cx="461665" cy="1238865"/>
              </a:xfrm>
              <a:prstGeom prst="rect">
                <a:avLst/>
              </a:prstGeom>
              <a:noFill/>
            </p:spPr>
            <p:txBody>
              <a:bodyPr vert="eaVert" wrap="square" rtlCol="0">
                <a:spAutoFit/>
              </a:bodyPr>
              <a:lstStyle/>
              <a:p>
                <a:pPr algn="ctr" defTabSz="914400"/>
                <a:r>
                  <a:rPr lang="zh-CN" altLang="en-US" sz="1800" spc="400" dirty="0">
                    <a:solidFill>
                      <a:prstClr val="white"/>
                    </a:solidFill>
                    <a:latin typeface="三极极黑简体" panose="00000505000000000000" pitchFamily="2" charset="-122"/>
                    <a:ea typeface="三极极黑简体" panose="00000505000000000000" pitchFamily="2" charset="-122"/>
                  </a:rPr>
                  <a:t>新年好</a:t>
                </a:r>
              </a:p>
            </p:txBody>
          </p:sp>
        </p:grpSp>
        <p:sp>
          <p:nvSpPr>
            <p:cNvPr id="60" name="文本框 23">
              <a:extLst>
                <a:ext uri="{FF2B5EF4-FFF2-40B4-BE49-F238E27FC236}">
                  <a16:creationId xmlns="" xmlns:a14="http://schemas.microsoft.com/office/drawing/2010/main" xmlns:p14="http://schemas.microsoft.com/office/powerpoint/2010/main" xmlns:a16="http://schemas.microsoft.com/office/drawing/2014/main" id="{A116AE92-6E70-40CF-B072-043E25BB5F87}"/>
                </a:ext>
              </a:extLst>
            </p:cNvPr>
            <p:cNvSpPr txBox="1"/>
            <p:nvPr/>
          </p:nvSpPr>
          <p:spPr>
            <a:xfrm>
              <a:off x="5259898" y="2257667"/>
              <a:ext cx="677108" cy="2362200"/>
            </a:xfrm>
            <a:prstGeom prst="rect">
              <a:avLst/>
            </a:prstGeom>
            <a:noFill/>
          </p:spPr>
          <p:txBody>
            <a:bodyPr vert="eaVert" wrap="square" rtlCol="0">
              <a:spAutoFit/>
            </a:bodyPr>
            <a:lstStyle/>
            <a:p>
              <a:pPr algn="ctr" defTabSz="914400"/>
              <a:r>
                <a:rPr lang="zh-CN" altLang="en-US" sz="3200" spc="800" dirty="0">
                  <a:solidFill>
                    <a:prstClr val="black">
                      <a:lumMod val="85000"/>
                      <a:lumOff val="15000"/>
                    </a:prstClr>
                  </a:solidFill>
                  <a:latin typeface="字魂95号-手刻宋" panose="00000500000000000000" pitchFamily="2" charset="-122"/>
                  <a:ea typeface="字魂95号-手刻宋" panose="00000500000000000000" pitchFamily="2" charset="-122"/>
                </a:rPr>
                <a:t>添加标题</a:t>
              </a:r>
            </a:p>
          </p:txBody>
        </p:sp>
        <p:sp>
          <p:nvSpPr>
            <p:cNvPr id="61" name="文本框 24">
              <a:extLst>
                <a:ext uri="{FF2B5EF4-FFF2-40B4-BE49-F238E27FC236}">
                  <a16:creationId xmlns="" xmlns:a14="http://schemas.microsoft.com/office/drawing/2010/main" xmlns:p14="http://schemas.microsoft.com/office/powerpoint/2010/main" xmlns:a16="http://schemas.microsoft.com/office/drawing/2014/main" id="{52AA7A19-63DC-40EE-AFC6-C62D9414CA73}"/>
                </a:ext>
              </a:extLst>
            </p:cNvPr>
            <p:cNvSpPr txBox="1"/>
            <p:nvPr/>
          </p:nvSpPr>
          <p:spPr>
            <a:xfrm>
              <a:off x="5891239" y="2033467"/>
              <a:ext cx="646331" cy="2791067"/>
            </a:xfrm>
            <a:prstGeom prst="rect">
              <a:avLst/>
            </a:prstGeom>
            <a:noFill/>
          </p:spPr>
          <p:txBody>
            <a:bodyPr vert="eaVert" wrap="square" rtlCol="0">
              <a:spAutoFit/>
            </a:bodyPr>
            <a:lstStyle/>
            <a:p>
              <a:pPr defTabSz="914400">
                <a:lnSpc>
                  <a:spcPts val="1800"/>
                </a:lnSpc>
              </a:pPr>
              <a:r>
                <a:rPr lang="zh-CN" altLang="en-US" sz="1400" spc="200" dirty="0">
                  <a:solidFill>
                    <a:prstClr val="black">
                      <a:lumMod val="85000"/>
                      <a:lumOff val="15000"/>
                    </a:prstClr>
                  </a:solidFill>
                  <a:latin typeface="三极极黑简体" panose="00000505000000000000" pitchFamily="2" charset="-122"/>
                  <a:ea typeface="三极极黑简体" panose="00000505000000000000" pitchFamily="2" charset="-122"/>
                </a:rPr>
                <a:t>单击此处添加标题内容，内容要与标题相符。</a:t>
              </a:r>
            </a:p>
          </p:txBody>
        </p:sp>
      </p:grpSp>
      <p:grpSp>
        <p:nvGrpSpPr>
          <p:cNvPr id="64" name="组合 63">
            <a:extLst>
              <a:ext uri="{FF2B5EF4-FFF2-40B4-BE49-F238E27FC236}">
                <a16:creationId xmlns="" xmlns:a14="http://schemas.microsoft.com/office/drawing/2010/main" xmlns:p14="http://schemas.microsoft.com/office/powerpoint/2010/main" xmlns:a16="http://schemas.microsoft.com/office/drawing/2014/main" id="{7F881280-3C9B-439E-8A17-115BFD6A5450}"/>
              </a:ext>
            </a:extLst>
          </p:cNvPr>
          <p:cNvGrpSpPr/>
          <p:nvPr/>
        </p:nvGrpSpPr>
        <p:grpSpPr>
          <a:xfrm>
            <a:off x="8283677" y="1367845"/>
            <a:ext cx="2153265" cy="4011561"/>
            <a:chOff x="8283677" y="1367845"/>
            <a:chExt cx="2153265" cy="4011561"/>
          </a:xfrm>
        </p:grpSpPr>
        <p:grpSp>
          <p:nvGrpSpPr>
            <p:cNvPr id="65" name="组合 64">
              <a:extLst>
                <a:ext uri="{FF2B5EF4-FFF2-40B4-BE49-F238E27FC236}">
                  <a16:creationId xmlns="" xmlns:a14="http://schemas.microsoft.com/office/drawing/2010/main" xmlns:p14="http://schemas.microsoft.com/office/powerpoint/2010/main" xmlns:a16="http://schemas.microsoft.com/office/drawing/2014/main" id="{27BCC4B9-FDA5-4C0E-A06C-9A0795E5B8C6}"/>
                </a:ext>
              </a:extLst>
            </p:cNvPr>
            <p:cNvGrpSpPr/>
            <p:nvPr/>
          </p:nvGrpSpPr>
          <p:grpSpPr>
            <a:xfrm>
              <a:off x="8283677" y="1367845"/>
              <a:ext cx="2153265" cy="4011561"/>
              <a:chOff x="8283677" y="1367845"/>
              <a:chExt cx="2153265" cy="4011561"/>
            </a:xfrm>
          </p:grpSpPr>
          <p:pic>
            <p:nvPicPr>
              <p:cNvPr id="68" name="图片 67">
                <a:extLst>
                  <a:ext uri="{FF2B5EF4-FFF2-40B4-BE49-F238E27FC236}">
                    <a16:creationId xmlns="" xmlns:a14="http://schemas.microsoft.com/office/drawing/2010/main" xmlns:p14="http://schemas.microsoft.com/office/powerpoint/2010/main" xmlns:a16="http://schemas.microsoft.com/office/drawing/2014/main" id="{962A3DA5-4F9D-45BC-9861-AC6C74693492}"/>
                  </a:ext>
                </a:extLst>
              </p:cNvPr>
              <p:cNvPicPr>
                <a:picLocks noChangeAspect="1"/>
              </p:cNvPicPr>
              <p:nvPr/>
            </p:nvPicPr>
            <p:blipFill rotWithShape="1">
              <a:blip r:embed="rId3" cstate="print">
                <a:extLst>
                  <a:ext uri="{28A0092B-C50C-407E-A947-70E740481C1C}">
                    <a14:useLocalDpi xmlns:a14="http://schemas.microsoft.com/office/drawing/2010/main" xmlns="" val="0"/>
                  </a:ext>
                </a:extLst>
              </a:blip>
              <a:srcRect l="40685" t="20444" r="37142" b="21061"/>
              <a:stretch/>
            </p:blipFill>
            <p:spPr>
              <a:xfrm>
                <a:off x="8283677" y="1367845"/>
                <a:ext cx="2153265" cy="4011561"/>
              </a:xfrm>
              <a:prstGeom prst="rect">
                <a:avLst/>
              </a:prstGeom>
            </p:spPr>
          </p:pic>
          <p:sp>
            <p:nvSpPr>
              <p:cNvPr id="69" name="文本框 16">
                <a:extLst>
                  <a:ext uri="{FF2B5EF4-FFF2-40B4-BE49-F238E27FC236}">
                    <a16:creationId xmlns="" xmlns:a14="http://schemas.microsoft.com/office/drawing/2010/main" xmlns:p14="http://schemas.microsoft.com/office/powerpoint/2010/main" xmlns:a16="http://schemas.microsoft.com/office/drawing/2014/main" id="{6B17BF99-FAA8-4F32-BA4C-CB7C9255BFFF}"/>
                  </a:ext>
                </a:extLst>
              </p:cNvPr>
              <p:cNvSpPr txBox="1"/>
              <p:nvPr/>
            </p:nvSpPr>
            <p:spPr>
              <a:xfrm>
                <a:off x="9923977" y="1976202"/>
                <a:ext cx="461665" cy="1238865"/>
              </a:xfrm>
              <a:prstGeom prst="rect">
                <a:avLst/>
              </a:prstGeom>
              <a:noFill/>
            </p:spPr>
            <p:txBody>
              <a:bodyPr vert="eaVert" wrap="square" rtlCol="0">
                <a:spAutoFit/>
              </a:bodyPr>
              <a:lstStyle/>
              <a:p>
                <a:pPr algn="ctr" defTabSz="914400"/>
                <a:r>
                  <a:rPr lang="zh-CN" altLang="en-US" sz="1800" spc="400" dirty="0">
                    <a:solidFill>
                      <a:prstClr val="white"/>
                    </a:solidFill>
                    <a:latin typeface="三极极黑简体" panose="00000505000000000000" pitchFamily="2" charset="-122"/>
                    <a:ea typeface="三极极黑简体" panose="00000505000000000000" pitchFamily="2" charset="-122"/>
                  </a:rPr>
                  <a:t>新年好</a:t>
                </a:r>
              </a:p>
            </p:txBody>
          </p:sp>
        </p:grpSp>
        <p:sp>
          <p:nvSpPr>
            <p:cNvPr id="66" name="文本框 25">
              <a:extLst>
                <a:ext uri="{FF2B5EF4-FFF2-40B4-BE49-F238E27FC236}">
                  <a16:creationId xmlns="" xmlns:a14="http://schemas.microsoft.com/office/drawing/2010/main" xmlns:p14="http://schemas.microsoft.com/office/powerpoint/2010/main" xmlns:a16="http://schemas.microsoft.com/office/drawing/2014/main" id="{0622192A-2754-4619-9D20-6B48F39B333D}"/>
                </a:ext>
              </a:extLst>
            </p:cNvPr>
            <p:cNvSpPr txBox="1"/>
            <p:nvPr/>
          </p:nvSpPr>
          <p:spPr>
            <a:xfrm>
              <a:off x="8524393" y="2257667"/>
              <a:ext cx="677108" cy="2362200"/>
            </a:xfrm>
            <a:prstGeom prst="rect">
              <a:avLst/>
            </a:prstGeom>
            <a:noFill/>
          </p:spPr>
          <p:txBody>
            <a:bodyPr vert="eaVert" wrap="square" rtlCol="0">
              <a:spAutoFit/>
            </a:bodyPr>
            <a:lstStyle/>
            <a:p>
              <a:pPr algn="ctr" defTabSz="914400"/>
              <a:r>
                <a:rPr lang="zh-CN" altLang="en-US" sz="3200" spc="800" dirty="0">
                  <a:solidFill>
                    <a:prstClr val="black">
                      <a:lumMod val="85000"/>
                      <a:lumOff val="15000"/>
                    </a:prstClr>
                  </a:solidFill>
                  <a:latin typeface="字魂95号-手刻宋" panose="00000500000000000000" pitchFamily="2" charset="-122"/>
                  <a:ea typeface="字魂95号-手刻宋" panose="00000500000000000000" pitchFamily="2" charset="-122"/>
                </a:rPr>
                <a:t>添加标题</a:t>
              </a:r>
            </a:p>
          </p:txBody>
        </p:sp>
        <p:sp>
          <p:nvSpPr>
            <p:cNvPr id="67" name="文本框 26">
              <a:extLst>
                <a:ext uri="{FF2B5EF4-FFF2-40B4-BE49-F238E27FC236}">
                  <a16:creationId xmlns="" xmlns:a14="http://schemas.microsoft.com/office/drawing/2010/main" xmlns:p14="http://schemas.microsoft.com/office/powerpoint/2010/main" xmlns:a16="http://schemas.microsoft.com/office/drawing/2014/main" id="{F1AD4432-33A9-4AFC-BDBD-04B57EDCB157}"/>
                </a:ext>
              </a:extLst>
            </p:cNvPr>
            <p:cNvSpPr txBox="1"/>
            <p:nvPr/>
          </p:nvSpPr>
          <p:spPr>
            <a:xfrm>
              <a:off x="9155734" y="2018952"/>
              <a:ext cx="646331" cy="2820096"/>
            </a:xfrm>
            <a:prstGeom prst="rect">
              <a:avLst/>
            </a:prstGeom>
            <a:noFill/>
          </p:spPr>
          <p:txBody>
            <a:bodyPr vert="eaVert" wrap="square" rtlCol="0">
              <a:spAutoFit/>
            </a:bodyPr>
            <a:lstStyle/>
            <a:p>
              <a:pPr defTabSz="914400">
                <a:lnSpc>
                  <a:spcPts val="1800"/>
                </a:lnSpc>
              </a:pPr>
              <a:r>
                <a:rPr lang="zh-CN" altLang="en-US" sz="1400" spc="200" dirty="0">
                  <a:solidFill>
                    <a:prstClr val="black">
                      <a:lumMod val="85000"/>
                      <a:lumOff val="15000"/>
                    </a:prstClr>
                  </a:solidFill>
                  <a:latin typeface="三极极黑简体" panose="00000505000000000000" pitchFamily="2" charset="-122"/>
                  <a:ea typeface="三极极黑简体" panose="00000505000000000000" pitchFamily="2" charset="-122"/>
                </a:rPr>
                <a:t>单击此处添加标题内容，内容要与标题相符。</a:t>
              </a:r>
            </a:p>
          </p:txBody>
        </p:sp>
      </p:grpSp>
    </p:spTree>
    <p:extLst>
      <p:ext uri="{BB962C8B-B14F-4D97-AF65-F5344CB8AC3E}">
        <p14:creationId xmlns:p14="http://schemas.microsoft.com/office/powerpoint/2010/main" xmlns="" val="912812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fade">
                                      <p:cBhvr>
                                        <p:cTn id="7" dur="1000"/>
                                        <p:tgtEl>
                                          <p:spTgt spid="52"/>
                                        </p:tgtEl>
                                      </p:cBhvr>
                                    </p:animEffect>
                                    <p:anim calcmode="lin" valueType="num">
                                      <p:cBhvr>
                                        <p:cTn id="8" dur="1000" fill="hold"/>
                                        <p:tgtEl>
                                          <p:spTgt spid="52"/>
                                        </p:tgtEl>
                                        <p:attrNameLst>
                                          <p:attrName>ppt_x</p:attrName>
                                        </p:attrNameLst>
                                      </p:cBhvr>
                                      <p:tavLst>
                                        <p:tav tm="0">
                                          <p:val>
                                            <p:strVal val="#ppt_x"/>
                                          </p:val>
                                        </p:tav>
                                        <p:tav tm="100000">
                                          <p:val>
                                            <p:strVal val="#ppt_x"/>
                                          </p:val>
                                        </p:tav>
                                      </p:tavLst>
                                    </p:anim>
                                    <p:anim calcmode="lin" valueType="num">
                                      <p:cBhvr>
                                        <p:cTn id="9" dur="1000" fill="hold"/>
                                        <p:tgtEl>
                                          <p:spTgt spid="52"/>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58"/>
                                        </p:tgtEl>
                                        <p:attrNameLst>
                                          <p:attrName>style.visibility</p:attrName>
                                        </p:attrNameLst>
                                      </p:cBhvr>
                                      <p:to>
                                        <p:strVal val="visible"/>
                                      </p:to>
                                    </p:set>
                                    <p:animEffect transition="in" filter="fade">
                                      <p:cBhvr>
                                        <p:cTn id="12" dur="1000"/>
                                        <p:tgtEl>
                                          <p:spTgt spid="58"/>
                                        </p:tgtEl>
                                      </p:cBhvr>
                                    </p:animEffect>
                                    <p:anim calcmode="lin" valueType="num">
                                      <p:cBhvr>
                                        <p:cTn id="13" dur="1000" fill="hold"/>
                                        <p:tgtEl>
                                          <p:spTgt spid="58"/>
                                        </p:tgtEl>
                                        <p:attrNameLst>
                                          <p:attrName>ppt_x</p:attrName>
                                        </p:attrNameLst>
                                      </p:cBhvr>
                                      <p:tavLst>
                                        <p:tav tm="0">
                                          <p:val>
                                            <p:strVal val="#ppt_x"/>
                                          </p:val>
                                        </p:tav>
                                        <p:tav tm="100000">
                                          <p:val>
                                            <p:strVal val="#ppt_x"/>
                                          </p:val>
                                        </p:tav>
                                      </p:tavLst>
                                    </p:anim>
                                    <p:anim calcmode="lin" valueType="num">
                                      <p:cBhvr>
                                        <p:cTn id="14" dur="1000" fill="hold"/>
                                        <p:tgtEl>
                                          <p:spTgt spid="58"/>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64"/>
                                        </p:tgtEl>
                                        <p:attrNameLst>
                                          <p:attrName>style.visibility</p:attrName>
                                        </p:attrNameLst>
                                      </p:cBhvr>
                                      <p:to>
                                        <p:strVal val="visible"/>
                                      </p:to>
                                    </p:set>
                                    <p:animEffect transition="in" filter="fade">
                                      <p:cBhvr>
                                        <p:cTn id="17" dur="1000"/>
                                        <p:tgtEl>
                                          <p:spTgt spid="64"/>
                                        </p:tgtEl>
                                      </p:cBhvr>
                                    </p:animEffect>
                                    <p:anim calcmode="lin" valueType="num">
                                      <p:cBhvr>
                                        <p:cTn id="18" dur="1000" fill="hold"/>
                                        <p:tgtEl>
                                          <p:spTgt spid="64"/>
                                        </p:tgtEl>
                                        <p:attrNameLst>
                                          <p:attrName>ppt_x</p:attrName>
                                        </p:attrNameLst>
                                      </p:cBhvr>
                                      <p:tavLst>
                                        <p:tav tm="0">
                                          <p:val>
                                            <p:strVal val="#ppt_x"/>
                                          </p:val>
                                        </p:tav>
                                        <p:tav tm="100000">
                                          <p:val>
                                            <p:strVal val="#ppt_x"/>
                                          </p:val>
                                        </p:tav>
                                      </p:tavLst>
                                    </p:anim>
                                    <p:anim calcmode="lin" valueType="num">
                                      <p:cBhvr>
                                        <p:cTn id="19" dur="1000" fill="hold"/>
                                        <p:tgtEl>
                                          <p:spTgt spid="6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矩形 15">
            <a:extLst>
              <a:ext uri="{FF2B5EF4-FFF2-40B4-BE49-F238E27FC236}">
                <a16:creationId xmlns="" xmlns:a14="http://schemas.microsoft.com/office/drawing/2010/main" xmlns:p14="http://schemas.microsoft.com/office/powerpoint/2010/main" xmlns:a16="http://schemas.microsoft.com/office/drawing/2014/main" id="{254463F7-558F-4256-80F0-3F30C0CDB228}"/>
              </a:ext>
            </a:extLst>
          </p:cNvPr>
          <p:cNvSpPr/>
          <p:nvPr/>
        </p:nvSpPr>
        <p:spPr>
          <a:xfrm>
            <a:off x="1251386" y="1057275"/>
            <a:ext cx="9689229" cy="4743450"/>
          </a:xfrm>
          <a:prstGeom prst="rect">
            <a:avLst/>
          </a:prstGeom>
          <a:solidFill>
            <a:sysClr val="window" lastClr="FFFFFF"/>
          </a:solidFill>
          <a:ln w="12700" cap="flat" cmpd="sng" algn="ctr">
            <a:noFill/>
            <a:prstDash val="solid"/>
            <a:miter lim="800000"/>
          </a:ln>
          <a:effectLst>
            <a:outerShdw blurRad="63500" sx="101000" sy="101000" algn="c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smtClean="0">
              <a:ln>
                <a:noFill/>
              </a:ln>
              <a:solidFill>
                <a:prstClr val="white"/>
              </a:solidFill>
              <a:effectLst/>
              <a:uLnTx/>
              <a:uFillTx/>
              <a:latin typeface="Calibri"/>
              <a:ea typeface="微软雅黑"/>
              <a:cs typeface="+mn-cs"/>
            </a:endParaRPr>
          </a:p>
        </p:txBody>
      </p:sp>
      <p:pic>
        <p:nvPicPr>
          <p:cNvPr id="17" name="图片 16">
            <a:extLst>
              <a:ext uri="{FF2B5EF4-FFF2-40B4-BE49-F238E27FC236}">
                <a16:creationId xmlns="" xmlns:a14="http://schemas.microsoft.com/office/drawing/2010/main" xmlns:p14="http://schemas.microsoft.com/office/powerpoint/2010/main" xmlns:a16="http://schemas.microsoft.com/office/drawing/2014/main" id="{ADC63E2B-9204-4CC7-B856-705B8B6C4808}"/>
              </a:ext>
            </a:extLst>
          </p:cNvPr>
          <p:cNvPicPr>
            <a:picLocks noChangeAspect="1"/>
          </p:cNvPicPr>
          <p:nvPr/>
        </p:nvPicPr>
        <p:blipFill rotWithShape="1">
          <a:blip r:embed="rId3" cstate="print">
            <a:extLst>
              <a:ext uri="{BEBA8EAE-BF5A-486C-A8C5-ECC9F3942E4B}">
                <a14:imgProps xmlns:a14="http://schemas.microsoft.com/office/drawing/2010/main" xmlns="">
                  <a14:imgLayer r:embed="rId4">
                    <a14:imgEffect>
                      <a14:saturation sat="200000"/>
                    </a14:imgEffect>
                  </a14:imgLayer>
                </a14:imgProps>
              </a:ext>
              <a:ext uri="{28A0092B-C50C-407E-A947-70E740481C1C}">
                <a14:useLocalDpi xmlns:a14="http://schemas.microsoft.com/office/drawing/2010/main" xmlns="" val="0"/>
              </a:ext>
            </a:extLst>
          </a:blip>
          <a:srcRect l="16647" t="10295" r="17954" b="10638"/>
          <a:stretch/>
        </p:blipFill>
        <p:spPr>
          <a:xfrm>
            <a:off x="4325808" y="1665945"/>
            <a:ext cx="3525141" cy="3525141"/>
          </a:xfrm>
          <a:prstGeom prst="rect">
            <a:avLst/>
          </a:prstGeom>
        </p:spPr>
      </p:pic>
      <p:grpSp>
        <p:nvGrpSpPr>
          <p:cNvPr id="18" name="组合 17">
            <a:extLst>
              <a:ext uri="{FF2B5EF4-FFF2-40B4-BE49-F238E27FC236}">
                <a16:creationId xmlns="" xmlns:a14="http://schemas.microsoft.com/office/drawing/2010/main" xmlns:p14="http://schemas.microsoft.com/office/powerpoint/2010/main" xmlns:a16="http://schemas.microsoft.com/office/drawing/2014/main" id="{87234ABD-D47E-46FE-AC50-1C8C56C42933}"/>
              </a:ext>
            </a:extLst>
          </p:cNvPr>
          <p:cNvGrpSpPr/>
          <p:nvPr/>
        </p:nvGrpSpPr>
        <p:grpSpPr>
          <a:xfrm>
            <a:off x="1193721" y="2123584"/>
            <a:ext cx="992420" cy="1415848"/>
            <a:chOff x="1350730" y="2227005"/>
            <a:chExt cx="992420" cy="1415848"/>
          </a:xfrm>
        </p:grpSpPr>
        <p:pic>
          <p:nvPicPr>
            <p:cNvPr id="19" name="图片 18">
              <a:extLst>
                <a:ext uri="{FF2B5EF4-FFF2-40B4-BE49-F238E27FC236}">
                  <a16:creationId xmlns="" xmlns:a14="http://schemas.microsoft.com/office/drawing/2010/main" xmlns:p14="http://schemas.microsoft.com/office/powerpoint/2010/main" xmlns:a16="http://schemas.microsoft.com/office/drawing/2014/main" id="{8C87214A-F9DC-44CE-B454-FFD06F104E31}"/>
                </a:ext>
              </a:extLst>
            </p:cNvPr>
            <p:cNvPicPr>
              <a:picLocks noChangeAspect="1"/>
            </p:cNvPicPr>
            <p:nvPr/>
          </p:nvPicPr>
          <p:blipFill rotWithShape="1">
            <a:blip r:embed="rId5" cstate="print">
              <a:extLst>
                <a:ext uri="{28A0092B-C50C-407E-A947-70E740481C1C}">
                  <a14:useLocalDpi xmlns:a14="http://schemas.microsoft.com/office/drawing/2010/main" xmlns="" val="0"/>
                </a:ext>
              </a:extLst>
            </a:blip>
            <a:srcRect l="27132" t="49693" r="48852" b="3593"/>
            <a:stretch/>
          </p:blipFill>
          <p:spPr>
            <a:xfrm>
              <a:off x="1350730" y="2227005"/>
              <a:ext cx="992420" cy="1415848"/>
            </a:xfrm>
            <a:prstGeom prst="rect">
              <a:avLst/>
            </a:prstGeom>
          </p:spPr>
        </p:pic>
        <p:sp>
          <p:nvSpPr>
            <p:cNvPr id="20" name="文本框 11">
              <a:extLst>
                <a:ext uri="{FF2B5EF4-FFF2-40B4-BE49-F238E27FC236}">
                  <a16:creationId xmlns="" xmlns:a14="http://schemas.microsoft.com/office/drawing/2010/main" xmlns:p14="http://schemas.microsoft.com/office/powerpoint/2010/main" xmlns:a16="http://schemas.microsoft.com/office/drawing/2014/main" id="{48970965-839A-4E29-8EAD-D32E29CD16BE}"/>
                </a:ext>
              </a:extLst>
            </p:cNvPr>
            <p:cNvSpPr txBox="1"/>
            <p:nvPr/>
          </p:nvSpPr>
          <p:spPr>
            <a:xfrm>
              <a:off x="1554758" y="2426110"/>
              <a:ext cx="553998" cy="1017638"/>
            </a:xfrm>
            <a:prstGeom prst="rect">
              <a:avLst/>
            </a:prstGeom>
            <a:noFill/>
          </p:spPr>
          <p:txBody>
            <a:bodyPr vert="eaVert" wrap="square" rtlCol="0">
              <a:spAutoFit/>
            </a:bodyPr>
            <a:lstStyle/>
            <a:p>
              <a:pPr algn="ctr" defTabSz="914400"/>
              <a:r>
                <a:rPr lang="zh-CN" altLang="en-US" sz="2400" spc="400" dirty="0">
                  <a:solidFill>
                    <a:prstClr val="white"/>
                  </a:solidFill>
                  <a:latin typeface="字魂110号-武林江湖体" panose="00000500000000000000" pitchFamily="2" charset="-122"/>
                  <a:ea typeface="字魂110号-武林江湖体" panose="00000500000000000000" pitchFamily="2" charset="-122"/>
                </a:rPr>
                <a:t>标题</a:t>
              </a:r>
            </a:p>
          </p:txBody>
        </p:sp>
      </p:grpSp>
      <p:sp>
        <p:nvSpPr>
          <p:cNvPr id="21" name="文本框 13">
            <a:extLst>
              <a:ext uri="{FF2B5EF4-FFF2-40B4-BE49-F238E27FC236}">
                <a16:creationId xmlns="" xmlns:a14="http://schemas.microsoft.com/office/drawing/2010/main" xmlns:p14="http://schemas.microsoft.com/office/powerpoint/2010/main" xmlns:a16="http://schemas.microsoft.com/office/drawing/2014/main" id="{ABD8289E-FC89-48EF-BC13-9CD46691834A}"/>
              </a:ext>
            </a:extLst>
          </p:cNvPr>
          <p:cNvSpPr txBox="1"/>
          <p:nvPr/>
        </p:nvSpPr>
        <p:spPr>
          <a:xfrm>
            <a:off x="2258340" y="2123584"/>
            <a:ext cx="877163" cy="3150052"/>
          </a:xfrm>
          <a:prstGeom prst="rect">
            <a:avLst/>
          </a:prstGeom>
          <a:noFill/>
        </p:spPr>
        <p:txBody>
          <a:bodyPr vert="eaVert" wrap="square" rtlCol="0">
            <a:spAutoFit/>
          </a:bodyPr>
          <a:lstStyle/>
          <a:p>
            <a:pPr defTabSz="914400">
              <a:lnSpc>
                <a:spcPts val="1800"/>
              </a:lnSpc>
            </a:pPr>
            <a:r>
              <a:rPr lang="zh-CN" altLang="en-US" sz="1400" spc="200" dirty="0">
                <a:solidFill>
                  <a:prstClr val="black">
                    <a:lumMod val="85000"/>
                    <a:lumOff val="15000"/>
                  </a:prstClr>
                </a:solidFill>
                <a:latin typeface="三极极黑简体" panose="00000505000000000000" pitchFamily="2" charset="-122"/>
                <a:ea typeface="三极极黑简体" panose="00000505000000000000" pitchFamily="2" charset="-122"/>
              </a:rPr>
              <a:t>单击此处添加标题内容，内容要与标题相符，并且需要注意字体大小以及字号问题。</a:t>
            </a:r>
          </a:p>
        </p:txBody>
      </p:sp>
      <p:sp>
        <p:nvSpPr>
          <p:cNvPr id="22" name="文本框 14">
            <a:extLst>
              <a:ext uri="{FF2B5EF4-FFF2-40B4-BE49-F238E27FC236}">
                <a16:creationId xmlns="" xmlns:a14="http://schemas.microsoft.com/office/drawing/2010/main" xmlns:p14="http://schemas.microsoft.com/office/powerpoint/2010/main" xmlns:a16="http://schemas.microsoft.com/office/drawing/2014/main" id="{9E02D0D0-EB28-4A18-840F-4C799508F0FE}"/>
              </a:ext>
            </a:extLst>
          </p:cNvPr>
          <p:cNvSpPr txBox="1"/>
          <p:nvPr/>
        </p:nvSpPr>
        <p:spPr>
          <a:xfrm>
            <a:off x="3304247" y="2123584"/>
            <a:ext cx="877163" cy="3150052"/>
          </a:xfrm>
          <a:prstGeom prst="rect">
            <a:avLst/>
          </a:prstGeom>
          <a:noFill/>
        </p:spPr>
        <p:txBody>
          <a:bodyPr vert="eaVert" wrap="square" rtlCol="0">
            <a:spAutoFit/>
          </a:bodyPr>
          <a:lstStyle/>
          <a:p>
            <a:pPr defTabSz="914400">
              <a:lnSpc>
                <a:spcPts val="1800"/>
              </a:lnSpc>
            </a:pPr>
            <a:r>
              <a:rPr lang="zh-CN" altLang="en-US" sz="1400" spc="200" dirty="0">
                <a:solidFill>
                  <a:prstClr val="black">
                    <a:lumMod val="85000"/>
                    <a:lumOff val="15000"/>
                  </a:prstClr>
                </a:solidFill>
                <a:latin typeface="三极极黑简体" panose="00000505000000000000" pitchFamily="2" charset="-122"/>
                <a:ea typeface="三极极黑简体" panose="00000505000000000000" pitchFamily="2" charset="-122"/>
              </a:rPr>
              <a:t>单击此处添加标题内容，内容要与标题相符，并且需要注意字体大小以及字号问题。</a:t>
            </a:r>
          </a:p>
        </p:txBody>
      </p:sp>
      <p:grpSp>
        <p:nvGrpSpPr>
          <p:cNvPr id="23" name="组合 22">
            <a:extLst>
              <a:ext uri="{FF2B5EF4-FFF2-40B4-BE49-F238E27FC236}">
                <a16:creationId xmlns="" xmlns:a14="http://schemas.microsoft.com/office/drawing/2010/main" xmlns:p14="http://schemas.microsoft.com/office/powerpoint/2010/main" xmlns:a16="http://schemas.microsoft.com/office/drawing/2014/main" id="{C7004289-6E77-488A-A8AB-F315EAE132FF}"/>
              </a:ext>
            </a:extLst>
          </p:cNvPr>
          <p:cNvGrpSpPr/>
          <p:nvPr/>
        </p:nvGrpSpPr>
        <p:grpSpPr>
          <a:xfrm>
            <a:off x="9925354" y="2123584"/>
            <a:ext cx="992420" cy="1415848"/>
            <a:chOff x="1350730" y="2227005"/>
            <a:chExt cx="992420" cy="1415848"/>
          </a:xfrm>
        </p:grpSpPr>
        <p:pic>
          <p:nvPicPr>
            <p:cNvPr id="24" name="图片 23">
              <a:extLst>
                <a:ext uri="{FF2B5EF4-FFF2-40B4-BE49-F238E27FC236}">
                  <a16:creationId xmlns="" xmlns:a14="http://schemas.microsoft.com/office/drawing/2010/main" xmlns:p14="http://schemas.microsoft.com/office/powerpoint/2010/main" xmlns:a16="http://schemas.microsoft.com/office/drawing/2014/main" id="{9F071D8A-7A54-484A-8002-5EA8331D4714}"/>
                </a:ext>
              </a:extLst>
            </p:cNvPr>
            <p:cNvPicPr>
              <a:picLocks noChangeAspect="1"/>
            </p:cNvPicPr>
            <p:nvPr/>
          </p:nvPicPr>
          <p:blipFill rotWithShape="1">
            <a:blip r:embed="rId5" cstate="print">
              <a:extLst>
                <a:ext uri="{28A0092B-C50C-407E-A947-70E740481C1C}">
                  <a14:useLocalDpi xmlns:a14="http://schemas.microsoft.com/office/drawing/2010/main" xmlns="" val="0"/>
                </a:ext>
              </a:extLst>
            </a:blip>
            <a:srcRect l="27132" t="49693" r="48852" b="3593"/>
            <a:stretch/>
          </p:blipFill>
          <p:spPr>
            <a:xfrm>
              <a:off x="1350730" y="2227005"/>
              <a:ext cx="992420" cy="1415848"/>
            </a:xfrm>
            <a:prstGeom prst="rect">
              <a:avLst/>
            </a:prstGeom>
          </p:spPr>
        </p:pic>
        <p:sp>
          <p:nvSpPr>
            <p:cNvPr id="25" name="文本框 17">
              <a:extLst>
                <a:ext uri="{FF2B5EF4-FFF2-40B4-BE49-F238E27FC236}">
                  <a16:creationId xmlns="" xmlns:a14="http://schemas.microsoft.com/office/drawing/2010/main" xmlns:p14="http://schemas.microsoft.com/office/powerpoint/2010/main" xmlns:a16="http://schemas.microsoft.com/office/drawing/2014/main" id="{ED72F129-CD32-4286-9952-DCCDD32CEBED}"/>
                </a:ext>
              </a:extLst>
            </p:cNvPr>
            <p:cNvSpPr txBox="1"/>
            <p:nvPr/>
          </p:nvSpPr>
          <p:spPr>
            <a:xfrm>
              <a:off x="1554758" y="2426110"/>
              <a:ext cx="553998" cy="1017638"/>
            </a:xfrm>
            <a:prstGeom prst="rect">
              <a:avLst/>
            </a:prstGeom>
            <a:noFill/>
          </p:spPr>
          <p:txBody>
            <a:bodyPr vert="eaVert" wrap="square" rtlCol="0">
              <a:spAutoFit/>
            </a:bodyPr>
            <a:lstStyle/>
            <a:p>
              <a:pPr algn="ctr" defTabSz="914400"/>
              <a:r>
                <a:rPr lang="zh-CN" altLang="en-US" sz="2400" spc="400" dirty="0">
                  <a:solidFill>
                    <a:prstClr val="white"/>
                  </a:solidFill>
                  <a:latin typeface="字魂110号-武林江湖体" panose="00000500000000000000" pitchFamily="2" charset="-122"/>
                  <a:ea typeface="字魂110号-武林江湖体" panose="00000500000000000000" pitchFamily="2" charset="-122"/>
                </a:rPr>
                <a:t>标题</a:t>
              </a:r>
            </a:p>
          </p:txBody>
        </p:sp>
      </p:grpSp>
      <p:sp>
        <p:nvSpPr>
          <p:cNvPr id="26" name="文本框 18">
            <a:extLst>
              <a:ext uri="{FF2B5EF4-FFF2-40B4-BE49-F238E27FC236}">
                <a16:creationId xmlns="" xmlns:a14="http://schemas.microsoft.com/office/drawing/2010/main" xmlns:p14="http://schemas.microsoft.com/office/powerpoint/2010/main" xmlns:a16="http://schemas.microsoft.com/office/drawing/2014/main" id="{1CDFFB7D-C807-4308-91BE-D1D862356307}"/>
              </a:ext>
            </a:extLst>
          </p:cNvPr>
          <p:cNvSpPr txBox="1"/>
          <p:nvPr/>
        </p:nvSpPr>
        <p:spPr>
          <a:xfrm>
            <a:off x="8050059" y="2123584"/>
            <a:ext cx="877163" cy="3150052"/>
          </a:xfrm>
          <a:prstGeom prst="rect">
            <a:avLst/>
          </a:prstGeom>
          <a:noFill/>
        </p:spPr>
        <p:txBody>
          <a:bodyPr vert="eaVert" wrap="square" rtlCol="0">
            <a:spAutoFit/>
          </a:bodyPr>
          <a:lstStyle/>
          <a:p>
            <a:pPr defTabSz="914400">
              <a:lnSpc>
                <a:spcPts val="1800"/>
              </a:lnSpc>
            </a:pPr>
            <a:r>
              <a:rPr lang="zh-CN" altLang="en-US" sz="1400" spc="200" dirty="0">
                <a:solidFill>
                  <a:prstClr val="black">
                    <a:lumMod val="85000"/>
                    <a:lumOff val="15000"/>
                  </a:prstClr>
                </a:solidFill>
                <a:latin typeface="三极极黑简体" panose="00000505000000000000" pitchFamily="2" charset="-122"/>
                <a:ea typeface="三极极黑简体" panose="00000505000000000000" pitchFamily="2" charset="-122"/>
              </a:rPr>
              <a:t>单击此处添加标题内容，内容要与标题相符，并且需要注意字体大小以及字号问题。</a:t>
            </a:r>
          </a:p>
        </p:txBody>
      </p:sp>
      <p:sp>
        <p:nvSpPr>
          <p:cNvPr id="27" name="文本框 19">
            <a:extLst>
              <a:ext uri="{FF2B5EF4-FFF2-40B4-BE49-F238E27FC236}">
                <a16:creationId xmlns="" xmlns:a14="http://schemas.microsoft.com/office/drawing/2010/main" xmlns:p14="http://schemas.microsoft.com/office/powerpoint/2010/main" xmlns:a16="http://schemas.microsoft.com/office/drawing/2014/main" id="{7A24BA9F-7B49-4AB5-9E35-65383762A6DD}"/>
              </a:ext>
            </a:extLst>
          </p:cNvPr>
          <p:cNvSpPr txBox="1"/>
          <p:nvPr/>
        </p:nvSpPr>
        <p:spPr>
          <a:xfrm>
            <a:off x="9095966" y="2123584"/>
            <a:ext cx="877163" cy="3150052"/>
          </a:xfrm>
          <a:prstGeom prst="rect">
            <a:avLst/>
          </a:prstGeom>
          <a:noFill/>
        </p:spPr>
        <p:txBody>
          <a:bodyPr vert="eaVert" wrap="square" rtlCol="0">
            <a:spAutoFit/>
          </a:bodyPr>
          <a:lstStyle/>
          <a:p>
            <a:pPr defTabSz="914400">
              <a:lnSpc>
                <a:spcPts val="1800"/>
              </a:lnSpc>
            </a:pPr>
            <a:r>
              <a:rPr lang="zh-CN" altLang="en-US" sz="1400" spc="200" dirty="0">
                <a:solidFill>
                  <a:prstClr val="black">
                    <a:lumMod val="85000"/>
                    <a:lumOff val="15000"/>
                  </a:prstClr>
                </a:solidFill>
                <a:latin typeface="三极极黑简体" panose="00000505000000000000" pitchFamily="2" charset="-122"/>
                <a:ea typeface="三极极黑简体" panose="00000505000000000000" pitchFamily="2" charset="-122"/>
              </a:rPr>
              <a:t>单击此处添加标题内容，内容要与标题相符，并且需要注意字体大小以及字号问题。</a:t>
            </a:r>
          </a:p>
        </p:txBody>
      </p:sp>
    </p:spTree>
    <p:extLst>
      <p:ext uri="{BB962C8B-B14F-4D97-AF65-F5344CB8AC3E}">
        <p14:creationId xmlns:p14="http://schemas.microsoft.com/office/powerpoint/2010/main" xmlns="" val="4064545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ppt_w</p:attrName>
                                        </p:attrNameLst>
                                      </p:cBhvr>
                                      <p:tavLst>
                                        <p:tav tm="0">
                                          <p:val>
                                            <p:fltVal val="0"/>
                                          </p:val>
                                        </p:tav>
                                        <p:tav tm="100000">
                                          <p:val>
                                            <p:strVal val="#ppt_w"/>
                                          </p:val>
                                        </p:tav>
                                      </p:tavLst>
                                    </p:anim>
                                    <p:anim calcmode="lin" valueType="num">
                                      <p:cBhvr>
                                        <p:cTn id="8" dur="500" fill="hold"/>
                                        <p:tgtEl>
                                          <p:spTgt spid="17"/>
                                        </p:tgtEl>
                                        <p:attrNameLst>
                                          <p:attrName>ppt_h</p:attrName>
                                        </p:attrNameLst>
                                      </p:cBhvr>
                                      <p:tavLst>
                                        <p:tav tm="0">
                                          <p:val>
                                            <p:fltVal val="0"/>
                                          </p:val>
                                        </p:tav>
                                        <p:tav tm="100000">
                                          <p:val>
                                            <p:strVal val="#ppt_h"/>
                                          </p:val>
                                        </p:tav>
                                      </p:tavLst>
                                    </p:anim>
                                    <p:animEffect transition="in" filter="fade">
                                      <p:cBhvr>
                                        <p:cTn id="9" dur="500"/>
                                        <p:tgtEl>
                                          <p:spTgt spid="17"/>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1" fill="hold" nodeType="clickEffect">
                                  <p:stCondLst>
                                    <p:cond delay="0"/>
                                  </p:stCondLst>
                                  <p:childTnLst>
                                    <p:set>
                                      <p:cBhvr>
                                        <p:cTn id="13" dur="1" fill="hold">
                                          <p:stCondLst>
                                            <p:cond delay="0"/>
                                          </p:stCondLst>
                                        </p:cTn>
                                        <p:tgtEl>
                                          <p:spTgt spid="18"/>
                                        </p:tgtEl>
                                        <p:attrNameLst>
                                          <p:attrName>style.visibility</p:attrName>
                                        </p:attrNameLst>
                                      </p:cBhvr>
                                      <p:to>
                                        <p:strVal val="visible"/>
                                      </p:to>
                                    </p:set>
                                    <p:animEffect transition="in" filter="wipe(up)">
                                      <p:cBhvr>
                                        <p:cTn id="14" dur="500"/>
                                        <p:tgtEl>
                                          <p:spTgt spid="18"/>
                                        </p:tgtEl>
                                      </p:cBhvr>
                                    </p:animEffect>
                                  </p:childTnLst>
                                </p:cTn>
                              </p:par>
                              <p:par>
                                <p:cTn id="15" presetID="22" presetClass="entr" presetSubtype="1" fill="hold" nodeType="with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wipe(up)">
                                      <p:cBhvr>
                                        <p:cTn id="17" dur="500"/>
                                        <p:tgtEl>
                                          <p:spTgt spid="23"/>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27"/>
                                        </p:tgtEl>
                                        <p:attrNameLst>
                                          <p:attrName>style.visibility</p:attrName>
                                        </p:attrNameLst>
                                      </p:cBhvr>
                                      <p:to>
                                        <p:strVal val="visible"/>
                                      </p:to>
                                    </p:set>
                                    <p:animEffect transition="in" filter="randombar(horizontal)">
                                      <p:cBhvr>
                                        <p:cTn id="22" dur="500"/>
                                        <p:tgtEl>
                                          <p:spTgt spid="27"/>
                                        </p:tgtEl>
                                      </p:cBhvr>
                                    </p:animEffect>
                                  </p:childTnLst>
                                </p:cTn>
                              </p:par>
                              <p:par>
                                <p:cTn id="23" presetID="14" presetClass="entr" presetSubtype="10" fill="hold" grpId="0" nodeType="withEffect">
                                  <p:stCondLst>
                                    <p:cond delay="0"/>
                                  </p:stCondLst>
                                  <p:childTnLst>
                                    <p:set>
                                      <p:cBhvr>
                                        <p:cTn id="24" dur="1" fill="hold">
                                          <p:stCondLst>
                                            <p:cond delay="0"/>
                                          </p:stCondLst>
                                        </p:cTn>
                                        <p:tgtEl>
                                          <p:spTgt spid="26"/>
                                        </p:tgtEl>
                                        <p:attrNameLst>
                                          <p:attrName>style.visibility</p:attrName>
                                        </p:attrNameLst>
                                      </p:cBhvr>
                                      <p:to>
                                        <p:strVal val="visible"/>
                                      </p:to>
                                    </p:set>
                                    <p:animEffect transition="in" filter="randombar(horizontal)">
                                      <p:cBhvr>
                                        <p:cTn id="25" dur="500"/>
                                        <p:tgtEl>
                                          <p:spTgt spid="26"/>
                                        </p:tgtEl>
                                      </p:cBhvr>
                                    </p:animEffect>
                                  </p:childTnLst>
                                </p:cTn>
                              </p:par>
                              <p:par>
                                <p:cTn id="26" presetID="14" presetClass="entr" presetSubtype="10" fill="hold" grpId="0" nodeType="withEffect">
                                  <p:stCondLst>
                                    <p:cond delay="0"/>
                                  </p:stCondLst>
                                  <p:childTnLst>
                                    <p:set>
                                      <p:cBhvr>
                                        <p:cTn id="27" dur="1" fill="hold">
                                          <p:stCondLst>
                                            <p:cond delay="0"/>
                                          </p:stCondLst>
                                        </p:cTn>
                                        <p:tgtEl>
                                          <p:spTgt spid="22"/>
                                        </p:tgtEl>
                                        <p:attrNameLst>
                                          <p:attrName>style.visibility</p:attrName>
                                        </p:attrNameLst>
                                      </p:cBhvr>
                                      <p:to>
                                        <p:strVal val="visible"/>
                                      </p:to>
                                    </p:set>
                                    <p:animEffect transition="in" filter="randombar(horizontal)">
                                      <p:cBhvr>
                                        <p:cTn id="28" dur="500"/>
                                        <p:tgtEl>
                                          <p:spTgt spid="22"/>
                                        </p:tgtEl>
                                      </p:cBhvr>
                                    </p:animEffect>
                                  </p:childTnLst>
                                </p:cTn>
                              </p:par>
                              <p:par>
                                <p:cTn id="29" presetID="14" presetClass="entr" presetSubtype="10" fill="hold" grpId="0" nodeType="withEffect">
                                  <p:stCondLst>
                                    <p:cond delay="0"/>
                                  </p:stCondLst>
                                  <p:childTnLst>
                                    <p:set>
                                      <p:cBhvr>
                                        <p:cTn id="30" dur="1" fill="hold">
                                          <p:stCondLst>
                                            <p:cond delay="0"/>
                                          </p:stCondLst>
                                        </p:cTn>
                                        <p:tgtEl>
                                          <p:spTgt spid="21"/>
                                        </p:tgtEl>
                                        <p:attrNameLst>
                                          <p:attrName>style.visibility</p:attrName>
                                        </p:attrNameLst>
                                      </p:cBhvr>
                                      <p:to>
                                        <p:strVal val="visible"/>
                                      </p:to>
                                    </p:set>
                                    <p:animEffect transition="in" filter="randombar(horizontal)">
                                      <p:cBhvr>
                                        <p:cTn id="31"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P spid="26" grpId="0"/>
      <p:bldP spid="2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11">
            <a:extLst>
              <a:ext uri="{FF2B5EF4-FFF2-40B4-BE49-F238E27FC236}">
                <a16:creationId xmlns="" xmlns:a14="http://schemas.microsoft.com/office/drawing/2010/main" xmlns:p14="http://schemas.microsoft.com/office/powerpoint/2010/main" xmlns:a16="http://schemas.microsoft.com/office/drawing/2014/main" id="{254463F7-558F-4256-80F0-3F30C0CDB228}"/>
              </a:ext>
            </a:extLst>
          </p:cNvPr>
          <p:cNvSpPr/>
          <p:nvPr/>
        </p:nvSpPr>
        <p:spPr>
          <a:xfrm>
            <a:off x="1251386" y="1057275"/>
            <a:ext cx="9689229" cy="4743450"/>
          </a:xfrm>
          <a:prstGeom prst="rect">
            <a:avLst/>
          </a:prstGeom>
          <a:solidFill>
            <a:sysClr val="window" lastClr="FFFFFF"/>
          </a:solidFill>
          <a:ln w="12700" cap="flat" cmpd="sng" algn="ctr">
            <a:noFill/>
            <a:prstDash val="solid"/>
            <a:miter lim="800000"/>
          </a:ln>
          <a:effectLst>
            <a:outerShdw blurRad="63500" sx="101000" sy="101000" algn="c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smtClean="0">
              <a:ln>
                <a:noFill/>
              </a:ln>
              <a:solidFill>
                <a:prstClr val="white"/>
              </a:solidFill>
              <a:effectLst/>
              <a:uLnTx/>
              <a:uFillTx/>
              <a:latin typeface="Calibri"/>
              <a:ea typeface="微软雅黑"/>
              <a:cs typeface="+mn-cs"/>
            </a:endParaRPr>
          </a:p>
        </p:txBody>
      </p:sp>
      <p:pic>
        <p:nvPicPr>
          <p:cNvPr id="16" name="图片 15">
            <a:extLst>
              <a:ext uri="{FF2B5EF4-FFF2-40B4-BE49-F238E27FC236}">
                <a16:creationId xmlns="" xmlns:a14="http://schemas.microsoft.com/office/drawing/2010/main" xmlns:p14="http://schemas.microsoft.com/office/powerpoint/2010/main" xmlns:a16="http://schemas.microsoft.com/office/drawing/2014/main" id="{E9B683F4-7A9E-4222-A28A-6DC785DE6E96}"/>
              </a:ext>
            </a:extLst>
          </p:cNvPr>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1726738" y="1585201"/>
            <a:ext cx="2517109" cy="3687113"/>
          </a:xfrm>
          <a:prstGeom prst="rect">
            <a:avLst/>
          </a:prstGeom>
          <a:ln>
            <a:noFill/>
          </a:ln>
          <a:effectLst>
            <a:softEdge rad="63500"/>
          </a:effectLst>
        </p:spPr>
      </p:pic>
      <p:sp>
        <p:nvSpPr>
          <p:cNvPr id="17" name="文本框 14">
            <a:extLst>
              <a:ext uri="{FF2B5EF4-FFF2-40B4-BE49-F238E27FC236}">
                <a16:creationId xmlns="" xmlns:a14="http://schemas.microsoft.com/office/drawing/2010/main" xmlns:p14="http://schemas.microsoft.com/office/powerpoint/2010/main" xmlns:a16="http://schemas.microsoft.com/office/drawing/2014/main" id="{86D828A4-70EF-48DE-A174-006D23855A06}"/>
              </a:ext>
            </a:extLst>
          </p:cNvPr>
          <p:cNvSpPr txBox="1"/>
          <p:nvPr/>
        </p:nvSpPr>
        <p:spPr>
          <a:xfrm>
            <a:off x="7520806" y="1584959"/>
            <a:ext cx="553998" cy="1843799"/>
          </a:xfrm>
          <a:prstGeom prst="rect">
            <a:avLst/>
          </a:prstGeom>
          <a:noFill/>
        </p:spPr>
        <p:txBody>
          <a:bodyPr vert="eaVert" wrap="square" rtlCol="0">
            <a:spAutoFit/>
          </a:bodyPr>
          <a:lstStyle/>
          <a:p>
            <a:pPr defTabSz="914400"/>
            <a:r>
              <a:rPr lang="zh-CN" altLang="en-US" sz="2400" spc="600" dirty="0">
                <a:solidFill>
                  <a:prstClr val="black">
                    <a:lumMod val="85000"/>
                    <a:lumOff val="15000"/>
                  </a:prstClr>
                </a:solidFill>
                <a:latin typeface="字魂95号-手刻宋" panose="00000500000000000000" pitchFamily="2" charset="-122"/>
                <a:ea typeface="字魂95号-手刻宋" panose="00000500000000000000" pitchFamily="2" charset="-122"/>
              </a:rPr>
              <a:t>添加</a:t>
            </a:r>
            <a:r>
              <a:rPr lang="zh-CN" altLang="en-US" sz="2400" spc="600" dirty="0">
                <a:solidFill>
                  <a:srgbClr val="D60000"/>
                </a:solidFill>
                <a:latin typeface="字魂95号-手刻宋" panose="00000500000000000000" pitchFamily="2" charset="-122"/>
                <a:ea typeface="字魂95号-手刻宋" panose="00000500000000000000" pitchFamily="2" charset="-122"/>
              </a:rPr>
              <a:t>标题</a:t>
            </a:r>
          </a:p>
        </p:txBody>
      </p:sp>
      <p:sp>
        <p:nvSpPr>
          <p:cNvPr id="18" name="文本框 15">
            <a:extLst>
              <a:ext uri="{FF2B5EF4-FFF2-40B4-BE49-F238E27FC236}">
                <a16:creationId xmlns="" xmlns:a14="http://schemas.microsoft.com/office/drawing/2010/main" xmlns:p14="http://schemas.microsoft.com/office/powerpoint/2010/main" xmlns:a16="http://schemas.microsoft.com/office/drawing/2014/main" id="{AA6FC026-DCCE-49B5-B344-C4E7D2ABDDA3}"/>
              </a:ext>
            </a:extLst>
          </p:cNvPr>
          <p:cNvSpPr txBox="1"/>
          <p:nvPr/>
        </p:nvSpPr>
        <p:spPr>
          <a:xfrm>
            <a:off x="8301597" y="1584959"/>
            <a:ext cx="877163" cy="3686628"/>
          </a:xfrm>
          <a:prstGeom prst="rect">
            <a:avLst/>
          </a:prstGeom>
          <a:noFill/>
        </p:spPr>
        <p:txBody>
          <a:bodyPr vert="eaVert" wrap="square" rtlCol="0">
            <a:spAutoFit/>
          </a:bodyPr>
          <a:lstStyle/>
          <a:p>
            <a:pPr defTabSz="914400">
              <a:lnSpc>
                <a:spcPts val="1800"/>
              </a:lnSpc>
            </a:pPr>
            <a:r>
              <a:rPr lang="zh-CN" altLang="en-US" sz="1400" spc="200" dirty="0">
                <a:solidFill>
                  <a:prstClr val="black">
                    <a:lumMod val="85000"/>
                    <a:lumOff val="15000"/>
                  </a:prstClr>
                </a:solidFill>
                <a:latin typeface="三极极黑简体" panose="00000505000000000000" pitchFamily="2" charset="-122"/>
                <a:ea typeface="三极极黑简体" panose="00000505000000000000" pitchFamily="2" charset="-122"/>
              </a:rPr>
              <a:t>单击此处添加标题内容，内容要与标题相符，并且需要注意字体大小以及字号问题。</a:t>
            </a:r>
          </a:p>
        </p:txBody>
      </p:sp>
      <p:sp>
        <p:nvSpPr>
          <p:cNvPr id="19" name="文本框 16">
            <a:extLst>
              <a:ext uri="{FF2B5EF4-FFF2-40B4-BE49-F238E27FC236}">
                <a16:creationId xmlns="" xmlns:a14="http://schemas.microsoft.com/office/drawing/2010/main" xmlns:p14="http://schemas.microsoft.com/office/powerpoint/2010/main" xmlns:a16="http://schemas.microsoft.com/office/drawing/2014/main" id="{FBE16383-8C8B-49F5-B123-4847F0240DAC}"/>
              </a:ext>
            </a:extLst>
          </p:cNvPr>
          <p:cNvSpPr txBox="1"/>
          <p:nvPr/>
        </p:nvSpPr>
        <p:spPr>
          <a:xfrm>
            <a:off x="9405553" y="1584959"/>
            <a:ext cx="877163" cy="3686628"/>
          </a:xfrm>
          <a:prstGeom prst="rect">
            <a:avLst/>
          </a:prstGeom>
          <a:noFill/>
        </p:spPr>
        <p:txBody>
          <a:bodyPr vert="eaVert" wrap="square" rtlCol="0">
            <a:spAutoFit/>
          </a:bodyPr>
          <a:lstStyle/>
          <a:p>
            <a:pPr defTabSz="914400">
              <a:lnSpc>
                <a:spcPts val="1800"/>
              </a:lnSpc>
            </a:pPr>
            <a:r>
              <a:rPr lang="zh-CN" altLang="en-US" sz="1400" spc="200" dirty="0">
                <a:solidFill>
                  <a:prstClr val="black">
                    <a:lumMod val="85000"/>
                    <a:lumOff val="15000"/>
                  </a:prstClr>
                </a:solidFill>
                <a:latin typeface="三极极黑简体" panose="00000505000000000000" pitchFamily="2" charset="-122"/>
                <a:ea typeface="三极极黑简体" panose="00000505000000000000" pitchFamily="2" charset="-122"/>
              </a:rPr>
              <a:t>单击此处添加标题内容，内容要与标题相符，并且需要注意字体大小以及字号问题。</a:t>
            </a:r>
          </a:p>
        </p:txBody>
      </p:sp>
    </p:spTree>
    <p:extLst>
      <p:ext uri="{BB962C8B-B14F-4D97-AF65-F5344CB8AC3E}">
        <p14:creationId xmlns:p14="http://schemas.microsoft.com/office/powerpoint/2010/main" xmlns="" val="4072182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1000"/>
                                        <p:tgtEl>
                                          <p:spTgt spid="16"/>
                                        </p:tgtEl>
                                      </p:cBhvr>
                                    </p:animEffect>
                                    <p:anim calcmode="lin" valueType="num">
                                      <p:cBhvr>
                                        <p:cTn id="8" dur="1000" fill="hold"/>
                                        <p:tgtEl>
                                          <p:spTgt spid="16"/>
                                        </p:tgtEl>
                                        <p:attrNameLst>
                                          <p:attrName>ppt_x</p:attrName>
                                        </p:attrNameLst>
                                      </p:cBhvr>
                                      <p:tavLst>
                                        <p:tav tm="0">
                                          <p:val>
                                            <p:strVal val="#ppt_x"/>
                                          </p:val>
                                        </p:tav>
                                        <p:tav tm="100000">
                                          <p:val>
                                            <p:strVal val="#ppt_x"/>
                                          </p:val>
                                        </p:tav>
                                      </p:tavLst>
                                    </p:anim>
                                    <p:anim calcmode="lin" valueType="num">
                                      <p:cBhvr>
                                        <p:cTn id="9"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1" fill="hold" grpId="0" nodeType="clickEffect">
                                  <p:stCondLst>
                                    <p:cond delay="0"/>
                                  </p:stCondLst>
                                  <p:childTnLst>
                                    <p:set>
                                      <p:cBhvr>
                                        <p:cTn id="13" dur="1" fill="hold">
                                          <p:stCondLst>
                                            <p:cond delay="0"/>
                                          </p:stCondLst>
                                        </p:cTn>
                                        <p:tgtEl>
                                          <p:spTgt spid="17"/>
                                        </p:tgtEl>
                                        <p:attrNameLst>
                                          <p:attrName>style.visibility</p:attrName>
                                        </p:attrNameLst>
                                      </p:cBhvr>
                                      <p:to>
                                        <p:strVal val="visible"/>
                                      </p:to>
                                    </p:set>
                                    <p:animEffect transition="in" filter="wipe(up)">
                                      <p:cBhvr>
                                        <p:cTn id="14" dur="500"/>
                                        <p:tgtEl>
                                          <p:spTgt spid="17"/>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42" fill="hold" grpId="0" nodeType="click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barn(outHorizontal)">
                                      <p:cBhvr>
                                        <p:cTn id="19" dur="500"/>
                                        <p:tgtEl>
                                          <p:spTgt spid="18"/>
                                        </p:tgtEl>
                                      </p:cBhvr>
                                    </p:animEffect>
                                  </p:childTnLst>
                                </p:cTn>
                              </p:par>
                              <p:par>
                                <p:cTn id="20" presetID="16" presetClass="entr" presetSubtype="42" fill="hold" grpId="0" nodeType="with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barn(outHorizontal)">
                                      <p:cBhvr>
                                        <p:cTn id="22"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P spid="1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13">
            <a:extLst>
              <a:ext uri="{FF2B5EF4-FFF2-40B4-BE49-F238E27FC236}">
                <a16:creationId xmlns="" xmlns:a14="http://schemas.microsoft.com/office/drawing/2010/main" xmlns:p14="http://schemas.microsoft.com/office/powerpoint/2010/main" xmlns:a16="http://schemas.microsoft.com/office/drawing/2014/main" id="{254463F7-558F-4256-80F0-3F30C0CDB228}"/>
              </a:ext>
            </a:extLst>
          </p:cNvPr>
          <p:cNvSpPr/>
          <p:nvPr/>
        </p:nvSpPr>
        <p:spPr>
          <a:xfrm>
            <a:off x="1251386" y="1057275"/>
            <a:ext cx="9689229" cy="4743450"/>
          </a:xfrm>
          <a:prstGeom prst="rect">
            <a:avLst/>
          </a:prstGeom>
          <a:solidFill>
            <a:sysClr val="window" lastClr="FFFFFF"/>
          </a:solidFill>
          <a:ln w="12700" cap="flat" cmpd="sng" algn="ctr">
            <a:noFill/>
            <a:prstDash val="solid"/>
            <a:miter lim="800000"/>
          </a:ln>
          <a:effectLst>
            <a:outerShdw blurRad="63500" sx="101000" sy="101000" algn="c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smtClean="0">
              <a:ln>
                <a:noFill/>
              </a:ln>
              <a:solidFill>
                <a:prstClr val="white"/>
              </a:solidFill>
              <a:effectLst/>
              <a:uLnTx/>
              <a:uFillTx/>
              <a:latin typeface="Calibri"/>
              <a:ea typeface="微软雅黑"/>
              <a:cs typeface="+mn-cs"/>
            </a:endParaRPr>
          </a:p>
        </p:txBody>
      </p:sp>
      <p:sp>
        <p:nvSpPr>
          <p:cNvPr id="15" name="矩形 14">
            <a:extLst>
              <a:ext uri="{FF2B5EF4-FFF2-40B4-BE49-F238E27FC236}">
                <a16:creationId xmlns="" xmlns:a14="http://schemas.microsoft.com/office/drawing/2010/main" xmlns:p14="http://schemas.microsoft.com/office/powerpoint/2010/main" xmlns:a16="http://schemas.microsoft.com/office/drawing/2014/main" id="{5791F49C-2DD2-40A6-B687-61A8A416D946}"/>
              </a:ext>
            </a:extLst>
          </p:cNvPr>
          <p:cNvSpPr/>
          <p:nvPr/>
        </p:nvSpPr>
        <p:spPr>
          <a:xfrm>
            <a:off x="5444024" y="1476738"/>
            <a:ext cx="6099624" cy="3904524"/>
          </a:xfrm>
          <a:prstGeom prst="rect">
            <a:avLst/>
          </a:prstGeom>
          <a:solidFill>
            <a:sysClr val="window" lastClr="FFFFFF">
              <a:lumMod val="95000"/>
              <a:alpha val="94000"/>
            </a:sysClr>
          </a:solidFill>
          <a:ln w="12700" cap="flat" cmpd="sng" algn="ctr">
            <a:noFill/>
            <a:prstDash val="solid"/>
            <a:miter lim="800000"/>
          </a:ln>
          <a:effectLst>
            <a:outerShdw blurRad="63500" algn="c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Calibri"/>
              <a:ea typeface="微软雅黑"/>
              <a:cs typeface="+mn-cs"/>
            </a:endParaRPr>
          </a:p>
        </p:txBody>
      </p:sp>
      <p:pic>
        <p:nvPicPr>
          <p:cNvPr id="16" name="图片 15">
            <a:extLst>
              <a:ext uri="{FF2B5EF4-FFF2-40B4-BE49-F238E27FC236}">
                <a16:creationId xmlns="" xmlns:a14="http://schemas.microsoft.com/office/drawing/2010/main" xmlns:p14="http://schemas.microsoft.com/office/powerpoint/2010/main" xmlns:a16="http://schemas.microsoft.com/office/drawing/2014/main" id="{B8B6CEB8-68A9-47B5-A7AB-A8DA6883D8D7}"/>
              </a:ext>
            </a:extLst>
          </p:cNvPr>
          <p:cNvPicPr>
            <a:picLocks noChangeAspect="1"/>
          </p:cNvPicPr>
          <p:nvPr/>
        </p:nvPicPr>
        <p:blipFill rotWithShape="1">
          <a:blip r:embed="rId3" cstate="print">
            <a:extLst>
              <a:ext uri="{28A0092B-C50C-407E-A947-70E740481C1C}">
                <a14:useLocalDpi xmlns:a14="http://schemas.microsoft.com/office/drawing/2010/main" xmlns="" val="0"/>
              </a:ext>
            </a:extLst>
          </a:blip>
          <a:srcRect r="43365"/>
          <a:stretch/>
        </p:blipFill>
        <p:spPr>
          <a:xfrm>
            <a:off x="7798014" y="1160604"/>
            <a:ext cx="3576475" cy="4459623"/>
          </a:xfrm>
          <a:prstGeom prst="rect">
            <a:avLst/>
          </a:prstGeom>
        </p:spPr>
      </p:pic>
      <p:cxnSp>
        <p:nvCxnSpPr>
          <p:cNvPr id="18" name="直接连接符 17">
            <a:extLst>
              <a:ext uri="{FF2B5EF4-FFF2-40B4-BE49-F238E27FC236}">
                <a16:creationId xmlns="" xmlns:a14="http://schemas.microsoft.com/office/drawing/2010/main" xmlns:p14="http://schemas.microsoft.com/office/powerpoint/2010/main" xmlns:a16="http://schemas.microsoft.com/office/drawing/2014/main" id="{27C7C093-F8EA-4FE1-B06B-7C292252B938}"/>
              </a:ext>
            </a:extLst>
          </p:cNvPr>
          <p:cNvCxnSpPr/>
          <p:nvPr/>
        </p:nvCxnSpPr>
        <p:spPr>
          <a:xfrm>
            <a:off x="1676400" y="3429000"/>
            <a:ext cx="3048000" cy="0"/>
          </a:xfrm>
          <a:prstGeom prst="line">
            <a:avLst/>
          </a:prstGeom>
          <a:noFill/>
          <a:ln w="12700" cap="flat" cmpd="sng" algn="ctr">
            <a:solidFill>
              <a:sysClr val="windowText" lastClr="000000"/>
            </a:solidFill>
            <a:prstDash val="solid"/>
            <a:miter lim="800000"/>
          </a:ln>
          <a:effectLst/>
        </p:spPr>
      </p:cxnSp>
      <p:sp>
        <p:nvSpPr>
          <p:cNvPr id="19" name="文本框 12">
            <a:extLst>
              <a:ext uri="{FF2B5EF4-FFF2-40B4-BE49-F238E27FC236}">
                <a16:creationId xmlns="" xmlns:a14="http://schemas.microsoft.com/office/drawing/2010/main" xmlns:p14="http://schemas.microsoft.com/office/powerpoint/2010/main" xmlns:a16="http://schemas.microsoft.com/office/drawing/2014/main" id="{79629294-274A-4DA9-B79B-BF68E242A060}"/>
              </a:ext>
            </a:extLst>
          </p:cNvPr>
          <p:cNvSpPr txBox="1"/>
          <p:nvPr/>
        </p:nvSpPr>
        <p:spPr>
          <a:xfrm>
            <a:off x="1656030" y="2054745"/>
            <a:ext cx="1838470" cy="461665"/>
          </a:xfrm>
          <a:prstGeom prst="rect">
            <a:avLst/>
          </a:prstGeom>
          <a:noFill/>
        </p:spPr>
        <p:txBody>
          <a:bodyPr wrap="square" rtlCol="0">
            <a:spAutoFit/>
          </a:bodyPr>
          <a:lstStyle/>
          <a:p>
            <a:pPr defTabSz="914400"/>
            <a:r>
              <a:rPr lang="zh-CN" altLang="en-US" sz="2400" spc="800" dirty="0">
                <a:solidFill>
                  <a:prstClr val="black">
                    <a:lumMod val="85000"/>
                    <a:lumOff val="15000"/>
                  </a:prstClr>
                </a:solidFill>
                <a:latin typeface="字魂95号-手刻宋" panose="00000500000000000000" pitchFamily="2" charset="-122"/>
                <a:ea typeface="字魂95号-手刻宋" panose="00000500000000000000" pitchFamily="2" charset="-122"/>
              </a:rPr>
              <a:t>添加</a:t>
            </a:r>
            <a:r>
              <a:rPr lang="zh-CN" altLang="en-US" sz="2400" spc="800" dirty="0">
                <a:solidFill>
                  <a:srgbClr val="D60000"/>
                </a:solidFill>
                <a:latin typeface="字魂95号-手刻宋" panose="00000500000000000000" pitchFamily="2" charset="-122"/>
                <a:ea typeface="字魂95号-手刻宋" panose="00000500000000000000" pitchFamily="2" charset="-122"/>
              </a:rPr>
              <a:t>标题</a:t>
            </a:r>
          </a:p>
        </p:txBody>
      </p:sp>
      <p:sp>
        <p:nvSpPr>
          <p:cNvPr id="20" name="文本框 13">
            <a:extLst>
              <a:ext uri="{FF2B5EF4-FFF2-40B4-BE49-F238E27FC236}">
                <a16:creationId xmlns="" xmlns:a14="http://schemas.microsoft.com/office/drawing/2010/main" xmlns:p14="http://schemas.microsoft.com/office/powerpoint/2010/main" xmlns:a16="http://schemas.microsoft.com/office/drawing/2014/main" id="{6A9839A1-BC56-4E54-9BFE-4FD19841BF00}"/>
              </a:ext>
            </a:extLst>
          </p:cNvPr>
          <p:cNvSpPr txBox="1"/>
          <p:nvPr/>
        </p:nvSpPr>
        <p:spPr>
          <a:xfrm>
            <a:off x="1656030" y="2485786"/>
            <a:ext cx="3354120" cy="738664"/>
          </a:xfrm>
          <a:prstGeom prst="rect">
            <a:avLst/>
          </a:prstGeom>
          <a:noFill/>
        </p:spPr>
        <p:txBody>
          <a:bodyPr wrap="square" rtlCol="0">
            <a:spAutoFit/>
          </a:bodyPr>
          <a:lstStyle/>
          <a:p>
            <a:pPr defTabSz="914400"/>
            <a:r>
              <a:rPr lang="zh-CN" altLang="en-US" sz="1400" spc="200" dirty="0">
                <a:solidFill>
                  <a:prstClr val="black">
                    <a:lumMod val="85000"/>
                    <a:lumOff val="15000"/>
                  </a:prstClr>
                </a:solidFill>
                <a:latin typeface="三极极黑简体" panose="00000505000000000000" pitchFamily="2" charset="-122"/>
                <a:ea typeface="三极极黑简体" panose="00000505000000000000" pitchFamily="2" charset="-122"/>
              </a:rPr>
              <a:t>单击此处添加标题内容，内容要与标题相符，并且需要注意字体大小以及字号问题</a:t>
            </a:r>
            <a:endParaRPr lang="zh-CN" altLang="en-US" sz="1800" dirty="0">
              <a:solidFill>
                <a:prstClr val="black"/>
              </a:solidFill>
              <a:latin typeface="三极极黑简体" panose="00000505000000000000" pitchFamily="2" charset="-122"/>
              <a:ea typeface="三极极黑简体" panose="00000505000000000000" pitchFamily="2" charset="-122"/>
            </a:endParaRPr>
          </a:p>
        </p:txBody>
      </p:sp>
      <p:sp>
        <p:nvSpPr>
          <p:cNvPr id="21" name="文本框 14">
            <a:extLst>
              <a:ext uri="{FF2B5EF4-FFF2-40B4-BE49-F238E27FC236}">
                <a16:creationId xmlns="" xmlns:a14="http://schemas.microsoft.com/office/drawing/2010/main" xmlns:p14="http://schemas.microsoft.com/office/powerpoint/2010/main" xmlns:a16="http://schemas.microsoft.com/office/drawing/2014/main" id="{A45DAC24-96B3-4445-8E52-3B73506465F9}"/>
              </a:ext>
            </a:extLst>
          </p:cNvPr>
          <p:cNvSpPr txBox="1"/>
          <p:nvPr/>
        </p:nvSpPr>
        <p:spPr>
          <a:xfrm>
            <a:off x="1656030" y="3633551"/>
            <a:ext cx="1838470" cy="461665"/>
          </a:xfrm>
          <a:prstGeom prst="rect">
            <a:avLst/>
          </a:prstGeom>
          <a:noFill/>
        </p:spPr>
        <p:txBody>
          <a:bodyPr wrap="square" rtlCol="0">
            <a:spAutoFit/>
          </a:bodyPr>
          <a:lstStyle/>
          <a:p>
            <a:pPr defTabSz="914400"/>
            <a:r>
              <a:rPr lang="zh-CN" altLang="en-US" sz="2400" spc="800" dirty="0">
                <a:solidFill>
                  <a:prstClr val="black">
                    <a:lumMod val="85000"/>
                    <a:lumOff val="15000"/>
                  </a:prstClr>
                </a:solidFill>
                <a:latin typeface="字魂95号-手刻宋" panose="00000500000000000000" pitchFamily="2" charset="-122"/>
                <a:ea typeface="字魂95号-手刻宋" panose="00000500000000000000" pitchFamily="2" charset="-122"/>
              </a:rPr>
              <a:t>添加</a:t>
            </a:r>
            <a:r>
              <a:rPr lang="zh-CN" altLang="en-US" sz="2400" spc="800" dirty="0">
                <a:solidFill>
                  <a:srgbClr val="D60000"/>
                </a:solidFill>
                <a:latin typeface="字魂95号-手刻宋" panose="00000500000000000000" pitchFamily="2" charset="-122"/>
                <a:ea typeface="字魂95号-手刻宋" panose="00000500000000000000" pitchFamily="2" charset="-122"/>
              </a:rPr>
              <a:t>标题</a:t>
            </a:r>
          </a:p>
        </p:txBody>
      </p:sp>
      <p:sp>
        <p:nvSpPr>
          <p:cNvPr id="22" name="文本框 15">
            <a:extLst>
              <a:ext uri="{FF2B5EF4-FFF2-40B4-BE49-F238E27FC236}">
                <a16:creationId xmlns="" xmlns:a14="http://schemas.microsoft.com/office/drawing/2010/main" xmlns:p14="http://schemas.microsoft.com/office/powerpoint/2010/main" xmlns:a16="http://schemas.microsoft.com/office/drawing/2014/main" id="{9DF7184B-EC2F-4509-9F5D-A2FFC6C3A7E9}"/>
              </a:ext>
            </a:extLst>
          </p:cNvPr>
          <p:cNvSpPr txBox="1"/>
          <p:nvPr/>
        </p:nvSpPr>
        <p:spPr>
          <a:xfrm>
            <a:off x="1656030" y="4064592"/>
            <a:ext cx="3354120" cy="738664"/>
          </a:xfrm>
          <a:prstGeom prst="rect">
            <a:avLst/>
          </a:prstGeom>
          <a:noFill/>
        </p:spPr>
        <p:txBody>
          <a:bodyPr wrap="square" rtlCol="0">
            <a:spAutoFit/>
          </a:bodyPr>
          <a:lstStyle/>
          <a:p>
            <a:pPr defTabSz="914400"/>
            <a:r>
              <a:rPr lang="zh-CN" altLang="en-US" sz="1400" spc="200" dirty="0">
                <a:solidFill>
                  <a:prstClr val="black">
                    <a:lumMod val="85000"/>
                    <a:lumOff val="15000"/>
                  </a:prstClr>
                </a:solidFill>
                <a:latin typeface="三极极黑简体" panose="00000505000000000000" pitchFamily="2" charset="-122"/>
                <a:ea typeface="三极极黑简体" panose="00000505000000000000" pitchFamily="2" charset="-122"/>
              </a:rPr>
              <a:t>单击此处添加标题内容，内容要与标题相符，并且需要注意字体大小以及字号问题</a:t>
            </a:r>
            <a:endParaRPr lang="zh-CN" altLang="en-US" sz="1800" dirty="0">
              <a:solidFill>
                <a:prstClr val="black"/>
              </a:solidFill>
              <a:latin typeface="三极极黑简体" panose="00000505000000000000" pitchFamily="2" charset="-122"/>
              <a:ea typeface="三极极黑简体" panose="00000505000000000000" pitchFamily="2" charset="-122"/>
            </a:endParaRPr>
          </a:p>
        </p:txBody>
      </p:sp>
      <p:pic>
        <p:nvPicPr>
          <p:cNvPr id="23" name="图片 22">
            <a:extLst>
              <a:ext uri="{FF2B5EF4-FFF2-40B4-BE49-F238E27FC236}">
                <a16:creationId xmlns="" xmlns:a14="http://schemas.microsoft.com/office/drawing/2010/main" xmlns:p14="http://schemas.microsoft.com/office/powerpoint/2010/main" xmlns:a16="http://schemas.microsoft.com/office/drawing/2014/main" id="{4BFF4230-F15C-431E-88BD-CE655C9C1F67}"/>
              </a:ext>
            </a:extLst>
          </p:cNvPr>
          <p:cNvPicPr>
            <a:picLocks noChangeAspect="1"/>
          </p:cNvPicPr>
          <p:nvPr/>
        </p:nvPicPr>
        <p:blipFill rotWithShape="1">
          <a:blip r:embed="rId4" cstate="print">
            <a:extLst>
              <a:ext uri="{28A0092B-C50C-407E-A947-70E740481C1C}">
                <a14:useLocalDpi xmlns:a14="http://schemas.microsoft.com/office/drawing/2010/main" xmlns="" val="0"/>
              </a:ext>
            </a:extLst>
          </a:blip>
          <a:srcRect l="8889" t="37639" r="53535" b="30139"/>
          <a:stretch/>
        </p:blipFill>
        <p:spPr>
          <a:xfrm>
            <a:off x="1206065" y="1007279"/>
            <a:ext cx="1088503" cy="678852"/>
          </a:xfrm>
          <a:prstGeom prst="rect">
            <a:avLst/>
          </a:prstGeom>
        </p:spPr>
      </p:pic>
    </p:spTree>
    <p:extLst>
      <p:ext uri="{BB962C8B-B14F-4D97-AF65-F5344CB8AC3E}">
        <p14:creationId xmlns:p14="http://schemas.microsoft.com/office/powerpoint/2010/main" xmlns="" val="13502735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16"/>
                                        </p:tgtEl>
                                        <p:attrNameLst>
                                          <p:attrName>style.visibility</p:attrName>
                                        </p:attrNameLst>
                                      </p:cBhvr>
                                      <p:to>
                                        <p:strVal val="visible"/>
                                      </p:to>
                                    </p:set>
                                    <p:anim calcmode="lin" valueType="num">
                                      <p:cBhvr>
                                        <p:cTn id="12" dur="500" fill="hold"/>
                                        <p:tgtEl>
                                          <p:spTgt spid="16"/>
                                        </p:tgtEl>
                                        <p:attrNameLst>
                                          <p:attrName>ppt_w</p:attrName>
                                        </p:attrNameLst>
                                      </p:cBhvr>
                                      <p:tavLst>
                                        <p:tav tm="0">
                                          <p:val>
                                            <p:fltVal val="0"/>
                                          </p:val>
                                        </p:tav>
                                        <p:tav tm="100000">
                                          <p:val>
                                            <p:strVal val="#ppt_w"/>
                                          </p:val>
                                        </p:tav>
                                      </p:tavLst>
                                    </p:anim>
                                    <p:anim calcmode="lin" valueType="num">
                                      <p:cBhvr>
                                        <p:cTn id="13" dur="500" fill="hold"/>
                                        <p:tgtEl>
                                          <p:spTgt spid="16"/>
                                        </p:tgtEl>
                                        <p:attrNameLst>
                                          <p:attrName>ppt_h</p:attrName>
                                        </p:attrNameLst>
                                      </p:cBhvr>
                                      <p:tavLst>
                                        <p:tav tm="0">
                                          <p:val>
                                            <p:fltVal val="0"/>
                                          </p:val>
                                        </p:tav>
                                        <p:tav tm="100000">
                                          <p:val>
                                            <p:strVal val="#ppt_h"/>
                                          </p:val>
                                        </p:tav>
                                      </p:tavLst>
                                    </p:anim>
                                    <p:animEffect transition="in" filter="fade">
                                      <p:cBhvr>
                                        <p:cTn id="14" dur="500"/>
                                        <p:tgtEl>
                                          <p:spTgt spid="16"/>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nodeType="click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wipe(left)">
                                      <p:cBhvr>
                                        <p:cTn id="19" dur="500"/>
                                        <p:tgtEl>
                                          <p:spTgt spid="18"/>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grpId="0" nodeType="clickEffect">
                                  <p:stCondLst>
                                    <p:cond delay="0"/>
                                  </p:stCondLst>
                                  <p:childTnLst>
                                    <p:set>
                                      <p:cBhvr>
                                        <p:cTn id="23" dur="1" fill="hold">
                                          <p:stCondLst>
                                            <p:cond delay="0"/>
                                          </p:stCondLst>
                                        </p:cTn>
                                        <p:tgtEl>
                                          <p:spTgt spid="19"/>
                                        </p:tgtEl>
                                        <p:attrNameLst>
                                          <p:attrName>style.visibility</p:attrName>
                                        </p:attrNameLst>
                                      </p:cBhvr>
                                      <p:to>
                                        <p:strVal val="visible"/>
                                      </p:to>
                                    </p:set>
                                    <p:animEffect transition="in" filter="wipe(left)">
                                      <p:cBhvr>
                                        <p:cTn id="24" dur="500"/>
                                        <p:tgtEl>
                                          <p:spTgt spid="19"/>
                                        </p:tgtEl>
                                      </p:cBhvr>
                                    </p:animEffect>
                                  </p:childTnLst>
                                </p:cTn>
                              </p:par>
                              <p:par>
                                <p:cTn id="25" presetID="22" presetClass="entr" presetSubtype="8" fill="hold" grpId="0" nodeType="with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wipe(left)">
                                      <p:cBhvr>
                                        <p:cTn id="27" dur="500"/>
                                        <p:tgtEl>
                                          <p:spTgt spid="20"/>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21"/>
                                        </p:tgtEl>
                                        <p:attrNameLst>
                                          <p:attrName>style.visibility</p:attrName>
                                        </p:attrNameLst>
                                      </p:cBhvr>
                                      <p:to>
                                        <p:strVal val="visible"/>
                                      </p:to>
                                    </p:set>
                                    <p:animEffect transition="in" filter="wipe(left)">
                                      <p:cBhvr>
                                        <p:cTn id="32" dur="500"/>
                                        <p:tgtEl>
                                          <p:spTgt spid="21"/>
                                        </p:tgtEl>
                                      </p:cBhvr>
                                    </p:animEffect>
                                  </p:childTnLst>
                                </p:cTn>
                              </p:par>
                              <p:par>
                                <p:cTn id="33" presetID="22" presetClass="entr" presetSubtype="8" fill="hold" grpId="0" nodeType="withEffect">
                                  <p:stCondLst>
                                    <p:cond delay="0"/>
                                  </p:stCondLst>
                                  <p:childTnLst>
                                    <p:set>
                                      <p:cBhvr>
                                        <p:cTn id="34" dur="1" fill="hold">
                                          <p:stCondLst>
                                            <p:cond delay="0"/>
                                          </p:stCondLst>
                                        </p:cTn>
                                        <p:tgtEl>
                                          <p:spTgt spid="22"/>
                                        </p:tgtEl>
                                        <p:attrNameLst>
                                          <p:attrName>style.visibility</p:attrName>
                                        </p:attrNameLst>
                                      </p:cBhvr>
                                      <p:to>
                                        <p:strVal val="visible"/>
                                      </p:to>
                                    </p:set>
                                    <p:animEffect transition="in" filter="wipe(left)">
                                      <p:cBhvr>
                                        <p:cTn id="35" dur="500"/>
                                        <p:tgtEl>
                                          <p:spTgt spid="22"/>
                                        </p:tgtEl>
                                      </p:cBhvr>
                                    </p:animEffect>
                                  </p:childTnLst>
                                </p:cTn>
                              </p:par>
                            </p:childTnLst>
                          </p:cTn>
                        </p:par>
                      </p:childTnLst>
                    </p:cTn>
                  </p:par>
                  <p:par>
                    <p:cTn id="36" fill="hold">
                      <p:stCondLst>
                        <p:cond delay="indefinite"/>
                      </p:stCondLst>
                      <p:childTnLst>
                        <p:par>
                          <p:cTn id="37" fill="hold">
                            <p:stCondLst>
                              <p:cond delay="0"/>
                            </p:stCondLst>
                            <p:childTnLst>
                              <p:par>
                                <p:cTn id="38" presetID="12" presetClass="entr" presetSubtype="2" fill="hold" nodeType="clickEffect">
                                  <p:stCondLst>
                                    <p:cond delay="0"/>
                                  </p:stCondLst>
                                  <p:childTnLst>
                                    <p:set>
                                      <p:cBhvr>
                                        <p:cTn id="39" dur="1" fill="hold">
                                          <p:stCondLst>
                                            <p:cond delay="0"/>
                                          </p:stCondLst>
                                        </p:cTn>
                                        <p:tgtEl>
                                          <p:spTgt spid="23"/>
                                        </p:tgtEl>
                                        <p:attrNameLst>
                                          <p:attrName>style.visibility</p:attrName>
                                        </p:attrNameLst>
                                      </p:cBhvr>
                                      <p:to>
                                        <p:strVal val="visible"/>
                                      </p:to>
                                    </p:set>
                                    <p:anim calcmode="lin" valueType="num">
                                      <p:cBhvr additive="base">
                                        <p:cTn id="40" dur="500"/>
                                        <p:tgtEl>
                                          <p:spTgt spid="23"/>
                                        </p:tgtEl>
                                        <p:attrNameLst>
                                          <p:attrName>ppt_x</p:attrName>
                                        </p:attrNameLst>
                                      </p:cBhvr>
                                      <p:tavLst>
                                        <p:tav tm="0">
                                          <p:val>
                                            <p:strVal val="#ppt_x+#ppt_w*1.125000"/>
                                          </p:val>
                                        </p:tav>
                                        <p:tav tm="100000">
                                          <p:val>
                                            <p:strVal val="#ppt_x"/>
                                          </p:val>
                                        </p:tav>
                                      </p:tavLst>
                                    </p:anim>
                                    <p:animEffect transition="in" filter="wipe(left)">
                                      <p:cBhvr>
                                        <p:cTn id="41"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9" grpId="0"/>
      <p:bldP spid="20" grpId="0"/>
      <p:bldP spid="21" grpId="0"/>
      <p:bldP spid="2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矩形 16">
            <a:extLst>
              <a:ext uri="{FF2B5EF4-FFF2-40B4-BE49-F238E27FC236}">
                <a16:creationId xmlns="" xmlns:a14="http://schemas.microsoft.com/office/drawing/2010/main" xmlns:p14="http://schemas.microsoft.com/office/powerpoint/2010/main" xmlns:a16="http://schemas.microsoft.com/office/drawing/2014/main" id="{254463F7-558F-4256-80F0-3F30C0CDB228}"/>
              </a:ext>
            </a:extLst>
          </p:cNvPr>
          <p:cNvSpPr/>
          <p:nvPr/>
        </p:nvSpPr>
        <p:spPr>
          <a:xfrm>
            <a:off x="1251386" y="1057275"/>
            <a:ext cx="9689229" cy="4743450"/>
          </a:xfrm>
          <a:prstGeom prst="rect">
            <a:avLst/>
          </a:prstGeom>
          <a:solidFill>
            <a:sysClr val="window" lastClr="FFFFFF"/>
          </a:solidFill>
          <a:ln w="12700" cap="flat" cmpd="sng" algn="ctr">
            <a:noFill/>
            <a:prstDash val="solid"/>
            <a:miter lim="800000"/>
          </a:ln>
          <a:effectLst>
            <a:outerShdw blurRad="63500" sx="101000" sy="101000" algn="c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smtClean="0">
              <a:ln>
                <a:noFill/>
              </a:ln>
              <a:solidFill>
                <a:prstClr val="white"/>
              </a:solidFill>
              <a:effectLst/>
              <a:uLnTx/>
              <a:uFillTx/>
              <a:latin typeface="Calibri"/>
              <a:ea typeface="微软雅黑"/>
              <a:cs typeface="+mn-cs"/>
            </a:endParaRPr>
          </a:p>
        </p:txBody>
      </p:sp>
      <p:pic>
        <p:nvPicPr>
          <p:cNvPr id="18" name="图片 17">
            <a:extLst>
              <a:ext uri="{FF2B5EF4-FFF2-40B4-BE49-F238E27FC236}">
                <a16:creationId xmlns="" xmlns:a14="http://schemas.microsoft.com/office/drawing/2010/main" xmlns:p14="http://schemas.microsoft.com/office/powerpoint/2010/main" xmlns:a16="http://schemas.microsoft.com/office/drawing/2014/main" id="{76683814-F747-47CB-A8F5-DAEAE73322F5}"/>
              </a:ext>
            </a:extLst>
          </p:cNvPr>
          <p:cNvPicPr>
            <a:picLocks noChangeAspect="1"/>
          </p:cNvPicPr>
          <p:nvPr/>
        </p:nvPicPr>
        <p:blipFill rotWithShape="1">
          <a:blip r:embed="rId3" cstate="print">
            <a:extLst>
              <a:ext uri="{28A0092B-C50C-407E-A947-70E740481C1C}">
                <a14:useLocalDpi xmlns:a14="http://schemas.microsoft.com/office/drawing/2010/main" xmlns="" val="0"/>
              </a:ext>
            </a:extLst>
          </a:blip>
          <a:srcRect l="8889" t="37639" r="53535" b="30139"/>
          <a:stretch/>
        </p:blipFill>
        <p:spPr>
          <a:xfrm>
            <a:off x="1777914" y="4854755"/>
            <a:ext cx="1088503" cy="678852"/>
          </a:xfrm>
          <a:prstGeom prst="rect">
            <a:avLst/>
          </a:prstGeom>
        </p:spPr>
      </p:pic>
      <p:pic>
        <p:nvPicPr>
          <p:cNvPr id="19" name="图片 18">
            <a:extLst>
              <a:ext uri="{FF2B5EF4-FFF2-40B4-BE49-F238E27FC236}">
                <a16:creationId xmlns="" xmlns:a14="http://schemas.microsoft.com/office/drawing/2010/main" xmlns:p14="http://schemas.microsoft.com/office/powerpoint/2010/main" xmlns:a16="http://schemas.microsoft.com/office/drawing/2014/main" id="{7A343EA0-8AC0-4A46-904F-4CD7659F99F5}"/>
              </a:ext>
            </a:extLst>
          </p:cNvPr>
          <p:cNvPicPr>
            <a:picLocks noChangeAspect="1"/>
          </p:cNvPicPr>
          <p:nvPr/>
        </p:nvPicPr>
        <p:blipFill rotWithShape="1">
          <a:blip r:embed="rId4" cstate="print">
            <a:extLst>
              <a:ext uri="{28A0092B-C50C-407E-A947-70E740481C1C}">
                <a14:useLocalDpi xmlns:a14="http://schemas.microsoft.com/office/drawing/2010/main" xmlns="" val="0"/>
              </a:ext>
            </a:extLst>
          </a:blip>
          <a:srcRect l="64755" t="38151" r="25839" b="48558"/>
          <a:stretch/>
        </p:blipFill>
        <p:spPr>
          <a:xfrm>
            <a:off x="1251385" y="2269394"/>
            <a:ext cx="1093609" cy="2318244"/>
          </a:xfrm>
          <a:prstGeom prst="rect">
            <a:avLst/>
          </a:prstGeom>
        </p:spPr>
      </p:pic>
      <p:pic>
        <p:nvPicPr>
          <p:cNvPr id="20" name="图片 19">
            <a:extLst>
              <a:ext uri="{FF2B5EF4-FFF2-40B4-BE49-F238E27FC236}">
                <a16:creationId xmlns="" xmlns:a14="http://schemas.microsoft.com/office/drawing/2010/main" xmlns:p14="http://schemas.microsoft.com/office/powerpoint/2010/main" xmlns:a16="http://schemas.microsoft.com/office/drawing/2014/main" id="{EABCD7ED-FB62-42CA-9F69-B09700371559}"/>
              </a:ext>
            </a:extLst>
          </p:cNvPr>
          <p:cNvPicPr>
            <a:picLocks noChangeAspect="1"/>
          </p:cNvPicPr>
          <p:nvPr/>
        </p:nvPicPr>
        <p:blipFill rotWithShape="1">
          <a:blip r:embed="rId5" cstate="print">
            <a:extLst>
              <a:ext uri="{28A0092B-C50C-407E-A947-70E740481C1C}">
                <a14:useLocalDpi xmlns:a14="http://schemas.microsoft.com/office/drawing/2010/main" xmlns="" val="0"/>
              </a:ext>
            </a:extLst>
          </a:blip>
          <a:srcRect l="54214" t="38151" r="35019" b="48558"/>
          <a:stretch/>
        </p:blipFill>
        <p:spPr>
          <a:xfrm>
            <a:off x="9688561" y="2269394"/>
            <a:ext cx="1251831" cy="2318244"/>
          </a:xfrm>
          <a:prstGeom prst="rect">
            <a:avLst/>
          </a:prstGeom>
        </p:spPr>
      </p:pic>
      <p:pic>
        <p:nvPicPr>
          <p:cNvPr id="21" name="图片 20">
            <a:extLst>
              <a:ext uri="{FF2B5EF4-FFF2-40B4-BE49-F238E27FC236}">
                <a16:creationId xmlns="" xmlns:a14="http://schemas.microsoft.com/office/drawing/2010/main" xmlns:p14="http://schemas.microsoft.com/office/powerpoint/2010/main" xmlns:a16="http://schemas.microsoft.com/office/drawing/2014/main" id="{CB29D1EE-8907-483D-9DE7-FD090870FDFE}"/>
              </a:ext>
            </a:extLst>
          </p:cNvPr>
          <p:cNvPicPr>
            <a:picLocks noChangeAspect="1"/>
          </p:cNvPicPr>
          <p:nvPr/>
        </p:nvPicPr>
        <p:blipFill rotWithShape="1">
          <a:blip r:embed="rId6" cstate="print">
            <a:extLst>
              <a:ext uri="{28A0092B-C50C-407E-A947-70E740481C1C}">
                <a14:useLocalDpi xmlns:a14="http://schemas.microsoft.com/office/drawing/2010/main" xmlns="" val="0"/>
              </a:ext>
            </a:extLst>
          </a:blip>
          <a:srcRect l="8889" t="37639" r="53535" b="30139"/>
          <a:stretch/>
        </p:blipFill>
        <p:spPr>
          <a:xfrm>
            <a:off x="3091270" y="3315716"/>
            <a:ext cx="756751" cy="471952"/>
          </a:xfrm>
          <a:prstGeom prst="rect">
            <a:avLst/>
          </a:prstGeom>
        </p:spPr>
      </p:pic>
      <p:pic>
        <p:nvPicPr>
          <p:cNvPr id="22" name="图片 21">
            <a:extLst>
              <a:ext uri="{FF2B5EF4-FFF2-40B4-BE49-F238E27FC236}">
                <a16:creationId xmlns="" xmlns:a14="http://schemas.microsoft.com/office/drawing/2010/main" xmlns:p14="http://schemas.microsoft.com/office/powerpoint/2010/main" xmlns:a16="http://schemas.microsoft.com/office/drawing/2014/main" id="{315DA658-1DC0-4D08-8824-79CE86C06C1B}"/>
              </a:ext>
            </a:extLst>
          </p:cNvPr>
          <p:cNvPicPr>
            <a:picLocks noChangeAspect="1"/>
          </p:cNvPicPr>
          <p:nvPr/>
        </p:nvPicPr>
        <p:blipFill rotWithShape="1">
          <a:blip r:embed="rId7" cstate="print">
            <a:extLst>
              <a:ext uri="{28A0092B-C50C-407E-A947-70E740481C1C}">
                <a14:useLocalDpi xmlns:a14="http://schemas.microsoft.com/office/drawing/2010/main" xmlns="" val="0"/>
              </a:ext>
            </a:extLst>
          </a:blip>
          <a:srcRect l="8889" t="37639" r="53535" b="30139"/>
          <a:stretch/>
        </p:blipFill>
        <p:spPr>
          <a:xfrm>
            <a:off x="2104489" y="1649877"/>
            <a:ext cx="427858" cy="266836"/>
          </a:xfrm>
          <a:prstGeom prst="rect">
            <a:avLst/>
          </a:prstGeom>
        </p:spPr>
      </p:pic>
      <p:grpSp>
        <p:nvGrpSpPr>
          <p:cNvPr id="23" name="组合 22">
            <a:extLst>
              <a:ext uri="{FF2B5EF4-FFF2-40B4-BE49-F238E27FC236}">
                <a16:creationId xmlns="" xmlns:a14="http://schemas.microsoft.com/office/drawing/2010/main" xmlns:p14="http://schemas.microsoft.com/office/powerpoint/2010/main" xmlns:a16="http://schemas.microsoft.com/office/drawing/2014/main" id="{B6D662C6-0DDA-4AF5-96DB-D64F3ADF0AF4}"/>
              </a:ext>
            </a:extLst>
          </p:cNvPr>
          <p:cNvGrpSpPr/>
          <p:nvPr/>
        </p:nvGrpSpPr>
        <p:grpSpPr>
          <a:xfrm>
            <a:off x="5628589" y="1500177"/>
            <a:ext cx="776747" cy="3694004"/>
            <a:chOff x="5704789" y="1500177"/>
            <a:chExt cx="776747" cy="3694004"/>
          </a:xfrm>
        </p:grpSpPr>
        <p:cxnSp>
          <p:nvCxnSpPr>
            <p:cNvPr id="24" name="直接连接符 23">
              <a:extLst>
                <a:ext uri="{FF2B5EF4-FFF2-40B4-BE49-F238E27FC236}">
                  <a16:creationId xmlns="" xmlns:a14="http://schemas.microsoft.com/office/drawing/2010/main" xmlns:p14="http://schemas.microsoft.com/office/powerpoint/2010/main" xmlns:a16="http://schemas.microsoft.com/office/drawing/2014/main" id="{164B433B-6B96-4F58-B66D-CC4871831194}"/>
                </a:ext>
              </a:extLst>
            </p:cNvPr>
            <p:cNvCxnSpPr/>
            <p:nvPr/>
          </p:nvCxnSpPr>
          <p:spPr>
            <a:xfrm>
              <a:off x="5704789" y="1531551"/>
              <a:ext cx="0" cy="3611471"/>
            </a:xfrm>
            <a:prstGeom prst="line">
              <a:avLst/>
            </a:prstGeom>
            <a:noFill/>
            <a:ln w="19050" cap="flat" cmpd="sng" algn="ctr">
              <a:solidFill>
                <a:sysClr val="windowText" lastClr="000000">
                  <a:lumMod val="85000"/>
                  <a:lumOff val="15000"/>
                </a:sysClr>
              </a:solidFill>
              <a:prstDash val="solid"/>
              <a:miter lim="800000"/>
            </a:ln>
            <a:effectLst/>
          </p:spPr>
        </p:cxnSp>
        <p:cxnSp>
          <p:nvCxnSpPr>
            <p:cNvPr id="25" name="直接连接符 24">
              <a:extLst>
                <a:ext uri="{FF2B5EF4-FFF2-40B4-BE49-F238E27FC236}">
                  <a16:creationId xmlns="" xmlns:a14="http://schemas.microsoft.com/office/drawing/2010/main" xmlns:p14="http://schemas.microsoft.com/office/powerpoint/2010/main" xmlns:a16="http://schemas.microsoft.com/office/drawing/2014/main" id="{0D1EBD6C-6B74-448F-89F0-1A9F33F8B82C}"/>
                </a:ext>
              </a:extLst>
            </p:cNvPr>
            <p:cNvCxnSpPr/>
            <p:nvPr/>
          </p:nvCxnSpPr>
          <p:spPr>
            <a:xfrm>
              <a:off x="6481536" y="1531552"/>
              <a:ext cx="0" cy="3611471"/>
            </a:xfrm>
            <a:prstGeom prst="line">
              <a:avLst/>
            </a:prstGeom>
            <a:noFill/>
            <a:ln w="19050" cap="flat" cmpd="sng" algn="ctr">
              <a:solidFill>
                <a:sysClr val="windowText" lastClr="000000">
                  <a:lumMod val="85000"/>
                  <a:lumOff val="15000"/>
                </a:sysClr>
              </a:solidFill>
              <a:prstDash val="solid"/>
              <a:miter lim="800000"/>
            </a:ln>
            <a:effectLst/>
          </p:spPr>
        </p:cxnSp>
        <p:sp>
          <p:nvSpPr>
            <p:cNvPr id="26" name="文本框 20">
              <a:extLst>
                <a:ext uri="{FF2B5EF4-FFF2-40B4-BE49-F238E27FC236}">
                  <a16:creationId xmlns="" xmlns:a14="http://schemas.microsoft.com/office/drawing/2010/main" xmlns:p14="http://schemas.microsoft.com/office/powerpoint/2010/main" xmlns:a16="http://schemas.microsoft.com/office/drawing/2014/main" id="{D71B99EB-9C37-4C16-B209-7BA3268C269E}"/>
                </a:ext>
              </a:extLst>
            </p:cNvPr>
            <p:cNvSpPr txBox="1"/>
            <p:nvPr/>
          </p:nvSpPr>
          <p:spPr>
            <a:xfrm>
              <a:off x="5723831" y="1500177"/>
              <a:ext cx="738664" cy="3694004"/>
            </a:xfrm>
            <a:prstGeom prst="rect">
              <a:avLst/>
            </a:prstGeom>
            <a:noFill/>
          </p:spPr>
          <p:txBody>
            <a:bodyPr vert="eaVert"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3600" b="0" i="0" u="none" strike="noStrike" kern="0" cap="none" spc="500" normalizeH="0" baseline="0" noProof="0" dirty="0" smtClean="0">
                  <a:ln>
                    <a:noFill/>
                  </a:ln>
                  <a:solidFill>
                    <a:prstClr val="black">
                      <a:lumMod val="65000"/>
                      <a:lumOff val="35000"/>
                    </a:prstClr>
                  </a:solidFill>
                  <a:effectLst/>
                  <a:uLnTx/>
                  <a:uFillTx/>
                  <a:latin typeface="字魂36号-正文宋楷" panose="00000500000000000000" pitchFamily="2" charset="-122"/>
                  <a:ea typeface="字魂36号-正文宋楷" panose="00000500000000000000" pitchFamily="2" charset="-122"/>
                </a:rPr>
                <a:t>万物迎春送残腊</a:t>
              </a:r>
            </a:p>
          </p:txBody>
        </p:sp>
      </p:grpSp>
      <p:grpSp>
        <p:nvGrpSpPr>
          <p:cNvPr id="27" name="组合 26">
            <a:extLst>
              <a:ext uri="{FF2B5EF4-FFF2-40B4-BE49-F238E27FC236}">
                <a16:creationId xmlns="" xmlns:a14="http://schemas.microsoft.com/office/drawing/2010/main" xmlns:p14="http://schemas.microsoft.com/office/powerpoint/2010/main" xmlns:a16="http://schemas.microsoft.com/office/drawing/2014/main" id="{95E81344-FF81-4C93-97A3-7F8CC1723857}"/>
              </a:ext>
            </a:extLst>
          </p:cNvPr>
          <p:cNvGrpSpPr/>
          <p:nvPr/>
        </p:nvGrpSpPr>
        <p:grpSpPr>
          <a:xfrm>
            <a:off x="6978043" y="2276286"/>
            <a:ext cx="1608957" cy="1781372"/>
            <a:chOff x="7166802" y="2302338"/>
            <a:chExt cx="1608957" cy="1781372"/>
          </a:xfrm>
        </p:grpSpPr>
        <p:pic>
          <p:nvPicPr>
            <p:cNvPr id="28" name="图片 27">
              <a:extLst>
                <a:ext uri="{FF2B5EF4-FFF2-40B4-BE49-F238E27FC236}">
                  <a16:creationId xmlns="" xmlns:a14="http://schemas.microsoft.com/office/drawing/2010/main" xmlns:p14="http://schemas.microsoft.com/office/powerpoint/2010/main" xmlns:a16="http://schemas.microsoft.com/office/drawing/2014/main" id="{C519DFA6-F3A5-4CCB-9286-4679E88A6008}"/>
                </a:ext>
              </a:extLst>
            </p:cNvPr>
            <p:cNvPicPr>
              <a:picLocks noChangeAspect="1"/>
            </p:cNvPicPr>
            <p:nvPr/>
          </p:nvPicPr>
          <p:blipFill rotWithShape="1">
            <a:blip r:embed="rId8">
              <a:extLst>
                <a:ext uri="{28A0092B-C50C-407E-A947-70E740481C1C}">
                  <a14:useLocalDpi xmlns:a14="http://schemas.microsoft.com/office/drawing/2010/main" xmlns="" val="0"/>
                </a:ext>
              </a:extLst>
            </a:blip>
            <a:srcRect l="18295" t="59328" r="557" b="851"/>
            <a:stretch/>
          </p:blipFill>
          <p:spPr>
            <a:xfrm>
              <a:off x="7166802" y="2302338"/>
              <a:ext cx="1608957" cy="1781372"/>
            </a:xfrm>
            <a:prstGeom prst="rect">
              <a:avLst/>
            </a:prstGeom>
          </p:spPr>
        </p:pic>
        <p:sp>
          <p:nvSpPr>
            <p:cNvPr id="29" name="文本框 22">
              <a:extLst>
                <a:ext uri="{FF2B5EF4-FFF2-40B4-BE49-F238E27FC236}">
                  <a16:creationId xmlns="" xmlns:a14="http://schemas.microsoft.com/office/drawing/2010/main" xmlns:p14="http://schemas.microsoft.com/office/powerpoint/2010/main" xmlns:a16="http://schemas.microsoft.com/office/drawing/2014/main" id="{A4E7120D-DDBE-4021-9451-C2FCE48703F8}"/>
                </a:ext>
              </a:extLst>
            </p:cNvPr>
            <p:cNvSpPr txBox="1"/>
            <p:nvPr/>
          </p:nvSpPr>
          <p:spPr>
            <a:xfrm>
              <a:off x="7586567" y="2808303"/>
              <a:ext cx="747885" cy="769441"/>
            </a:xfrm>
            <a:prstGeom prst="rect">
              <a:avLst/>
            </a:prstGeom>
            <a:noFill/>
          </p:spPr>
          <p:txBody>
            <a:bodyPr wrap="square" rtlCol="0">
              <a:spAutoFit/>
            </a:bodyPr>
            <a:lstStyle/>
            <a:p>
              <a:pPr algn="ctr" defTabSz="914400"/>
              <a:r>
                <a:rPr lang="zh-CN" altLang="en-US" sz="4400" dirty="0">
                  <a:solidFill>
                    <a:prstClr val="white"/>
                  </a:solidFill>
                  <a:effectLst>
                    <a:outerShdw blurRad="38100" dist="38100" dir="2700000" algn="tl">
                      <a:srgbClr val="000000">
                        <a:alpha val="43137"/>
                      </a:srgbClr>
                    </a:outerShdw>
                  </a:effectLst>
                  <a:latin typeface="字魂110号-武林江湖体" panose="00000500000000000000" pitchFamily="2" charset="-122"/>
                  <a:ea typeface="字魂110号-武林江湖体" panose="00000500000000000000" pitchFamily="2" charset="-122"/>
                </a:rPr>
                <a:t>贰</a:t>
              </a:r>
            </a:p>
          </p:txBody>
        </p:sp>
      </p:grpSp>
      <p:sp>
        <p:nvSpPr>
          <p:cNvPr id="30" name="文本框 25">
            <a:extLst>
              <a:ext uri="{FF2B5EF4-FFF2-40B4-BE49-F238E27FC236}">
                <a16:creationId xmlns="" xmlns:a14="http://schemas.microsoft.com/office/drawing/2010/main" xmlns:p14="http://schemas.microsoft.com/office/powerpoint/2010/main" xmlns:a16="http://schemas.microsoft.com/office/drawing/2014/main" id="{E7363765-D264-4AC0-99B1-290B02FA8C81}"/>
              </a:ext>
            </a:extLst>
          </p:cNvPr>
          <p:cNvSpPr txBox="1"/>
          <p:nvPr/>
        </p:nvSpPr>
        <p:spPr>
          <a:xfrm>
            <a:off x="4451053" y="1624093"/>
            <a:ext cx="1031051" cy="3560088"/>
          </a:xfrm>
          <a:prstGeom prst="rect">
            <a:avLst/>
          </a:prstGeom>
          <a:noFill/>
        </p:spPr>
        <p:txBody>
          <a:bodyPr vert="eaVert" wrap="square" rtlCol="0">
            <a:spAutoFit/>
          </a:bodyPr>
          <a:lstStyle/>
          <a:p>
            <a:pPr defTabSz="914400">
              <a:lnSpc>
                <a:spcPts val="2200"/>
              </a:lnSpc>
            </a:pPr>
            <a:r>
              <a:rPr lang="zh-CN" altLang="en-US" sz="1100" spc="300" dirty="0">
                <a:solidFill>
                  <a:prstClr val="black">
                    <a:lumMod val="65000"/>
                    <a:lumOff val="35000"/>
                  </a:prstClr>
                </a:solidFill>
                <a:latin typeface="三极极黑简体" panose="00000505000000000000" pitchFamily="2" charset="-122"/>
                <a:ea typeface="三极极黑简体" panose="00000505000000000000" pitchFamily="2" charset="-122"/>
              </a:rPr>
              <a:t>乡心新岁切，天畔独潸然。老至居人下，春归在客先。岭猿同旦暮，江柳共风烟。已似长沙傅，从今又几年。</a:t>
            </a:r>
          </a:p>
        </p:txBody>
      </p:sp>
      <p:pic>
        <p:nvPicPr>
          <p:cNvPr id="31" name="图片 30">
            <a:extLst>
              <a:ext uri="{FF2B5EF4-FFF2-40B4-BE49-F238E27FC236}">
                <a16:creationId xmlns="" xmlns:a14="http://schemas.microsoft.com/office/drawing/2010/main" xmlns:p14="http://schemas.microsoft.com/office/powerpoint/2010/main" xmlns:a16="http://schemas.microsoft.com/office/drawing/2014/main" id="{8C140D1A-4B78-4F19-A1E4-07FE27FAC707}"/>
              </a:ext>
            </a:extLst>
          </p:cNvPr>
          <p:cNvPicPr>
            <a:picLocks noChangeAspect="1"/>
          </p:cNvPicPr>
          <p:nvPr/>
        </p:nvPicPr>
        <p:blipFill rotWithShape="1">
          <a:blip r:embed="rId9" cstate="print">
            <a:extLst>
              <a:ext uri="{28A0092B-C50C-407E-A947-70E740481C1C}">
                <a14:useLocalDpi xmlns:a14="http://schemas.microsoft.com/office/drawing/2010/main" xmlns="" val="0"/>
              </a:ext>
            </a:extLst>
          </a:blip>
          <a:srcRect l="8889" t="37639" r="53535" b="30139"/>
          <a:stretch/>
        </p:blipFill>
        <p:spPr>
          <a:xfrm>
            <a:off x="6940983" y="4326704"/>
            <a:ext cx="418395" cy="260934"/>
          </a:xfrm>
          <a:prstGeom prst="rect">
            <a:avLst/>
          </a:prstGeom>
        </p:spPr>
      </p:pic>
    </p:spTree>
    <p:extLst>
      <p:ext uri="{BB962C8B-B14F-4D97-AF65-F5344CB8AC3E}">
        <p14:creationId xmlns:p14="http://schemas.microsoft.com/office/powerpoint/2010/main" xmlns="" val="41874674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8"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p:tgtEl>
                                          <p:spTgt spid="19"/>
                                        </p:tgtEl>
                                        <p:attrNameLst>
                                          <p:attrName>ppt_x</p:attrName>
                                        </p:attrNameLst>
                                      </p:cBhvr>
                                      <p:tavLst>
                                        <p:tav tm="0">
                                          <p:val>
                                            <p:strVal val="#ppt_x-#ppt_w*1.125000"/>
                                          </p:val>
                                        </p:tav>
                                        <p:tav tm="100000">
                                          <p:val>
                                            <p:strVal val="#ppt_x"/>
                                          </p:val>
                                        </p:tav>
                                      </p:tavLst>
                                    </p:anim>
                                    <p:animEffect transition="in" filter="wipe(right)">
                                      <p:cBhvr>
                                        <p:cTn id="8" dur="500"/>
                                        <p:tgtEl>
                                          <p:spTgt spid="19"/>
                                        </p:tgtEl>
                                      </p:cBhvr>
                                    </p:animEffect>
                                  </p:childTnLst>
                                </p:cTn>
                              </p:par>
                              <p:par>
                                <p:cTn id="9" presetID="12" presetClass="entr" presetSubtype="2" fill="hold" nodeType="withEffect">
                                  <p:stCondLst>
                                    <p:cond delay="0"/>
                                  </p:stCondLst>
                                  <p:childTnLst>
                                    <p:set>
                                      <p:cBhvr>
                                        <p:cTn id="10" dur="1" fill="hold">
                                          <p:stCondLst>
                                            <p:cond delay="0"/>
                                          </p:stCondLst>
                                        </p:cTn>
                                        <p:tgtEl>
                                          <p:spTgt spid="20"/>
                                        </p:tgtEl>
                                        <p:attrNameLst>
                                          <p:attrName>style.visibility</p:attrName>
                                        </p:attrNameLst>
                                      </p:cBhvr>
                                      <p:to>
                                        <p:strVal val="visible"/>
                                      </p:to>
                                    </p:set>
                                    <p:anim calcmode="lin" valueType="num">
                                      <p:cBhvr additive="base">
                                        <p:cTn id="11" dur="500"/>
                                        <p:tgtEl>
                                          <p:spTgt spid="20"/>
                                        </p:tgtEl>
                                        <p:attrNameLst>
                                          <p:attrName>ppt_x</p:attrName>
                                        </p:attrNameLst>
                                      </p:cBhvr>
                                      <p:tavLst>
                                        <p:tav tm="0">
                                          <p:val>
                                            <p:strVal val="#ppt_x+#ppt_w*1.125000"/>
                                          </p:val>
                                        </p:tav>
                                        <p:tav tm="100000">
                                          <p:val>
                                            <p:strVal val="#ppt_x"/>
                                          </p:val>
                                        </p:tav>
                                      </p:tavLst>
                                    </p:anim>
                                    <p:animEffect transition="in" filter="wipe(left)">
                                      <p:cBhvr>
                                        <p:cTn id="12" dur="500"/>
                                        <p:tgtEl>
                                          <p:spTgt spid="20"/>
                                        </p:tgtEl>
                                      </p:cBhvr>
                                    </p:animEffect>
                                  </p:childTnLst>
                                </p:cTn>
                              </p:par>
                            </p:childTnLst>
                          </p:cTn>
                        </p:par>
                      </p:childTnLst>
                    </p:cTn>
                  </p:par>
                  <p:par>
                    <p:cTn id="13" fill="hold">
                      <p:stCondLst>
                        <p:cond delay="indefinite"/>
                      </p:stCondLst>
                      <p:childTnLst>
                        <p:par>
                          <p:cTn id="14" fill="hold">
                            <p:stCondLst>
                              <p:cond delay="0"/>
                            </p:stCondLst>
                            <p:childTnLst>
                              <p:par>
                                <p:cTn id="15" presetID="47" presetClass="entr" presetSubtype="0" fill="hold" nodeType="click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fade">
                                      <p:cBhvr>
                                        <p:cTn id="17" dur="1000"/>
                                        <p:tgtEl>
                                          <p:spTgt spid="27"/>
                                        </p:tgtEl>
                                      </p:cBhvr>
                                    </p:animEffect>
                                    <p:anim calcmode="lin" valueType="num">
                                      <p:cBhvr>
                                        <p:cTn id="18" dur="1000" fill="hold"/>
                                        <p:tgtEl>
                                          <p:spTgt spid="27"/>
                                        </p:tgtEl>
                                        <p:attrNameLst>
                                          <p:attrName>ppt_x</p:attrName>
                                        </p:attrNameLst>
                                      </p:cBhvr>
                                      <p:tavLst>
                                        <p:tav tm="0">
                                          <p:val>
                                            <p:strVal val="#ppt_x"/>
                                          </p:val>
                                        </p:tav>
                                        <p:tav tm="100000">
                                          <p:val>
                                            <p:strVal val="#ppt_x"/>
                                          </p:val>
                                        </p:tav>
                                      </p:tavLst>
                                    </p:anim>
                                    <p:anim calcmode="lin" valueType="num">
                                      <p:cBhvr>
                                        <p:cTn id="19"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16" presetClass="entr" presetSubtype="42" fill="hold" nodeType="clickEffect">
                                  <p:stCondLst>
                                    <p:cond delay="0"/>
                                  </p:stCondLst>
                                  <p:childTnLst>
                                    <p:set>
                                      <p:cBhvr>
                                        <p:cTn id="23" dur="1" fill="hold">
                                          <p:stCondLst>
                                            <p:cond delay="0"/>
                                          </p:stCondLst>
                                        </p:cTn>
                                        <p:tgtEl>
                                          <p:spTgt spid="23"/>
                                        </p:tgtEl>
                                        <p:attrNameLst>
                                          <p:attrName>style.visibility</p:attrName>
                                        </p:attrNameLst>
                                      </p:cBhvr>
                                      <p:to>
                                        <p:strVal val="visible"/>
                                      </p:to>
                                    </p:set>
                                    <p:animEffect transition="in" filter="barn(outHorizontal)">
                                      <p:cBhvr>
                                        <p:cTn id="24" dur="500"/>
                                        <p:tgtEl>
                                          <p:spTgt spid="23"/>
                                        </p:tgtEl>
                                      </p:cBhvr>
                                    </p:animEffect>
                                  </p:childTnLst>
                                </p:cTn>
                              </p:par>
                            </p:childTnLst>
                          </p:cTn>
                        </p:par>
                      </p:childTnLst>
                    </p:cTn>
                  </p:par>
                  <p:par>
                    <p:cTn id="25" fill="hold">
                      <p:stCondLst>
                        <p:cond delay="indefinite"/>
                      </p:stCondLst>
                      <p:childTnLst>
                        <p:par>
                          <p:cTn id="26" fill="hold">
                            <p:stCondLst>
                              <p:cond delay="0"/>
                            </p:stCondLst>
                            <p:childTnLst>
                              <p:par>
                                <p:cTn id="27" presetID="14" presetClass="entr" presetSubtype="10" fill="hold" grpId="0" nodeType="clickEffect">
                                  <p:stCondLst>
                                    <p:cond delay="0"/>
                                  </p:stCondLst>
                                  <p:childTnLst>
                                    <p:set>
                                      <p:cBhvr>
                                        <p:cTn id="28" dur="1" fill="hold">
                                          <p:stCondLst>
                                            <p:cond delay="0"/>
                                          </p:stCondLst>
                                        </p:cTn>
                                        <p:tgtEl>
                                          <p:spTgt spid="30"/>
                                        </p:tgtEl>
                                        <p:attrNameLst>
                                          <p:attrName>style.visibility</p:attrName>
                                        </p:attrNameLst>
                                      </p:cBhvr>
                                      <p:to>
                                        <p:strVal val="visible"/>
                                      </p:to>
                                    </p:set>
                                    <p:animEffect transition="in" filter="randombar(horizontal)">
                                      <p:cBhvr>
                                        <p:cTn id="29" dur="500"/>
                                        <p:tgtEl>
                                          <p:spTgt spid="30"/>
                                        </p:tgtEl>
                                      </p:cBhvr>
                                    </p:animEffect>
                                  </p:childTnLst>
                                </p:cTn>
                              </p:par>
                            </p:childTnLst>
                          </p:cTn>
                        </p:par>
                      </p:childTnLst>
                    </p:cTn>
                  </p:par>
                  <p:par>
                    <p:cTn id="30" fill="hold">
                      <p:stCondLst>
                        <p:cond delay="indefinite"/>
                      </p:stCondLst>
                      <p:childTnLst>
                        <p:par>
                          <p:cTn id="31" fill="hold">
                            <p:stCondLst>
                              <p:cond delay="0"/>
                            </p:stCondLst>
                            <p:childTnLst>
                              <p:par>
                                <p:cTn id="32" presetID="12" presetClass="entr" presetSubtype="2" fill="hold" nodeType="clickEffect">
                                  <p:stCondLst>
                                    <p:cond delay="0"/>
                                  </p:stCondLst>
                                  <p:childTnLst>
                                    <p:set>
                                      <p:cBhvr>
                                        <p:cTn id="33" dur="1" fill="hold">
                                          <p:stCondLst>
                                            <p:cond delay="0"/>
                                          </p:stCondLst>
                                        </p:cTn>
                                        <p:tgtEl>
                                          <p:spTgt spid="21"/>
                                        </p:tgtEl>
                                        <p:attrNameLst>
                                          <p:attrName>style.visibility</p:attrName>
                                        </p:attrNameLst>
                                      </p:cBhvr>
                                      <p:to>
                                        <p:strVal val="visible"/>
                                      </p:to>
                                    </p:set>
                                    <p:anim calcmode="lin" valueType="num">
                                      <p:cBhvr additive="base">
                                        <p:cTn id="34" dur="500"/>
                                        <p:tgtEl>
                                          <p:spTgt spid="21"/>
                                        </p:tgtEl>
                                        <p:attrNameLst>
                                          <p:attrName>ppt_x</p:attrName>
                                        </p:attrNameLst>
                                      </p:cBhvr>
                                      <p:tavLst>
                                        <p:tav tm="0">
                                          <p:val>
                                            <p:strVal val="#ppt_x+#ppt_w*1.125000"/>
                                          </p:val>
                                        </p:tav>
                                        <p:tav tm="100000">
                                          <p:val>
                                            <p:strVal val="#ppt_x"/>
                                          </p:val>
                                        </p:tav>
                                      </p:tavLst>
                                    </p:anim>
                                    <p:animEffect transition="in" filter="wipe(left)">
                                      <p:cBhvr>
                                        <p:cTn id="35" dur="500"/>
                                        <p:tgtEl>
                                          <p:spTgt spid="21"/>
                                        </p:tgtEl>
                                      </p:cBhvr>
                                    </p:animEffect>
                                  </p:childTnLst>
                                </p:cTn>
                              </p:par>
                              <p:par>
                                <p:cTn id="36" presetID="12" presetClass="entr" presetSubtype="2" fill="hold" nodeType="withEffect">
                                  <p:stCondLst>
                                    <p:cond delay="0"/>
                                  </p:stCondLst>
                                  <p:childTnLst>
                                    <p:set>
                                      <p:cBhvr>
                                        <p:cTn id="37" dur="1" fill="hold">
                                          <p:stCondLst>
                                            <p:cond delay="0"/>
                                          </p:stCondLst>
                                        </p:cTn>
                                        <p:tgtEl>
                                          <p:spTgt spid="18"/>
                                        </p:tgtEl>
                                        <p:attrNameLst>
                                          <p:attrName>style.visibility</p:attrName>
                                        </p:attrNameLst>
                                      </p:cBhvr>
                                      <p:to>
                                        <p:strVal val="visible"/>
                                      </p:to>
                                    </p:set>
                                    <p:anim calcmode="lin" valueType="num">
                                      <p:cBhvr additive="base">
                                        <p:cTn id="38" dur="500"/>
                                        <p:tgtEl>
                                          <p:spTgt spid="18"/>
                                        </p:tgtEl>
                                        <p:attrNameLst>
                                          <p:attrName>ppt_x</p:attrName>
                                        </p:attrNameLst>
                                      </p:cBhvr>
                                      <p:tavLst>
                                        <p:tav tm="0">
                                          <p:val>
                                            <p:strVal val="#ppt_x+#ppt_w*1.125000"/>
                                          </p:val>
                                        </p:tav>
                                        <p:tav tm="100000">
                                          <p:val>
                                            <p:strVal val="#ppt_x"/>
                                          </p:val>
                                        </p:tav>
                                      </p:tavLst>
                                    </p:anim>
                                    <p:animEffect transition="in" filter="wipe(left)">
                                      <p:cBhvr>
                                        <p:cTn id="39" dur="500"/>
                                        <p:tgtEl>
                                          <p:spTgt spid="18"/>
                                        </p:tgtEl>
                                      </p:cBhvr>
                                    </p:animEffect>
                                  </p:childTnLst>
                                </p:cTn>
                              </p:par>
                              <p:par>
                                <p:cTn id="40" presetID="12" presetClass="entr" presetSubtype="2" fill="hold" nodeType="withEffect">
                                  <p:stCondLst>
                                    <p:cond delay="0"/>
                                  </p:stCondLst>
                                  <p:childTnLst>
                                    <p:set>
                                      <p:cBhvr>
                                        <p:cTn id="41" dur="1" fill="hold">
                                          <p:stCondLst>
                                            <p:cond delay="0"/>
                                          </p:stCondLst>
                                        </p:cTn>
                                        <p:tgtEl>
                                          <p:spTgt spid="22"/>
                                        </p:tgtEl>
                                        <p:attrNameLst>
                                          <p:attrName>style.visibility</p:attrName>
                                        </p:attrNameLst>
                                      </p:cBhvr>
                                      <p:to>
                                        <p:strVal val="visible"/>
                                      </p:to>
                                    </p:set>
                                    <p:anim calcmode="lin" valueType="num">
                                      <p:cBhvr additive="base">
                                        <p:cTn id="42" dur="500"/>
                                        <p:tgtEl>
                                          <p:spTgt spid="22"/>
                                        </p:tgtEl>
                                        <p:attrNameLst>
                                          <p:attrName>ppt_x</p:attrName>
                                        </p:attrNameLst>
                                      </p:cBhvr>
                                      <p:tavLst>
                                        <p:tav tm="0">
                                          <p:val>
                                            <p:strVal val="#ppt_x+#ppt_w*1.125000"/>
                                          </p:val>
                                        </p:tav>
                                        <p:tav tm="100000">
                                          <p:val>
                                            <p:strVal val="#ppt_x"/>
                                          </p:val>
                                        </p:tav>
                                      </p:tavLst>
                                    </p:anim>
                                    <p:animEffect transition="in" filter="wipe(left)">
                                      <p:cBhvr>
                                        <p:cTn id="43" dur="500"/>
                                        <p:tgtEl>
                                          <p:spTgt spid="22"/>
                                        </p:tgtEl>
                                      </p:cBhvr>
                                    </p:animEffect>
                                  </p:childTnLst>
                                </p:cTn>
                              </p:par>
                              <p:par>
                                <p:cTn id="44" presetID="12" presetClass="entr" presetSubtype="2" fill="hold" nodeType="withEffect">
                                  <p:stCondLst>
                                    <p:cond delay="0"/>
                                  </p:stCondLst>
                                  <p:childTnLst>
                                    <p:set>
                                      <p:cBhvr>
                                        <p:cTn id="45" dur="1" fill="hold">
                                          <p:stCondLst>
                                            <p:cond delay="0"/>
                                          </p:stCondLst>
                                        </p:cTn>
                                        <p:tgtEl>
                                          <p:spTgt spid="31"/>
                                        </p:tgtEl>
                                        <p:attrNameLst>
                                          <p:attrName>style.visibility</p:attrName>
                                        </p:attrNameLst>
                                      </p:cBhvr>
                                      <p:to>
                                        <p:strVal val="visible"/>
                                      </p:to>
                                    </p:set>
                                    <p:anim calcmode="lin" valueType="num">
                                      <p:cBhvr additive="base">
                                        <p:cTn id="46" dur="500"/>
                                        <p:tgtEl>
                                          <p:spTgt spid="31"/>
                                        </p:tgtEl>
                                        <p:attrNameLst>
                                          <p:attrName>ppt_x</p:attrName>
                                        </p:attrNameLst>
                                      </p:cBhvr>
                                      <p:tavLst>
                                        <p:tav tm="0">
                                          <p:val>
                                            <p:strVal val="#ppt_x+#ppt_w*1.125000"/>
                                          </p:val>
                                        </p:tav>
                                        <p:tav tm="100000">
                                          <p:val>
                                            <p:strVal val="#ppt_x"/>
                                          </p:val>
                                        </p:tav>
                                      </p:tavLst>
                                    </p:anim>
                                    <p:animEffect transition="in" filter="wipe(left)">
                                      <p:cBhvr>
                                        <p:cTn id="47"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矩形 24">
            <a:extLst>
              <a:ext uri="{FF2B5EF4-FFF2-40B4-BE49-F238E27FC236}">
                <a16:creationId xmlns="" xmlns:a14="http://schemas.microsoft.com/office/drawing/2010/main" xmlns:p14="http://schemas.microsoft.com/office/powerpoint/2010/main" xmlns:a16="http://schemas.microsoft.com/office/drawing/2014/main" id="{254463F7-558F-4256-80F0-3F30C0CDB228}"/>
              </a:ext>
            </a:extLst>
          </p:cNvPr>
          <p:cNvSpPr/>
          <p:nvPr/>
        </p:nvSpPr>
        <p:spPr>
          <a:xfrm>
            <a:off x="1251386" y="1057275"/>
            <a:ext cx="9689229" cy="4743450"/>
          </a:xfrm>
          <a:prstGeom prst="rect">
            <a:avLst/>
          </a:prstGeom>
          <a:solidFill>
            <a:sysClr val="window" lastClr="FFFFFF"/>
          </a:solidFill>
          <a:ln w="12700" cap="flat" cmpd="sng" algn="ctr">
            <a:noFill/>
            <a:prstDash val="solid"/>
            <a:miter lim="800000"/>
          </a:ln>
          <a:effectLst>
            <a:outerShdw blurRad="63500" sx="101000" sy="101000" algn="c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smtClean="0">
              <a:ln>
                <a:noFill/>
              </a:ln>
              <a:solidFill>
                <a:prstClr val="white"/>
              </a:solidFill>
              <a:effectLst/>
              <a:uLnTx/>
              <a:uFillTx/>
              <a:latin typeface="Calibri"/>
              <a:ea typeface="微软雅黑"/>
              <a:cs typeface="+mn-cs"/>
            </a:endParaRPr>
          </a:p>
        </p:txBody>
      </p:sp>
      <p:pic>
        <p:nvPicPr>
          <p:cNvPr id="26" name="图片 25">
            <a:extLst>
              <a:ext uri="{FF2B5EF4-FFF2-40B4-BE49-F238E27FC236}">
                <a16:creationId xmlns="" xmlns:a14="http://schemas.microsoft.com/office/drawing/2010/main" xmlns:p14="http://schemas.microsoft.com/office/powerpoint/2010/main" xmlns:a16="http://schemas.microsoft.com/office/drawing/2014/main" id="{66BE7C89-CFE2-4D66-90C1-508CB70E78B6}"/>
              </a:ext>
            </a:extLst>
          </p:cNvPr>
          <p:cNvPicPr>
            <a:picLocks noChangeAspect="1"/>
          </p:cNvPicPr>
          <p:nvPr/>
        </p:nvPicPr>
        <p:blipFill rotWithShape="1">
          <a:blip r:embed="rId3" cstate="print">
            <a:extLst>
              <a:ext uri="{28A0092B-C50C-407E-A947-70E740481C1C}">
                <a14:useLocalDpi xmlns:a14="http://schemas.microsoft.com/office/drawing/2010/main" xmlns="" val="0"/>
              </a:ext>
            </a:extLst>
          </a:blip>
          <a:srcRect l="40991" b="46389"/>
          <a:stretch/>
        </p:blipFill>
        <p:spPr>
          <a:xfrm>
            <a:off x="6461560" y="-484"/>
            <a:ext cx="5730440" cy="3676650"/>
          </a:xfrm>
          <a:prstGeom prst="rect">
            <a:avLst/>
          </a:prstGeom>
        </p:spPr>
      </p:pic>
      <p:cxnSp>
        <p:nvCxnSpPr>
          <p:cNvPr id="27" name="直接连接符 26">
            <a:extLst>
              <a:ext uri="{FF2B5EF4-FFF2-40B4-BE49-F238E27FC236}">
                <a16:creationId xmlns="" xmlns:a14="http://schemas.microsoft.com/office/drawing/2010/main" xmlns:p14="http://schemas.microsoft.com/office/powerpoint/2010/main" xmlns:a16="http://schemas.microsoft.com/office/drawing/2014/main" id="{14B8E2B0-B2D7-43AE-B2AC-A030D283FF2D}"/>
              </a:ext>
            </a:extLst>
          </p:cNvPr>
          <p:cNvCxnSpPr>
            <a:cxnSpLocks/>
          </p:cNvCxnSpPr>
          <p:nvPr/>
        </p:nvCxnSpPr>
        <p:spPr>
          <a:xfrm>
            <a:off x="1792752" y="2549842"/>
            <a:ext cx="536576" cy="152400"/>
          </a:xfrm>
          <a:prstGeom prst="line">
            <a:avLst/>
          </a:prstGeom>
          <a:noFill/>
          <a:ln w="6350" cap="flat" cmpd="sng" algn="ctr">
            <a:solidFill>
              <a:sysClr val="windowText" lastClr="000000"/>
            </a:solidFill>
            <a:prstDash val="solid"/>
            <a:miter lim="800000"/>
          </a:ln>
          <a:effectLst/>
        </p:spPr>
      </p:cxnSp>
      <p:sp>
        <p:nvSpPr>
          <p:cNvPr id="28" name="文本框 9">
            <a:extLst>
              <a:ext uri="{FF2B5EF4-FFF2-40B4-BE49-F238E27FC236}">
                <a16:creationId xmlns="" xmlns:a14="http://schemas.microsoft.com/office/drawing/2010/main" xmlns:p14="http://schemas.microsoft.com/office/powerpoint/2010/main" xmlns:a16="http://schemas.microsoft.com/office/drawing/2014/main" id="{4BC649A7-8EBA-4535-87AC-1B5C31191321}"/>
              </a:ext>
            </a:extLst>
          </p:cNvPr>
          <p:cNvSpPr txBox="1"/>
          <p:nvPr/>
        </p:nvSpPr>
        <p:spPr>
          <a:xfrm>
            <a:off x="1837639" y="2056344"/>
            <a:ext cx="491689" cy="584775"/>
          </a:xfrm>
          <a:prstGeom prst="rect">
            <a:avLst/>
          </a:prstGeom>
          <a:noFill/>
        </p:spPr>
        <p:txBody>
          <a:bodyPr wrap="square" rtlCol="0">
            <a:spAutoFit/>
          </a:bodyPr>
          <a:lstStyle/>
          <a:p>
            <a:pPr algn="ctr" defTabSz="914400"/>
            <a:r>
              <a:rPr lang="zh-CN" altLang="en-US" sz="3200" dirty="0">
                <a:solidFill>
                  <a:prstClr val="black">
                    <a:lumMod val="65000"/>
                    <a:lumOff val="35000"/>
                  </a:prstClr>
                </a:solidFill>
                <a:latin typeface="仓耳青禾体-谷力 W05" panose="02020400000000000000" pitchFamily="18" charset="-122"/>
                <a:ea typeface="仓耳青禾体-谷力 W05" panose="02020400000000000000" pitchFamily="18" charset="-122"/>
              </a:rPr>
              <a:t>新</a:t>
            </a:r>
          </a:p>
        </p:txBody>
      </p:sp>
      <p:cxnSp>
        <p:nvCxnSpPr>
          <p:cNvPr id="29" name="直接连接符 28">
            <a:extLst>
              <a:ext uri="{FF2B5EF4-FFF2-40B4-BE49-F238E27FC236}">
                <a16:creationId xmlns="" xmlns:a14="http://schemas.microsoft.com/office/drawing/2010/main" xmlns:p14="http://schemas.microsoft.com/office/powerpoint/2010/main" xmlns:a16="http://schemas.microsoft.com/office/drawing/2014/main" id="{23A19DAA-942D-4484-AB62-6C709FBDFEB7}"/>
              </a:ext>
            </a:extLst>
          </p:cNvPr>
          <p:cNvCxnSpPr>
            <a:cxnSpLocks/>
          </p:cNvCxnSpPr>
          <p:nvPr/>
        </p:nvCxnSpPr>
        <p:spPr>
          <a:xfrm>
            <a:off x="1792752" y="3236170"/>
            <a:ext cx="536576" cy="152400"/>
          </a:xfrm>
          <a:prstGeom prst="line">
            <a:avLst/>
          </a:prstGeom>
          <a:noFill/>
          <a:ln w="6350" cap="flat" cmpd="sng" algn="ctr">
            <a:solidFill>
              <a:sysClr val="windowText" lastClr="000000"/>
            </a:solidFill>
            <a:prstDash val="solid"/>
            <a:miter lim="800000"/>
          </a:ln>
          <a:effectLst/>
        </p:spPr>
      </p:cxnSp>
      <p:sp>
        <p:nvSpPr>
          <p:cNvPr id="30" name="文本框 11">
            <a:extLst>
              <a:ext uri="{FF2B5EF4-FFF2-40B4-BE49-F238E27FC236}">
                <a16:creationId xmlns="" xmlns:a14="http://schemas.microsoft.com/office/drawing/2010/main" xmlns:p14="http://schemas.microsoft.com/office/powerpoint/2010/main" xmlns:a16="http://schemas.microsoft.com/office/drawing/2014/main" id="{5CB7DFB1-E2E8-4AF5-A1C9-2D26C1CFDB55}"/>
              </a:ext>
            </a:extLst>
          </p:cNvPr>
          <p:cNvSpPr txBox="1"/>
          <p:nvPr/>
        </p:nvSpPr>
        <p:spPr>
          <a:xfrm>
            <a:off x="1837639" y="2742672"/>
            <a:ext cx="491689" cy="584775"/>
          </a:xfrm>
          <a:prstGeom prst="rect">
            <a:avLst/>
          </a:prstGeom>
          <a:noFill/>
        </p:spPr>
        <p:txBody>
          <a:bodyPr wrap="square" rtlCol="0">
            <a:spAutoFit/>
          </a:bodyPr>
          <a:lstStyle/>
          <a:p>
            <a:pPr algn="ctr" defTabSz="914400"/>
            <a:r>
              <a:rPr lang="zh-CN" altLang="en-US" sz="3200" dirty="0">
                <a:solidFill>
                  <a:prstClr val="black">
                    <a:lumMod val="65000"/>
                    <a:lumOff val="35000"/>
                  </a:prstClr>
                </a:solidFill>
                <a:latin typeface="仓耳青禾体-谷力 W05" panose="02020400000000000000" pitchFamily="18" charset="-122"/>
                <a:ea typeface="仓耳青禾体-谷力 W05" panose="02020400000000000000" pitchFamily="18" charset="-122"/>
              </a:rPr>
              <a:t>春</a:t>
            </a:r>
          </a:p>
        </p:txBody>
      </p:sp>
      <p:cxnSp>
        <p:nvCxnSpPr>
          <p:cNvPr id="31" name="直接连接符 30">
            <a:extLst>
              <a:ext uri="{FF2B5EF4-FFF2-40B4-BE49-F238E27FC236}">
                <a16:creationId xmlns="" xmlns:a14="http://schemas.microsoft.com/office/drawing/2010/main" xmlns:p14="http://schemas.microsoft.com/office/powerpoint/2010/main" xmlns:a16="http://schemas.microsoft.com/office/drawing/2014/main" id="{87D88A49-1B7A-487B-914E-D91EE2FDF79A}"/>
              </a:ext>
            </a:extLst>
          </p:cNvPr>
          <p:cNvCxnSpPr>
            <a:cxnSpLocks/>
          </p:cNvCxnSpPr>
          <p:nvPr/>
        </p:nvCxnSpPr>
        <p:spPr>
          <a:xfrm>
            <a:off x="1792752" y="3922498"/>
            <a:ext cx="536576" cy="152400"/>
          </a:xfrm>
          <a:prstGeom prst="line">
            <a:avLst/>
          </a:prstGeom>
          <a:noFill/>
          <a:ln w="6350" cap="flat" cmpd="sng" algn="ctr">
            <a:solidFill>
              <a:sysClr val="windowText" lastClr="000000"/>
            </a:solidFill>
            <a:prstDash val="solid"/>
            <a:miter lim="800000"/>
          </a:ln>
          <a:effectLst/>
        </p:spPr>
      </p:cxnSp>
      <p:sp>
        <p:nvSpPr>
          <p:cNvPr id="32" name="文本框 13">
            <a:extLst>
              <a:ext uri="{FF2B5EF4-FFF2-40B4-BE49-F238E27FC236}">
                <a16:creationId xmlns="" xmlns:a14="http://schemas.microsoft.com/office/drawing/2010/main" xmlns:p14="http://schemas.microsoft.com/office/powerpoint/2010/main" xmlns:a16="http://schemas.microsoft.com/office/drawing/2014/main" id="{09A8A1C9-354F-4F50-BD3C-F74D26C60547}"/>
              </a:ext>
            </a:extLst>
          </p:cNvPr>
          <p:cNvSpPr txBox="1"/>
          <p:nvPr/>
        </p:nvSpPr>
        <p:spPr>
          <a:xfrm>
            <a:off x="1837639" y="3429000"/>
            <a:ext cx="491689" cy="584775"/>
          </a:xfrm>
          <a:prstGeom prst="rect">
            <a:avLst/>
          </a:prstGeom>
          <a:noFill/>
        </p:spPr>
        <p:txBody>
          <a:bodyPr wrap="square" rtlCol="0">
            <a:spAutoFit/>
          </a:bodyPr>
          <a:lstStyle/>
          <a:p>
            <a:pPr algn="ctr" defTabSz="914400"/>
            <a:r>
              <a:rPr lang="zh-CN" altLang="en-US" sz="3200" dirty="0">
                <a:solidFill>
                  <a:prstClr val="black">
                    <a:lumMod val="65000"/>
                    <a:lumOff val="35000"/>
                  </a:prstClr>
                </a:solidFill>
                <a:latin typeface="仓耳青禾体-谷力 W05" panose="02020400000000000000" pitchFamily="18" charset="-122"/>
                <a:ea typeface="仓耳青禾体-谷力 W05" panose="02020400000000000000" pitchFamily="18" charset="-122"/>
              </a:rPr>
              <a:t>快</a:t>
            </a:r>
          </a:p>
        </p:txBody>
      </p:sp>
      <p:sp>
        <p:nvSpPr>
          <p:cNvPr id="33" name="文本框 14">
            <a:extLst>
              <a:ext uri="{FF2B5EF4-FFF2-40B4-BE49-F238E27FC236}">
                <a16:creationId xmlns="" xmlns:a14="http://schemas.microsoft.com/office/drawing/2010/main" xmlns:p14="http://schemas.microsoft.com/office/powerpoint/2010/main" xmlns:a16="http://schemas.microsoft.com/office/drawing/2014/main" id="{3300CD27-7E0F-4F26-9E4A-720FFDE2BF59}"/>
              </a:ext>
            </a:extLst>
          </p:cNvPr>
          <p:cNvSpPr txBox="1"/>
          <p:nvPr/>
        </p:nvSpPr>
        <p:spPr>
          <a:xfrm>
            <a:off x="1837639" y="4115329"/>
            <a:ext cx="491689" cy="584775"/>
          </a:xfrm>
          <a:prstGeom prst="rect">
            <a:avLst/>
          </a:prstGeom>
          <a:noFill/>
        </p:spPr>
        <p:txBody>
          <a:bodyPr wrap="square" rtlCol="0">
            <a:spAutoFit/>
          </a:bodyPr>
          <a:lstStyle/>
          <a:p>
            <a:pPr algn="ctr" defTabSz="914400"/>
            <a:r>
              <a:rPr lang="zh-CN" altLang="en-US" sz="3200" dirty="0">
                <a:solidFill>
                  <a:prstClr val="black">
                    <a:lumMod val="65000"/>
                    <a:lumOff val="35000"/>
                  </a:prstClr>
                </a:solidFill>
                <a:latin typeface="仓耳青禾体-谷力 W05" panose="02020400000000000000" pitchFamily="18" charset="-122"/>
                <a:ea typeface="仓耳青禾体-谷力 W05" panose="02020400000000000000" pitchFamily="18" charset="-122"/>
              </a:rPr>
              <a:t>乐</a:t>
            </a:r>
          </a:p>
        </p:txBody>
      </p:sp>
      <p:cxnSp>
        <p:nvCxnSpPr>
          <p:cNvPr id="34" name="直接连接符 33">
            <a:extLst>
              <a:ext uri="{FF2B5EF4-FFF2-40B4-BE49-F238E27FC236}">
                <a16:creationId xmlns="" xmlns:a14="http://schemas.microsoft.com/office/drawing/2010/main" xmlns:p14="http://schemas.microsoft.com/office/powerpoint/2010/main" xmlns:a16="http://schemas.microsoft.com/office/drawing/2014/main" id="{4F63D1EA-8AFB-466C-A80A-E5A529655A65}"/>
              </a:ext>
            </a:extLst>
          </p:cNvPr>
          <p:cNvCxnSpPr/>
          <p:nvPr/>
        </p:nvCxnSpPr>
        <p:spPr>
          <a:xfrm>
            <a:off x="2478470" y="1853974"/>
            <a:ext cx="0" cy="3150052"/>
          </a:xfrm>
          <a:prstGeom prst="line">
            <a:avLst/>
          </a:prstGeom>
          <a:noFill/>
          <a:ln w="6350" cap="flat" cmpd="sng" algn="ctr">
            <a:solidFill>
              <a:sysClr val="windowText" lastClr="000000"/>
            </a:solidFill>
            <a:prstDash val="solid"/>
            <a:miter lim="800000"/>
          </a:ln>
          <a:effectLst/>
        </p:spPr>
      </p:cxnSp>
      <p:sp>
        <p:nvSpPr>
          <p:cNvPr id="35" name="文本框 18">
            <a:extLst>
              <a:ext uri="{FF2B5EF4-FFF2-40B4-BE49-F238E27FC236}">
                <a16:creationId xmlns="" xmlns:a14="http://schemas.microsoft.com/office/drawing/2010/main" xmlns:p14="http://schemas.microsoft.com/office/powerpoint/2010/main" xmlns:a16="http://schemas.microsoft.com/office/drawing/2014/main" id="{EAB23961-38B3-4B1D-8153-A775AE5A324F}"/>
              </a:ext>
            </a:extLst>
          </p:cNvPr>
          <p:cNvSpPr txBox="1"/>
          <p:nvPr/>
        </p:nvSpPr>
        <p:spPr>
          <a:xfrm>
            <a:off x="2665582" y="1837841"/>
            <a:ext cx="877163" cy="3150052"/>
          </a:xfrm>
          <a:prstGeom prst="rect">
            <a:avLst/>
          </a:prstGeom>
          <a:noFill/>
        </p:spPr>
        <p:txBody>
          <a:bodyPr vert="eaVert" wrap="square" rtlCol="0">
            <a:spAutoFit/>
          </a:bodyPr>
          <a:lstStyle/>
          <a:p>
            <a:pPr defTabSz="914400">
              <a:lnSpc>
                <a:spcPts val="1800"/>
              </a:lnSpc>
            </a:pPr>
            <a:r>
              <a:rPr lang="zh-CN" altLang="en-US" sz="1400" spc="200" dirty="0">
                <a:solidFill>
                  <a:prstClr val="black">
                    <a:lumMod val="65000"/>
                    <a:lumOff val="35000"/>
                  </a:prstClr>
                </a:solidFill>
                <a:latin typeface="三极极黑简体" panose="00000505000000000000" pitchFamily="2" charset="-122"/>
                <a:ea typeface="三极极黑简体" panose="00000505000000000000" pitchFamily="2" charset="-122"/>
              </a:rPr>
              <a:t>单击此处添加标题内容，内容要与标题相符，并且需要注意字体大小以及字号问题。</a:t>
            </a:r>
          </a:p>
        </p:txBody>
      </p:sp>
      <p:cxnSp>
        <p:nvCxnSpPr>
          <p:cNvPr id="36" name="直接连接符 35">
            <a:extLst>
              <a:ext uri="{FF2B5EF4-FFF2-40B4-BE49-F238E27FC236}">
                <a16:creationId xmlns="" xmlns:a14="http://schemas.microsoft.com/office/drawing/2010/main" xmlns:p14="http://schemas.microsoft.com/office/powerpoint/2010/main" xmlns:a16="http://schemas.microsoft.com/office/drawing/2014/main" id="{A50BE950-ADB3-4D65-8B80-C425E230D424}"/>
              </a:ext>
            </a:extLst>
          </p:cNvPr>
          <p:cNvCxnSpPr>
            <a:cxnSpLocks/>
          </p:cNvCxnSpPr>
          <p:nvPr/>
        </p:nvCxnSpPr>
        <p:spPr>
          <a:xfrm>
            <a:off x="4340448" y="2525545"/>
            <a:ext cx="536576" cy="152400"/>
          </a:xfrm>
          <a:prstGeom prst="line">
            <a:avLst/>
          </a:prstGeom>
          <a:noFill/>
          <a:ln w="6350" cap="flat" cmpd="sng" algn="ctr">
            <a:solidFill>
              <a:sysClr val="windowText" lastClr="000000"/>
            </a:solidFill>
            <a:prstDash val="solid"/>
            <a:miter lim="800000"/>
          </a:ln>
          <a:effectLst/>
        </p:spPr>
      </p:cxnSp>
      <p:sp>
        <p:nvSpPr>
          <p:cNvPr id="37" name="文本框 20">
            <a:extLst>
              <a:ext uri="{FF2B5EF4-FFF2-40B4-BE49-F238E27FC236}">
                <a16:creationId xmlns="" xmlns:a14="http://schemas.microsoft.com/office/drawing/2010/main" xmlns:p14="http://schemas.microsoft.com/office/powerpoint/2010/main" xmlns:a16="http://schemas.microsoft.com/office/drawing/2014/main" id="{82157445-3454-4B6D-98EB-833D84440C2A}"/>
              </a:ext>
            </a:extLst>
          </p:cNvPr>
          <p:cNvSpPr txBox="1"/>
          <p:nvPr/>
        </p:nvSpPr>
        <p:spPr>
          <a:xfrm>
            <a:off x="4385335" y="2032047"/>
            <a:ext cx="491689" cy="584775"/>
          </a:xfrm>
          <a:prstGeom prst="rect">
            <a:avLst/>
          </a:prstGeom>
          <a:noFill/>
        </p:spPr>
        <p:txBody>
          <a:bodyPr wrap="square" rtlCol="0">
            <a:spAutoFit/>
          </a:bodyPr>
          <a:lstStyle/>
          <a:p>
            <a:pPr algn="ctr" defTabSz="914400"/>
            <a:r>
              <a:rPr lang="zh-CN" altLang="en-US" sz="3200" dirty="0">
                <a:solidFill>
                  <a:prstClr val="black">
                    <a:lumMod val="65000"/>
                    <a:lumOff val="35000"/>
                  </a:prstClr>
                </a:solidFill>
                <a:latin typeface="仓耳青禾体-谷力 W05" panose="02020400000000000000" pitchFamily="18" charset="-122"/>
                <a:ea typeface="仓耳青禾体-谷力 W05" panose="02020400000000000000" pitchFamily="18" charset="-122"/>
              </a:rPr>
              <a:t>万</a:t>
            </a:r>
          </a:p>
        </p:txBody>
      </p:sp>
      <p:cxnSp>
        <p:nvCxnSpPr>
          <p:cNvPr id="38" name="直接连接符 37">
            <a:extLst>
              <a:ext uri="{FF2B5EF4-FFF2-40B4-BE49-F238E27FC236}">
                <a16:creationId xmlns="" xmlns:a14="http://schemas.microsoft.com/office/drawing/2010/main" xmlns:p14="http://schemas.microsoft.com/office/powerpoint/2010/main" xmlns:a16="http://schemas.microsoft.com/office/drawing/2014/main" id="{4C314B75-799D-45A7-8BA9-B8D1B24464A9}"/>
              </a:ext>
            </a:extLst>
          </p:cNvPr>
          <p:cNvCxnSpPr>
            <a:cxnSpLocks/>
          </p:cNvCxnSpPr>
          <p:nvPr/>
        </p:nvCxnSpPr>
        <p:spPr>
          <a:xfrm>
            <a:off x="4340448" y="3211873"/>
            <a:ext cx="536576" cy="152400"/>
          </a:xfrm>
          <a:prstGeom prst="line">
            <a:avLst/>
          </a:prstGeom>
          <a:noFill/>
          <a:ln w="6350" cap="flat" cmpd="sng" algn="ctr">
            <a:solidFill>
              <a:sysClr val="windowText" lastClr="000000"/>
            </a:solidFill>
            <a:prstDash val="solid"/>
            <a:miter lim="800000"/>
          </a:ln>
          <a:effectLst/>
        </p:spPr>
      </p:cxnSp>
      <p:sp>
        <p:nvSpPr>
          <p:cNvPr id="39" name="文本框 22">
            <a:extLst>
              <a:ext uri="{FF2B5EF4-FFF2-40B4-BE49-F238E27FC236}">
                <a16:creationId xmlns="" xmlns:a14="http://schemas.microsoft.com/office/drawing/2010/main" xmlns:p14="http://schemas.microsoft.com/office/powerpoint/2010/main" xmlns:a16="http://schemas.microsoft.com/office/drawing/2014/main" id="{73E83BE7-636C-479E-9CCC-725F888D1DAD}"/>
              </a:ext>
            </a:extLst>
          </p:cNvPr>
          <p:cNvSpPr txBox="1"/>
          <p:nvPr/>
        </p:nvSpPr>
        <p:spPr>
          <a:xfrm>
            <a:off x="4385335" y="2718375"/>
            <a:ext cx="491689" cy="584775"/>
          </a:xfrm>
          <a:prstGeom prst="rect">
            <a:avLst/>
          </a:prstGeom>
          <a:noFill/>
        </p:spPr>
        <p:txBody>
          <a:bodyPr wrap="square" rtlCol="0">
            <a:spAutoFit/>
          </a:bodyPr>
          <a:lstStyle/>
          <a:p>
            <a:pPr algn="ctr" defTabSz="914400"/>
            <a:r>
              <a:rPr lang="zh-CN" altLang="en-US" sz="3200" dirty="0">
                <a:solidFill>
                  <a:prstClr val="black">
                    <a:lumMod val="65000"/>
                    <a:lumOff val="35000"/>
                  </a:prstClr>
                </a:solidFill>
                <a:latin typeface="仓耳青禾体-谷力 W05" panose="02020400000000000000" pitchFamily="18" charset="-122"/>
                <a:ea typeface="仓耳青禾体-谷力 W05" panose="02020400000000000000" pitchFamily="18" charset="-122"/>
              </a:rPr>
              <a:t>事</a:t>
            </a:r>
          </a:p>
        </p:txBody>
      </p:sp>
      <p:cxnSp>
        <p:nvCxnSpPr>
          <p:cNvPr id="40" name="直接连接符 39">
            <a:extLst>
              <a:ext uri="{FF2B5EF4-FFF2-40B4-BE49-F238E27FC236}">
                <a16:creationId xmlns="" xmlns:a14="http://schemas.microsoft.com/office/drawing/2010/main" xmlns:p14="http://schemas.microsoft.com/office/powerpoint/2010/main" xmlns:a16="http://schemas.microsoft.com/office/drawing/2014/main" id="{4A0C08A7-D322-494B-A9BC-6E41FB831651}"/>
              </a:ext>
            </a:extLst>
          </p:cNvPr>
          <p:cNvCxnSpPr>
            <a:cxnSpLocks/>
          </p:cNvCxnSpPr>
          <p:nvPr/>
        </p:nvCxnSpPr>
        <p:spPr>
          <a:xfrm>
            <a:off x="4340448" y="3898201"/>
            <a:ext cx="536576" cy="152400"/>
          </a:xfrm>
          <a:prstGeom prst="line">
            <a:avLst/>
          </a:prstGeom>
          <a:noFill/>
          <a:ln w="6350" cap="flat" cmpd="sng" algn="ctr">
            <a:solidFill>
              <a:sysClr val="windowText" lastClr="000000"/>
            </a:solidFill>
            <a:prstDash val="solid"/>
            <a:miter lim="800000"/>
          </a:ln>
          <a:effectLst/>
        </p:spPr>
      </p:cxnSp>
      <p:sp>
        <p:nvSpPr>
          <p:cNvPr id="41" name="文本框 24">
            <a:extLst>
              <a:ext uri="{FF2B5EF4-FFF2-40B4-BE49-F238E27FC236}">
                <a16:creationId xmlns="" xmlns:a14="http://schemas.microsoft.com/office/drawing/2010/main" xmlns:p14="http://schemas.microsoft.com/office/powerpoint/2010/main" xmlns:a16="http://schemas.microsoft.com/office/drawing/2014/main" id="{41FEC6FD-FB56-4B55-8E18-8F5CA9E31A40}"/>
              </a:ext>
            </a:extLst>
          </p:cNvPr>
          <p:cNvSpPr txBox="1"/>
          <p:nvPr/>
        </p:nvSpPr>
        <p:spPr>
          <a:xfrm>
            <a:off x="4385335" y="3404703"/>
            <a:ext cx="491689" cy="584775"/>
          </a:xfrm>
          <a:prstGeom prst="rect">
            <a:avLst/>
          </a:prstGeom>
          <a:noFill/>
        </p:spPr>
        <p:txBody>
          <a:bodyPr wrap="square" rtlCol="0">
            <a:spAutoFit/>
          </a:bodyPr>
          <a:lstStyle/>
          <a:p>
            <a:pPr algn="ctr" defTabSz="914400"/>
            <a:r>
              <a:rPr lang="zh-CN" altLang="en-US" sz="3200" dirty="0">
                <a:solidFill>
                  <a:prstClr val="black">
                    <a:lumMod val="65000"/>
                    <a:lumOff val="35000"/>
                  </a:prstClr>
                </a:solidFill>
                <a:latin typeface="仓耳青禾体-谷力 W05" panose="02020400000000000000" pitchFamily="18" charset="-122"/>
                <a:ea typeface="仓耳青禾体-谷力 W05" panose="02020400000000000000" pitchFamily="18" charset="-122"/>
              </a:rPr>
              <a:t>如</a:t>
            </a:r>
          </a:p>
        </p:txBody>
      </p:sp>
      <p:sp>
        <p:nvSpPr>
          <p:cNvPr id="42" name="文本框 25">
            <a:extLst>
              <a:ext uri="{FF2B5EF4-FFF2-40B4-BE49-F238E27FC236}">
                <a16:creationId xmlns="" xmlns:a14="http://schemas.microsoft.com/office/drawing/2010/main" xmlns:p14="http://schemas.microsoft.com/office/powerpoint/2010/main" xmlns:a16="http://schemas.microsoft.com/office/drawing/2014/main" id="{40A5EC03-C445-4D7A-843F-B87C3B8AE06E}"/>
              </a:ext>
            </a:extLst>
          </p:cNvPr>
          <p:cNvSpPr txBox="1"/>
          <p:nvPr/>
        </p:nvSpPr>
        <p:spPr>
          <a:xfrm>
            <a:off x="4385335" y="4091032"/>
            <a:ext cx="491689" cy="584775"/>
          </a:xfrm>
          <a:prstGeom prst="rect">
            <a:avLst/>
          </a:prstGeom>
          <a:noFill/>
        </p:spPr>
        <p:txBody>
          <a:bodyPr wrap="square" rtlCol="0">
            <a:spAutoFit/>
          </a:bodyPr>
          <a:lstStyle/>
          <a:p>
            <a:pPr algn="ctr" defTabSz="914400"/>
            <a:r>
              <a:rPr lang="zh-CN" altLang="en-US" sz="3200" dirty="0">
                <a:solidFill>
                  <a:prstClr val="black">
                    <a:lumMod val="65000"/>
                    <a:lumOff val="35000"/>
                  </a:prstClr>
                </a:solidFill>
                <a:latin typeface="仓耳青禾体-谷力 W05" panose="02020400000000000000" pitchFamily="18" charset="-122"/>
                <a:ea typeface="仓耳青禾体-谷力 W05" panose="02020400000000000000" pitchFamily="18" charset="-122"/>
              </a:rPr>
              <a:t>意</a:t>
            </a:r>
          </a:p>
        </p:txBody>
      </p:sp>
      <p:cxnSp>
        <p:nvCxnSpPr>
          <p:cNvPr id="43" name="直接连接符 42">
            <a:extLst>
              <a:ext uri="{FF2B5EF4-FFF2-40B4-BE49-F238E27FC236}">
                <a16:creationId xmlns="" xmlns:a14="http://schemas.microsoft.com/office/drawing/2010/main" xmlns:p14="http://schemas.microsoft.com/office/powerpoint/2010/main" xmlns:a16="http://schemas.microsoft.com/office/drawing/2014/main" id="{3B874044-1DA0-4FB8-9E84-782C9862DE62}"/>
              </a:ext>
            </a:extLst>
          </p:cNvPr>
          <p:cNvCxnSpPr/>
          <p:nvPr/>
        </p:nvCxnSpPr>
        <p:spPr>
          <a:xfrm>
            <a:off x="5026166" y="1829677"/>
            <a:ext cx="0" cy="3150052"/>
          </a:xfrm>
          <a:prstGeom prst="line">
            <a:avLst/>
          </a:prstGeom>
          <a:noFill/>
          <a:ln w="6350" cap="flat" cmpd="sng" algn="ctr">
            <a:solidFill>
              <a:sysClr val="windowText" lastClr="000000"/>
            </a:solidFill>
            <a:prstDash val="solid"/>
            <a:miter lim="800000"/>
          </a:ln>
          <a:effectLst/>
        </p:spPr>
      </p:cxnSp>
      <p:sp>
        <p:nvSpPr>
          <p:cNvPr id="44" name="文本框 27">
            <a:extLst>
              <a:ext uri="{FF2B5EF4-FFF2-40B4-BE49-F238E27FC236}">
                <a16:creationId xmlns="" xmlns:a14="http://schemas.microsoft.com/office/drawing/2010/main" xmlns:p14="http://schemas.microsoft.com/office/powerpoint/2010/main" xmlns:a16="http://schemas.microsoft.com/office/drawing/2014/main" id="{0AAEFCDF-7786-4A10-8368-81217BF32196}"/>
              </a:ext>
            </a:extLst>
          </p:cNvPr>
          <p:cNvSpPr txBox="1"/>
          <p:nvPr/>
        </p:nvSpPr>
        <p:spPr>
          <a:xfrm>
            <a:off x="5253720" y="1793393"/>
            <a:ext cx="877163" cy="3150052"/>
          </a:xfrm>
          <a:prstGeom prst="rect">
            <a:avLst/>
          </a:prstGeom>
          <a:noFill/>
        </p:spPr>
        <p:txBody>
          <a:bodyPr vert="eaVert" wrap="square" rtlCol="0">
            <a:spAutoFit/>
          </a:bodyPr>
          <a:lstStyle/>
          <a:p>
            <a:pPr defTabSz="914400">
              <a:lnSpc>
                <a:spcPts val="1800"/>
              </a:lnSpc>
            </a:pPr>
            <a:r>
              <a:rPr lang="zh-CN" altLang="en-US" sz="1400" spc="200" dirty="0">
                <a:solidFill>
                  <a:prstClr val="black">
                    <a:lumMod val="65000"/>
                    <a:lumOff val="35000"/>
                  </a:prstClr>
                </a:solidFill>
                <a:latin typeface="三极极黑简体" panose="00000505000000000000" pitchFamily="2" charset="-122"/>
                <a:ea typeface="三极极黑简体" panose="00000505000000000000" pitchFamily="2" charset="-122"/>
              </a:rPr>
              <a:t>单击此处添加标题内容，内容要与标题相符，并且需要注意字体大小以及字号问题。</a:t>
            </a:r>
          </a:p>
        </p:txBody>
      </p:sp>
      <p:pic>
        <p:nvPicPr>
          <p:cNvPr id="45" name="图片 44">
            <a:extLst>
              <a:ext uri="{FF2B5EF4-FFF2-40B4-BE49-F238E27FC236}">
                <a16:creationId xmlns="" xmlns:a14="http://schemas.microsoft.com/office/drawing/2010/main" xmlns:p14="http://schemas.microsoft.com/office/powerpoint/2010/main" xmlns:a16="http://schemas.microsoft.com/office/drawing/2014/main" id="{F41EDE91-026B-4864-AEE9-9206F708164A}"/>
              </a:ext>
            </a:extLst>
          </p:cNvPr>
          <p:cNvPicPr>
            <a:picLocks noChangeAspect="1"/>
          </p:cNvPicPr>
          <p:nvPr/>
        </p:nvPicPr>
        <p:blipFill rotWithShape="1">
          <a:blip r:embed="rId4" cstate="print">
            <a:extLst>
              <a:ext uri="{28A0092B-C50C-407E-A947-70E740481C1C}">
                <a14:useLocalDpi xmlns:a14="http://schemas.microsoft.com/office/drawing/2010/main" xmlns="" val="0"/>
              </a:ext>
            </a:extLst>
          </a:blip>
          <a:srcRect l="75799" t="31612" r="-4690" b="35251"/>
          <a:stretch/>
        </p:blipFill>
        <p:spPr>
          <a:xfrm>
            <a:off x="3670867" y="4543542"/>
            <a:ext cx="674321" cy="584775"/>
          </a:xfrm>
          <a:prstGeom prst="rect">
            <a:avLst/>
          </a:prstGeom>
        </p:spPr>
      </p:pic>
      <p:pic>
        <p:nvPicPr>
          <p:cNvPr id="46" name="图片 45">
            <a:extLst>
              <a:ext uri="{FF2B5EF4-FFF2-40B4-BE49-F238E27FC236}">
                <a16:creationId xmlns="" xmlns:a14="http://schemas.microsoft.com/office/drawing/2010/main" xmlns:p14="http://schemas.microsoft.com/office/powerpoint/2010/main" xmlns:a16="http://schemas.microsoft.com/office/drawing/2014/main" id="{6B464B86-C99D-466D-8942-EB2716FFF841}"/>
              </a:ext>
            </a:extLst>
          </p:cNvPr>
          <p:cNvPicPr>
            <a:picLocks noChangeAspect="1"/>
          </p:cNvPicPr>
          <p:nvPr/>
        </p:nvPicPr>
        <p:blipFill rotWithShape="1">
          <a:blip r:embed="rId5" cstate="print">
            <a:extLst>
              <a:ext uri="{28A0092B-C50C-407E-A947-70E740481C1C}">
                <a14:useLocalDpi xmlns:a14="http://schemas.microsoft.com/office/drawing/2010/main" xmlns="" val="0"/>
              </a:ext>
            </a:extLst>
          </a:blip>
          <a:srcRect l="8889" t="37639" r="53535" b="30139"/>
          <a:stretch/>
        </p:blipFill>
        <p:spPr>
          <a:xfrm>
            <a:off x="8883868" y="3704567"/>
            <a:ext cx="1088503" cy="678852"/>
          </a:xfrm>
          <a:prstGeom prst="rect">
            <a:avLst/>
          </a:prstGeom>
        </p:spPr>
      </p:pic>
      <p:pic>
        <p:nvPicPr>
          <p:cNvPr id="47" name="图片 46">
            <a:extLst>
              <a:ext uri="{FF2B5EF4-FFF2-40B4-BE49-F238E27FC236}">
                <a16:creationId xmlns="" xmlns:a14="http://schemas.microsoft.com/office/drawing/2010/main" xmlns:p14="http://schemas.microsoft.com/office/powerpoint/2010/main" xmlns:a16="http://schemas.microsoft.com/office/drawing/2014/main" id="{43804092-761D-4D41-8F8E-54F10A8D08F0}"/>
              </a:ext>
            </a:extLst>
          </p:cNvPr>
          <p:cNvPicPr>
            <a:picLocks noChangeAspect="1"/>
          </p:cNvPicPr>
          <p:nvPr/>
        </p:nvPicPr>
        <p:blipFill rotWithShape="1">
          <a:blip r:embed="rId6" cstate="print">
            <a:extLst>
              <a:ext uri="{28A0092B-C50C-407E-A947-70E740481C1C}">
                <a14:useLocalDpi xmlns:a14="http://schemas.microsoft.com/office/drawing/2010/main" xmlns="" val="0"/>
              </a:ext>
            </a:extLst>
          </a:blip>
          <a:srcRect l="8889" t="37639" r="53535" b="30139"/>
          <a:stretch/>
        </p:blipFill>
        <p:spPr>
          <a:xfrm>
            <a:off x="7215442" y="4640303"/>
            <a:ext cx="772441" cy="481738"/>
          </a:xfrm>
          <a:prstGeom prst="rect">
            <a:avLst/>
          </a:prstGeom>
        </p:spPr>
      </p:pic>
    </p:spTree>
    <p:extLst>
      <p:ext uri="{BB962C8B-B14F-4D97-AF65-F5344CB8AC3E}">
        <p14:creationId xmlns:p14="http://schemas.microsoft.com/office/powerpoint/2010/main" xmlns="" val="29584000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wipe(right)">
                                      <p:cBhvr>
                                        <p:cTn id="7" dur="500"/>
                                        <p:tgtEl>
                                          <p:spTgt spid="26"/>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2" fill="hold" nodeType="clickEffect">
                                  <p:stCondLst>
                                    <p:cond delay="0"/>
                                  </p:stCondLst>
                                  <p:childTnLst>
                                    <p:set>
                                      <p:cBhvr>
                                        <p:cTn id="11" dur="1" fill="hold">
                                          <p:stCondLst>
                                            <p:cond delay="0"/>
                                          </p:stCondLst>
                                        </p:cTn>
                                        <p:tgtEl>
                                          <p:spTgt spid="46"/>
                                        </p:tgtEl>
                                        <p:attrNameLst>
                                          <p:attrName>style.visibility</p:attrName>
                                        </p:attrNameLst>
                                      </p:cBhvr>
                                      <p:to>
                                        <p:strVal val="visible"/>
                                      </p:to>
                                    </p:set>
                                    <p:anim calcmode="lin" valueType="num">
                                      <p:cBhvr additive="base">
                                        <p:cTn id="12" dur="500"/>
                                        <p:tgtEl>
                                          <p:spTgt spid="46"/>
                                        </p:tgtEl>
                                        <p:attrNameLst>
                                          <p:attrName>ppt_x</p:attrName>
                                        </p:attrNameLst>
                                      </p:cBhvr>
                                      <p:tavLst>
                                        <p:tav tm="0">
                                          <p:val>
                                            <p:strVal val="#ppt_x+#ppt_w*1.125000"/>
                                          </p:val>
                                        </p:tav>
                                        <p:tav tm="100000">
                                          <p:val>
                                            <p:strVal val="#ppt_x"/>
                                          </p:val>
                                        </p:tav>
                                      </p:tavLst>
                                    </p:anim>
                                    <p:animEffect transition="in" filter="wipe(left)">
                                      <p:cBhvr>
                                        <p:cTn id="13" dur="500"/>
                                        <p:tgtEl>
                                          <p:spTgt spid="46"/>
                                        </p:tgtEl>
                                      </p:cBhvr>
                                    </p:animEffect>
                                  </p:childTnLst>
                                </p:cTn>
                              </p:par>
                              <p:par>
                                <p:cTn id="14" presetID="12" presetClass="entr" presetSubtype="2" fill="hold" nodeType="withEffect">
                                  <p:stCondLst>
                                    <p:cond delay="0"/>
                                  </p:stCondLst>
                                  <p:childTnLst>
                                    <p:set>
                                      <p:cBhvr>
                                        <p:cTn id="15" dur="1" fill="hold">
                                          <p:stCondLst>
                                            <p:cond delay="0"/>
                                          </p:stCondLst>
                                        </p:cTn>
                                        <p:tgtEl>
                                          <p:spTgt spid="47"/>
                                        </p:tgtEl>
                                        <p:attrNameLst>
                                          <p:attrName>style.visibility</p:attrName>
                                        </p:attrNameLst>
                                      </p:cBhvr>
                                      <p:to>
                                        <p:strVal val="visible"/>
                                      </p:to>
                                    </p:set>
                                    <p:anim calcmode="lin" valueType="num">
                                      <p:cBhvr additive="base">
                                        <p:cTn id="16" dur="500"/>
                                        <p:tgtEl>
                                          <p:spTgt spid="47"/>
                                        </p:tgtEl>
                                        <p:attrNameLst>
                                          <p:attrName>ppt_x</p:attrName>
                                        </p:attrNameLst>
                                      </p:cBhvr>
                                      <p:tavLst>
                                        <p:tav tm="0">
                                          <p:val>
                                            <p:strVal val="#ppt_x+#ppt_w*1.125000"/>
                                          </p:val>
                                        </p:tav>
                                        <p:tav tm="100000">
                                          <p:val>
                                            <p:strVal val="#ppt_x"/>
                                          </p:val>
                                        </p:tav>
                                      </p:tavLst>
                                    </p:anim>
                                    <p:animEffect transition="in" filter="wipe(left)">
                                      <p:cBhvr>
                                        <p:cTn id="17" dur="500"/>
                                        <p:tgtEl>
                                          <p:spTgt spid="47"/>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36"/>
                                        </p:tgtEl>
                                        <p:attrNameLst>
                                          <p:attrName>style.visibility</p:attrName>
                                        </p:attrNameLst>
                                      </p:cBhvr>
                                      <p:to>
                                        <p:strVal val="visible"/>
                                      </p:to>
                                    </p:set>
                                    <p:animEffect transition="in" filter="wipe(left)">
                                      <p:cBhvr>
                                        <p:cTn id="22" dur="500"/>
                                        <p:tgtEl>
                                          <p:spTgt spid="36"/>
                                        </p:tgtEl>
                                      </p:cBhvr>
                                    </p:animEffect>
                                  </p:childTnLst>
                                </p:cTn>
                              </p:par>
                              <p:par>
                                <p:cTn id="23" presetID="22" presetClass="entr" presetSubtype="8" fill="hold" nodeType="withEffect">
                                  <p:stCondLst>
                                    <p:cond delay="0"/>
                                  </p:stCondLst>
                                  <p:childTnLst>
                                    <p:set>
                                      <p:cBhvr>
                                        <p:cTn id="24" dur="1" fill="hold">
                                          <p:stCondLst>
                                            <p:cond delay="0"/>
                                          </p:stCondLst>
                                        </p:cTn>
                                        <p:tgtEl>
                                          <p:spTgt spid="38"/>
                                        </p:tgtEl>
                                        <p:attrNameLst>
                                          <p:attrName>style.visibility</p:attrName>
                                        </p:attrNameLst>
                                      </p:cBhvr>
                                      <p:to>
                                        <p:strVal val="visible"/>
                                      </p:to>
                                    </p:set>
                                    <p:animEffect transition="in" filter="wipe(left)">
                                      <p:cBhvr>
                                        <p:cTn id="25" dur="500"/>
                                        <p:tgtEl>
                                          <p:spTgt spid="38"/>
                                        </p:tgtEl>
                                      </p:cBhvr>
                                    </p:animEffect>
                                  </p:childTnLst>
                                </p:cTn>
                              </p:par>
                              <p:par>
                                <p:cTn id="26" presetID="22" presetClass="entr" presetSubtype="8" fill="hold" nodeType="withEffect">
                                  <p:stCondLst>
                                    <p:cond delay="0"/>
                                  </p:stCondLst>
                                  <p:childTnLst>
                                    <p:set>
                                      <p:cBhvr>
                                        <p:cTn id="27" dur="1" fill="hold">
                                          <p:stCondLst>
                                            <p:cond delay="0"/>
                                          </p:stCondLst>
                                        </p:cTn>
                                        <p:tgtEl>
                                          <p:spTgt spid="40"/>
                                        </p:tgtEl>
                                        <p:attrNameLst>
                                          <p:attrName>style.visibility</p:attrName>
                                        </p:attrNameLst>
                                      </p:cBhvr>
                                      <p:to>
                                        <p:strVal val="visible"/>
                                      </p:to>
                                    </p:set>
                                    <p:animEffect transition="in" filter="wipe(left)">
                                      <p:cBhvr>
                                        <p:cTn id="28" dur="500"/>
                                        <p:tgtEl>
                                          <p:spTgt spid="40"/>
                                        </p:tgtEl>
                                      </p:cBhvr>
                                    </p:animEffect>
                                  </p:childTnLst>
                                </p:cTn>
                              </p:par>
                            </p:childTnLst>
                          </p:cTn>
                        </p:par>
                      </p:childTnLst>
                    </p:cTn>
                  </p:par>
                  <p:par>
                    <p:cTn id="29" fill="hold">
                      <p:stCondLst>
                        <p:cond delay="indefinite"/>
                      </p:stCondLst>
                      <p:childTnLst>
                        <p:par>
                          <p:cTn id="30" fill="hold">
                            <p:stCondLst>
                              <p:cond delay="0"/>
                            </p:stCondLst>
                            <p:childTnLst>
                              <p:par>
                                <p:cTn id="31" presetID="31" presetClass="entr" presetSubtype="0" fill="hold" grpId="0" nodeType="clickEffect">
                                  <p:stCondLst>
                                    <p:cond delay="0"/>
                                  </p:stCondLst>
                                  <p:childTnLst>
                                    <p:set>
                                      <p:cBhvr>
                                        <p:cTn id="32" dur="1" fill="hold">
                                          <p:stCondLst>
                                            <p:cond delay="0"/>
                                          </p:stCondLst>
                                        </p:cTn>
                                        <p:tgtEl>
                                          <p:spTgt spid="37"/>
                                        </p:tgtEl>
                                        <p:attrNameLst>
                                          <p:attrName>style.visibility</p:attrName>
                                        </p:attrNameLst>
                                      </p:cBhvr>
                                      <p:to>
                                        <p:strVal val="visible"/>
                                      </p:to>
                                    </p:set>
                                    <p:anim calcmode="lin" valueType="num">
                                      <p:cBhvr>
                                        <p:cTn id="33" dur="1000" fill="hold"/>
                                        <p:tgtEl>
                                          <p:spTgt spid="37"/>
                                        </p:tgtEl>
                                        <p:attrNameLst>
                                          <p:attrName>ppt_w</p:attrName>
                                        </p:attrNameLst>
                                      </p:cBhvr>
                                      <p:tavLst>
                                        <p:tav tm="0">
                                          <p:val>
                                            <p:fltVal val="0"/>
                                          </p:val>
                                        </p:tav>
                                        <p:tav tm="100000">
                                          <p:val>
                                            <p:strVal val="#ppt_w"/>
                                          </p:val>
                                        </p:tav>
                                      </p:tavLst>
                                    </p:anim>
                                    <p:anim calcmode="lin" valueType="num">
                                      <p:cBhvr>
                                        <p:cTn id="34" dur="1000" fill="hold"/>
                                        <p:tgtEl>
                                          <p:spTgt spid="37"/>
                                        </p:tgtEl>
                                        <p:attrNameLst>
                                          <p:attrName>ppt_h</p:attrName>
                                        </p:attrNameLst>
                                      </p:cBhvr>
                                      <p:tavLst>
                                        <p:tav tm="0">
                                          <p:val>
                                            <p:fltVal val="0"/>
                                          </p:val>
                                        </p:tav>
                                        <p:tav tm="100000">
                                          <p:val>
                                            <p:strVal val="#ppt_h"/>
                                          </p:val>
                                        </p:tav>
                                      </p:tavLst>
                                    </p:anim>
                                    <p:anim calcmode="lin" valueType="num">
                                      <p:cBhvr>
                                        <p:cTn id="35" dur="1000" fill="hold"/>
                                        <p:tgtEl>
                                          <p:spTgt spid="37"/>
                                        </p:tgtEl>
                                        <p:attrNameLst>
                                          <p:attrName>style.rotation</p:attrName>
                                        </p:attrNameLst>
                                      </p:cBhvr>
                                      <p:tavLst>
                                        <p:tav tm="0">
                                          <p:val>
                                            <p:fltVal val="90"/>
                                          </p:val>
                                        </p:tav>
                                        <p:tav tm="100000">
                                          <p:val>
                                            <p:fltVal val="0"/>
                                          </p:val>
                                        </p:tav>
                                      </p:tavLst>
                                    </p:anim>
                                    <p:animEffect transition="in" filter="fade">
                                      <p:cBhvr>
                                        <p:cTn id="36" dur="1000"/>
                                        <p:tgtEl>
                                          <p:spTgt spid="37"/>
                                        </p:tgtEl>
                                      </p:cBhvr>
                                    </p:animEffect>
                                  </p:childTnLst>
                                </p:cTn>
                              </p:par>
                              <p:par>
                                <p:cTn id="37" presetID="31" presetClass="entr" presetSubtype="0" fill="hold" grpId="0" nodeType="withEffect">
                                  <p:stCondLst>
                                    <p:cond delay="0"/>
                                  </p:stCondLst>
                                  <p:childTnLst>
                                    <p:set>
                                      <p:cBhvr>
                                        <p:cTn id="38" dur="1" fill="hold">
                                          <p:stCondLst>
                                            <p:cond delay="0"/>
                                          </p:stCondLst>
                                        </p:cTn>
                                        <p:tgtEl>
                                          <p:spTgt spid="39"/>
                                        </p:tgtEl>
                                        <p:attrNameLst>
                                          <p:attrName>style.visibility</p:attrName>
                                        </p:attrNameLst>
                                      </p:cBhvr>
                                      <p:to>
                                        <p:strVal val="visible"/>
                                      </p:to>
                                    </p:set>
                                    <p:anim calcmode="lin" valueType="num">
                                      <p:cBhvr>
                                        <p:cTn id="39" dur="1000" fill="hold"/>
                                        <p:tgtEl>
                                          <p:spTgt spid="39"/>
                                        </p:tgtEl>
                                        <p:attrNameLst>
                                          <p:attrName>ppt_w</p:attrName>
                                        </p:attrNameLst>
                                      </p:cBhvr>
                                      <p:tavLst>
                                        <p:tav tm="0">
                                          <p:val>
                                            <p:fltVal val="0"/>
                                          </p:val>
                                        </p:tav>
                                        <p:tav tm="100000">
                                          <p:val>
                                            <p:strVal val="#ppt_w"/>
                                          </p:val>
                                        </p:tav>
                                      </p:tavLst>
                                    </p:anim>
                                    <p:anim calcmode="lin" valueType="num">
                                      <p:cBhvr>
                                        <p:cTn id="40" dur="1000" fill="hold"/>
                                        <p:tgtEl>
                                          <p:spTgt spid="39"/>
                                        </p:tgtEl>
                                        <p:attrNameLst>
                                          <p:attrName>ppt_h</p:attrName>
                                        </p:attrNameLst>
                                      </p:cBhvr>
                                      <p:tavLst>
                                        <p:tav tm="0">
                                          <p:val>
                                            <p:fltVal val="0"/>
                                          </p:val>
                                        </p:tav>
                                        <p:tav tm="100000">
                                          <p:val>
                                            <p:strVal val="#ppt_h"/>
                                          </p:val>
                                        </p:tav>
                                      </p:tavLst>
                                    </p:anim>
                                    <p:anim calcmode="lin" valueType="num">
                                      <p:cBhvr>
                                        <p:cTn id="41" dur="1000" fill="hold"/>
                                        <p:tgtEl>
                                          <p:spTgt spid="39"/>
                                        </p:tgtEl>
                                        <p:attrNameLst>
                                          <p:attrName>style.rotation</p:attrName>
                                        </p:attrNameLst>
                                      </p:cBhvr>
                                      <p:tavLst>
                                        <p:tav tm="0">
                                          <p:val>
                                            <p:fltVal val="90"/>
                                          </p:val>
                                        </p:tav>
                                        <p:tav tm="100000">
                                          <p:val>
                                            <p:fltVal val="0"/>
                                          </p:val>
                                        </p:tav>
                                      </p:tavLst>
                                    </p:anim>
                                    <p:animEffect transition="in" filter="fade">
                                      <p:cBhvr>
                                        <p:cTn id="42" dur="1000"/>
                                        <p:tgtEl>
                                          <p:spTgt spid="39"/>
                                        </p:tgtEl>
                                      </p:cBhvr>
                                    </p:animEffect>
                                  </p:childTnLst>
                                </p:cTn>
                              </p:par>
                              <p:par>
                                <p:cTn id="43" presetID="31" presetClass="entr" presetSubtype="0" fill="hold" grpId="0" nodeType="withEffect">
                                  <p:stCondLst>
                                    <p:cond delay="0"/>
                                  </p:stCondLst>
                                  <p:childTnLst>
                                    <p:set>
                                      <p:cBhvr>
                                        <p:cTn id="44" dur="1" fill="hold">
                                          <p:stCondLst>
                                            <p:cond delay="0"/>
                                          </p:stCondLst>
                                        </p:cTn>
                                        <p:tgtEl>
                                          <p:spTgt spid="41"/>
                                        </p:tgtEl>
                                        <p:attrNameLst>
                                          <p:attrName>style.visibility</p:attrName>
                                        </p:attrNameLst>
                                      </p:cBhvr>
                                      <p:to>
                                        <p:strVal val="visible"/>
                                      </p:to>
                                    </p:set>
                                    <p:anim calcmode="lin" valueType="num">
                                      <p:cBhvr>
                                        <p:cTn id="45" dur="1000" fill="hold"/>
                                        <p:tgtEl>
                                          <p:spTgt spid="41"/>
                                        </p:tgtEl>
                                        <p:attrNameLst>
                                          <p:attrName>ppt_w</p:attrName>
                                        </p:attrNameLst>
                                      </p:cBhvr>
                                      <p:tavLst>
                                        <p:tav tm="0">
                                          <p:val>
                                            <p:fltVal val="0"/>
                                          </p:val>
                                        </p:tav>
                                        <p:tav tm="100000">
                                          <p:val>
                                            <p:strVal val="#ppt_w"/>
                                          </p:val>
                                        </p:tav>
                                      </p:tavLst>
                                    </p:anim>
                                    <p:anim calcmode="lin" valueType="num">
                                      <p:cBhvr>
                                        <p:cTn id="46" dur="1000" fill="hold"/>
                                        <p:tgtEl>
                                          <p:spTgt spid="41"/>
                                        </p:tgtEl>
                                        <p:attrNameLst>
                                          <p:attrName>ppt_h</p:attrName>
                                        </p:attrNameLst>
                                      </p:cBhvr>
                                      <p:tavLst>
                                        <p:tav tm="0">
                                          <p:val>
                                            <p:fltVal val="0"/>
                                          </p:val>
                                        </p:tav>
                                        <p:tav tm="100000">
                                          <p:val>
                                            <p:strVal val="#ppt_h"/>
                                          </p:val>
                                        </p:tav>
                                      </p:tavLst>
                                    </p:anim>
                                    <p:anim calcmode="lin" valueType="num">
                                      <p:cBhvr>
                                        <p:cTn id="47" dur="1000" fill="hold"/>
                                        <p:tgtEl>
                                          <p:spTgt spid="41"/>
                                        </p:tgtEl>
                                        <p:attrNameLst>
                                          <p:attrName>style.rotation</p:attrName>
                                        </p:attrNameLst>
                                      </p:cBhvr>
                                      <p:tavLst>
                                        <p:tav tm="0">
                                          <p:val>
                                            <p:fltVal val="90"/>
                                          </p:val>
                                        </p:tav>
                                        <p:tav tm="100000">
                                          <p:val>
                                            <p:fltVal val="0"/>
                                          </p:val>
                                        </p:tav>
                                      </p:tavLst>
                                    </p:anim>
                                    <p:animEffect transition="in" filter="fade">
                                      <p:cBhvr>
                                        <p:cTn id="48" dur="1000"/>
                                        <p:tgtEl>
                                          <p:spTgt spid="41"/>
                                        </p:tgtEl>
                                      </p:cBhvr>
                                    </p:animEffect>
                                  </p:childTnLst>
                                </p:cTn>
                              </p:par>
                              <p:par>
                                <p:cTn id="49" presetID="31" presetClass="entr" presetSubtype="0" fill="hold" grpId="0" nodeType="withEffect">
                                  <p:stCondLst>
                                    <p:cond delay="0"/>
                                  </p:stCondLst>
                                  <p:childTnLst>
                                    <p:set>
                                      <p:cBhvr>
                                        <p:cTn id="50" dur="1" fill="hold">
                                          <p:stCondLst>
                                            <p:cond delay="0"/>
                                          </p:stCondLst>
                                        </p:cTn>
                                        <p:tgtEl>
                                          <p:spTgt spid="42"/>
                                        </p:tgtEl>
                                        <p:attrNameLst>
                                          <p:attrName>style.visibility</p:attrName>
                                        </p:attrNameLst>
                                      </p:cBhvr>
                                      <p:to>
                                        <p:strVal val="visible"/>
                                      </p:to>
                                    </p:set>
                                    <p:anim calcmode="lin" valueType="num">
                                      <p:cBhvr>
                                        <p:cTn id="51" dur="1000" fill="hold"/>
                                        <p:tgtEl>
                                          <p:spTgt spid="42"/>
                                        </p:tgtEl>
                                        <p:attrNameLst>
                                          <p:attrName>ppt_w</p:attrName>
                                        </p:attrNameLst>
                                      </p:cBhvr>
                                      <p:tavLst>
                                        <p:tav tm="0">
                                          <p:val>
                                            <p:fltVal val="0"/>
                                          </p:val>
                                        </p:tav>
                                        <p:tav tm="100000">
                                          <p:val>
                                            <p:strVal val="#ppt_w"/>
                                          </p:val>
                                        </p:tav>
                                      </p:tavLst>
                                    </p:anim>
                                    <p:anim calcmode="lin" valueType="num">
                                      <p:cBhvr>
                                        <p:cTn id="52" dur="1000" fill="hold"/>
                                        <p:tgtEl>
                                          <p:spTgt spid="42"/>
                                        </p:tgtEl>
                                        <p:attrNameLst>
                                          <p:attrName>ppt_h</p:attrName>
                                        </p:attrNameLst>
                                      </p:cBhvr>
                                      <p:tavLst>
                                        <p:tav tm="0">
                                          <p:val>
                                            <p:fltVal val="0"/>
                                          </p:val>
                                        </p:tav>
                                        <p:tav tm="100000">
                                          <p:val>
                                            <p:strVal val="#ppt_h"/>
                                          </p:val>
                                        </p:tav>
                                      </p:tavLst>
                                    </p:anim>
                                    <p:anim calcmode="lin" valueType="num">
                                      <p:cBhvr>
                                        <p:cTn id="53" dur="1000" fill="hold"/>
                                        <p:tgtEl>
                                          <p:spTgt spid="42"/>
                                        </p:tgtEl>
                                        <p:attrNameLst>
                                          <p:attrName>style.rotation</p:attrName>
                                        </p:attrNameLst>
                                      </p:cBhvr>
                                      <p:tavLst>
                                        <p:tav tm="0">
                                          <p:val>
                                            <p:fltVal val="90"/>
                                          </p:val>
                                        </p:tav>
                                        <p:tav tm="100000">
                                          <p:val>
                                            <p:fltVal val="0"/>
                                          </p:val>
                                        </p:tav>
                                      </p:tavLst>
                                    </p:anim>
                                    <p:animEffect transition="in" filter="fade">
                                      <p:cBhvr>
                                        <p:cTn id="54" dur="1000"/>
                                        <p:tgtEl>
                                          <p:spTgt spid="42"/>
                                        </p:tgtEl>
                                      </p:cBhvr>
                                    </p:animEffect>
                                  </p:childTnLst>
                                </p:cTn>
                              </p:par>
                            </p:childTnLst>
                          </p:cTn>
                        </p:par>
                      </p:childTnLst>
                    </p:cTn>
                  </p:par>
                  <p:par>
                    <p:cTn id="55" fill="hold">
                      <p:stCondLst>
                        <p:cond delay="indefinite"/>
                      </p:stCondLst>
                      <p:childTnLst>
                        <p:par>
                          <p:cTn id="56" fill="hold">
                            <p:stCondLst>
                              <p:cond delay="0"/>
                            </p:stCondLst>
                            <p:childTnLst>
                              <p:par>
                                <p:cTn id="57" presetID="22" presetClass="entr" presetSubtype="4" fill="hold" nodeType="clickEffect">
                                  <p:stCondLst>
                                    <p:cond delay="0"/>
                                  </p:stCondLst>
                                  <p:childTnLst>
                                    <p:set>
                                      <p:cBhvr>
                                        <p:cTn id="58" dur="1" fill="hold">
                                          <p:stCondLst>
                                            <p:cond delay="0"/>
                                          </p:stCondLst>
                                        </p:cTn>
                                        <p:tgtEl>
                                          <p:spTgt spid="43"/>
                                        </p:tgtEl>
                                        <p:attrNameLst>
                                          <p:attrName>style.visibility</p:attrName>
                                        </p:attrNameLst>
                                      </p:cBhvr>
                                      <p:to>
                                        <p:strVal val="visible"/>
                                      </p:to>
                                    </p:set>
                                    <p:animEffect transition="in" filter="wipe(down)">
                                      <p:cBhvr>
                                        <p:cTn id="59" dur="500"/>
                                        <p:tgtEl>
                                          <p:spTgt spid="43"/>
                                        </p:tgtEl>
                                      </p:cBhvr>
                                    </p:animEffect>
                                  </p:childTnLst>
                                </p:cTn>
                              </p:par>
                            </p:childTnLst>
                          </p:cTn>
                        </p:par>
                      </p:childTnLst>
                    </p:cTn>
                  </p:par>
                  <p:par>
                    <p:cTn id="60" fill="hold">
                      <p:stCondLst>
                        <p:cond delay="indefinite"/>
                      </p:stCondLst>
                      <p:childTnLst>
                        <p:par>
                          <p:cTn id="61" fill="hold">
                            <p:stCondLst>
                              <p:cond delay="0"/>
                            </p:stCondLst>
                            <p:childTnLst>
                              <p:par>
                                <p:cTn id="62" presetID="22" presetClass="entr" presetSubtype="1" fill="hold" grpId="0" nodeType="clickEffect">
                                  <p:stCondLst>
                                    <p:cond delay="0"/>
                                  </p:stCondLst>
                                  <p:childTnLst>
                                    <p:set>
                                      <p:cBhvr>
                                        <p:cTn id="63" dur="1" fill="hold">
                                          <p:stCondLst>
                                            <p:cond delay="0"/>
                                          </p:stCondLst>
                                        </p:cTn>
                                        <p:tgtEl>
                                          <p:spTgt spid="44"/>
                                        </p:tgtEl>
                                        <p:attrNameLst>
                                          <p:attrName>style.visibility</p:attrName>
                                        </p:attrNameLst>
                                      </p:cBhvr>
                                      <p:to>
                                        <p:strVal val="visible"/>
                                      </p:to>
                                    </p:set>
                                    <p:animEffect transition="in" filter="wipe(up)">
                                      <p:cBhvr>
                                        <p:cTn id="64" dur="500"/>
                                        <p:tgtEl>
                                          <p:spTgt spid="44"/>
                                        </p:tgtEl>
                                      </p:cBhvr>
                                    </p:animEffect>
                                  </p:childTnLst>
                                </p:cTn>
                              </p:par>
                            </p:childTnLst>
                          </p:cTn>
                        </p:par>
                      </p:childTnLst>
                    </p:cTn>
                  </p:par>
                  <p:par>
                    <p:cTn id="65" fill="hold">
                      <p:stCondLst>
                        <p:cond delay="indefinite"/>
                      </p:stCondLst>
                      <p:childTnLst>
                        <p:par>
                          <p:cTn id="66" fill="hold">
                            <p:stCondLst>
                              <p:cond delay="0"/>
                            </p:stCondLst>
                            <p:childTnLst>
                              <p:par>
                                <p:cTn id="67" presetID="53" presetClass="entr" presetSubtype="16" fill="hold" nodeType="clickEffect">
                                  <p:stCondLst>
                                    <p:cond delay="0"/>
                                  </p:stCondLst>
                                  <p:childTnLst>
                                    <p:set>
                                      <p:cBhvr>
                                        <p:cTn id="68" dur="1" fill="hold">
                                          <p:stCondLst>
                                            <p:cond delay="0"/>
                                          </p:stCondLst>
                                        </p:cTn>
                                        <p:tgtEl>
                                          <p:spTgt spid="45"/>
                                        </p:tgtEl>
                                        <p:attrNameLst>
                                          <p:attrName>style.visibility</p:attrName>
                                        </p:attrNameLst>
                                      </p:cBhvr>
                                      <p:to>
                                        <p:strVal val="visible"/>
                                      </p:to>
                                    </p:set>
                                    <p:anim calcmode="lin" valueType="num">
                                      <p:cBhvr>
                                        <p:cTn id="69" dur="500" fill="hold"/>
                                        <p:tgtEl>
                                          <p:spTgt spid="45"/>
                                        </p:tgtEl>
                                        <p:attrNameLst>
                                          <p:attrName>ppt_w</p:attrName>
                                        </p:attrNameLst>
                                      </p:cBhvr>
                                      <p:tavLst>
                                        <p:tav tm="0">
                                          <p:val>
                                            <p:fltVal val="0"/>
                                          </p:val>
                                        </p:tav>
                                        <p:tav tm="100000">
                                          <p:val>
                                            <p:strVal val="#ppt_w"/>
                                          </p:val>
                                        </p:tav>
                                      </p:tavLst>
                                    </p:anim>
                                    <p:anim calcmode="lin" valueType="num">
                                      <p:cBhvr>
                                        <p:cTn id="70" dur="500" fill="hold"/>
                                        <p:tgtEl>
                                          <p:spTgt spid="45"/>
                                        </p:tgtEl>
                                        <p:attrNameLst>
                                          <p:attrName>ppt_h</p:attrName>
                                        </p:attrNameLst>
                                      </p:cBhvr>
                                      <p:tavLst>
                                        <p:tav tm="0">
                                          <p:val>
                                            <p:fltVal val="0"/>
                                          </p:val>
                                        </p:tav>
                                        <p:tav tm="100000">
                                          <p:val>
                                            <p:strVal val="#ppt_h"/>
                                          </p:val>
                                        </p:tav>
                                      </p:tavLst>
                                    </p:anim>
                                    <p:animEffect transition="in" filter="fade">
                                      <p:cBhvr>
                                        <p:cTn id="71" dur="500"/>
                                        <p:tgtEl>
                                          <p:spTgt spid="45"/>
                                        </p:tgtEl>
                                      </p:cBhvr>
                                    </p:animEffect>
                                  </p:childTnLst>
                                </p:cTn>
                              </p:par>
                            </p:childTnLst>
                          </p:cTn>
                        </p:par>
                      </p:childTnLst>
                    </p:cTn>
                  </p:par>
                  <p:par>
                    <p:cTn id="72" fill="hold">
                      <p:stCondLst>
                        <p:cond delay="indefinite"/>
                      </p:stCondLst>
                      <p:childTnLst>
                        <p:par>
                          <p:cTn id="73" fill="hold">
                            <p:stCondLst>
                              <p:cond delay="0"/>
                            </p:stCondLst>
                            <p:childTnLst>
                              <p:par>
                                <p:cTn id="74" presetID="22" presetClass="entr" presetSubtype="8" fill="hold" nodeType="clickEffect">
                                  <p:stCondLst>
                                    <p:cond delay="0"/>
                                  </p:stCondLst>
                                  <p:childTnLst>
                                    <p:set>
                                      <p:cBhvr>
                                        <p:cTn id="75" dur="1" fill="hold">
                                          <p:stCondLst>
                                            <p:cond delay="0"/>
                                          </p:stCondLst>
                                        </p:cTn>
                                        <p:tgtEl>
                                          <p:spTgt spid="27"/>
                                        </p:tgtEl>
                                        <p:attrNameLst>
                                          <p:attrName>style.visibility</p:attrName>
                                        </p:attrNameLst>
                                      </p:cBhvr>
                                      <p:to>
                                        <p:strVal val="visible"/>
                                      </p:to>
                                    </p:set>
                                    <p:animEffect transition="in" filter="wipe(left)">
                                      <p:cBhvr>
                                        <p:cTn id="76" dur="500"/>
                                        <p:tgtEl>
                                          <p:spTgt spid="27"/>
                                        </p:tgtEl>
                                      </p:cBhvr>
                                    </p:animEffect>
                                  </p:childTnLst>
                                </p:cTn>
                              </p:par>
                              <p:par>
                                <p:cTn id="77" presetID="22" presetClass="entr" presetSubtype="8" fill="hold" nodeType="withEffect">
                                  <p:stCondLst>
                                    <p:cond delay="0"/>
                                  </p:stCondLst>
                                  <p:childTnLst>
                                    <p:set>
                                      <p:cBhvr>
                                        <p:cTn id="78" dur="1" fill="hold">
                                          <p:stCondLst>
                                            <p:cond delay="0"/>
                                          </p:stCondLst>
                                        </p:cTn>
                                        <p:tgtEl>
                                          <p:spTgt spid="29"/>
                                        </p:tgtEl>
                                        <p:attrNameLst>
                                          <p:attrName>style.visibility</p:attrName>
                                        </p:attrNameLst>
                                      </p:cBhvr>
                                      <p:to>
                                        <p:strVal val="visible"/>
                                      </p:to>
                                    </p:set>
                                    <p:animEffect transition="in" filter="wipe(left)">
                                      <p:cBhvr>
                                        <p:cTn id="79" dur="500"/>
                                        <p:tgtEl>
                                          <p:spTgt spid="29"/>
                                        </p:tgtEl>
                                      </p:cBhvr>
                                    </p:animEffect>
                                  </p:childTnLst>
                                </p:cTn>
                              </p:par>
                              <p:par>
                                <p:cTn id="80" presetID="22" presetClass="entr" presetSubtype="8" fill="hold" nodeType="withEffect">
                                  <p:stCondLst>
                                    <p:cond delay="0"/>
                                  </p:stCondLst>
                                  <p:childTnLst>
                                    <p:set>
                                      <p:cBhvr>
                                        <p:cTn id="81" dur="1" fill="hold">
                                          <p:stCondLst>
                                            <p:cond delay="0"/>
                                          </p:stCondLst>
                                        </p:cTn>
                                        <p:tgtEl>
                                          <p:spTgt spid="31"/>
                                        </p:tgtEl>
                                        <p:attrNameLst>
                                          <p:attrName>style.visibility</p:attrName>
                                        </p:attrNameLst>
                                      </p:cBhvr>
                                      <p:to>
                                        <p:strVal val="visible"/>
                                      </p:to>
                                    </p:set>
                                    <p:animEffect transition="in" filter="wipe(left)">
                                      <p:cBhvr>
                                        <p:cTn id="82" dur="500"/>
                                        <p:tgtEl>
                                          <p:spTgt spid="31"/>
                                        </p:tgtEl>
                                      </p:cBhvr>
                                    </p:animEffect>
                                  </p:childTnLst>
                                </p:cTn>
                              </p:par>
                            </p:childTnLst>
                          </p:cTn>
                        </p:par>
                      </p:childTnLst>
                    </p:cTn>
                  </p:par>
                  <p:par>
                    <p:cTn id="83" fill="hold">
                      <p:stCondLst>
                        <p:cond delay="indefinite"/>
                      </p:stCondLst>
                      <p:childTnLst>
                        <p:par>
                          <p:cTn id="84" fill="hold">
                            <p:stCondLst>
                              <p:cond delay="0"/>
                            </p:stCondLst>
                            <p:childTnLst>
                              <p:par>
                                <p:cTn id="85" presetID="31" presetClass="entr" presetSubtype="0" fill="hold" grpId="0" nodeType="clickEffect">
                                  <p:stCondLst>
                                    <p:cond delay="0"/>
                                  </p:stCondLst>
                                  <p:childTnLst>
                                    <p:set>
                                      <p:cBhvr>
                                        <p:cTn id="86" dur="1" fill="hold">
                                          <p:stCondLst>
                                            <p:cond delay="0"/>
                                          </p:stCondLst>
                                        </p:cTn>
                                        <p:tgtEl>
                                          <p:spTgt spid="28"/>
                                        </p:tgtEl>
                                        <p:attrNameLst>
                                          <p:attrName>style.visibility</p:attrName>
                                        </p:attrNameLst>
                                      </p:cBhvr>
                                      <p:to>
                                        <p:strVal val="visible"/>
                                      </p:to>
                                    </p:set>
                                    <p:anim calcmode="lin" valueType="num">
                                      <p:cBhvr>
                                        <p:cTn id="87" dur="1000" fill="hold"/>
                                        <p:tgtEl>
                                          <p:spTgt spid="28"/>
                                        </p:tgtEl>
                                        <p:attrNameLst>
                                          <p:attrName>ppt_w</p:attrName>
                                        </p:attrNameLst>
                                      </p:cBhvr>
                                      <p:tavLst>
                                        <p:tav tm="0">
                                          <p:val>
                                            <p:fltVal val="0"/>
                                          </p:val>
                                        </p:tav>
                                        <p:tav tm="100000">
                                          <p:val>
                                            <p:strVal val="#ppt_w"/>
                                          </p:val>
                                        </p:tav>
                                      </p:tavLst>
                                    </p:anim>
                                    <p:anim calcmode="lin" valueType="num">
                                      <p:cBhvr>
                                        <p:cTn id="88" dur="1000" fill="hold"/>
                                        <p:tgtEl>
                                          <p:spTgt spid="28"/>
                                        </p:tgtEl>
                                        <p:attrNameLst>
                                          <p:attrName>ppt_h</p:attrName>
                                        </p:attrNameLst>
                                      </p:cBhvr>
                                      <p:tavLst>
                                        <p:tav tm="0">
                                          <p:val>
                                            <p:fltVal val="0"/>
                                          </p:val>
                                        </p:tav>
                                        <p:tav tm="100000">
                                          <p:val>
                                            <p:strVal val="#ppt_h"/>
                                          </p:val>
                                        </p:tav>
                                      </p:tavLst>
                                    </p:anim>
                                    <p:anim calcmode="lin" valueType="num">
                                      <p:cBhvr>
                                        <p:cTn id="89" dur="1000" fill="hold"/>
                                        <p:tgtEl>
                                          <p:spTgt spid="28"/>
                                        </p:tgtEl>
                                        <p:attrNameLst>
                                          <p:attrName>style.rotation</p:attrName>
                                        </p:attrNameLst>
                                      </p:cBhvr>
                                      <p:tavLst>
                                        <p:tav tm="0">
                                          <p:val>
                                            <p:fltVal val="90"/>
                                          </p:val>
                                        </p:tav>
                                        <p:tav tm="100000">
                                          <p:val>
                                            <p:fltVal val="0"/>
                                          </p:val>
                                        </p:tav>
                                      </p:tavLst>
                                    </p:anim>
                                    <p:animEffect transition="in" filter="fade">
                                      <p:cBhvr>
                                        <p:cTn id="90" dur="1000"/>
                                        <p:tgtEl>
                                          <p:spTgt spid="28"/>
                                        </p:tgtEl>
                                      </p:cBhvr>
                                    </p:animEffect>
                                  </p:childTnLst>
                                </p:cTn>
                              </p:par>
                              <p:par>
                                <p:cTn id="91" presetID="31" presetClass="entr" presetSubtype="0" fill="hold" grpId="0" nodeType="withEffect">
                                  <p:stCondLst>
                                    <p:cond delay="0"/>
                                  </p:stCondLst>
                                  <p:childTnLst>
                                    <p:set>
                                      <p:cBhvr>
                                        <p:cTn id="92" dur="1" fill="hold">
                                          <p:stCondLst>
                                            <p:cond delay="0"/>
                                          </p:stCondLst>
                                        </p:cTn>
                                        <p:tgtEl>
                                          <p:spTgt spid="30"/>
                                        </p:tgtEl>
                                        <p:attrNameLst>
                                          <p:attrName>style.visibility</p:attrName>
                                        </p:attrNameLst>
                                      </p:cBhvr>
                                      <p:to>
                                        <p:strVal val="visible"/>
                                      </p:to>
                                    </p:set>
                                    <p:anim calcmode="lin" valueType="num">
                                      <p:cBhvr>
                                        <p:cTn id="93" dur="1000" fill="hold"/>
                                        <p:tgtEl>
                                          <p:spTgt spid="30"/>
                                        </p:tgtEl>
                                        <p:attrNameLst>
                                          <p:attrName>ppt_w</p:attrName>
                                        </p:attrNameLst>
                                      </p:cBhvr>
                                      <p:tavLst>
                                        <p:tav tm="0">
                                          <p:val>
                                            <p:fltVal val="0"/>
                                          </p:val>
                                        </p:tav>
                                        <p:tav tm="100000">
                                          <p:val>
                                            <p:strVal val="#ppt_w"/>
                                          </p:val>
                                        </p:tav>
                                      </p:tavLst>
                                    </p:anim>
                                    <p:anim calcmode="lin" valueType="num">
                                      <p:cBhvr>
                                        <p:cTn id="94" dur="1000" fill="hold"/>
                                        <p:tgtEl>
                                          <p:spTgt spid="30"/>
                                        </p:tgtEl>
                                        <p:attrNameLst>
                                          <p:attrName>ppt_h</p:attrName>
                                        </p:attrNameLst>
                                      </p:cBhvr>
                                      <p:tavLst>
                                        <p:tav tm="0">
                                          <p:val>
                                            <p:fltVal val="0"/>
                                          </p:val>
                                        </p:tav>
                                        <p:tav tm="100000">
                                          <p:val>
                                            <p:strVal val="#ppt_h"/>
                                          </p:val>
                                        </p:tav>
                                      </p:tavLst>
                                    </p:anim>
                                    <p:anim calcmode="lin" valueType="num">
                                      <p:cBhvr>
                                        <p:cTn id="95" dur="1000" fill="hold"/>
                                        <p:tgtEl>
                                          <p:spTgt spid="30"/>
                                        </p:tgtEl>
                                        <p:attrNameLst>
                                          <p:attrName>style.rotation</p:attrName>
                                        </p:attrNameLst>
                                      </p:cBhvr>
                                      <p:tavLst>
                                        <p:tav tm="0">
                                          <p:val>
                                            <p:fltVal val="90"/>
                                          </p:val>
                                        </p:tav>
                                        <p:tav tm="100000">
                                          <p:val>
                                            <p:fltVal val="0"/>
                                          </p:val>
                                        </p:tav>
                                      </p:tavLst>
                                    </p:anim>
                                    <p:animEffect transition="in" filter="fade">
                                      <p:cBhvr>
                                        <p:cTn id="96" dur="1000"/>
                                        <p:tgtEl>
                                          <p:spTgt spid="30"/>
                                        </p:tgtEl>
                                      </p:cBhvr>
                                    </p:animEffect>
                                  </p:childTnLst>
                                </p:cTn>
                              </p:par>
                              <p:par>
                                <p:cTn id="97" presetID="31" presetClass="entr" presetSubtype="0" fill="hold" grpId="0" nodeType="withEffect">
                                  <p:stCondLst>
                                    <p:cond delay="0"/>
                                  </p:stCondLst>
                                  <p:childTnLst>
                                    <p:set>
                                      <p:cBhvr>
                                        <p:cTn id="98" dur="1" fill="hold">
                                          <p:stCondLst>
                                            <p:cond delay="0"/>
                                          </p:stCondLst>
                                        </p:cTn>
                                        <p:tgtEl>
                                          <p:spTgt spid="32"/>
                                        </p:tgtEl>
                                        <p:attrNameLst>
                                          <p:attrName>style.visibility</p:attrName>
                                        </p:attrNameLst>
                                      </p:cBhvr>
                                      <p:to>
                                        <p:strVal val="visible"/>
                                      </p:to>
                                    </p:set>
                                    <p:anim calcmode="lin" valueType="num">
                                      <p:cBhvr>
                                        <p:cTn id="99" dur="1000" fill="hold"/>
                                        <p:tgtEl>
                                          <p:spTgt spid="32"/>
                                        </p:tgtEl>
                                        <p:attrNameLst>
                                          <p:attrName>ppt_w</p:attrName>
                                        </p:attrNameLst>
                                      </p:cBhvr>
                                      <p:tavLst>
                                        <p:tav tm="0">
                                          <p:val>
                                            <p:fltVal val="0"/>
                                          </p:val>
                                        </p:tav>
                                        <p:tav tm="100000">
                                          <p:val>
                                            <p:strVal val="#ppt_w"/>
                                          </p:val>
                                        </p:tav>
                                      </p:tavLst>
                                    </p:anim>
                                    <p:anim calcmode="lin" valueType="num">
                                      <p:cBhvr>
                                        <p:cTn id="100" dur="1000" fill="hold"/>
                                        <p:tgtEl>
                                          <p:spTgt spid="32"/>
                                        </p:tgtEl>
                                        <p:attrNameLst>
                                          <p:attrName>ppt_h</p:attrName>
                                        </p:attrNameLst>
                                      </p:cBhvr>
                                      <p:tavLst>
                                        <p:tav tm="0">
                                          <p:val>
                                            <p:fltVal val="0"/>
                                          </p:val>
                                        </p:tav>
                                        <p:tav tm="100000">
                                          <p:val>
                                            <p:strVal val="#ppt_h"/>
                                          </p:val>
                                        </p:tav>
                                      </p:tavLst>
                                    </p:anim>
                                    <p:anim calcmode="lin" valueType="num">
                                      <p:cBhvr>
                                        <p:cTn id="101" dur="1000" fill="hold"/>
                                        <p:tgtEl>
                                          <p:spTgt spid="32"/>
                                        </p:tgtEl>
                                        <p:attrNameLst>
                                          <p:attrName>style.rotation</p:attrName>
                                        </p:attrNameLst>
                                      </p:cBhvr>
                                      <p:tavLst>
                                        <p:tav tm="0">
                                          <p:val>
                                            <p:fltVal val="90"/>
                                          </p:val>
                                        </p:tav>
                                        <p:tav tm="100000">
                                          <p:val>
                                            <p:fltVal val="0"/>
                                          </p:val>
                                        </p:tav>
                                      </p:tavLst>
                                    </p:anim>
                                    <p:animEffect transition="in" filter="fade">
                                      <p:cBhvr>
                                        <p:cTn id="102" dur="1000"/>
                                        <p:tgtEl>
                                          <p:spTgt spid="32"/>
                                        </p:tgtEl>
                                      </p:cBhvr>
                                    </p:animEffect>
                                  </p:childTnLst>
                                </p:cTn>
                              </p:par>
                              <p:par>
                                <p:cTn id="103" presetID="31" presetClass="entr" presetSubtype="0" fill="hold" grpId="0" nodeType="withEffect">
                                  <p:stCondLst>
                                    <p:cond delay="0"/>
                                  </p:stCondLst>
                                  <p:childTnLst>
                                    <p:set>
                                      <p:cBhvr>
                                        <p:cTn id="104" dur="1" fill="hold">
                                          <p:stCondLst>
                                            <p:cond delay="0"/>
                                          </p:stCondLst>
                                        </p:cTn>
                                        <p:tgtEl>
                                          <p:spTgt spid="33"/>
                                        </p:tgtEl>
                                        <p:attrNameLst>
                                          <p:attrName>style.visibility</p:attrName>
                                        </p:attrNameLst>
                                      </p:cBhvr>
                                      <p:to>
                                        <p:strVal val="visible"/>
                                      </p:to>
                                    </p:set>
                                    <p:anim calcmode="lin" valueType="num">
                                      <p:cBhvr>
                                        <p:cTn id="105" dur="1000" fill="hold"/>
                                        <p:tgtEl>
                                          <p:spTgt spid="33"/>
                                        </p:tgtEl>
                                        <p:attrNameLst>
                                          <p:attrName>ppt_w</p:attrName>
                                        </p:attrNameLst>
                                      </p:cBhvr>
                                      <p:tavLst>
                                        <p:tav tm="0">
                                          <p:val>
                                            <p:fltVal val="0"/>
                                          </p:val>
                                        </p:tav>
                                        <p:tav tm="100000">
                                          <p:val>
                                            <p:strVal val="#ppt_w"/>
                                          </p:val>
                                        </p:tav>
                                      </p:tavLst>
                                    </p:anim>
                                    <p:anim calcmode="lin" valueType="num">
                                      <p:cBhvr>
                                        <p:cTn id="106" dur="1000" fill="hold"/>
                                        <p:tgtEl>
                                          <p:spTgt spid="33"/>
                                        </p:tgtEl>
                                        <p:attrNameLst>
                                          <p:attrName>ppt_h</p:attrName>
                                        </p:attrNameLst>
                                      </p:cBhvr>
                                      <p:tavLst>
                                        <p:tav tm="0">
                                          <p:val>
                                            <p:fltVal val="0"/>
                                          </p:val>
                                        </p:tav>
                                        <p:tav tm="100000">
                                          <p:val>
                                            <p:strVal val="#ppt_h"/>
                                          </p:val>
                                        </p:tav>
                                      </p:tavLst>
                                    </p:anim>
                                    <p:anim calcmode="lin" valueType="num">
                                      <p:cBhvr>
                                        <p:cTn id="107" dur="1000" fill="hold"/>
                                        <p:tgtEl>
                                          <p:spTgt spid="33"/>
                                        </p:tgtEl>
                                        <p:attrNameLst>
                                          <p:attrName>style.rotation</p:attrName>
                                        </p:attrNameLst>
                                      </p:cBhvr>
                                      <p:tavLst>
                                        <p:tav tm="0">
                                          <p:val>
                                            <p:fltVal val="90"/>
                                          </p:val>
                                        </p:tav>
                                        <p:tav tm="100000">
                                          <p:val>
                                            <p:fltVal val="0"/>
                                          </p:val>
                                        </p:tav>
                                      </p:tavLst>
                                    </p:anim>
                                    <p:animEffect transition="in" filter="fade">
                                      <p:cBhvr>
                                        <p:cTn id="108" dur="1000"/>
                                        <p:tgtEl>
                                          <p:spTgt spid="33"/>
                                        </p:tgtEl>
                                      </p:cBhvr>
                                    </p:animEffect>
                                  </p:childTnLst>
                                </p:cTn>
                              </p:par>
                            </p:childTnLst>
                          </p:cTn>
                        </p:par>
                      </p:childTnLst>
                    </p:cTn>
                  </p:par>
                  <p:par>
                    <p:cTn id="109" fill="hold">
                      <p:stCondLst>
                        <p:cond delay="indefinite"/>
                      </p:stCondLst>
                      <p:childTnLst>
                        <p:par>
                          <p:cTn id="110" fill="hold">
                            <p:stCondLst>
                              <p:cond delay="0"/>
                            </p:stCondLst>
                            <p:childTnLst>
                              <p:par>
                                <p:cTn id="111" presetID="22" presetClass="entr" presetSubtype="4" fill="hold" nodeType="clickEffect">
                                  <p:stCondLst>
                                    <p:cond delay="0"/>
                                  </p:stCondLst>
                                  <p:childTnLst>
                                    <p:set>
                                      <p:cBhvr>
                                        <p:cTn id="112" dur="1" fill="hold">
                                          <p:stCondLst>
                                            <p:cond delay="0"/>
                                          </p:stCondLst>
                                        </p:cTn>
                                        <p:tgtEl>
                                          <p:spTgt spid="34"/>
                                        </p:tgtEl>
                                        <p:attrNameLst>
                                          <p:attrName>style.visibility</p:attrName>
                                        </p:attrNameLst>
                                      </p:cBhvr>
                                      <p:to>
                                        <p:strVal val="visible"/>
                                      </p:to>
                                    </p:set>
                                    <p:animEffect transition="in" filter="wipe(down)">
                                      <p:cBhvr>
                                        <p:cTn id="113" dur="500"/>
                                        <p:tgtEl>
                                          <p:spTgt spid="34"/>
                                        </p:tgtEl>
                                      </p:cBhvr>
                                    </p:animEffect>
                                  </p:childTnLst>
                                </p:cTn>
                              </p:par>
                            </p:childTnLst>
                          </p:cTn>
                        </p:par>
                      </p:childTnLst>
                    </p:cTn>
                  </p:par>
                  <p:par>
                    <p:cTn id="114" fill="hold">
                      <p:stCondLst>
                        <p:cond delay="indefinite"/>
                      </p:stCondLst>
                      <p:childTnLst>
                        <p:par>
                          <p:cTn id="115" fill="hold">
                            <p:stCondLst>
                              <p:cond delay="0"/>
                            </p:stCondLst>
                            <p:childTnLst>
                              <p:par>
                                <p:cTn id="116" presetID="22" presetClass="entr" presetSubtype="1" fill="hold" grpId="0" nodeType="clickEffect">
                                  <p:stCondLst>
                                    <p:cond delay="0"/>
                                  </p:stCondLst>
                                  <p:childTnLst>
                                    <p:set>
                                      <p:cBhvr>
                                        <p:cTn id="117" dur="1" fill="hold">
                                          <p:stCondLst>
                                            <p:cond delay="0"/>
                                          </p:stCondLst>
                                        </p:cTn>
                                        <p:tgtEl>
                                          <p:spTgt spid="35"/>
                                        </p:tgtEl>
                                        <p:attrNameLst>
                                          <p:attrName>style.visibility</p:attrName>
                                        </p:attrNameLst>
                                      </p:cBhvr>
                                      <p:to>
                                        <p:strVal val="visible"/>
                                      </p:to>
                                    </p:set>
                                    <p:animEffect transition="in" filter="wipe(up)">
                                      <p:cBhvr>
                                        <p:cTn id="118"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30" grpId="0"/>
      <p:bldP spid="32" grpId="0"/>
      <p:bldP spid="33" grpId="0"/>
      <p:bldP spid="35" grpId="0"/>
      <p:bldP spid="37" grpId="0"/>
      <p:bldP spid="39" grpId="0"/>
      <p:bldP spid="41" grpId="0"/>
      <p:bldP spid="42" grpId="0"/>
      <p:bldP spid="4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矩形 15">
            <a:extLst>
              <a:ext uri="{FF2B5EF4-FFF2-40B4-BE49-F238E27FC236}">
                <a16:creationId xmlns="" xmlns:a14="http://schemas.microsoft.com/office/drawing/2010/main" xmlns:p14="http://schemas.microsoft.com/office/powerpoint/2010/main" xmlns:a16="http://schemas.microsoft.com/office/drawing/2014/main" id="{254463F7-558F-4256-80F0-3F30C0CDB228}"/>
              </a:ext>
            </a:extLst>
          </p:cNvPr>
          <p:cNvSpPr/>
          <p:nvPr/>
        </p:nvSpPr>
        <p:spPr>
          <a:xfrm>
            <a:off x="1251386" y="1057275"/>
            <a:ext cx="9689229" cy="4743450"/>
          </a:xfrm>
          <a:prstGeom prst="rect">
            <a:avLst/>
          </a:prstGeom>
          <a:solidFill>
            <a:sysClr val="window" lastClr="FFFFFF"/>
          </a:solidFill>
          <a:ln w="12700" cap="flat" cmpd="sng" algn="ctr">
            <a:noFill/>
            <a:prstDash val="solid"/>
            <a:miter lim="800000"/>
          </a:ln>
          <a:effectLst>
            <a:outerShdw blurRad="63500" sx="101000" sy="101000" algn="c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smtClean="0">
              <a:ln>
                <a:noFill/>
              </a:ln>
              <a:solidFill>
                <a:prstClr val="white"/>
              </a:solidFill>
              <a:effectLst/>
              <a:uLnTx/>
              <a:uFillTx/>
              <a:latin typeface="Calibri"/>
              <a:ea typeface="微软雅黑"/>
              <a:cs typeface="+mn-cs"/>
            </a:endParaRPr>
          </a:p>
        </p:txBody>
      </p:sp>
      <p:pic>
        <p:nvPicPr>
          <p:cNvPr id="17" name="图片 16">
            <a:extLst>
              <a:ext uri="{FF2B5EF4-FFF2-40B4-BE49-F238E27FC236}">
                <a16:creationId xmlns="" xmlns:a14="http://schemas.microsoft.com/office/drawing/2010/main" xmlns:p14="http://schemas.microsoft.com/office/powerpoint/2010/main" xmlns:a16="http://schemas.microsoft.com/office/drawing/2014/main" id="{8A49A6E6-D0FE-4366-A87C-9293B92E4AB5}"/>
              </a:ext>
            </a:extLst>
          </p:cNvPr>
          <p:cNvPicPr>
            <a:picLocks noChangeAspect="1"/>
          </p:cNvPicPr>
          <p:nvPr/>
        </p:nvPicPr>
        <p:blipFill rotWithShape="1">
          <a:blip r:embed="rId3" cstate="print">
            <a:extLst>
              <a:ext uri="{BEBA8EAE-BF5A-486C-A8C5-ECC9F3942E4B}">
                <a14:imgProps xmlns:a14="http://schemas.microsoft.com/office/drawing/2010/main" xmlns="">
                  <a14:imgLayer r:embed="rId4">
                    <a14:imgEffect>
                      <a14:saturation sat="200000"/>
                    </a14:imgEffect>
                  </a14:imgLayer>
                </a14:imgProps>
              </a:ext>
              <a:ext uri="{28A0092B-C50C-407E-A947-70E740481C1C}">
                <a14:useLocalDpi xmlns:a14="http://schemas.microsoft.com/office/drawing/2010/main" xmlns="" val="0"/>
              </a:ext>
            </a:extLst>
          </a:blip>
          <a:srcRect l="18957" t="7073" r="20211" b="5904"/>
          <a:stretch/>
        </p:blipFill>
        <p:spPr>
          <a:xfrm>
            <a:off x="4496022" y="1396021"/>
            <a:ext cx="3199956" cy="3228275"/>
          </a:xfrm>
          <a:prstGeom prst="rect">
            <a:avLst/>
          </a:prstGeom>
        </p:spPr>
      </p:pic>
      <p:grpSp>
        <p:nvGrpSpPr>
          <p:cNvPr id="18" name="组合 17">
            <a:extLst>
              <a:ext uri="{FF2B5EF4-FFF2-40B4-BE49-F238E27FC236}">
                <a16:creationId xmlns="" xmlns:a14="http://schemas.microsoft.com/office/drawing/2010/main" xmlns:p14="http://schemas.microsoft.com/office/powerpoint/2010/main" xmlns:a16="http://schemas.microsoft.com/office/drawing/2014/main" id="{73E151A2-7976-4B98-86C4-27F5F4319CBD}"/>
              </a:ext>
            </a:extLst>
          </p:cNvPr>
          <p:cNvGrpSpPr/>
          <p:nvPr/>
        </p:nvGrpSpPr>
        <p:grpSpPr>
          <a:xfrm>
            <a:off x="5005477" y="4766596"/>
            <a:ext cx="2240036" cy="744103"/>
            <a:chOff x="5090282" y="4949205"/>
            <a:chExt cx="2240036" cy="744103"/>
          </a:xfrm>
        </p:grpSpPr>
        <p:sp>
          <p:nvSpPr>
            <p:cNvPr id="19" name="文本框 8">
              <a:extLst>
                <a:ext uri="{FF2B5EF4-FFF2-40B4-BE49-F238E27FC236}">
                  <a16:creationId xmlns="" xmlns:a14="http://schemas.microsoft.com/office/drawing/2010/main" xmlns:p14="http://schemas.microsoft.com/office/powerpoint/2010/main" xmlns:a16="http://schemas.microsoft.com/office/drawing/2014/main" id="{91169D94-E662-4E36-90C2-6ED557158380}"/>
                </a:ext>
              </a:extLst>
            </p:cNvPr>
            <p:cNvSpPr txBox="1"/>
            <p:nvPr/>
          </p:nvSpPr>
          <p:spPr>
            <a:xfrm>
              <a:off x="5090282" y="4949205"/>
              <a:ext cx="2240036" cy="584775"/>
            </a:xfrm>
            <a:prstGeom prst="rect">
              <a:avLst/>
            </a:prstGeom>
            <a:noFill/>
          </p:spPr>
          <p:txBody>
            <a:bodyPr wrap="square" rtlCol="0">
              <a:spAutoFit/>
            </a:bodyPr>
            <a:lstStyle/>
            <a:p>
              <a:pPr algn="ctr" defTabSz="914400"/>
              <a:r>
                <a:rPr lang="zh-CN" altLang="en-US" sz="3200" spc="800" dirty="0">
                  <a:solidFill>
                    <a:prstClr val="black">
                      <a:lumMod val="85000"/>
                      <a:lumOff val="15000"/>
                    </a:prstClr>
                  </a:solidFill>
                  <a:latin typeface="字魂36号-正文宋楷" panose="00000500000000000000" pitchFamily="2" charset="-122"/>
                  <a:ea typeface="字魂36号-正文宋楷" panose="00000500000000000000" pitchFamily="2" charset="-122"/>
                </a:rPr>
                <a:t>添加</a:t>
              </a:r>
              <a:r>
                <a:rPr lang="zh-CN" altLang="en-US" sz="3200" spc="800" dirty="0">
                  <a:solidFill>
                    <a:srgbClr val="D60000"/>
                  </a:solidFill>
                  <a:latin typeface="字魂36号-正文宋楷" panose="00000500000000000000" pitchFamily="2" charset="-122"/>
                  <a:ea typeface="字魂36号-正文宋楷" panose="00000500000000000000" pitchFamily="2" charset="-122"/>
                </a:rPr>
                <a:t>标题</a:t>
              </a:r>
            </a:p>
          </p:txBody>
        </p:sp>
        <p:sp>
          <p:nvSpPr>
            <p:cNvPr id="20" name="文本框 9">
              <a:extLst>
                <a:ext uri="{FF2B5EF4-FFF2-40B4-BE49-F238E27FC236}">
                  <a16:creationId xmlns="" xmlns:a14="http://schemas.microsoft.com/office/drawing/2010/main" xmlns:p14="http://schemas.microsoft.com/office/powerpoint/2010/main" xmlns:a16="http://schemas.microsoft.com/office/drawing/2014/main" id="{C55A1B49-FFE5-44AA-9345-A64CA6E55AA5}"/>
                </a:ext>
              </a:extLst>
            </p:cNvPr>
            <p:cNvSpPr txBox="1"/>
            <p:nvPr/>
          </p:nvSpPr>
          <p:spPr>
            <a:xfrm>
              <a:off x="5238750" y="5385531"/>
              <a:ext cx="1866900" cy="307777"/>
            </a:xfrm>
            <a:prstGeom prst="rect">
              <a:avLst/>
            </a:prstGeom>
            <a:noFill/>
          </p:spPr>
          <p:txBody>
            <a:bodyPr wrap="square" rtlCol="0">
              <a:spAutoFit/>
            </a:bodyPr>
            <a:lstStyle/>
            <a:p>
              <a:pPr algn="ctr" defTabSz="914400"/>
              <a:r>
                <a:rPr lang="en-US" altLang="zh-CN" sz="1400" spc="500" dirty="0">
                  <a:solidFill>
                    <a:prstClr val="black"/>
                  </a:solidFill>
                  <a:latin typeface="字魂36号-正文宋楷" panose="00000500000000000000" pitchFamily="2" charset="-122"/>
                  <a:ea typeface="字魂36号-正文宋楷" panose="00000500000000000000" pitchFamily="2" charset="-122"/>
                </a:rPr>
                <a:t>ADD TITLE</a:t>
              </a:r>
              <a:endParaRPr lang="zh-CN" altLang="en-US" sz="1400" spc="500" dirty="0">
                <a:solidFill>
                  <a:prstClr val="black"/>
                </a:solidFill>
                <a:latin typeface="字魂36号-正文宋楷" panose="00000500000000000000" pitchFamily="2" charset="-122"/>
                <a:ea typeface="字魂36号-正文宋楷" panose="00000500000000000000" pitchFamily="2" charset="-122"/>
              </a:endParaRPr>
            </a:p>
          </p:txBody>
        </p:sp>
      </p:grpSp>
      <p:sp>
        <p:nvSpPr>
          <p:cNvPr id="21" name="文本框 11">
            <a:extLst>
              <a:ext uri="{FF2B5EF4-FFF2-40B4-BE49-F238E27FC236}">
                <a16:creationId xmlns="" xmlns:a14="http://schemas.microsoft.com/office/drawing/2010/main" xmlns:p14="http://schemas.microsoft.com/office/powerpoint/2010/main" xmlns:a16="http://schemas.microsoft.com/office/drawing/2014/main" id="{1D646BBC-BC54-48D1-A433-0610249C769B}"/>
              </a:ext>
            </a:extLst>
          </p:cNvPr>
          <p:cNvSpPr txBox="1"/>
          <p:nvPr/>
        </p:nvSpPr>
        <p:spPr>
          <a:xfrm>
            <a:off x="1908812" y="2650600"/>
            <a:ext cx="1838470" cy="461665"/>
          </a:xfrm>
          <a:prstGeom prst="rect">
            <a:avLst/>
          </a:prstGeom>
          <a:noFill/>
        </p:spPr>
        <p:txBody>
          <a:bodyPr wrap="square" rtlCol="0">
            <a:spAutoFit/>
          </a:bodyPr>
          <a:lstStyle/>
          <a:p>
            <a:pPr algn="ctr" defTabSz="914400"/>
            <a:r>
              <a:rPr lang="zh-CN" altLang="en-US" sz="2400" spc="800" dirty="0">
                <a:solidFill>
                  <a:prstClr val="black">
                    <a:lumMod val="85000"/>
                    <a:lumOff val="15000"/>
                  </a:prstClr>
                </a:solidFill>
                <a:latin typeface="字魂36号-正文宋楷" panose="00000500000000000000" pitchFamily="2" charset="-122"/>
                <a:ea typeface="字魂36号-正文宋楷" panose="00000500000000000000" pitchFamily="2" charset="-122"/>
              </a:rPr>
              <a:t>添加</a:t>
            </a:r>
            <a:r>
              <a:rPr lang="zh-CN" altLang="en-US" sz="2400" spc="800" dirty="0">
                <a:solidFill>
                  <a:srgbClr val="D60000"/>
                </a:solidFill>
                <a:latin typeface="字魂36号-正文宋楷" panose="00000500000000000000" pitchFamily="2" charset="-122"/>
                <a:ea typeface="字魂36号-正文宋楷" panose="00000500000000000000" pitchFamily="2" charset="-122"/>
              </a:rPr>
              <a:t>标题</a:t>
            </a:r>
          </a:p>
        </p:txBody>
      </p:sp>
      <p:sp>
        <p:nvSpPr>
          <p:cNvPr id="22" name="文本框 12">
            <a:extLst>
              <a:ext uri="{FF2B5EF4-FFF2-40B4-BE49-F238E27FC236}">
                <a16:creationId xmlns="" xmlns:a14="http://schemas.microsoft.com/office/drawing/2010/main" xmlns:p14="http://schemas.microsoft.com/office/powerpoint/2010/main" xmlns:a16="http://schemas.microsoft.com/office/drawing/2014/main" id="{4E362B36-B861-40EA-80EB-B53325BB688B}"/>
              </a:ext>
            </a:extLst>
          </p:cNvPr>
          <p:cNvSpPr txBox="1"/>
          <p:nvPr/>
        </p:nvSpPr>
        <p:spPr>
          <a:xfrm>
            <a:off x="1639750" y="3126885"/>
            <a:ext cx="2376595" cy="954107"/>
          </a:xfrm>
          <a:prstGeom prst="rect">
            <a:avLst/>
          </a:prstGeom>
          <a:noFill/>
        </p:spPr>
        <p:txBody>
          <a:bodyPr wrap="square" rtlCol="0">
            <a:spAutoFit/>
          </a:bodyPr>
          <a:lstStyle/>
          <a:p>
            <a:pPr algn="ctr" defTabSz="914400"/>
            <a:r>
              <a:rPr lang="zh-CN" altLang="en-US" sz="1400" spc="200" dirty="0">
                <a:solidFill>
                  <a:prstClr val="black">
                    <a:lumMod val="85000"/>
                    <a:lumOff val="15000"/>
                  </a:prstClr>
                </a:solidFill>
                <a:latin typeface="三极极黑简体" panose="00000505000000000000" pitchFamily="2" charset="-122"/>
                <a:ea typeface="三极极黑简体" panose="00000505000000000000" pitchFamily="2" charset="-122"/>
              </a:rPr>
              <a:t>单击此处添加标题内容内容要与标题相符并且需要注意字体大小以及字号问题。</a:t>
            </a:r>
            <a:endParaRPr lang="zh-CN" altLang="en-US" sz="1800" dirty="0">
              <a:solidFill>
                <a:prstClr val="black"/>
              </a:solidFill>
              <a:latin typeface="三极极黑简体" panose="00000505000000000000" pitchFamily="2" charset="-122"/>
              <a:ea typeface="三极极黑简体" panose="00000505000000000000" pitchFamily="2" charset="-122"/>
            </a:endParaRPr>
          </a:p>
        </p:txBody>
      </p:sp>
      <p:sp>
        <p:nvSpPr>
          <p:cNvPr id="23" name="文本框 13">
            <a:extLst>
              <a:ext uri="{FF2B5EF4-FFF2-40B4-BE49-F238E27FC236}">
                <a16:creationId xmlns="" xmlns:a14="http://schemas.microsoft.com/office/drawing/2010/main" xmlns:p14="http://schemas.microsoft.com/office/powerpoint/2010/main" xmlns:a16="http://schemas.microsoft.com/office/drawing/2014/main" id="{2181CDCC-4DC2-464C-B592-B83792633E7B}"/>
              </a:ext>
            </a:extLst>
          </p:cNvPr>
          <p:cNvSpPr txBox="1"/>
          <p:nvPr/>
        </p:nvSpPr>
        <p:spPr>
          <a:xfrm>
            <a:off x="8444718" y="2650600"/>
            <a:ext cx="1838470" cy="461665"/>
          </a:xfrm>
          <a:prstGeom prst="rect">
            <a:avLst/>
          </a:prstGeom>
          <a:noFill/>
        </p:spPr>
        <p:txBody>
          <a:bodyPr wrap="square" rtlCol="0">
            <a:spAutoFit/>
          </a:bodyPr>
          <a:lstStyle/>
          <a:p>
            <a:pPr algn="ctr" defTabSz="914400"/>
            <a:r>
              <a:rPr lang="zh-CN" altLang="en-US" sz="2400" spc="800" dirty="0">
                <a:solidFill>
                  <a:prstClr val="black">
                    <a:lumMod val="85000"/>
                    <a:lumOff val="15000"/>
                  </a:prstClr>
                </a:solidFill>
                <a:latin typeface="字魂36号-正文宋楷" panose="00000500000000000000" pitchFamily="2" charset="-122"/>
                <a:ea typeface="字魂36号-正文宋楷" panose="00000500000000000000" pitchFamily="2" charset="-122"/>
              </a:rPr>
              <a:t>添加</a:t>
            </a:r>
            <a:r>
              <a:rPr lang="zh-CN" altLang="en-US" sz="2400" spc="800" dirty="0">
                <a:solidFill>
                  <a:srgbClr val="D60000"/>
                </a:solidFill>
                <a:latin typeface="字魂36号-正文宋楷" panose="00000500000000000000" pitchFamily="2" charset="-122"/>
                <a:ea typeface="字魂36号-正文宋楷" panose="00000500000000000000" pitchFamily="2" charset="-122"/>
              </a:rPr>
              <a:t>标题</a:t>
            </a:r>
          </a:p>
        </p:txBody>
      </p:sp>
      <p:sp>
        <p:nvSpPr>
          <p:cNvPr id="24" name="文本框 14">
            <a:extLst>
              <a:ext uri="{FF2B5EF4-FFF2-40B4-BE49-F238E27FC236}">
                <a16:creationId xmlns="" xmlns:a14="http://schemas.microsoft.com/office/drawing/2010/main" xmlns:p14="http://schemas.microsoft.com/office/powerpoint/2010/main" xmlns:a16="http://schemas.microsoft.com/office/drawing/2014/main" id="{56C5C1B2-AA43-413E-BADC-E188FFCEA73D}"/>
              </a:ext>
            </a:extLst>
          </p:cNvPr>
          <p:cNvSpPr txBox="1"/>
          <p:nvPr/>
        </p:nvSpPr>
        <p:spPr>
          <a:xfrm>
            <a:off x="8175655" y="3112749"/>
            <a:ext cx="2376596" cy="954107"/>
          </a:xfrm>
          <a:prstGeom prst="rect">
            <a:avLst/>
          </a:prstGeom>
          <a:noFill/>
        </p:spPr>
        <p:txBody>
          <a:bodyPr wrap="square" rtlCol="0">
            <a:spAutoFit/>
          </a:bodyPr>
          <a:lstStyle/>
          <a:p>
            <a:pPr algn="ctr" defTabSz="914400"/>
            <a:r>
              <a:rPr lang="zh-CN" altLang="en-US" sz="1400" spc="200" dirty="0">
                <a:solidFill>
                  <a:prstClr val="black">
                    <a:lumMod val="85000"/>
                    <a:lumOff val="15000"/>
                  </a:prstClr>
                </a:solidFill>
                <a:latin typeface="三极极黑简体" panose="00000505000000000000" pitchFamily="2" charset="-122"/>
                <a:ea typeface="三极极黑简体" panose="00000505000000000000" pitchFamily="2" charset="-122"/>
              </a:rPr>
              <a:t>单击此处添加标题内容内容要与标题相符并且需要注意字体大小以及字号问题。</a:t>
            </a:r>
            <a:endParaRPr lang="zh-CN" altLang="en-US" sz="1800" dirty="0">
              <a:solidFill>
                <a:prstClr val="black"/>
              </a:solidFill>
              <a:latin typeface="三极极黑简体" panose="00000505000000000000" pitchFamily="2" charset="-122"/>
              <a:ea typeface="三极极黑简体" panose="00000505000000000000" pitchFamily="2" charset="-122"/>
            </a:endParaRPr>
          </a:p>
        </p:txBody>
      </p:sp>
      <p:pic>
        <p:nvPicPr>
          <p:cNvPr id="25" name="图片 24">
            <a:extLst>
              <a:ext uri="{FF2B5EF4-FFF2-40B4-BE49-F238E27FC236}">
                <a16:creationId xmlns="" xmlns:a14="http://schemas.microsoft.com/office/drawing/2010/main" xmlns:p14="http://schemas.microsoft.com/office/powerpoint/2010/main" xmlns:a16="http://schemas.microsoft.com/office/drawing/2014/main" id="{5E5146A4-4079-42A5-A9F6-ECD45ADF1A00}"/>
              </a:ext>
            </a:extLst>
          </p:cNvPr>
          <p:cNvPicPr>
            <a:picLocks noChangeAspect="1"/>
          </p:cNvPicPr>
          <p:nvPr/>
        </p:nvPicPr>
        <p:blipFill rotWithShape="1">
          <a:blip r:embed="rId5" cstate="print">
            <a:extLst>
              <a:ext uri="{28A0092B-C50C-407E-A947-70E740481C1C}">
                <a14:useLocalDpi xmlns:a14="http://schemas.microsoft.com/office/drawing/2010/main" xmlns="" val="0"/>
              </a:ext>
            </a:extLst>
          </a:blip>
          <a:srcRect l="8889" t="37639" r="53535" b="30139"/>
          <a:stretch/>
        </p:blipFill>
        <p:spPr>
          <a:xfrm>
            <a:off x="2038572" y="1276369"/>
            <a:ext cx="1088503" cy="678852"/>
          </a:xfrm>
          <a:prstGeom prst="rect">
            <a:avLst/>
          </a:prstGeom>
        </p:spPr>
      </p:pic>
      <p:pic>
        <p:nvPicPr>
          <p:cNvPr id="26" name="图片 25">
            <a:extLst>
              <a:ext uri="{FF2B5EF4-FFF2-40B4-BE49-F238E27FC236}">
                <a16:creationId xmlns="" xmlns:a14="http://schemas.microsoft.com/office/drawing/2010/main" xmlns:p14="http://schemas.microsoft.com/office/powerpoint/2010/main" xmlns:a16="http://schemas.microsoft.com/office/drawing/2014/main" id="{C9CED4E8-0CF9-4423-994B-035E709BA813}"/>
              </a:ext>
            </a:extLst>
          </p:cNvPr>
          <p:cNvPicPr>
            <a:picLocks noChangeAspect="1"/>
          </p:cNvPicPr>
          <p:nvPr/>
        </p:nvPicPr>
        <p:blipFill rotWithShape="1">
          <a:blip r:embed="rId6" cstate="print">
            <a:extLst>
              <a:ext uri="{28A0092B-C50C-407E-A947-70E740481C1C}">
                <a14:useLocalDpi xmlns:a14="http://schemas.microsoft.com/office/drawing/2010/main" xmlns="" val="0"/>
              </a:ext>
            </a:extLst>
          </a:blip>
          <a:srcRect l="8889" t="37639" r="53535" b="30139"/>
          <a:stretch/>
        </p:blipFill>
        <p:spPr>
          <a:xfrm>
            <a:off x="3438399" y="4705590"/>
            <a:ext cx="749377" cy="467354"/>
          </a:xfrm>
          <a:prstGeom prst="rect">
            <a:avLst/>
          </a:prstGeom>
        </p:spPr>
      </p:pic>
      <p:pic>
        <p:nvPicPr>
          <p:cNvPr id="27" name="图片 26">
            <a:extLst>
              <a:ext uri="{FF2B5EF4-FFF2-40B4-BE49-F238E27FC236}">
                <a16:creationId xmlns="" xmlns:a14="http://schemas.microsoft.com/office/drawing/2010/main" xmlns:p14="http://schemas.microsoft.com/office/powerpoint/2010/main" xmlns:a16="http://schemas.microsoft.com/office/drawing/2014/main" id="{B047C613-A557-4D36-A73C-3006E0C8F848}"/>
              </a:ext>
            </a:extLst>
          </p:cNvPr>
          <p:cNvPicPr>
            <a:picLocks noChangeAspect="1"/>
          </p:cNvPicPr>
          <p:nvPr/>
        </p:nvPicPr>
        <p:blipFill rotWithShape="1">
          <a:blip r:embed="rId6" cstate="print">
            <a:extLst>
              <a:ext uri="{28A0092B-C50C-407E-A947-70E740481C1C}">
                <a14:useLocalDpi xmlns:a14="http://schemas.microsoft.com/office/drawing/2010/main" xmlns="" val="0"/>
              </a:ext>
            </a:extLst>
          </a:blip>
          <a:srcRect l="8889" t="37639" r="53535" b="30139"/>
          <a:stretch/>
        </p:blipFill>
        <p:spPr>
          <a:xfrm>
            <a:off x="8947365" y="1654851"/>
            <a:ext cx="749377" cy="467354"/>
          </a:xfrm>
          <a:prstGeom prst="rect">
            <a:avLst/>
          </a:prstGeom>
        </p:spPr>
      </p:pic>
    </p:spTree>
    <p:extLst>
      <p:ext uri="{BB962C8B-B14F-4D97-AF65-F5344CB8AC3E}">
        <p14:creationId xmlns:p14="http://schemas.microsoft.com/office/powerpoint/2010/main" xmlns="" val="6182755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randombar(horizontal)">
                                      <p:cBhvr>
                                        <p:cTn id="7" dur="5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2" fill="hold" nodeType="clickEffect">
                                  <p:stCondLst>
                                    <p:cond delay="0"/>
                                  </p:stCondLst>
                                  <p:childTnLst>
                                    <p:set>
                                      <p:cBhvr>
                                        <p:cTn id="11" dur="1" fill="hold">
                                          <p:stCondLst>
                                            <p:cond delay="0"/>
                                          </p:stCondLst>
                                        </p:cTn>
                                        <p:tgtEl>
                                          <p:spTgt spid="25"/>
                                        </p:tgtEl>
                                        <p:attrNameLst>
                                          <p:attrName>style.visibility</p:attrName>
                                        </p:attrNameLst>
                                      </p:cBhvr>
                                      <p:to>
                                        <p:strVal val="visible"/>
                                      </p:to>
                                    </p:set>
                                    <p:anim calcmode="lin" valueType="num">
                                      <p:cBhvr additive="base">
                                        <p:cTn id="12" dur="500"/>
                                        <p:tgtEl>
                                          <p:spTgt spid="25"/>
                                        </p:tgtEl>
                                        <p:attrNameLst>
                                          <p:attrName>ppt_x</p:attrName>
                                        </p:attrNameLst>
                                      </p:cBhvr>
                                      <p:tavLst>
                                        <p:tav tm="0">
                                          <p:val>
                                            <p:strVal val="#ppt_x+#ppt_w*1.125000"/>
                                          </p:val>
                                        </p:tav>
                                        <p:tav tm="100000">
                                          <p:val>
                                            <p:strVal val="#ppt_x"/>
                                          </p:val>
                                        </p:tav>
                                      </p:tavLst>
                                    </p:anim>
                                    <p:animEffect transition="in" filter="wipe(left)">
                                      <p:cBhvr>
                                        <p:cTn id="13" dur="500"/>
                                        <p:tgtEl>
                                          <p:spTgt spid="25"/>
                                        </p:tgtEl>
                                      </p:cBhvr>
                                    </p:animEffect>
                                  </p:childTnLst>
                                </p:cTn>
                              </p:par>
                              <p:par>
                                <p:cTn id="14" presetID="12" presetClass="entr" presetSubtype="2" fill="hold" nodeType="withEffect">
                                  <p:stCondLst>
                                    <p:cond delay="0"/>
                                  </p:stCondLst>
                                  <p:childTnLst>
                                    <p:set>
                                      <p:cBhvr>
                                        <p:cTn id="15" dur="1" fill="hold">
                                          <p:stCondLst>
                                            <p:cond delay="0"/>
                                          </p:stCondLst>
                                        </p:cTn>
                                        <p:tgtEl>
                                          <p:spTgt spid="26"/>
                                        </p:tgtEl>
                                        <p:attrNameLst>
                                          <p:attrName>style.visibility</p:attrName>
                                        </p:attrNameLst>
                                      </p:cBhvr>
                                      <p:to>
                                        <p:strVal val="visible"/>
                                      </p:to>
                                    </p:set>
                                    <p:anim calcmode="lin" valueType="num">
                                      <p:cBhvr additive="base">
                                        <p:cTn id="16" dur="500"/>
                                        <p:tgtEl>
                                          <p:spTgt spid="26"/>
                                        </p:tgtEl>
                                        <p:attrNameLst>
                                          <p:attrName>ppt_x</p:attrName>
                                        </p:attrNameLst>
                                      </p:cBhvr>
                                      <p:tavLst>
                                        <p:tav tm="0">
                                          <p:val>
                                            <p:strVal val="#ppt_x+#ppt_w*1.125000"/>
                                          </p:val>
                                        </p:tav>
                                        <p:tav tm="100000">
                                          <p:val>
                                            <p:strVal val="#ppt_x"/>
                                          </p:val>
                                        </p:tav>
                                      </p:tavLst>
                                    </p:anim>
                                    <p:animEffect transition="in" filter="wipe(left)">
                                      <p:cBhvr>
                                        <p:cTn id="17" dur="500"/>
                                        <p:tgtEl>
                                          <p:spTgt spid="26"/>
                                        </p:tgtEl>
                                      </p:cBhvr>
                                    </p:animEffect>
                                  </p:childTnLst>
                                </p:cTn>
                              </p:par>
                              <p:par>
                                <p:cTn id="18" presetID="12" presetClass="entr" presetSubtype="2" fill="hold" nodeType="withEffect">
                                  <p:stCondLst>
                                    <p:cond delay="0"/>
                                  </p:stCondLst>
                                  <p:childTnLst>
                                    <p:set>
                                      <p:cBhvr>
                                        <p:cTn id="19" dur="1" fill="hold">
                                          <p:stCondLst>
                                            <p:cond delay="0"/>
                                          </p:stCondLst>
                                        </p:cTn>
                                        <p:tgtEl>
                                          <p:spTgt spid="27"/>
                                        </p:tgtEl>
                                        <p:attrNameLst>
                                          <p:attrName>style.visibility</p:attrName>
                                        </p:attrNameLst>
                                      </p:cBhvr>
                                      <p:to>
                                        <p:strVal val="visible"/>
                                      </p:to>
                                    </p:set>
                                    <p:anim calcmode="lin" valueType="num">
                                      <p:cBhvr additive="base">
                                        <p:cTn id="20" dur="500"/>
                                        <p:tgtEl>
                                          <p:spTgt spid="27"/>
                                        </p:tgtEl>
                                        <p:attrNameLst>
                                          <p:attrName>ppt_x</p:attrName>
                                        </p:attrNameLst>
                                      </p:cBhvr>
                                      <p:tavLst>
                                        <p:tav tm="0">
                                          <p:val>
                                            <p:strVal val="#ppt_x+#ppt_w*1.125000"/>
                                          </p:val>
                                        </p:tav>
                                        <p:tav tm="100000">
                                          <p:val>
                                            <p:strVal val="#ppt_x"/>
                                          </p:val>
                                        </p:tav>
                                      </p:tavLst>
                                    </p:anim>
                                    <p:animEffect transition="in" filter="wipe(left)">
                                      <p:cBhvr>
                                        <p:cTn id="21" dur="500"/>
                                        <p:tgtEl>
                                          <p:spTgt spid="27"/>
                                        </p:tgtEl>
                                      </p:cBhvr>
                                    </p:animEffect>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18"/>
                                        </p:tgtEl>
                                        <p:attrNameLst>
                                          <p:attrName>style.visibility</p:attrName>
                                        </p:attrNameLst>
                                      </p:cBhvr>
                                      <p:to>
                                        <p:strVal val="visible"/>
                                      </p:to>
                                    </p:set>
                                    <p:animEffect transition="in" filter="fade">
                                      <p:cBhvr>
                                        <p:cTn id="26" dur="1000"/>
                                        <p:tgtEl>
                                          <p:spTgt spid="18"/>
                                        </p:tgtEl>
                                      </p:cBhvr>
                                    </p:animEffect>
                                    <p:anim calcmode="lin" valueType="num">
                                      <p:cBhvr>
                                        <p:cTn id="27" dur="1000" fill="hold"/>
                                        <p:tgtEl>
                                          <p:spTgt spid="18"/>
                                        </p:tgtEl>
                                        <p:attrNameLst>
                                          <p:attrName>ppt_x</p:attrName>
                                        </p:attrNameLst>
                                      </p:cBhvr>
                                      <p:tavLst>
                                        <p:tav tm="0">
                                          <p:val>
                                            <p:strVal val="#ppt_x"/>
                                          </p:val>
                                        </p:tav>
                                        <p:tav tm="100000">
                                          <p:val>
                                            <p:strVal val="#ppt_x"/>
                                          </p:val>
                                        </p:tav>
                                      </p:tavLst>
                                    </p:anim>
                                    <p:anim calcmode="lin" valueType="num">
                                      <p:cBhvr>
                                        <p:cTn id="28"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21"/>
                                        </p:tgtEl>
                                        <p:attrNameLst>
                                          <p:attrName>style.visibility</p:attrName>
                                        </p:attrNameLst>
                                      </p:cBhvr>
                                      <p:to>
                                        <p:strVal val="visible"/>
                                      </p:to>
                                    </p:set>
                                    <p:anim calcmode="lin" valueType="num">
                                      <p:cBhvr additive="base">
                                        <p:cTn id="33" dur="500" fill="hold"/>
                                        <p:tgtEl>
                                          <p:spTgt spid="21"/>
                                        </p:tgtEl>
                                        <p:attrNameLst>
                                          <p:attrName>ppt_x</p:attrName>
                                        </p:attrNameLst>
                                      </p:cBhvr>
                                      <p:tavLst>
                                        <p:tav tm="0">
                                          <p:val>
                                            <p:strVal val="#ppt_x"/>
                                          </p:val>
                                        </p:tav>
                                        <p:tav tm="100000">
                                          <p:val>
                                            <p:strVal val="#ppt_x"/>
                                          </p:val>
                                        </p:tav>
                                      </p:tavLst>
                                    </p:anim>
                                    <p:anim calcmode="lin" valueType="num">
                                      <p:cBhvr additive="base">
                                        <p:cTn id="34" dur="500" fill="hold"/>
                                        <p:tgtEl>
                                          <p:spTgt spid="21"/>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22"/>
                                        </p:tgtEl>
                                        <p:attrNameLst>
                                          <p:attrName>style.visibility</p:attrName>
                                        </p:attrNameLst>
                                      </p:cBhvr>
                                      <p:to>
                                        <p:strVal val="visible"/>
                                      </p:to>
                                    </p:set>
                                    <p:anim calcmode="lin" valueType="num">
                                      <p:cBhvr additive="base">
                                        <p:cTn id="37" dur="500" fill="hold"/>
                                        <p:tgtEl>
                                          <p:spTgt spid="22"/>
                                        </p:tgtEl>
                                        <p:attrNameLst>
                                          <p:attrName>ppt_x</p:attrName>
                                        </p:attrNameLst>
                                      </p:cBhvr>
                                      <p:tavLst>
                                        <p:tav tm="0">
                                          <p:val>
                                            <p:strVal val="#ppt_x"/>
                                          </p:val>
                                        </p:tav>
                                        <p:tav tm="100000">
                                          <p:val>
                                            <p:strVal val="#ppt_x"/>
                                          </p:val>
                                        </p:tav>
                                      </p:tavLst>
                                    </p:anim>
                                    <p:anim calcmode="lin" valueType="num">
                                      <p:cBhvr additive="base">
                                        <p:cTn id="38"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24"/>
                                        </p:tgtEl>
                                        <p:attrNameLst>
                                          <p:attrName>style.visibility</p:attrName>
                                        </p:attrNameLst>
                                      </p:cBhvr>
                                      <p:to>
                                        <p:strVal val="visible"/>
                                      </p:to>
                                    </p:set>
                                    <p:anim calcmode="lin" valueType="num">
                                      <p:cBhvr additive="base">
                                        <p:cTn id="43" dur="500" fill="hold"/>
                                        <p:tgtEl>
                                          <p:spTgt spid="24"/>
                                        </p:tgtEl>
                                        <p:attrNameLst>
                                          <p:attrName>ppt_x</p:attrName>
                                        </p:attrNameLst>
                                      </p:cBhvr>
                                      <p:tavLst>
                                        <p:tav tm="0">
                                          <p:val>
                                            <p:strVal val="#ppt_x"/>
                                          </p:val>
                                        </p:tav>
                                        <p:tav tm="100000">
                                          <p:val>
                                            <p:strVal val="#ppt_x"/>
                                          </p:val>
                                        </p:tav>
                                      </p:tavLst>
                                    </p:anim>
                                    <p:anim calcmode="lin" valueType="num">
                                      <p:cBhvr additive="base">
                                        <p:cTn id="44" dur="500" fill="hold"/>
                                        <p:tgtEl>
                                          <p:spTgt spid="24"/>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23"/>
                                        </p:tgtEl>
                                        <p:attrNameLst>
                                          <p:attrName>style.visibility</p:attrName>
                                        </p:attrNameLst>
                                      </p:cBhvr>
                                      <p:to>
                                        <p:strVal val="visible"/>
                                      </p:to>
                                    </p:set>
                                    <p:anim calcmode="lin" valueType="num">
                                      <p:cBhvr additive="base">
                                        <p:cTn id="47" dur="500" fill="hold"/>
                                        <p:tgtEl>
                                          <p:spTgt spid="23"/>
                                        </p:tgtEl>
                                        <p:attrNameLst>
                                          <p:attrName>ppt_x</p:attrName>
                                        </p:attrNameLst>
                                      </p:cBhvr>
                                      <p:tavLst>
                                        <p:tav tm="0">
                                          <p:val>
                                            <p:strVal val="#ppt_x"/>
                                          </p:val>
                                        </p:tav>
                                        <p:tav tm="100000">
                                          <p:val>
                                            <p:strVal val="#ppt_x"/>
                                          </p:val>
                                        </p:tav>
                                      </p:tavLst>
                                    </p:anim>
                                    <p:anim calcmode="lin" valueType="num">
                                      <p:cBhvr additive="base">
                                        <p:cTn id="48"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P spid="23" grpId="0"/>
      <p:bldP spid="2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a:extLst>
              <a:ext uri="{FF2B5EF4-FFF2-40B4-BE49-F238E27FC236}">
                <a16:creationId xmlns="" xmlns:a14="http://schemas.microsoft.com/office/drawing/2010/main" xmlns:p14="http://schemas.microsoft.com/office/powerpoint/2010/main" xmlns:a16="http://schemas.microsoft.com/office/drawing/2014/main" id="{254463F7-558F-4256-80F0-3F30C0CDB228}"/>
              </a:ext>
            </a:extLst>
          </p:cNvPr>
          <p:cNvSpPr/>
          <p:nvPr/>
        </p:nvSpPr>
        <p:spPr>
          <a:xfrm>
            <a:off x="1251386" y="1057275"/>
            <a:ext cx="9689229" cy="4743450"/>
          </a:xfrm>
          <a:prstGeom prst="rect">
            <a:avLst/>
          </a:prstGeom>
          <a:solidFill>
            <a:sysClr val="window" lastClr="FFFFFF"/>
          </a:solidFill>
          <a:ln w="12700" cap="flat" cmpd="sng" algn="ctr">
            <a:noFill/>
            <a:prstDash val="solid"/>
            <a:miter lim="800000"/>
          </a:ln>
          <a:effectLst>
            <a:outerShdw blurRad="63500" sx="101000" sy="101000" algn="c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smtClean="0">
              <a:ln>
                <a:noFill/>
              </a:ln>
              <a:solidFill>
                <a:prstClr val="white"/>
              </a:solidFill>
              <a:effectLst/>
              <a:uLnTx/>
              <a:uFillTx/>
              <a:latin typeface="Calibri"/>
              <a:ea typeface="微软雅黑"/>
              <a:cs typeface="+mn-cs"/>
            </a:endParaRPr>
          </a:p>
        </p:txBody>
      </p:sp>
      <p:pic>
        <p:nvPicPr>
          <p:cNvPr id="14" name="图片 13">
            <a:extLst>
              <a:ext uri="{FF2B5EF4-FFF2-40B4-BE49-F238E27FC236}">
                <a16:creationId xmlns="" xmlns:a14="http://schemas.microsoft.com/office/drawing/2010/main" xmlns:p14="http://schemas.microsoft.com/office/powerpoint/2010/main" xmlns:a16="http://schemas.microsoft.com/office/drawing/2014/main" id="{28046535-5871-41B1-A9BF-AB38B0766837}"/>
              </a:ext>
            </a:extLst>
          </p:cNvPr>
          <p:cNvPicPr>
            <a:picLocks noChangeAspect="1"/>
          </p:cNvPicPr>
          <p:nvPr/>
        </p:nvPicPr>
        <p:blipFill rotWithShape="1">
          <a:blip r:embed="rId3" cstate="print">
            <a:extLst>
              <a:ext uri="{BEBA8EAE-BF5A-486C-A8C5-ECC9F3942E4B}">
                <a14:imgProps xmlns:a14="http://schemas.microsoft.com/office/drawing/2010/main" xmlns="">
                  <a14:imgLayer r:embed="rId4">
                    <a14:imgEffect>
                      <a14:saturation sat="400000"/>
                    </a14:imgEffect>
                  </a14:imgLayer>
                </a14:imgProps>
              </a:ext>
              <a:ext uri="{28A0092B-C50C-407E-A947-70E740481C1C}">
                <a14:useLocalDpi xmlns:a14="http://schemas.microsoft.com/office/drawing/2010/main" xmlns="" val="0"/>
              </a:ext>
            </a:extLst>
          </a:blip>
          <a:srcRect l="5685" t="48951" r="17224" b="6604"/>
          <a:stretch/>
        </p:blipFill>
        <p:spPr>
          <a:xfrm flipH="1">
            <a:off x="328976" y="2083306"/>
            <a:ext cx="3005562" cy="2686535"/>
          </a:xfrm>
          <a:prstGeom prst="rect">
            <a:avLst/>
          </a:prstGeom>
        </p:spPr>
      </p:pic>
      <p:cxnSp>
        <p:nvCxnSpPr>
          <p:cNvPr id="15" name="直接连接符 14">
            <a:extLst>
              <a:ext uri="{FF2B5EF4-FFF2-40B4-BE49-F238E27FC236}">
                <a16:creationId xmlns="" xmlns:a14="http://schemas.microsoft.com/office/drawing/2010/main" xmlns:p14="http://schemas.microsoft.com/office/powerpoint/2010/main" xmlns:a16="http://schemas.microsoft.com/office/drawing/2014/main" id="{929E3437-8602-43DA-BCF3-437F60F2FA41}"/>
              </a:ext>
            </a:extLst>
          </p:cNvPr>
          <p:cNvCxnSpPr>
            <a:cxnSpLocks/>
          </p:cNvCxnSpPr>
          <p:nvPr/>
        </p:nvCxnSpPr>
        <p:spPr>
          <a:xfrm>
            <a:off x="6499910" y="1455724"/>
            <a:ext cx="0" cy="3941701"/>
          </a:xfrm>
          <a:prstGeom prst="line">
            <a:avLst/>
          </a:prstGeom>
          <a:noFill/>
          <a:ln w="6350" cap="flat" cmpd="sng" algn="ctr">
            <a:solidFill>
              <a:sysClr val="windowText" lastClr="000000"/>
            </a:solidFill>
            <a:prstDash val="solid"/>
            <a:miter lim="800000"/>
          </a:ln>
          <a:effectLst/>
        </p:spPr>
      </p:cxnSp>
      <p:sp>
        <p:nvSpPr>
          <p:cNvPr id="16" name="文本框 11">
            <a:extLst>
              <a:ext uri="{FF2B5EF4-FFF2-40B4-BE49-F238E27FC236}">
                <a16:creationId xmlns="" xmlns:a14="http://schemas.microsoft.com/office/drawing/2010/main" xmlns:p14="http://schemas.microsoft.com/office/powerpoint/2010/main" xmlns:a16="http://schemas.microsoft.com/office/drawing/2014/main" id="{253FDF27-EE15-4FEC-9CF8-8485DD39FE5C}"/>
              </a:ext>
            </a:extLst>
          </p:cNvPr>
          <p:cNvSpPr txBox="1"/>
          <p:nvPr/>
        </p:nvSpPr>
        <p:spPr>
          <a:xfrm>
            <a:off x="5944144" y="1230319"/>
            <a:ext cx="461665" cy="4396393"/>
          </a:xfrm>
          <a:prstGeom prst="rect">
            <a:avLst/>
          </a:prstGeom>
          <a:noFill/>
        </p:spPr>
        <p:txBody>
          <a:bodyPr vert="eaVert" wrap="square" rtlCol="0">
            <a:spAutoFit/>
          </a:bodyPr>
          <a:lstStyle/>
          <a:p>
            <a:pPr algn="ctr" defTabSz="914400"/>
            <a:r>
              <a:rPr lang="zh-CN" altLang="en-US" sz="1800" spc="400" dirty="0">
                <a:solidFill>
                  <a:prstClr val="black">
                    <a:lumMod val="65000"/>
                    <a:lumOff val="35000"/>
                  </a:prstClr>
                </a:solidFill>
                <a:latin typeface="字魂36号-正文宋楷" panose="00000500000000000000" pitchFamily="2" charset="-122"/>
                <a:ea typeface="字魂36号-正文宋楷" panose="00000500000000000000" pitchFamily="2" charset="-122"/>
              </a:rPr>
              <a:t>巧裁幡胜试新罗 画彩描金作闹蛾</a:t>
            </a:r>
          </a:p>
        </p:txBody>
      </p:sp>
      <p:cxnSp>
        <p:nvCxnSpPr>
          <p:cNvPr id="17" name="直接连接符 16">
            <a:extLst>
              <a:ext uri="{FF2B5EF4-FFF2-40B4-BE49-F238E27FC236}">
                <a16:creationId xmlns="" xmlns:a14="http://schemas.microsoft.com/office/drawing/2010/main" xmlns:p14="http://schemas.microsoft.com/office/powerpoint/2010/main" xmlns:a16="http://schemas.microsoft.com/office/drawing/2014/main" id="{7AC9C726-892D-446F-A1C9-513669C7B83B}"/>
              </a:ext>
            </a:extLst>
          </p:cNvPr>
          <p:cNvCxnSpPr>
            <a:cxnSpLocks/>
          </p:cNvCxnSpPr>
          <p:nvPr/>
        </p:nvCxnSpPr>
        <p:spPr>
          <a:xfrm>
            <a:off x="5850044" y="1457180"/>
            <a:ext cx="0" cy="3941701"/>
          </a:xfrm>
          <a:prstGeom prst="line">
            <a:avLst/>
          </a:prstGeom>
          <a:noFill/>
          <a:ln w="6350" cap="flat" cmpd="sng" algn="ctr">
            <a:solidFill>
              <a:sysClr val="windowText" lastClr="000000"/>
            </a:solidFill>
            <a:prstDash val="solid"/>
            <a:miter lim="800000"/>
          </a:ln>
          <a:effectLst/>
        </p:spPr>
      </p:cxnSp>
      <p:pic>
        <p:nvPicPr>
          <p:cNvPr id="18" name="图片 17">
            <a:extLst>
              <a:ext uri="{FF2B5EF4-FFF2-40B4-BE49-F238E27FC236}">
                <a16:creationId xmlns="" xmlns:a14="http://schemas.microsoft.com/office/drawing/2010/main" xmlns:p14="http://schemas.microsoft.com/office/powerpoint/2010/main" xmlns:a16="http://schemas.microsoft.com/office/drawing/2014/main" id="{08B213AB-A6D9-4DF3-8CEF-10B1F60CEECC}"/>
              </a:ext>
            </a:extLst>
          </p:cNvPr>
          <p:cNvPicPr>
            <a:picLocks noChangeAspect="1"/>
          </p:cNvPicPr>
          <p:nvPr/>
        </p:nvPicPr>
        <p:blipFill rotWithShape="1">
          <a:blip r:embed="rId5" cstate="print">
            <a:extLst>
              <a:ext uri="{28A0092B-C50C-407E-A947-70E740481C1C}">
                <a14:useLocalDpi xmlns:a14="http://schemas.microsoft.com/office/drawing/2010/main" xmlns="" val="0"/>
              </a:ext>
            </a:extLst>
          </a:blip>
          <a:srcRect l="-241" t="20963" r="241" b="6464"/>
          <a:stretch/>
        </p:blipFill>
        <p:spPr>
          <a:xfrm>
            <a:off x="6879269" y="1460574"/>
            <a:ext cx="3735723" cy="1809675"/>
          </a:xfrm>
          <a:prstGeom prst="rect">
            <a:avLst/>
          </a:prstGeom>
        </p:spPr>
      </p:pic>
      <p:pic>
        <p:nvPicPr>
          <p:cNvPr id="19" name="图片 18">
            <a:extLst>
              <a:ext uri="{FF2B5EF4-FFF2-40B4-BE49-F238E27FC236}">
                <a16:creationId xmlns="" xmlns:a14="http://schemas.microsoft.com/office/drawing/2010/main" xmlns:p14="http://schemas.microsoft.com/office/powerpoint/2010/main" xmlns:a16="http://schemas.microsoft.com/office/drawing/2014/main" id="{3E1B917A-9D6D-47D3-B6EA-10B7561A2A72}"/>
              </a:ext>
            </a:extLst>
          </p:cNvPr>
          <p:cNvPicPr>
            <a:picLocks noChangeAspect="1"/>
          </p:cNvPicPr>
          <p:nvPr/>
        </p:nvPicPr>
        <p:blipFill rotWithShape="1">
          <a:blip r:embed="rId5" cstate="print">
            <a:extLst>
              <a:ext uri="{28A0092B-C50C-407E-A947-70E740481C1C}">
                <a14:useLocalDpi xmlns:a14="http://schemas.microsoft.com/office/drawing/2010/main" xmlns="" val="0"/>
              </a:ext>
            </a:extLst>
          </a:blip>
          <a:srcRect l="-241" t="20963" r="241" b="6464"/>
          <a:stretch/>
        </p:blipFill>
        <p:spPr>
          <a:xfrm>
            <a:off x="6879269" y="3587750"/>
            <a:ext cx="3735723" cy="1809675"/>
          </a:xfrm>
          <a:prstGeom prst="rect">
            <a:avLst/>
          </a:prstGeom>
        </p:spPr>
      </p:pic>
      <p:sp>
        <p:nvSpPr>
          <p:cNvPr id="20" name="文本框 19">
            <a:extLst>
              <a:ext uri="{FF2B5EF4-FFF2-40B4-BE49-F238E27FC236}">
                <a16:creationId xmlns="" xmlns:a14="http://schemas.microsoft.com/office/drawing/2010/main" xmlns:p14="http://schemas.microsoft.com/office/powerpoint/2010/main" xmlns:a16="http://schemas.microsoft.com/office/drawing/2014/main" id="{9ED11962-ABDE-44D7-A6D5-A5F0962CFFA5}"/>
              </a:ext>
            </a:extLst>
          </p:cNvPr>
          <p:cNvSpPr txBox="1"/>
          <p:nvPr/>
        </p:nvSpPr>
        <p:spPr>
          <a:xfrm>
            <a:off x="4663291" y="1455724"/>
            <a:ext cx="877163" cy="3941700"/>
          </a:xfrm>
          <a:prstGeom prst="rect">
            <a:avLst/>
          </a:prstGeom>
          <a:noFill/>
        </p:spPr>
        <p:txBody>
          <a:bodyPr vert="eaVert" wrap="square" rtlCol="0">
            <a:spAutoFit/>
          </a:bodyPr>
          <a:lstStyle/>
          <a:p>
            <a:pPr defTabSz="914400">
              <a:lnSpc>
                <a:spcPts val="1800"/>
              </a:lnSpc>
            </a:pPr>
            <a:r>
              <a:rPr lang="zh-CN" altLang="en-US" sz="1400" spc="200" dirty="0">
                <a:solidFill>
                  <a:prstClr val="black">
                    <a:lumMod val="65000"/>
                    <a:lumOff val="35000"/>
                  </a:prstClr>
                </a:solidFill>
                <a:latin typeface="三极极黑简体" panose="00000505000000000000" pitchFamily="2" charset="-122"/>
                <a:ea typeface="三极极黑简体" panose="00000505000000000000" pitchFamily="2" charset="-122"/>
              </a:rPr>
              <a:t>单击此处添加标题内容，内容要与标题相符，并且需要注意字体大小以及字号问题。并且需要注意字体。</a:t>
            </a:r>
          </a:p>
        </p:txBody>
      </p:sp>
      <p:sp>
        <p:nvSpPr>
          <p:cNvPr id="21" name="文本框 20">
            <a:extLst>
              <a:ext uri="{FF2B5EF4-FFF2-40B4-BE49-F238E27FC236}">
                <a16:creationId xmlns="" xmlns:a14="http://schemas.microsoft.com/office/drawing/2010/main" xmlns:p14="http://schemas.microsoft.com/office/powerpoint/2010/main" xmlns:a16="http://schemas.microsoft.com/office/drawing/2014/main" id="{DC875814-D041-4A08-A1D0-17FACE28C51B}"/>
              </a:ext>
            </a:extLst>
          </p:cNvPr>
          <p:cNvSpPr txBox="1"/>
          <p:nvPr/>
        </p:nvSpPr>
        <p:spPr>
          <a:xfrm>
            <a:off x="3599016" y="1455724"/>
            <a:ext cx="877163" cy="3941700"/>
          </a:xfrm>
          <a:prstGeom prst="rect">
            <a:avLst/>
          </a:prstGeom>
          <a:noFill/>
        </p:spPr>
        <p:txBody>
          <a:bodyPr vert="eaVert" wrap="square" rtlCol="0">
            <a:spAutoFit/>
          </a:bodyPr>
          <a:lstStyle/>
          <a:p>
            <a:pPr defTabSz="914400">
              <a:lnSpc>
                <a:spcPts val="1800"/>
              </a:lnSpc>
            </a:pPr>
            <a:r>
              <a:rPr lang="zh-CN" altLang="en-US" sz="1400" spc="200" dirty="0">
                <a:solidFill>
                  <a:prstClr val="black">
                    <a:lumMod val="65000"/>
                    <a:lumOff val="35000"/>
                  </a:prstClr>
                </a:solidFill>
                <a:latin typeface="三极极黑简体" panose="00000505000000000000" pitchFamily="2" charset="-122"/>
                <a:ea typeface="三极极黑简体" panose="00000505000000000000" pitchFamily="2" charset="-122"/>
              </a:rPr>
              <a:t>单击此处添加标题内容，内容要与标题相符，并且需要注意字体大小以及字号问题。并且需要注意字体。</a:t>
            </a:r>
          </a:p>
        </p:txBody>
      </p:sp>
    </p:spTree>
    <p:extLst>
      <p:ext uri="{BB962C8B-B14F-4D97-AF65-F5344CB8AC3E}">
        <p14:creationId xmlns:p14="http://schemas.microsoft.com/office/powerpoint/2010/main" xmlns="" val="21257750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randombar(horizontal)">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wipe(right)">
                                      <p:cBhvr>
                                        <p:cTn id="12" dur="500"/>
                                        <p:tgtEl>
                                          <p:spTgt spid="18"/>
                                        </p:tgtEl>
                                      </p:cBhvr>
                                    </p:animEffect>
                                  </p:childTnLst>
                                </p:cTn>
                              </p:par>
                              <p:par>
                                <p:cTn id="13" presetID="22" presetClass="entr" presetSubtype="2" fill="hold" nodeType="with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wipe(right)">
                                      <p:cBhvr>
                                        <p:cTn id="15" dur="500"/>
                                        <p:tgtEl>
                                          <p:spTgt spid="19"/>
                                        </p:tgtEl>
                                      </p:cBhvr>
                                    </p:animEffect>
                                  </p:childTnLst>
                                </p:cTn>
                              </p:par>
                            </p:childTnLst>
                          </p:cTn>
                        </p:par>
                      </p:childTnLst>
                    </p:cTn>
                  </p:par>
                  <p:par>
                    <p:cTn id="16" fill="hold">
                      <p:stCondLst>
                        <p:cond delay="indefinite"/>
                      </p:stCondLst>
                      <p:childTnLst>
                        <p:par>
                          <p:cTn id="17" fill="hold">
                            <p:stCondLst>
                              <p:cond delay="0"/>
                            </p:stCondLst>
                            <p:childTnLst>
                              <p:par>
                                <p:cTn id="18" presetID="47" presetClass="entr" presetSubtype="0" fill="hold" nodeType="clickEffect">
                                  <p:stCondLst>
                                    <p:cond delay="0"/>
                                  </p:stCondLst>
                                  <p:childTnLst>
                                    <p:set>
                                      <p:cBhvr>
                                        <p:cTn id="19" dur="1" fill="hold">
                                          <p:stCondLst>
                                            <p:cond delay="0"/>
                                          </p:stCondLst>
                                        </p:cTn>
                                        <p:tgtEl>
                                          <p:spTgt spid="15"/>
                                        </p:tgtEl>
                                        <p:attrNameLst>
                                          <p:attrName>style.visibility</p:attrName>
                                        </p:attrNameLst>
                                      </p:cBhvr>
                                      <p:to>
                                        <p:strVal val="visible"/>
                                      </p:to>
                                    </p:set>
                                    <p:animEffect transition="in" filter="fade">
                                      <p:cBhvr>
                                        <p:cTn id="20" dur="1000"/>
                                        <p:tgtEl>
                                          <p:spTgt spid="15"/>
                                        </p:tgtEl>
                                      </p:cBhvr>
                                    </p:animEffect>
                                    <p:anim calcmode="lin" valueType="num">
                                      <p:cBhvr>
                                        <p:cTn id="21" dur="1000" fill="hold"/>
                                        <p:tgtEl>
                                          <p:spTgt spid="15"/>
                                        </p:tgtEl>
                                        <p:attrNameLst>
                                          <p:attrName>ppt_x</p:attrName>
                                        </p:attrNameLst>
                                      </p:cBhvr>
                                      <p:tavLst>
                                        <p:tav tm="0">
                                          <p:val>
                                            <p:strVal val="#ppt_x"/>
                                          </p:val>
                                        </p:tav>
                                        <p:tav tm="100000">
                                          <p:val>
                                            <p:strVal val="#ppt_x"/>
                                          </p:val>
                                        </p:tav>
                                      </p:tavLst>
                                    </p:anim>
                                    <p:anim calcmode="lin" valueType="num">
                                      <p:cBhvr>
                                        <p:cTn id="22" dur="1000" fill="hold"/>
                                        <p:tgtEl>
                                          <p:spTgt spid="15"/>
                                        </p:tgtEl>
                                        <p:attrNameLst>
                                          <p:attrName>ppt_y</p:attrName>
                                        </p:attrNameLst>
                                      </p:cBhvr>
                                      <p:tavLst>
                                        <p:tav tm="0">
                                          <p:val>
                                            <p:strVal val="#ppt_y-.1"/>
                                          </p:val>
                                        </p:tav>
                                        <p:tav tm="100000">
                                          <p:val>
                                            <p:strVal val="#ppt_y"/>
                                          </p:val>
                                        </p:tav>
                                      </p:tavLst>
                                    </p:anim>
                                  </p:childTnLst>
                                </p:cTn>
                              </p:par>
                              <p:par>
                                <p:cTn id="23" presetID="42" presetClass="entr" presetSubtype="0" fill="hold" nodeType="withEffect">
                                  <p:stCondLst>
                                    <p:cond delay="0"/>
                                  </p:stCondLst>
                                  <p:childTnLst>
                                    <p:set>
                                      <p:cBhvr>
                                        <p:cTn id="24" dur="1" fill="hold">
                                          <p:stCondLst>
                                            <p:cond delay="0"/>
                                          </p:stCondLst>
                                        </p:cTn>
                                        <p:tgtEl>
                                          <p:spTgt spid="17"/>
                                        </p:tgtEl>
                                        <p:attrNameLst>
                                          <p:attrName>style.visibility</p:attrName>
                                        </p:attrNameLst>
                                      </p:cBhvr>
                                      <p:to>
                                        <p:strVal val="visible"/>
                                      </p:to>
                                    </p:set>
                                    <p:animEffect transition="in" filter="fade">
                                      <p:cBhvr>
                                        <p:cTn id="25" dur="1000"/>
                                        <p:tgtEl>
                                          <p:spTgt spid="17"/>
                                        </p:tgtEl>
                                      </p:cBhvr>
                                    </p:animEffect>
                                    <p:anim calcmode="lin" valueType="num">
                                      <p:cBhvr>
                                        <p:cTn id="26" dur="1000" fill="hold"/>
                                        <p:tgtEl>
                                          <p:spTgt spid="17"/>
                                        </p:tgtEl>
                                        <p:attrNameLst>
                                          <p:attrName>ppt_x</p:attrName>
                                        </p:attrNameLst>
                                      </p:cBhvr>
                                      <p:tavLst>
                                        <p:tav tm="0">
                                          <p:val>
                                            <p:strVal val="#ppt_x"/>
                                          </p:val>
                                        </p:tav>
                                        <p:tav tm="100000">
                                          <p:val>
                                            <p:strVal val="#ppt_x"/>
                                          </p:val>
                                        </p:tav>
                                      </p:tavLst>
                                    </p:anim>
                                    <p:anim calcmode="lin" valueType="num">
                                      <p:cBhvr>
                                        <p:cTn id="27"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16" presetClass="entr" presetSubtype="42" fill="hold" grpId="0" nodeType="click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barn(outHorizontal)">
                                      <p:cBhvr>
                                        <p:cTn id="32" dur="500"/>
                                        <p:tgtEl>
                                          <p:spTgt spid="16"/>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1" fill="hold" grpId="0" nodeType="clickEffect">
                                  <p:stCondLst>
                                    <p:cond delay="0"/>
                                  </p:stCondLst>
                                  <p:childTnLst>
                                    <p:set>
                                      <p:cBhvr>
                                        <p:cTn id="36" dur="1" fill="hold">
                                          <p:stCondLst>
                                            <p:cond delay="0"/>
                                          </p:stCondLst>
                                        </p:cTn>
                                        <p:tgtEl>
                                          <p:spTgt spid="20"/>
                                        </p:tgtEl>
                                        <p:attrNameLst>
                                          <p:attrName>style.visibility</p:attrName>
                                        </p:attrNameLst>
                                      </p:cBhvr>
                                      <p:to>
                                        <p:strVal val="visible"/>
                                      </p:to>
                                    </p:set>
                                    <p:animEffect transition="in" filter="wipe(up)">
                                      <p:cBhvr>
                                        <p:cTn id="37" dur="500"/>
                                        <p:tgtEl>
                                          <p:spTgt spid="20"/>
                                        </p:tgtEl>
                                      </p:cBhvr>
                                    </p:animEffect>
                                  </p:childTnLst>
                                </p:cTn>
                              </p:par>
                              <p:par>
                                <p:cTn id="38" presetID="22" presetClass="entr" presetSubtype="1" fill="hold" grpId="0" nodeType="withEffect">
                                  <p:stCondLst>
                                    <p:cond delay="0"/>
                                  </p:stCondLst>
                                  <p:childTnLst>
                                    <p:set>
                                      <p:cBhvr>
                                        <p:cTn id="39" dur="1" fill="hold">
                                          <p:stCondLst>
                                            <p:cond delay="0"/>
                                          </p:stCondLst>
                                        </p:cTn>
                                        <p:tgtEl>
                                          <p:spTgt spid="21"/>
                                        </p:tgtEl>
                                        <p:attrNameLst>
                                          <p:attrName>style.visibility</p:attrName>
                                        </p:attrNameLst>
                                      </p:cBhvr>
                                      <p:to>
                                        <p:strVal val="visible"/>
                                      </p:to>
                                    </p:set>
                                    <p:animEffect transition="in" filter="wipe(up)">
                                      <p:cBhvr>
                                        <p:cTn id="40"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20" grpId="0"/>
      <p:bldP spid="21"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矩形 16">
            <a:extLst>
              <a:ext uri="{FF2B5EF4-FFF2-40B4-BE49-F238E27FC236}">
                <a16:creationId xmlns="" xmlns:a14="http://schemas.microsoft.com/office/drawing/2010/main" xmlns:p14="http://schemas.microsoft.com/office/powerpoint/2010/main" xmlns:a16="http://schemas.microsoft.com/office/drawing/2014/main" id="{254463F7-558F-4256-80F0-3F30C0CDB228}"/>
              </a:ext>
            </a:extLst>
          </p:cNvPr>
          <p:cNvSpPr/>
          <p:nvPr/>
        </p:nvSpPr>
        <p:spPr>
          <a:xfrm>
            <a:off x="1251386" y="1057275"/>
            <a:ext cx="9689229" cy="4743450"/>
          </a:xfrm>
          <a:prstGeom prst="rect">
            <a:avLst/>
          </a:prstGeom>
          <a:solidFill>
            <a:sysClr val="window" lastClr="FFFFFF"/>
          </a:solidFill>
          <a:ln w="12700" cap="flat" cmpd="sng" algn="ctr">
            <a:noFill/>
            <a:prstDash val="solid"/>
            <a:miter lim="800000"/>
          </a:ln>
          <a:effectLst>
            <a:outerShdw blurRad="63500" sx="101000" sy="101000" algn="c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smtClean="0">
              <a:ln>
                <a:noFill/>
              </a:ln>
              <a:solidFill>
                <a:prstClr val="white"/>
              </a:solidFill>
              <a:effectLst/>
              <a:uLnTx/>
              <a:uFillTx/>
              <a:latin typeface="Calibri"/>
              <a:ea typeface="微软雅黑"/>
              <a:cs typeface="+mn-cs"/>
            </a:endParaRPr>
          </a:p>
        </p:txBody>
      </p:sp>
      <p:pic>
        <p:nvPicPr>
          <p:cNvPr id="18" name="图片 17">
            <a:extLst>
              <a:ext uri="{FF2B5EF4-FFF2-40B4-BE49-F238E27FC236}">
                <a16:creationId xmlns="" xmlns:a14="http://schemas.microsoft.com/office/drawing/2010/main" xmlns:p14="http://schemas.microsoft.com/office/powerpoint/2010/main" xmlns:a16="http://schemas.microsoft.com/office/drawing/2014/main" id="{893771FD-25ED-4036-80FE-65ADCA9E5503}"/>
              </a:ext>
            </a:extLst>
          </p:cNvPr>
          <p:cNvPicPr>
            <a:picLocks noChangeAspect="1"/>
          </p:cNvPicPr>
          <p:nvPr/>
        </p:nvPicPr>
        <p:blipFill rotWithShape="1">
          <a:blip r:embed="rId3" cstate="print">
            <a:extLst>
              <a:ext uri="{28A0092B-C50C-407E-A947-70E740481C1C}">
                <a14:useLocalDpi xmlns:a14="http://schemas.microsoft.com/office/drawing/2010/main" xmlns="" val="0"/>
              </a:ext>
            </a:extLst>
          </a:blip>
          <a:srcRect b="24172"/>
          <a:stretch/>
        </p:blipFill>
        <p:spPr>
          <a:xfrm>
            <a:off x="1251385" y="406744"/>
            <a:ext cx="4191472" cy="3178285"/>
          </a:xfrm>
          <a:prstGeom prst="rect">
            <a:avLst/>
          </a:prstGeom>
        </p:spPr>
      </p:pic>
      <p:sp>
        <p:nvSpPr>
          <p:cNvPr id="19" name="文本框 8">
            <a:extLst>
              <a:ext uri="{FF2B5EF4-FFF2-40B4-BE49-F238E27FC236}">
                <a16:creationId xmlns="" xmlns:a14="http://schemas.microsoft.com/office/drawing/2010/main" xmlns:p14="http://schemas.microsoft.com/office/powerpoint/2010/main" xmlns:a16="http://schemas.microsoft.com/office/drawing/2014/main" id="{5047FF55-64FB-492D-8CDA-EA1D3C9BD1A7}"/>
              </a:ext>
            </a:extLst>
          </p:cNvPr>
          <p:cNvSpPr txBox="1"/>
          <p:nvPr/>
        </p:nvSpPr>
        <p:spPr>
          <a:xfrm>
            <a:off x="6028331" y="2107146"/>
            <a:ext cx="3597319" cy="830997"/>
          </a:xfrm>
          <a:prstGeom prst="rect">
            <a:avLst/>
          </a:prstGeom>
          <a:noFill/>
        </p:spPr>
        <p:txBody>
          <a:bodyPr wrap="square" rtlCol="0">
            <a:spAutoFit/>
          </a:bodyPr>
          <a:lstStyle/>
          <a:p>
            <a:pPr algn="ctr" defTabSz="914400"/>
            <a:r>
              <a:rPr lang="zh-CN" altLang="en-US" sz="4800" spc="800" dirty="0">
                <a:solidFill>
                  <a:srgbClr val="D60000"/>
                </a:solidFill>
                <a:latin typeface="字魂36号-正文宋楷" panose="00000500000000000000" pitchFamily="2" charset="-122"/>
                <a:ea typeface="字魂36号-正文宋楷" panose="00000500000000000000" pitchFamily="2" charset="-122"/>
              </a:rPr>
              <a:t>新年</a:t>
            </a:r>
            <a:r>
              <a:rPr lang="zh-CN" altLang="en-US" sz="4800" spc="800" dirty="0">
                <a:solidFill>
                  <a:prstClr val="black">
                    <a:lumMod val="65000"/>
                    <a:lumOff val="35000"/>
                  </a:prstClr>
                </a:solidFill>
                <a:latin typeface="字魂36号-正文宋楷" panose="00000500000000000000" pitchFamily="2" charset="-122"/>
                <a:ea typeface="字魂36号-正文宋楷" panose="00000500000000000000" pitchFamily="2" charset="-122"/>
              </a:rPr>
              <a:t>大吉</a:t>
            </a:r>
          </a:p>
        </p:txBody>
      </p:sp>
      <p:sp>
        <p:nvSpPr>
          <p:cNvPr id="20" name="文本框 9">
            <a:extLst>
              <a:ext uri="{FF2B5EF4-FFF2-40B4-BE49-F238E27FC236}">
                <a16:creationId xmlns="" xmlns:a14="http://schemas.microsoft.com/office/drawing/2010/main" xmlns:p14="http://schemas.microsoft.com/office/powerpoint/2010/main" xmlns:a16="http://schemas.microsoft.com/office/drawing/2014/main" id="{B4BC62F6-CBFE-4FFD-B19F-193F94C44BF8}"/>
              </a:ext>
            </a:extLst>
          </p:cNvPr>
          <p:cNvSpPr txBox="1"/>
          <p:nvPr/>
        </p:nvSpPr>
        <p:spPr>
          <a:xfrm>
            <a:off x="6095999" y="2784254"/>
            <a:ext cx="3312116" cy="307777"/>
          </a:xfrm>
          <a:prstGeom prst="rect">
            <a:avLst/>
          </a:prstGeom>
          <a:noFill/>
        </p:spPr>
        <p:txBody>
          <a:bodyPr wrap="square" rtlCol="0">
            <a:spAutoFit/>
          </a:bodyPr>
          <a:lstStyle/>
          <a:p>
            <a:pPr algn="ctr" defTabSz="914400"/>
            <a:r>
              <a:rPr lang="en-US" altLang="zh-CN" sz="1400" spc="200" dirty="0">
                <a:solidFill>
                  <a:prstClr val="black">
                    <a:lumMod val="75000"/>
                    <a:lumOff val="25000"/>
                  </a:prstClr>
                </a:solidFill>
                <a:latin typeface="字魂95号-手刻宋" panose="00000500000000000000" pitchFamily="2" charset="-122"/>
                <a:ea typeface="字魂95号-手刻宋" panose="00000500000000000000" pitchFamily="2" charset="-122"/>
              </a:rPr>
              <a:t>HAPPY NEW YEAR</a:t>
            </a:r>
            <a:endParaRPr lang="zh-CN" altLang="en-US" sz="1400" spc="200" dirty="0">
              <a:solidFill>
                <a:prstClr val="black">
                  <a:lumMod val="75000"/>
                  <a:lumOff val="25000"/>
                </a:prstClr>
              </a:solidFill>
              <a:latin typeface="字魂95号-手刻宋" panose="00000500000000000000" pitchFamily="2" charset="-122"/>
              <a:ea typeface="字魂95号-手刻宋" panose="00000500000000000000" pitchFamily="2" charset="-122"/>
            </a:endParaRPr>
          </a:p>
        </p:txBody>
      </p:sp>
      <p:grpSp>
        <p:nvGrpSpPr>
          <p:cNvPr id="21" name="组合 20">
            <a:extLst>
              <a:ext uri="{FF2B5EF4-FFF2-40B4-BE49-F238E27FC236}">
                <a16:creationId xmlns="" xmlns:a14="http://schemas.microsoft.com/office/drawing/2010/main" xmlns:p14="http://schemas.microsoft.com/office/powerpoint/2010/main" xmlns:a16="http://schemas.microsoft.com/office/drawing/2014/main" id="{3B774DC4-D0B3-4565-BBD1-2F50A7E1C54D}"/>
              </a:ext>
            </a:extLst>
          </p:cNvPr>
          <p:cNvGrpSpPr/>
          <p:nvPr/>
        </p:nvGrpSpPr>
        <p:grpSpPr>
          <a:xfrm>
            <a:off x="1871976" y="4044306"/>
            <a:ext cx="2334560" cy="1430392"/>
            <a:chOff x="1741350" y="4029792"/>
            <a:chExt cx="2334560" cy="1430392"/>
          </a:xfrm>
        </p:grpSpPr>
        <p:sp>
          <p:nvSpPr>
            <p:cNvPr id="22" name="文本框 10">
              <a:extLst>
                <a:ext uri="{FF2B5EF4-FFF2-40B4-BE49-F238E27FC236}">
                  <a16:creationId xmlns="" xmlns:a14="http://schemas.microsoft.com/office/drawing/2010/main" xmlns:p14="http://schemas.microsoft.com/office/powerpoint/2010/main" xmlns:a16="http://schemas.microsoft.com/office/drawing/2014/main" id="{0BE0BDC0-D742-4F79-B129-2BD0CFF32113}"/>
                </a:ext>
              </a:extLst>
            </p:cNvPr>
            <p:cNvSpPr txBox="1"/>
            <p:nvPr/>
          </p:nvSpPr>
          <p:spPr>
            <a:xfrm>
              <a:off x="1989395" y="4029792"/>
              <a:ext cx="1838470" cy="461665"/>
            </a:xfrm>
            <a:prstGeom prst="rect">
              <a:avLst/>
            </a:prstGeom>
            <a:noFill/>
          </p:spPr>
          <p:txBody>
            <a:bodyPr wrap="square" rtlCol="0">
              <a:spAutoFit/>
            </a:bodyPr>
            <a:lstStyle/>
            <a:p>
              <a:pPr algn="ctr" defTabSz="914400"/>
              <a:r>
                <a:rPr lang="zh-CN" altLang="en-US" sz="2400" spc="800" dirty="0">
                  <a:solidFill>
                    <a:prstClr val="black">
                      <a:lumMod val="85000"/>
                      <a:lumOff val="15000"/>
                    </a:prstClr>
                  </a:solidFill>
                  <a:latin typeface="字魂36号-正文宋楷" panose="00000500000000000000" pitchFamily="2" charset="-122"/>
                  <a:ea typeface="字魂36号-正文宋楷" panose="00000500000000000000" pitchFamily="2" charset="-122"/>
                </a:rPr>
                <a:t>添加</a:t>
              </a:r>
              <a:r>
                <a:rPr lang="zh-CN" altLang="en-US" sz="2400" spc="800" dirty="0">
                  <a:solidFill>
                    <a:srgbClr val="D60000"/>
                  </a:solidFill>
                  <a:latin typeface="字魂36号-正文宋楷" panose="00000500000000000000" pitchFamily="2" charset="-122"/>
                  <a:ea typeface="字魂36号-正文宋楷" panose="00000500000000000000" pitchFamily="2" charset="-122"/>
                </a:rPr>
                <a:t>标题</a:t>
              </a:r>
            </a:p>
          </p:txBody>
        </p:sp>
        <p:sp>
          <p:nvSpPr>
            <p:cNvPr id="23" name="文本框 11">
              <a:extLst>
                <a:ext uri="{FF2B5EF4-FFF2-40B4-BE49-F238E27FC236}">
                  <a16:creationId xmlns="" xmlns:a14="http://schemas.microsoft.com/office/drawing/2010/main" xmlns:p14="http://schemas.microsoft.com/office/powerpoint/2010/main" xmlns:a16="http://schemas.microsoft.com/office/drawing/2014/main" id="{DE1A37D8-A23C-4DCC-99EA-FB076F217699}"/>
                </a:ext>
              </a:extLst>
            </p:cNvPr>
            <p:cNvSpPr txBox="1"/>
            <p:nvPr/>
          </p:nvSpPr>
          <p:spPr>
            <a:xfrm>
              <a:off x="1741350" y="4506077"/>
              <a:ext cx="2334560" cy="954107"/>
            </a:xfrm>
            <a:prstGeom prst="rect">
              <a:avLst/>
            </a:prstGeom>
            <a:noFill/>
          </p:spPr>
          <p:txBody>
            <a:bodyPr wrap="square" rtlCol="0">
              <a:spAutoFit/>
            </a:bodyPr>
            <a:lstStyle/>
            <a:p>
              <a:pPr algn="ctr" defTabSz="914400"/>
              <a:r>
                <a:rPr lang="zh-CN" altLang="en-US" sz="1400" spc="200" dirty="0">
                  <a:solidFill>
                    <a:prstClr val="black">
                      <a:lumMod val="85000"/>
                      <a:lumOff val="15000"/>
                    </a:prstClr>
                  </a:solidFill>
                  <a:latin typeface="三极极黑简体" panose="00000505000000000000" pitchFamily="2" charset="-122"/>
                  <a:ea typeface="三极极黑简体" panose="00000505000000000000" pitchFamily="2" charset="-122"/>
                </a:rPr>
                <a:t>单击此处添加标题内容内容要与标题相符并且需要注意字体大小以及字号问题。</a:t>
              </a:r>
              <a:endParaRPr lang="zh-CN" altLang="en-US" sz="1800" dirty="0">
                <a:solidFill>
                  <a:prstClr val="black"/>
                </a:solidFill>
                <a:latin typeface="三极极黑简体" panose="00000505000000000000" pitchFamily="2" charset="-122"/>
                <a:ea typeface="三极极黑简体" panose="00000505000000000000" pitchFamily="2" charset="-122"/>
              </a:endParaRPr>
            </a:p>
          </p:txBody>
        </p:sp>
      </p:grpSp>
      <p:grpSp>
        <p:nvGrpSpPr>
          <p:cNvPr id="24" name="组合 23">
            <a:extLst>
              <a:ext uri="{FF2B5EF4-FFF2-40B4-BE49-F238E27FC236}">
                <a16:creationId xmlns="" xmlns:a14="http://schemas.microsoft.com/office/drawing/2010/main" xmlns:p14="http://schemas.microsoft.com/office/powerpoint/2010/main" xmlns:a16="http://schemas.microsoft.com/office/drawing/2014/main" id="{53C96944-4075-410B-BFA2-84B2436BE981}"/>
              </a:ext>
            </a:extLst>
          </p:cNvPr>
          <p:cNvGrpSpPr/>
          <p:nvPr/>
        </p:nvGrpSpPr>
        <p:grpSpPr>
          <a:xfrm>
            <a:off x="4936289" y="4044306"/>
            <a:ext cx="2334560" cy="1430392"/>
            <a:chOff x="5033929" y="4029792"/>
            <a:chExt cx="2334560" cy="1430392"/>
          </a:xfrm>
        </p:grpSpPr>
        <p:sp>
          <p:nvSpPr>
            <p:cNvPr id="25" name="文本框 16">
              <a:extLst>
                <a:ext uri="{FF2B5EF4-FFF2-40B4-BE49-F238E27FC236}">
                  <a16:creationId xmlns="" xmlns:a14="http://schemas.microsoft.com/office/drawing/2010/main" xmlns:p14="http://schemas.microsoft.com/office/powerpoint/2010/main" xmlns:a16="http://schemas.microsoft.com/office/drawing/2014/main" id="{2D9FDE2D-3F13-4449-828D-3EE7209B4BEB}"/>
                </a:ext>
              </a:extLst>
            </p:cNvPr>
            <p:cNvSpPr txBox="1"/>
            <p:nvPr/>
          </p:nvSpPr>
          <p:spPr>
            <a:xfrm>
              <a:off x="5281974" y="4029792"/>
              <a:ext cx="1838470" cy="461665"/>
            </a:xfrm>
            <a:prstGeom prst="rect">
              <a:avLst/>
            </a:prstGeom>
            <a:noFill/>
          </p:spPr>
          <p:txBody>
            <a:bodyPr wrap="square" rtlCol="0">
              <a:spAutoFit/>
            </a:bodyPr>
            <a:lstStyle/>
            <a:p>
              <a:pPr algn="ctr" defTabSz="914400"/>
              <a:r>
                <a:rPr lang="zh-CN" altLang="en-US" sz="2400" spc="800" dirty="0">
                  <a:solidFill>
                    <a:prstClr val="black">
                      <a:lumMod val="85000"/>
                      <a:lumOff val="15000"/>
                    </a:prstClr>
                  </a:solidFill>
                  <a:latin typeface="字魂36号-正文宋楷" panose="00000500000000000000" pitchFamily="2" charset="-122"/>
                  <a:ea typeface="字魂36号-正文宋楷" panose="00000500000000000000" pitchFamily="2" charset="-122"/>
                </a:rPr>
                <a:t>添加</a:t>
              </a:r>
              <a:r>
                <a:rPr lang="zh-CN" altLang="en-US" sz="2400" spc="800" dirty="0">
                  <a:solidFill>
                    <a:srgbClr val="D60000"/>
                  </a:solidFill>
                  <a:latin typeface="字魂36号-正文宋楷" panose="00000500000000000000" pitchFamily="2" charset="-122"/>
                  <a:ea typeface="字魂36号-正文宋楷" panose="00000500000000000000" pitchFamily="2" charset="-122"/>
                </a:rPr>
                <a:t>标题</a:t>
              </a:r>
            </a:p>
          </p:txBody>
        </p:sp>
        <p:sp>
          <p:nvSpPr>
            <p:cNvPr id="26" name="文本框 17">
              <a:extLst>
                <a:ext uri="{FF2B5EF4-FFF2-40B4-BE49-F238E27FC236}">
                  <a16:creationId xmlns="" xmlns:a14="http://schemas.microsoft.com/office/drawing/2010/main" xmlns:p14="http://schemas.microsoft.com/office/powerpoint/2010/main" xmlns:a16="http://schemas.microsoft.com/office/drawing/2014/main" id="{271EC1BB-7AA6-4A22-A499-2BC56E7D38DC}"/>
                </a:ext>
              </a:extLst>
            </p:cNvPr>
            <p:cNvSpPr txBox="1"/>
            <p:nvPr/>
          </p:nvSpPr>
          <p:spPr>
            <a:xfrm>
              <a:off x="5033929" y="4506077"/>
              <a:ext cx="2334560" cy="954107"/>
            </a:xfrm>
            <a:prstGeom prst="rect">
              <a:avLst/>
            </a:prstGeom>
            <a:noFill/>
          </p:spPr>
          <p:txBody>
            <a:bodyPr wrap="square" rtlCol="0">
              <a:spAutoFit/>
            </a:bodyPr>
            <a:lstStyle/>
            <a:p>
              <a:pPr algn="ctr" defTabSz="914400"/>
              <a:r>
                <a:rPr lang="zh-CN" altLang="en-US" sz="1400" spc="200" dirty="0">
                  <a:solidFill>
                    <a:prstClr val="black">
                      <a:lumMod val="85000"/>
                      <a:lumOff val="15000"/>
                    </a:prstClr>
                  </a:solidFill>
                  <a:latin typeface="三极极黑简体" panose="00000505000000000000" pitchFamily="2" charset="-122"/>
                  <a:ea typeface="三极极黑简体" panose="00000505000000000000" pitchFamily="2" charset="-122"/>
                </a:rPr>
                <a:t>单击此处添加标题内容内容要与标题相符并且需要注意字体大小以及字号问题。</a:t>
              </a:r>
              <a:endParaRPr lang="zh-CN" altLang="en-US" sz="1800" dirty="0">
                <a:solidFill>
                  <a:prstClr val="black"/>
                </a:solidFill>
                <a:latin typeface="三极极黑简体" panose="00000505000000000000" pitchFamily="2" charset="-122"/>
                <a:ea typeface="三极极黑简体" panose="00000505000000000000" pitchFamily="2" charset="-122"/>
              </a:endParaRPr>
            </a:p>
          </p:txBody>
        </p:sp>
      </p:grpSp>
      <p:grpSp>
        <p:nvGrpSpPr>
          <p:cNvPr id="27" name="组合 26">
            <a:extLst>
              <a:ext uri="{FF2B5EF4-FFF2-40B4-BE49-F238E27FC236}">
                <a16:creationId xmlns="" xmlns:a14="http://schemas.microsoft.com/office/drawing/2010/main" xmlns:p14="http://schemas.microsoft.com/office/powerpoint/2010/main" xmlns:a16="http://schemas.microsoft.com/office/drawing/2014/main" id="{9997F4B7-051F-4D18-9861-E6155236C34A}"/>
              </a:ext>
            </a:extLst>
          </p:cNvPr>
          <p:cNvGrpSpPr/>
          <p:nvPr/>
        </p:nvGrpSpPr>
        <p:grpSpPr>
          <a:xfrm>
            <a:off x="8000603" y="4044306"/>
            <a:ext cx="2334560" cy="1430392"/>
            <a:chOff x="7869977" y="4029792"/>
            <a:chExt cx="2334560" cy="1430392"/>
          </a:xfrm>
        </p:grpSpPr>
        <p:sp>
          <p:nvSpPr>
            <p:cNvPr id="28" name="文本框 18">
              <a:extLst>
                <a:ext uri="{FF2B5EF4-FFF2-40B4-BE49-F238E27FC236}">
                  <a16:creationId xmlns="" xmlns:a14="http://schemas.microsoft.com/office/drawing/2010/main" xmlns:p14="http://schemas.microsoft.com/office/powerpoint/2010/main" xmlns:a16="http://schemas.microsoft.com/office/drawing/2014/main" id="{D4681140-73C2-48D2-9DE5-A199A348935C}"/>
                </a:ext>
              </a:extLst>
            </p:cNvPr>
            <p:cNvSpPr txBox="1"/>
            <p:nvPr/>
          </p:nvSpPr>
          <p:spPr>
            <a:xfrm>
              <a:off x="8118022" y="4029792"/>
              <a:ext cx="1838470" cy="461665"/>
            </a:xfrm>
            <a:prstGeom prst="rect">
              <a:avLst/>
            </a:prstGeom>
            <a:noFill/>
          </p:spPr>
          <p:txBody>
            <a:bodyPr wrap="square" rtlCol="0">
              <a:spAutoFit/>
            </a:bodyPr>
            <a:lstStyle/>
            <a:p>
              <a:pPr algn="ctr" defTabSz="914400"/>
              <a:r>
                <a:rPr lang="zh-CN" altLang="en-US" sz="2400" spc="800" dirty="0">
                  <a:solidFill>
                    <a:prstClr val="black">
                      <a:lumMod val="85000"/>
                      <a:lumOff val="15000"/>
                    </a:prstClr>
                  </a:solidFill>
                  <a:latin typeface="字魂36号-正文宋楷" panose="00000500000000000000" pitchFamily="2" charset="-122"/>
                  <a:ea typeface="字魂36号-正文宋楷" panose="00000500000000000000" pitchFamily="2" charset="-122"/>
                </a:rPr>
                <a:t>添加</a:t>
              </a:r>
              <a:r>
                <a:rPr lang="zh-CN" altLang="en-US" sz="2400" spc="800" dirty="0">
                  <a:solidFill>
                    <a:srgbClr val="D60000"/>
                  </a:solidFill>
                  <a:latin typeface="字魂36号-正文宋楷" panose="00000500000000000000" pitchFamily="2" charset="-122"/>
                  <a:ea typeface="字魂36号-正文宋楷" panose="00000500000000000000" pitchFamily="2" charset="-122"/>
                </a:rPr>
                <a:t>标题</a:t>
              </a:r>
            </a:p>
          </p:txBody>
        </p:sp>
        <p:sp>
          <p:nvSpPr>
            <p:cNvPr id="29" name="文本框 19">
              <a:extLst>
                <a:ext uri="{FF2B5EF4-FFF2-40B4-BE49-F238E27FC236}">
                  <a16:creationId xmlns="" xmlns:a14="http://schemas.microsoft.com/office/drawing/2010/main" xmlns:p14="http://schemas.microsoft.com/office/powerpoint/2010/main" xmlns:a16="http://schemas.microsoft.com/office/drawing/2014/main" id="{54556F4C-7BEE-4410-8FA5-A02F08DC4F2D}"/>
                </a:ext>
              </a:extLst>
            </p:cNvPr>
            <p:cNvSpPr txBox="1"/>
            <p:nvPr/>
          </p:nvSpPr>
          <p:spPr>
            <a:xfrm>
              <a:off x="7869977" y="4506077"/>
              <a:ext cx="2334560" cy="954107"/>
            </a:xfrm>
            <a:prstGeom prst="rect">
              <a:avLst/>
            </a:prstGeom>
            <a:noFill/>
          </p:spPr>
          <p:txBody>
            <a:bodyPr wrap="square" rtlCol="0">
              <a:spAutoFit/>
            </a:bodyPr>
            <a:lstStyle/>
            <a:p>
              <a:pPr algn="ctr" defTabSz="914400"/>
              <a:r>
                <a:rPr lang="zh-CN" altLang="en-US" sz="1400" spc="200" dirty="0">
                  <a:solidFill>
                    <a:prstClr val="black">
                      <a:lumMod val="85000"/>
                      <a:lumOff val="15000"/>
                    </a:prstClr>
                  </a:solidFill>
                  <a:latin typeface="三极极黑简体" panose="00000505000000000000" pitchFamily="2" charset="-122"/>
                  <a:ea typeface="三极极黑简体" panose="00000505000000000000" pitchFamily="2" charset="-122"/>
                </a:rPr>
                <a:t>单击此处添加标题内容内容要与标题相符并且需要注意字体大小以及字号问题。</a:t>
              </a:r>
              <a:endParaRPr lang="zh-CN" altLang="en-US" sz="1800" dirty="0">
                <a:solidFill>
                  <a:prstClr val="black"/>
                </a:solidFill>
                <a:latin typeface="三极极黑简体" panose="00000505000000000000" pitchFamily="2" charset="-122"/>
                <a:ea typeface="三极极黑简体" panose="00000505000000000000" pitchFamily="2" charset="-122"/>
              </a:endParaRPr>
            </a:p>
          </p:txBody>
        </p:sp>
      </p:grpSp>
    </p:spTree>
    <p:extLst>
      <p:ext uri="{BB962C8B-B14F-4D97-AF65-F5344CB8AC3E}">
        <p14:creationId xmlns:p14="http://schemas.microsoft.com/office/powerpoint/2010/main" xmlns="" val="19496331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left)">
                                      <p:cBhvr>
                                        <p:cTn id="7" dur="500"/>
                                        <p:tgtEl>
                                          <p:spTgt spid="18"/>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fade">
                                      <p:cBhvr>
                                        <p:cTn id="12" dur="1000"/>
                                        <p:tgtEl>
                                          <p:spTgt spid="20"/>
                                        </p:tgtEl>
                                      </p:cBhvr>
                                    </p:animEffect>
                                    <p:anim calcmode="lin" valueType="num">
                                      <p:cBhvr>
                                        <p:cTn id="13" dur="1000" fill="hold"/>
                                        <p:tgtEl>
                                          <p:spTgt spid="20"/>
                                        </p:tgtEl>
                                        <p:attrNameLst>
                                          <p:attrName>ppt_x</p:attrName>
                                        </p:attrNameLst>
                                      </p:cBhvr>
                                      <p:tavLst>
                                        <p:tav tm="0">
                                          <p:val>
                                            <p:strVal val="#ppt_x"/>
                                          </p:val>
                                        </p:tav>
                                        <p:tav tm="100000">
                                          <p:val>
                                            <p:strVal val="#ppt_x"/>
                                          </p:val>
                                        </p:tav>
                                      </p:tavLst>
                                    </p:anim>
                                    <p:anim calcmode="lin" valueType="num">
                                      <p:cBhvr>
                                        <p:cTn id="14" dur="1000" fill="hold"/>
                                        <p:tgtEl>
                                          <p:spTgt spid="20"/>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fade">
                                      <p:cBhvr>
                                        <p:cTn id="17" dur="1000"/>
                                        <p:tgtEl>
                                          <p:spTgt spid="19"/>
                                        </p:tgtEl>
                                      </p:cBhvr>
                                    </p:animEffect>
                                    <p:anim calcmode="lin" valueType="num">
                                      <p:cBhvr>
                                        <p:cTn id="18" dur="1000" fill="hold"/>
                                        <p:tgtEl>
                                          <p:spTgt spid="19"/>
                                        </p:tgtEl>
                                        <p:attrNameLst>
                                          <p:attrName>ppt_x</p:attrName>
                                        </p:attrNameLst>
                                      </p:cBhvr>
                                      <p:tavLst>
                                        <p:tav tm="0">
                                          <p:val>
                                            <p:strVal val="#ppt_x"/>
                                          </p:val>
                                        </p:tav>
                                        <p:tav tm="100000">
                                          <p:val>
                                            <p:strVal val="#ppt_x"/>
                                          </p:val>
                                        </p:tav>
                                      </p:tavLst>
                                    </p:anim>
                                    <p:anim calcmode="lin" valueType="num">
                                      <p:cBhvr>
                                        <p:cTn id="19"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14" presetClass="entr" presetSubtype="10" fill="hold" nodeType="click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randombar(horizontal)">
                                      <p:cBhvr>
                                        <p:cTn id="24" dur="500"/>
                                        <p:tgtEl>
                                          <p:spTgt spid="21"/>
                                        </p:tgtEl>
                                      </p:cBhvr>
                                    </p:animEffect>
                                  </p:childTnLst>
                                </p:cTn>
                              </p:par>
                              <p:par>
                                <p:cTn id="25" presetID="14" presetClass="entr" presetSubtype="10" fill="hold" nodeType="withEffect">
                                  <p:stCondLst>
                                    <p:cond delay="0"/>
                                  </p:stCondLst>
                                  <p:childTnLst>
                                    <p:set>
                                      <p:cBhvr>
                                        <p:cTn id="26" dur="1" fill="hold">
                                          <p:stCondLst>
                                            <p:cond delay="0"/>
                                          </p:stCondLst>
                                        </p:cTn>
                                        <p:tgtEl>
                                          <p:spTgt spid="24"/>
                                        </p:tgtEl>
                                        <p:attrNameLst>
                                          <p:attrName>style.visibility</p:attrName>
                                        </p:attrNameLst>
                                      </p:cBhvr>
                                      <p:to>
                                        <p:strVal val="visible"/>
                                      </p:to>
                                    </p:set>
                                    <p:animEffect transition="in" filter="randombar(horizontal)">
                                      <p:cBhvr>
                                        <p:cTn id="27" dur="500"/>
                                        <p:tgtEl>
                                          <p:spTgt spid="24"/>
                                        </p:tgtEl>
                                      </p:cBhvr>
                                    </p:animEffect>
                                  </p:childTnLst>
                                </p:cTn>
                              </p:par>
                              <p:par>
                                <p:cTn id="28" presetID="14" presetClass="entr" presetSubtype="10" fill="hold" nodeType="withEffect">
                                  <p:stCondLst>
                                    <p:cond delay="0"/>
                                  </p:stCondLst>
                                  <p:childTnLst>
                                    <p:set>
                                      <p:cBhvr>
                                        <p:cTn id="29" dur="1" fill="hold">
                                          <p:stCondLst>
                                            <p:cond delay="0"/>
                                          </p:stCondLst>
                                        </p:cTn>
                                        <p:tgtEl>
                                          <p:spTgt spid="27"/>
                                        </p:tgtEl>
                                        <p:attrNameLst>
                                          <p:attrName>style.visibility</p:attrName>
                                        </p:attrNameLst>
                                      </p:cBhvr>
                                      <p:to>
                                        <p:strVal val="visible"/>
                                      </p:to>
                                    </p:set>
                                    <p:animEffect transition="in" filter="randombar(horizontal)">
                                      <p:cBhvr>
                                        <p:cTn id="30"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矩形 16">
            <a:extLst>
              <a:ext uri="{FF2B5EF4-FFF2-40B4-BE49-F238E27FC236}">
                <a16:creationId xmlns="" xmlns:a14="http://schemas.microsoft.com/office/drawing/2010/main" xmlns:p14="http://schemas.microsoft.com/office/powerpoint/2010/main" xmlns:a16="http://schemas.microsoft.com/office/drawing/2014/main" id="{254463F7-558F-4256-80F0-3F30C0CDB228}"/>
              </a:ext>
            </a:extLst>
          </p:cNvPr>
          <p:cNvSpPr/>
          <p:nvPr/>
        </p:nvSpPr>
        <p:spPr>
          <a:xfrm>
            <a:off x="1251386" y="1057275"/>
            <a:ext cx="9689229" cy="4743450"/>
          </a:xfrm>
          <a:prstGeom prst="rect">
            <a:avLst/>
          </a:prstGeom>
          <a:solidFill>
            <a:sysClr val="window" lastClr="FFFFFF"/>
          </a:solidFill>
          <a:ln w="12700" cap="flat" cmpd="sng" algn="ctr">
            <a:noFill/>
            <a:prstDash val="solid"/>
            <a:miter lim="800000"/>
          </a:ln>
          <a:effectLst>
            <a:outerShdw blurRad="63500" sx="101000" sy="101000" algn="c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smtClean="0">
              <a:ln>
                <a:noFill/>
              </a:ln>
              <a:solidFill>
                <a:prstClr val="white"/>
              </a:solidFill>
              <a:effectLst/>
              <a:uLnTx/>
              <a:uFillTx/>
              <a:latin typeface="Calibri"/>
              <a:ea typeface="微软雅黑"/>
              <a:cs typeface="+mn-cs"/>
            </a:endParaRPr>
          </a:p>
        </p:txBody>
      </p:sp>
      <p:pic>
        <p:nvPicPr>
          <p:cNvPr id="18" name="图片 17">
            <a:extLst>
              <a:ext uri="{FF2B5EF4-FFF2-40B4-BE49-F238E27FC236}">
                <a16:creationId xmlns="" xmlns:a14="http://schemas.microsoft.com/office/drawing/2010/main" xmlns:p14="http://schemas.microsoft.com/office/powerpoint/2010/main" xmlns:a16="http://schemas.microsoft.com/office/drawing/2014/main" id="{F0AAB0E4-48FB-477E-855D-DCC29331916B}"/>
              </a:ext>
            </a:extLst>
          </p:cNvPr>
          <p:cNvPicPr>
            <a:picLocks noChangeAspect="1"/>
          </p:cNvPicPr>
          <p:nvPr/>
        </p:nvPicPr>
        <p:blipFill rotWithShape="1">
          <a:blip r:embed="rId3" cstate="print">
            <a:extLst>
              <a:ext uri="{28A0092B-C50C-407E-A947-70E740481C1C}">
                <a14:useLocalDpi xmlns:a14="http://schemas.microsoft.com/office/drawing/2010/main" xmlns="" val="0"/>
              </a:ext>
            </a:extLst>
          </a:blip>
          <a:srcRect l="15020" t="4932" r="10243" b="10314"/>
          <a:stretch/>
        </p:blipFill>
        <p:spPr>
          <a:xfrm>
            <a:off x="4677173" y="2057158"/>
            <a:ext cx="2771434" cy="2219496"/>
          </a:xfrm>
          <a:prstGeom prst="rect">
            <a:avLst/>
          </a:prstGeom>
        </p:spPr>
      </p:pic>
      <p:sp>
        <p:nvSpPr>
          <p:cNvPr id="19" name="文本框 8">
            <a:extLst>
              <a:ext uri="{FF2B5EF4-FFF2-40B4-BE49-F238E27FC236}">
                <a16:creationId xmlns="" xmlns:a14="http://schemas.microsoft.com/office/drawing/2010/main" xmlns:p14="http://schemas.microsoft.com/office/powerpoint/2010/main" xmlns:a16="http://schemas.microsoft.com/office/drawing/2014/main" id="{BDB25C6E-8713-411A-AA49-FA3D85595A38}"/>
              </a:ext>
            </a:extLst>
          </p:cNvPr>
          <p:cNvSpPr txBox="1"/>
          <p:nvPr/>
        </p:nvSpPr>
        <p:spPr>
          <a:xfrm>
            <a:off x="4105176" y="1650040"/>
            <a:ext cx="668445" cy="523220"/>
          </a:xfrm>
          <a:prstGeom prst="rect">
            <a:avLst/>
          </a:prstGeom>
          <a:noFill/>
        </p:spPr>
        <p:txBody>
          <a:bodyPr wrap="square" rtlCol="0">
            <a:spAutoFit/>
          </a:bodyPr>
          <a:lstStyle/>
          <a:p>
            <a:pPr defTabSz="914400"/>
            <a:r>
              <a:rPr lang="en-US" altLang="zh-CN" sz="2800" dirty="0">
                <a:solidFill>
                  <a:prstClr val="black">
                    <a:lumMod val="65000"/>
                    <a:lumOff val="35000"/>
                  </a:prstClr>
                </a:solidFill>
                <a:latin typeface="字魂95号-手刻宋" panose="00000500000000000000" pitchFamily="2" charset="-122"/>
                <a:ea typeface="字魂95号-手刻宋" panose="00000500000000000000" pitchFamily="2" charset="-122"/>
              </a:rPr>
              <a:t>01</a:t>
            </a:r>
            <a:endParaRPr lang="zh-CN" altLang="en-US" sz="2800" dirty="0">
              <a:solidFill>
                <a:prstClr val="black">
                  <a:lumMod val="65000"/>
                  <a:lumOff val="35000"/>
                </a:prstClr>
              </a:solidFill>
              <a:latin typeface="字魂95号-手刻宋" panose="00000500000000000000" pitchFamily="2" charset="-122"/>
              <a:ea typeface="字魂95号-手刻宋" panose="00000500000000000000" pitchFamily="2" charset="-122"/>
            </a:endParaRPr>
          </a:p>
        </p:txBody>
      </p:sp>
      <p:sp>
        <p:nvSpPr>
          <p:cNvPr id="20" name="文本框 9">
            <a:extLst>
              <a:ext uri="{FF2B5EF4-FFF2-40B4-BE49-F238E27FC236}">
                <a16:creationId xmlns="" xmlns:a14="http://schemas.microsoft.com/office/drawing/2010/main" xmlns:p14="http://schemas.microsoft.com/office/powerpoint/2010/main" xmlns:a16="http://schemas.microsoft.com/office/drawing/2014/main" id="{F03F47B6-694D-4B56-907C-5F467BC34E14}"/>
              </a:ext>
            </a:extLst>
          </p:cNvPr>
          <p:cNvSpPr txBox="1"/>
          <p:nvPr/>
        </p:nvSpPr>
        <p:spPr>
          <a:xfrm>
            <a:off x="1299818" y="1785265"/>
            <a:ext cx="2756926" cy="738664"/>
          </a:xfrm>
          <a:prstGeom prst="rect">
            <a:avLst/>
          </a:prstGeom>
          <a:noFill/>
        </p:spPr>
        <p:txBody>
          <a:bodyPr wrap="square" rtlCol="0">
            <a:spAutoFit/>
          </a:bodyPr>
          <a:lstStyle/>
          <a:p>
            <a:pPr algn="r" defTabSz="914400"/>
            <a:r>
              <a:rPr lang="zh-CN" altLang="en-US" sz="1400" spc="200" dirty="0">
                <a:solidFill>
                  <a:prstClr val="black">
                    <a:lumMod val="65000"/>
                    <a:lumOff val="35000"/>
                  </a:prstClr>
                </a:solidFill>
                <a:latin typeface="三极极黑简体" panose="00000505000000000000" pitchFamily="2" charset="-122"/>
                <a:ea typeface="三极极黑简体" panose="00000505000000000000" pitchFamily="2" charset="-122"/>
              </a:rPr>
              <a:t>单击此处添加标题内容内容要与标题字体大小以及字号问题。</a:t>
            </a:r>
            <a:endParaRPr lang="zh-CN" altLang="en-US" sz="1800" dirty="0">
              <a:solidFill>
                <a:prstClr val="black">
                  <a:lumMod val="65000"/>
                  <a:lumOff val="35000"/>
                </a:prstClr>
              </a:solidFill>
              <a:latin typeface="三极极黑简体" panose="00000505000000000000" pitchFamily="2" charset="-122"/>
              <a:ea typeface="三极极黑简体" panose="00000505000000000000" pitchFamily="2" charset="-122"/>
            </a:endParaRPr>
          </a:p>
        </p:txBody>
      </p:sp>
      <p:sp>
        <p:nvSpPr>
          <p:cNvPr id="21" name="文本框 10">
            <a:extLst>
              <a:ext uri="{FF2B5EF4-FFF2-40B4-BE49-F238E27FC236}">
                <a16:creationId xmlns="" xmlns:a14="http://schemas.microsoft.com/office/drawing/2010/main" xmlns:p14="http://schemas.microsoft.com/office/powerpoint/2010/main" xmlns:a16="http://schemas.microsoft.com/office/drawing/2014/main" id="{62035476-2937-4959-BA35-29A985B702D2}"/>
              </a:ext>
            </a:extLst>
          </p:cNvPr>
          <p:cNvSpPr txBox="1"/>
          <p:nvPr/>
        </p:nvSpPr>
        <p:spPr>
          <a:xfrm>
            <a:off x="4083993" y="3870504"/>
            <a:ext cx="668445" cy="523220"/>
          </a:xfrm>
          <a:prstGeom prst="rect">
            <a:avLst/>
          </a:prstGeom>
          <a:noFill/>
        </p:spPr>
        <p:txBody>
          <a:bodyPr wrap="square" rtlCol="0">
            <a:spAutoFit/>
          </a:bodyPr>
          <a:lstStyle/>
          <a:p>
            <a:pPr defTabSz="914400"/>
            <a:r>
              <a:rPr lang="en-US" altLang="zh-CN" sz="2800" dirty="0">
                <a:solidFill>
                  <a:prstClr val="black">
                    <a:lumMod val="65000"/>
                    <a:lumOff val="35000"/>
                  </a:prstClr>
                </a:solidFill>
                <a:latin typeface="字魂95号-手刻宋" panose="00000500000000000000" pitchFamily="2" charset="-122"/>
                <a:ea typeface="字魂95号-手刻宋" panose="00000500000000000000" pitchFamily="2" charset="-122"/>
              </a:rPr>
              <a:t>02</a:t>
            </a:r>
            <a:endParaRPr lang="zh-CN" altLang="en-US" sz="2800" dirty="0">
              <a:solidFill>
                <a:prstClr val="black">
                  <a:lumMod val="65000"/>
                  <a:lumOff val="35000"/>
                </a:prstClr>
              </a:solidFill>
              <a:latin typeface="字魂95号-手刻宋" panose="00000500000000000000" pitchFamily="2" charset="-122"/>
              <a:ea typeface="字魂95号-手刻宋" panose="00000500000000000000" pitchFamily="2" charset="-122"/>
            </a:endParaRPr>
          </a:p>
        </p:txBody>
      </p:sp>
      <p:sp>
        <p:nvSpPr>
          <p:cNvPr id="22" name="文本框 11">
            <a:extLst>
              <a:ext uri="{FF2B5EF4-FFF2-40B4-BE49-F238E27FC236}">
                <a16:creationId xmlns="" xmlns:a14="http://schemas.microsoft.com/office/drawing/2010/main" xmlns:p14="http://schemas.microsoft.com/office/powerpoint/2010/main" xmlns:a16="http://schemas.microsoft.com/office/drawing/2014/main" id="{99642554-982B-470C-98B1-71DBD2551E3E}"/>
              </a:ext>
            </a:extLst>
          </p:cNvPr>
          <p:cNvSpPr txBox="1"/>
          <p:nvPr/>
        </p:nvSpPr>
        <p:spPr>
          <a:xfrm>
            <a:off x="1278635" y="4005729"/>
            <a:ext cx="2756926" cy="738664"/>
          </a:xfrm>
          <a:prstGeom prst="rect">
            <a:avLst/>
          </a:prstGeom>
          <a:noFill/>
        </p:spPr>
        <p:txBody>
          <a:bodyPr wrap="square" rtlCol="0">
            <a:spAutoFit/>
          </a:bodyPr>
          <a:lstStyle/>
          <a:p>
            <a:pPr algn="r" defTabSz="914400"/>
            <a:r>
              <a:rPr lang="zh-CN" altLang="en-US" sz="1400" spc="200" dirty="0">
                <a:solidFill>
                  <a:prstClr val="black">
                    <a:lumMod val="65000"/>
                    <a:lumOff val="35000"/>
                  </a:prstClr>
                </a:solidFill>
                <a:latin typeface="三极极黑简体" panose="00000505000000000000" pitchFamily="2" charset="-122"/>
                <a:ea typeface="三极极黑简体" panose="00000505000000000000" pitchFamily="2" charset="-122"/>
              </a:rPr>
              <a:t>单击此处添加标题内容内容要与标题字体大小以及字号问题。</a:t>
            </a:r>
            <a:endParaRPr lang="zh-CN" altLang="en-US" sz="1800" dirty="0">
              <a:solidFill>
                <a:prstClr val="black">
                  <a:lumMod val="65000"/>
                  <a:lumOff val="35000"/>
                </a:prstClr>
              </a:solidFill>
              <a:latin typeface="三极极黑简体" panose="00000505000000000000" pitchFamily="2" charset="-122"/>
              <a:ea typeface="三极极黑简体" panose="00000505000000000000" pitchFamily="2" charset="-122"/>
            </a:endParaRPr>
          </a:p>
        </p:txBody>
      </p:sp>
      <p:sp>
        <p:nvSpPr>
          <p:cNvPr id="23" name="文本框 12">
            <a:extLst>
              <a:ext uri="{FF2B5EF4-FFF2-40B4-BE49-F238E27FC236}">
                <a16:creationId xmlns="" xmlns:a14="http://schemas.microsoft.com/office/drawing/2010/main" xmlns:p14="http://schemas.microsoft.com/office/powerpoint/2010/main" xmlns:a16="http://schemas.microsoft.com/office/drawing/2014/main" id="{18444F89-C90A-40A5-9B63-283A0E36A9C7}"/>
              </a:ext>
            </a:extLst>
          </p:cNvPr>
          <p:cNvSpPr txBox="1"/>
          <p:nvPr/>
        </p:nvSpPr>
        <p:spPr>
          <a:xfrm>
            <a:off x="7418381" y="1650040"/>
            <a:ext cx="668445" cy="523220"/>
          </a:xfrm>
          <a:prstGeom prst="rect">
            <a:avLst/>
          </a:prstGeom>
          <a:noFill/>
        </p:spPr>
        <p:txBody>
          <a:bodyPr wrap="square" rtlCol="0">
            <a:spAutoFit/>
          </a:bodyPr>
          <a:lstStyle/>
          <a:p>
            <a:pPr defTabSz="914400"/>
            <a:r>
              <a:rPr lang="en-US" altLang="zh-CN" sz="2800" dirty="0">
                <a:solidFill>
                  <a:prstClr val="black">
                    <a:lumMod val="65000"/>
                    <a:lumOff val="35000"/>
                  </a:prstClr>
                </a:solidFill>
                <a:latin typeface="字魂95号-手刻宋" panose="00000500000000000000" pitchFamily="2" charset="-122"/>
                <a:ea typeface="字魂95号-手刻宋" panose="00000500000000000000" pitchFamily="2" charset="-122"/>
              </a:rPr>
              <a:t>03</a:t>
            </a:r>
            <a:endParaRPr lang="zh-CN" altLang="en-US" sz="2800" dirty="0">
              <a:solidFill>
                <a:prstClr val="black">
                  <a:lumMod val="65000"/>
                  <a:lumOff val="35000"/>
                </a:prstClr>
              </a:solidFill>
              <a:latin typeface="字魂95号-手刻宋" panose="00000500000000000000" pitchFamily="2" charset="-122"/>
              <a:ea typeface="字魂95号-手刻宋" panose="00000500000000000000" pitchFamily="2" charset="-122"/>
            </a:endParaRPr>
          </a:p>
        </p:txBody>
      </p:sp>
      <p:sp>
        <p:nvSpPr>
          <p:cNvPr id="24" name="文本框 13">
            <a:extLst>
              <a:ext uri="{FF2B5EF4-FFF2-40B4-BE49-F238E27FC236}">
                <a16:creationId xmlns="" xmlns:a14="http://schemas.microsoft.com/office/drawing/2010/main" xmlns:p14="http://schemas.microsoft.com/office/powerpoint/2010/main" xmlns:a16="http://schemas.microsoft.com/office/drawing/2014/main" id="{9E681B25-61E4-4BB7-A215-C2F2355B7655}"/>
              </a:ext>
            </a:extLst>
          </p:cNvPr>
          <p:cNvSpPr txBox="1"/>
          <p:nvPr/>
        </p:nvSpPr>
        <p:spPr>
          <a:xfrm>
            <a:off x="7996212" y="1785265"/>
            <a:ext cx="2756926" cy="738664"/>
          </a:xfrm>
          <a:prstGeom prst="rect">
            <a:avLst/>
          </a:prstGeom>
          <a:noFill/>
        </p:spPr>
        <p:txBody>
          <a:bodyPr wrap="square" rtlCol="0">
            <a:spAutoFit/>
          </a:bodyPr>
          <a:lstStyle/>
          <a:p>
            <a:pPr defTabSz="914400"/>
            <a:r>
              <a:rPr lang="zh-CN" altLang="en-US" sz="1400" spc="200" dirty="0">
                <a:solidFill>
                  <a:prstClr val="black">
                    <a:lumMod val="65000"/>
                    <a:lumOff val="35000"/>
                  </a:prstClr>
                </a:solidFill>
                <a:latin typeface="三极极黑简体" panose="00000505000000000000" pitchFamily="2" charset="-122"/>
                <a:ea typeface="三极极黑简体" panose="00000505000000000000" pitchFamily="2" charset="-122"/>
              </a:rPr>
              <a:t>单击此处添加标题内容内容要与标题字体大小以及字号问题。</a:t>
            </a:r>
            <a:endParaRPr lang="zh-CN" altLang="en-US" sz="1800" dirty="0">
              <a:solidFill>
                <a:prstClr val="black">
                  <a:lumMod val="65000"/>
                  <a:lumOff val="35000"/>
                </a:prstClr>
              </a:solidFill>
              <a:latin typeface="三极极黑简体" panose="00000505000000000000" pitchFamily="2" charset="-122"/>
              <a:ea typeface="三极极黑简体" panose="00000505000000000000" pitchFamily="2" charset="-122"/>
            </a:endParaRPr>
          </a:p>
        </p:txBody>
      </p:sp>
      <p:sp>
        <p:nvSpPr>
          <p:cNvPr id="25" name="文本框 14">
            <a:extLst>
              <a:ext uri="{FF2B5EF4-FFF2-40B4-BE49-F238E27FC236}">
                <a16:creationId xmlns="" xmlns:a14="http://schemas.microsoft.com/office/drawing/2010/main" xmlns:p14="http://schemas.microsoft.com/office/powerpoint/2010/main" xmlns:a16="http://schemas.microsoft.com/office/drawing/2014/main" id="{1CAF8BE9-336A-4F39-B636-8CDA1DC7E7A0}"/>
              </a:ext>
            </a:extLst>
          </p:cNvPr>
          <p:cNvSpPr txBox="1"/>
          <p:nvPr/>
        </p:nvSpPr>
        <p:spPr>
          <a:xfrm>
            <a:off x="7418381" y="3870504"/>
            <a:ext cx="668445" cy="523220"/>
          </a:xfrm>
          <a:prstGeom prst="rect">
            <a:avLst/>
          </a:prstGeom>
          <a:noFill/>
        </p:spPr>
        <p:txBody>
          <a:bodyPr wrap="square" rtlCol="0">
            <a:spAutoFit/>
          </a:bodyPr>
          <a:lstStyle/>
          <a:p>
            <a:pPr defTabSz="914400"/>
            <a:r>
              <a:rPr lang="en-US" altLang="zh-CN" sz="2800" dirty="0">
                <a:solidFill>
                  <a:prstClr val="black">
                    <a:lumMod val="65000"/>
                    <a:lumOff val="35000"/>
                  </a:prstClr>
                </a:solidFill>
                <a:latin typeface="字魂95号-手刻宋" panose="00000500000000000000" pitchFamily="2" charset="-122"/>
                <a:ea typeface="字魂95号-手刻宋" panose="00000500000000000000" pitchFamily="2" charset="-122"/>
              </a:rPr>
              <a:t>04</a:t>
            </a:r>
            <a:endParaRPr lang="zh-CN" altLang="en-US" sz="2800" dirty="0">
              <a:solidFill>
                <a:prstClr val="black">
                  <a:lumMod val="65000"/>
                  <a:lumOff val="35000"/>
                </a:prstClr>
              </a:solidFill>
              <a:latin typeface="字魂95号-手刻宋" panose="00000500000000000000" pitchFamily="2" charset="-122"/>
              <a:ea typeface="字魂95号-手刻宋" panose="00000500000000000000" pitchFamily="2" charset="-122"/>
            </a:endParaRPr>
          </a:p>
        </p:txBody>
      </p:sp>
      <p:sp>
        <p:nvSpPr>
          <p:cNvPr id="26" name="文本框 15">
            <a:extLst>
              <a:ext uri="{FF2B5EF4-FFF2-40B4-BE49-F238E27FC236}">
                <a16:creationId xmlns="" xmlns:a14="http://schemas.microsoft.com/office/drawing/2010/main" xmlns:p14="http://schemas.microsoft.com/office/powerpoint/2010/main" xmlns:a16="http://schemas.microsoft.com/office/drawing/2014/main" id="{354ED3C8-0A0E-401A-933A-D1C18CC7C55F}"/>
              </a:ext>
            </a:extLst>
          </p:cNvPr>
          <p:cNvSpPr txBox="1"/>
          <p:nvPr/>
        </p:nvSpPr>
        <p:spPr>
          <a:xfrm>
            <a:off x="7996212" y="4005729"/>
            <a:ext cx="2756926" cy="738664"/>
          </a:xfrm>
          <a:prstGeom prst="rect">
            <a:avLst/>
          </a:prstGeom>
          <a:noFill/>
        </p:spPr>
        <p:txBody>
          <a:bodyPr wrap="square" rtlCol="0">
            <a:spAutoFit/>
          </a:bodyPr>
          <a:lstStyle/>
          <a:p>
            <a:pPr defTabSz="914400"/>
            <a:r>
              <a:rPr lang="zh-CN" altLang="en-US" sz="1400" spc="200" dirty="0">
                <a:solidFill>
                  <a:prstClr val="black">
                    <a:lumMod val="65000"/>
                    <a:lumOff val="35000"/>
                  </a:prstClr>
                </a:solidFill>
                <a:latin typeface="三极极黑简体" panose="00000505000000000000" pitchFamily="2" charset="-122"/>
                <a:ea typeface="三极极黑简体" panose="00000505000000000000" pitchFamily="2" charset="-122"/>
              </a:rPr>
              <a:t>单击此处添加标题内容内容要与标题字体大小以及字号问题。</a:t>
            </a:r>
            <a:endParaRPr lang="zh-CN" altLang="en-US" sz="1800" dirty="0">
              <a:solidFill>
                <a:prstClr val="black">
                  <a:lumMod val="65000"/>
                  <a:lumOff val="35000"/>
                </a:prstClr>
              </a:solidFill>
              <a:latin typeface="三极极黑简体" panose="00000505000000000000" pitchFamily="2" charset="-122"/>
              <a:ea typeface="三极极黑简体" panose="00000505000000000000" pitchFamily="2" charset="-122"/>
            </a:endParaRPr>
          </a:p>
        </p:txBody>
      </p:sp>
      <p:grpSp>
        <p:nvGrpSpPr>
          <p:cNvPr id="27" name="组合 26">
            <a:extLst>
              <a:ext uri="{FF2B5EF4-FFF2-40B4-BE49-F238E27FC236}">
                <a16:creationId xmlns="" xmlns:a14="http://schemas.microsoft.com/office/drawing/2010/main" xmlns:p14="http://schemas.microsoft.com/office/powerpoint/2010/main" xmlns:a16="http://schemas.microsoft.com/office/drawing/2014/main" id="{4833A575-51BA-4475-81B3-F2F9048E1C4C}"/>
              </a:ext>
            </a:extLst>
          </p:cNvPr>
          <p:cNvGrpSpPr/>
          <p:nvPr/>
        </p:nvGrpSpPr>
        <p:grpSpPr>
          <a:xfrm>
            <a:off x="5005477" y="4766596"/>
            <a:ext cx="2240036" cy="744103"/>
            <a:chOff x="5090282" y="4949205"/>
            <a:chExt cx="2240036" cy="744103"/>
          </a:xfrm>
        </p:grpSpPr>
        <p:sp>
          <p:nvSpPr>
            <p:cNvPr id="28" name="文本框 17">
              <a:extLst>
                <a:ext uri="{FF2B5EF4-FFF2-40B4-BE49-F238E27FC236}">
                  <a16:creationId xmlns="" xmlns:a14="http://schemas.microsoft.com/office/drawing/2010/main" xmlns:p14="http://schemas.microsoft.com/office/powerpoint/2010/main" xmlns:a16="http://schemas.microsoft.com/office/drawing/2014/main" id="{C8D391A9-2539-4896-9621-5F9C70A7C681}"/>
                </a:ext>
              </a:extLst>
            </p:cNvPr>
            <p:cNvSpPr txBox="1"/>
            <p:nvPr/>
          </p:nvSpPr>
          <p:spPr>
            <a:xfrm>
              <a:off x="5090282" y="4949205"/>
              <a:ext cx="2240036" cy="584775"/>
            </a:xfrm>
            <a:prstGeom prst="rect">
              <a:avLst/>
            </a:prstGeom>
            <a:noFill/>
          </p:spPr>
          <p:txBody>
            <a:bodyPr wrap="square" rtlCol="0">
              <a:spAutoFit/>
            </a:bodyPr>
            <a:lstStyle/>
            <a:p>
              <a:pPr algn="ctr" defTabSz="914400"/>
              <a:r>
                <a:rPr lang="zh-CN" altLang="en-US" sz="3200" spc="800" dirty="0">
                  <a:solidFill>
                    <a:prstClr val="black">
                      <a:lumMod val="85000"/>
                      <a:lumOff val="15000"/>
                    </a:prstClr>
                  </a:solidFill>
                  <a:latin typeface="字魂36号-正文宋楷" panose="00000500000000000000" pitchFamily="2" charset="-122"/>
                  <a:ea typeface="字魂36号-正文宋楷" panose="00000500000000000000" pitchFamily="2" charset="-122"/>
                </a:rPr>
                <a:t>添加</a:t>
              </a:r>
              <a:r>
                <a:rPr lang="zh-CN" altLang="en-US" sz="3200" spc="800" dirty="0">
                  <a:solidFill>
                    <a:srgbClr val="D60000"/>
                  </a:solidFill>
                  <a:latin typeface="字魂36号-正文宋楷" panose="00000500000000000000" pitchFamily="2" charset="-122"/>
                  <a:ea typeface="字魂36号-正文宋楷" panose="00000500000000000000" pitchFamily="2" charset="-122"/>
                </a:rPr>
                <a:t>标题</a:t>
              </a:r>
            </a:p>
          </p:txBody>
        </p:sp>
        <p:sp>
          <p:nvSpPr>
            <p:cNvPr id="29" name="文本框 18">
              <a:extLst>
                <a:ext uri="{FF2B5EF4-FFF2-40B4-BE49-F238E27FC236}">
                  <a16:creationId xmlns="" xmlns:a14="http://schemas.microsoft.com/office/drawing/2010/main" xmlns:p14="http://schemas.microsoft.com/office/powerpoint/2010/main" xmlns:a16="http://schemas.microsoft.com/office/drawing/2014/main" id="{65D88FBE-61E4-4C34-ABA9-808ACEFFEFBF}"/>
                </a:ext>
              </a:extLst>
            </p:cNvPr>
            <p:cNvSpPr txBox="1"/>
            <p:nvPr/>
          </p:nvSpPr>
          <p:spPr>
            <a:xfrm>
              <a:off x="5238750" y="5385531"/>
              <a:ext cx="1866900" cy="307777"/>
            </a:xfrm>
            <a:prstGeom prst="rect">
              <a:avLst/>
            </a:prstGeom>
            <a:noFill/>
          </p:spPr>
          <p:txBody>
            <a:bodyPr wrap="square" rtlCol="0">
              <a:spAutoFit/>
            </a:bodyPr>
            <a:lstStyle/>
            <a:p>
              <a:pPr algn="ctr" defTabSz="914400"/>
              <a:r>
                <a:rPr lang="en-US" altLang="zh-CN" sz="1400" spc="500" dirty="0">
                  <a:solidFill>
                    <a:prstClr val="black"/>
                  </a:solidFill>
                  <a:latin typeface="字魂36号-正文宋楷" panose="00000500000000000000" pitchFamily="2" charset="-122"/>
                  <a:ea typeface="字魂36号-正文宋楷" panose="00000500000000000000" pitchFamily="2" charset="-122"/>
                </a:rPr>
                <a:t>ADD TITLE</a:t>
              </a:r>
              <a:endParaRPr lang="zh-CN" altLang="en-US" sz="1400" spc="500" dirty="0">
                <a:solidFill>
                  <a:prstClr val="black"/>
                </a:solidFill>
                <a:latin typeface="字魂36号-正文宋楷" panose="00000500000000000000" pitchFamily="2" charset="-122"/>
                <a:ea typeface="字魂36号-正文宋楷" panose="00000500000000000000" pitchFamily="2" charset="-122"/>
              </a:endParaRPr>
            </a:p>
          </p:txBody>
        </p:sp>
      </p:grpSp>
    </p:spTree>
    <p:extLst>
      <p:ext uri="{BB962C8B-B14F-4D97-AF65-F5344CB8AC3E}">
        <p14:creationId xmlns:p14="http://schemas.microsoft.com/office/powerpoint/2010/main" xmlns="" val="30864481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ppt_w</p:attrName>
                                        </p:attrNameLst>
                                      </p:cBhvr>
                                      <p:tavLst>
                                        <p:tav tm="0">
                                          <p:val>
                                            <p:fltVal val="0"/>
                                          </p:val>
                                        </p:tav>
                                        <p:tav tm="100000">
                                          <p:val>
                                            <p:strVal val="#ppt_w"/>
                                          </p:val>
                                        </p:tav>
                                      </p:tavLst>
                                    </p:anim>
                                    <p:anim calcmode="lin" valueType="num">
                                      <p:cBhvr>
                                        <p:cTn id="8" dur="500" fill="hold"/>
                                        <p:tgtEl>
                                          <p:spTgt spid="18"/>
                                        </p:tgtEl>
                                        <p:attrNameLst>
                                          <p:attrName>ppt_h</p:attrName>
                                        </p:attrNameLst>
                                      </p:cBhvr>
                                      <p:tavLst>
                                        <p:tav tm="0">
                                          <p:val>
                                            <p:fltVal val="0"/>
                                          </p:val>
                                        </p:tav>
                                        <p:tav tm="100000">
                                          <p:val>
                                            <p:strVal val="#ppt_h"/>
                                          </p:val>
                                        </p:tav>
                                      </p:tavLst>
                                    </p:anim>
                                    <p:animEffect transition="in" filter="fade">
                                      <p:cBhvr>
                                        <p:cTn id="9" dur="500"/>
                                        <p:tgtEl>
                                          <p:spTgt spid="18"/>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7"/>
                                        </p:tgtEl>
                                        <p:attrNameLst>
                                          <p:attrName>style.visibility</p:attrName>
                                        </p:attrNameLst>
                                      </p:cBhvr>
                                      <p:to>
                                        <p:strVal val="visible"/>
                                      </p:to>
                                    </p:set>
                                    <p:animEffect transition="in" filter="fade">
                                      <p:cBhvr>
                                        <p:cTn id="14" dur="1000"/>
                                        <p:tgtEl>
                                          <p:spTgt spid="27"/>
                                        </p:tgtEl>
                                      </p:cBhvr>
                                    </p:animEffect>
                                    <p:anim calcmode="lin" valueType="num">
                                      <p:cBhvr>
                                        <p:cTn id="15" dur="1000" fill="hold"/>
                                        <p:tgtEl>
                                          <p:spTgt spid="27"/>
                                        </p:tgtEl>
                                        <p:attrNameLst>
                                          <p:attrName>ppt_x</p:attrName>
                                        </p:attrNameLst>
                                      </p:cBhvr>
                                      <p:tavLst>
                                        <p:tav tm="0">
                                          <p:val>
                                            <p:strVal val="#ppt_x"/>
                                          </p:val>
                                        </p:tav>
                                        <p:tav tm="100000">
                                          <p:val>
                                            <p:strVal val="#ppt_x"/>
                                          </p:val>
                                        </p:tav>
                                      </p:tavLst>
                                    </p:anim>
                                    <p:anim calcmode="lin" valueType="num">
                                      <p:cBhvr>
                                        <p:cTn id="16"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31" presetClass="entr" presetSubtype="0" fill="hold" grpId="0" nodeType="clickEffect">
                                  <p:stCondLst>
                                    <p:cond delay="0"/>
                                  </p:stCondLst>
                                  <p:childTnLst>
                                    <p:set>
                                      <p:cBhvr>
                                        <p:cTn id="20" dur="1" fill="hold">
                                          <p:stCondLst>
                                            <p:cond delay="0"/>
                                          </p:stCondLst>
                                        </p:cTn>
                                        <p:tgtEl>
                                          <p:spTgt spid="19"/>
                                        </p:tgtEl>
                                        <p:attrNameLst>
                                          <p:attrName>style.visibility</p:attrName>
                                        </p:attrNameLst>
                                      </p:cBhvr>
                                      <p:to>
                                        <p:strVal val="visible"/>
                                      </p:to>
                                    </p:set>
                                    <p:anim calcmode="lin" valueType="num">
                                      <p:cBhvr>
                                        <p:cTn id="21" dur="1000" fill="hold"/>
                                        <p:tgtEl>
                                          <p:spTgt spid="19"/>
                                        </p:tgtEl>
                                        <p:attrNameLst>
                                          <p:attrName>ppt_w</p:attrName>
                                        </p:attrNameLst>
                                      </p:cBhvr>
                                      <p:tavLst>
                                        <p:tav tm="0">
                                          <p:val>
                                            <p:fltVal val="0"/>
                                          </p:val>
                                        </p:tav>
                                        <p:tav tm="100000">
                                          <p:val>
                                            <p:strVal val="#ppt_w"/>
                                          </p:val>
                                        </p:tav>
                                      </p:tavLst>
                                    </p:anim>
                                    <p:anim calcmode="lin" valueType="num">
                                      <p:cBhvr>
                                        <p:cTn id="22" dur="1000" fill="hold"/>
                                        <p:tgtEl>
                                          <p:spTgt spid="19"/>
                                        </p:tgtEl>
                                        <p:attrNameLst>
                                          <p:attrName>ppt_h</p:attrName>
                                        </p:attrNameLst>
                                      </p:cBhvr>
                                      <p:tavLst>
                                        <p:tav tm="0">
                                          <p:val>
                                            <p:fltVal val="0"/>
                                          </p:val>
                                        </p:tav>
                                        <p:tav tm="100000">
                                          <p:val>
                                            <p:strVal val="#ppt_h"/>
                                          </p:val>
                                        </p:tav>
                                      </p:tavLst>
                                    </p:anim>
                                    <p:anim calcmode="lin" valueType="num">
                                      <p:cBhvr>
                                        <p:cTn id="23" dur="1000" fill="hold"/>
                                        <p:tgtEl>
                                          <p:spTgt spid="19"/>
                                        </p:tgtEl>
                                        <p:attrNameLst>
                                          <p:attrName>style.rotation</p:attrName>
                                        </p:attrNameLst>
                                      </p:cBhvr>
                                      <p:tavLst>
                                        <p:tav tm="0">
                                          <p:val>
                                            <p:fltVal val="90"/>
                                          </p:val>
                                        </p:tav>
                                        <p:tav tm="100000">
                                          <p:val>
                                            <p:fltVal val="0"/>
                                          </p:val>
                                        </p:tav>
                                      </p:tavLst>
                                    </p:anim>
                                    <p:animEffect transition="in" filter="fade">
                                      <p:cBhvr>
                                        <p:cTn id="24" dur="1000"/>
                                        <p:tgtEl>
                                          <p:spTgt spid="19"/>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2" fill="hold" grpId="0" nodeType="clickEffect">
                                  <p:stCondLst>
                                    <p:cond delay="0"/>
                                  </p:stCondLst>
                                  <p:childTnLst>
                                    <p:set>
                                      <p:cBhvr>
                                        <p:cTn id="28" dur="1" fill="hold">
                                          <p:stCondLst>
                                            <p:cond delay="0"/>
                                          </p:stCondLst>
                                        </p:cTn>
                                        <p:tgtEl>
                                          <p:spTgt spid="20"/>
                                        </p:tgtEl>
                                        <p:attrNameLst>
                                          <p:attrName>style.visibility</p:attrName>
                                        </p:attrNameLst>
                                      </p:cBhvr>
                                      <p:to>
                                        <p:strVal val="visible"/>
                                      </p:to>
                                    </p:set>
                                    <p:animEffect transition="in" filter="wipe(right)">
                                      <p:cBhvr>
                                        <p:cTn id="29" dur="500"/>
                                        <p:tgtEl>
                                          <p:spTgt spid="20"/>
                                        </p:tgtEl>
                                      </p:cBhvr>
                                    </p:animEffect>
                                  </p:childTnLst>
                                </p:cTn>
                              </p:par>
                            </p:childTnLst>
                          </p:cTn>
                        </p:par>
                      </p:childTnLst>
                    </p:cTn>
                  </p:par>
                  <p:par>
                    <p:cTn id="30" fill="hold">
                      <p:stCondLst>
                        <p:cond delay="indefinite"/>
                      </p:stCondLst>
                      <p:childTnLst>
                        <p:par>
                          <p:cTn id="31" fill="hold">
                            <p:stCondLst>
                              <p:cond delay="0"/>
                            </p:stCondLst>
                            <p:childTnLst>
                              <p:par>
                                <p:cTn id="32" presetID="31" presetClass="entr" presetSubtype="0" fill="hold" grpId="0" nodeType="clickEffect">
                                  <p:stCondLst>
                                    <p:cond delay="0"/>
                                  </p:stCondLst>
                                  <p:childTnLst>
                                    <p:set>
                                      <p:cBhvr>
                                        <p:cTn id="33" dur="1" fill="hold">
                                          <p:stCondLst>
                                            <p:cond delay="0"/>
                                          </p:stCondLst>
                                        </p:cTn>
                                        <p:tgtEl>
                                          <p:spTgt spid="21"/>
                                        </p:tgtEl>
                                        <p:attrNameLst>
                                          <p:attrName>style.visibility</p:attrName>
                                        </p:attrNameLst>
                                      </p:cBhvr>
                                      <p:to>
                                        <p:strVal val="visible"/>
                                      </p:to>
                                    </p:set>
                                    <p:anim calcmode="lin" valueType="num">
                                      <p:cBhvr>
                                        <p:cTn id="34" dur="1000" fill="hold"/>
                                        <p:tgtEl>
                                          <p:spTgt spid="21"/>
                                        </p:tgtEl>
                                        <p:attrNameLst>
                                          <p:attrName>ppt_w</p:attrName>
                                        </p:attrNameLst>
                                      </p:cBhvr>
                                      <p:tavLst>
                                        <p:tav tm="0">
                                          <p:val>
                                            <p:fltVal val="0"/>
                                          </p:val>
                                        </p:tav>
                                        <p:tav tm="100000">
                                          <p:val>
                                            <p:strVal val="#ppt_w"/>
                                          </p:val>
                                        </p:tav>
                                      </p:tavLst>
                                    </p:anim>
                                    <p:anim calcmode="lin" valueType="num">
                                      <p:cBhvr>
                                        <p:cTn id="35" dur="1000" fill="hold"/>
                                        <p:tgtEl>
                                          <p:spTgt spid="21"/>
                                        </p:tgtEl>
                                        <p:attrNameLst>
                                          <p:attrName>ppt_h</p:attrName>
                                        </p:attrNameLst>
                                      </p:cBhvr>
                                      <p:tavLst>
                                        <p:tav tm="0">
                                          <p:val>
                                            <p:fltVal val="0"/>
                                          </p:val>
                                        </p:tav>
                                        <p:tav tm="100000">
                                          <p:val>
                                            <p:strVal val="#ppt_h"/>
                                          </p:val>
                                        </p:tav>
                                      </p:tavLst>
                                    </p:anim>
                                    <p:anim calcmode="lin" valueType="num">
                                      <p:cBhvr>
                                        <p:cTn id="36" dur="1000" fill="hold"/>
                                        <p:tgtEl>
                                          <p:spTgt spid="21"/>
                                        </p:tgtEl>
                                        <p:attrNameLst>
                                          <p:attrName>style.rotation</p:attrName>
                                        </p:attrNameLst>
                                      </p:cBhvr>
                                      <p:tavLst>
                                        <p:tav tm="0">
                                          <p:val>
                                            <p:fltVal val="90"/>
                                          </p:val>
                                        </p:tav>
                                        <p:tav tm="100000">
                                          <p:val>
                                            <p:fltVal val="0"/>
                                          </p:val>
                                        </p:tav>
                                      </p:tavLst>
                                    </p:anim>
                                    <p:animEffect transition="in" filter="fade">
                                      <p:cBhvr>
                                        <p:cTn id="37" dur="1000"/>
                                        <p:tgtEl>
                                          <p:spTgt spid="21"/>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2" fill="hold" grpId="0" nodeType="clickEffect">
                                  <p:stCondLst>
                                    <p:cond delay="0"/>
                                  </p:stCondLst>
                                  <p:childTnLst>
                                    <p:set>
                                      <p:cBhvr>
                                        <p:cTn id="41" dur="1" fill="hold">
                                          <p:stCondLst>
                                            <p:cond delay="0"/>
                                          </p:stCondLst>
                                        </p:cTn>
                                        <p:tgtEl>
                                          <p:spTgt spid="22"/>
                                        </p:tgtEl>
                                        <p:attrNameLst>
                                          <p:attrName>style.visibility</p:attrName>
                                        </p:attrNameLst>
                                      </p:cBhvr>
                                      <p:to>
                                        <p:strVal val="visible"/>
                                      </p:to>
                                    </p:set>
                                    <p:animEffect transition="in" filter="wipe(right)">
                                      <p:cBhvr>
                                        <p:cTn id="42" dur="500"/>
                                        <p:tgtEl>
                                          <p:spTgt spid="22"/>
                                        </p:tgtEl>
                                      </p:cBhvr>
                                    </p:animEffect>
                                  </p:childTnLst>
                                </p:cTn>
                              </p:par>
                            </p:childTnLst>
                          </p:cTn>
                        </p:par>
                      </p:childTnLst>
                    </p:cTn>
                  </p:par>
                  <p:par>
                    <p:cTn id="43" fill="hold">
                      <p:stCondLst>
                        <p:cond delay="indefinite"/>
                      </p:stCondLst>
                      <p:childTnLst>
                        <p:par>
                          <p:cTn id="44" fill="hold">
                            <p:stCondLst>
                              <p:cond delay="0"/>
                            </p:stCondLst>
                            <p:childTnLst>
                              <p:par>
                                <p:cTn id="45" presetID="31" presetClass="entr" presetSubtype="0" fill="hold" grpId="0" nodeType="clickEffect">
                                  <p:stCondLst>
                                    <p:cond delay="0"/>
                                  </p:stCondLst>
                                  <p:childTnLst>
                                    <p:set>
                                      <p:cBhvr>
                                        <p:cTn id="46" dur="1" fill="hold">
                                          <p:stCondLst>
                                            <p:cond delay="0"/>
                                          </p:stCondLst>
                                        </p:cTn>
                                        <p:tgtEl>
                                          <p:spTgt spid="23"/>
                                        </p:tgtEl>
                                        <p:attrNameLst>
                                          <p:attrName>style.visibility</p:attrName>
                                        </p:attrNameLst>
                                      </p:cBhvr>
                                      <p:to>
                                        <p:strVal val="visible"/>
                                      </p:to>
                                    </p:set>
                                    <p:anim calcmode="lin" valueType="num">
                                      <p:cBhvr>
                                        <p:cTn id="47" dur="1000" fill="hold"/>
                                        <p:tgtEl>
                                          <p:spTgt spid="23"/>
                                        </p:tgtEl>
                                        <p:attrNameLst>
                                          <p:attrName>ppt_w</p:attrName>
                                        </p:attrNameLst>
                                      </p:cBhvr>
                                      <p:tavLst>
                                        <p:tav tm="0">
                                          <p:val>
                                            <p:fltVal val="0"/>
                                          </p:val>
                                        </p:tav>
                                        <p:tav tm="100000">
                                          <p:val>
                                            <p:strVal val="#ppt_w"/>
                                          </p:val>
                                        </p:tav>
                                      </p:tavLst>
                                    </p:anim>
                                    <p:anim calcmode="lin" valueType="num">
                                      <p:cBhvr>
                                        <p:cTn id="48" dur="1000" fill="hold"/>
                                        <p:tgtEl>
                                          <p:spTgt spid="23"/>
                                        </p:tgtEl>
                                        <p:attrNameLst>
                                          <p:attrName>ppt_h</p:attrName>
                                        </p:attrNameLst>
                                      </p:cBhvr>
                                      <p:tavLst>
                                        <p:tav tm="0">
                                          <p:val>
                                            <p:fltVal val="0"/>
                                          </p:val>
                                        </p:tav>
                                        <p:tav tm="100000">
                                          <p:val>
                                            <p:strVal val="#ppt_h"/>
                                          </p:val>
                                        </p:tav>
                                      </p:tavLst>
                                    </p:anim>
                                    <p:anim calcmode="lin" valueType="num">
                                      <p:cBhvr>
                                        <p:cTn id="49" dur="1000" fill="hold"/>
                                        <p:tgtEl>
                                          <p:spTgt spid="23"/>
                                        </p:tgtEl>
                                        <p:attrNameLst>
                                          <p:attrName>style.rotation</p:attrName>
                                        </p:attrNameLst>
                                      </p:cBhvr>
                                      <p:tavLst>
                                        <p:tav tm="0">
                                          <p:val>
                                            <p:fltVal val="90"/>
                                          </p:val>
                                        </p:tav>
                                        <p:tav tm="100000">
                                          <p:val>
                                            <p:fltVal val="0"/>
                                          </p:val>
                                        </p:tav>
                                      </p:tavLst>
                                    </p:anim>
                                    <p:animEffect transition="in" filter="fade">
                                      <p:cBhvr>
                                        <p:cTn id="50" dur="1000"/>
                                        <p:tgtEl>
                                          <p:spTgt spid="23"/>
                                        </p:tgtEl>
                                      </p:cBhvr>
                                    </p:animEffect>
                                  </p:childTnLst>
                                </p:cTn>
                              </p:par>
                            </p:childTnLst>
                          </p:cTn>
                        </p:par>
                      </p:childTnLst>
                    </p:cTn>
                  </p:par>
                  <p:par>
                    <p:cTn id="51" fill="hold">
                      <p:stCondLst>
                        <p:cond delay="indefinite"/>
                      </p:stCondLst>
                      <p:childTnLst>
                        <p:par>
                          <p:cTn id="52" fill="hold">
                            <p:stCondLst>
                              <p:cond delay="0"/>
                            </p:stCondLst>
                            <p:childTnLst>
                              <p:par>
                                <p:cTn id="53" presetID="22" presetClass="entr" presetSubtype="8" fill="hold" grpId="0" nodeType="clickEffect">
                                  <p:stCondLst>
                                    <p:cond delay="0"/>
                                  </p:stCondLst>
                                  <p:childTnLst>
                                    <p:set>
                                      <p:cBhvr>
                                        <p:cTn id="54" dur="1" fill="hold">
                                          <p:stCondLst>
                                            <p:cond delay="0"/>
                                          </p:stCondLst>
                                        </p:cTn>
                                        <p:tgtEl>
                                          <p:spTgt spid="24"/>
                                        </p:tgtEl>
                                        <p:attrNameLst>
                                          <p:attrName>style.visibility</p:attrName>
                                        </p:attrNameLst>
                                      </p:cBhvr>
                                      <p:to>
                                        <p:strVal val="visible"/>
                                      </p:to>
                                    </p:set>
                                    <p:animEffect transition="in" filter="wipe(left)">
                                      <p:cBhvr>
                                        <p:cTn id="55" dur="500"/>
                                        <p:tgtEl>
                                          <p:spTgt spid="24"/>
                                        </p:tgtEl>
                                      </p:cBhvr>
                                    </p:animEffect>
                                  </p:childTnLst>
                                </p:cTn>
                              </p:par>
                            </p:childTnLst>
                          </p:cTn>
                        </p:par>
                      </p:childTnLst>
                    </p:cTn>
                  </p:par>
                  <p:par>
                    <p:cTn id="56" fill="hold">
                      <p:stCondLst>
                        <p:cond delay="indefinite"/>
                      </p:stCondLst>
                      <p:childTnLst>
                        <p:par>
                          <p:cTn id="57" fill="hold">
                            <p:stCondLst>
                              <p:cond delay="0"/>
                            </p:stCondLst>
                            <p:childTnLst>
                              <p:par>
                                <p:cTn id="58" presetID="31" presetClass="entr" presetSubtype="0" fill="hold" grpId="0" nodeType="clickEffect">
                                  <p:stCondLst>
                                    <p:cond delay="0"/>
                                  </p:stCondLst>
                                  <p:childTnLst>
                                    <p:set>
                                      <p:cBhvr>
                                        <p:cTn id="59" dur="1" fill="hold">
                                          <p:stCondLst>
                                            <p:cond delay="0"/>
                                          </p:stCondLst>
                                        </p:cTn>
                                        <p:tgtEl>
                                          <p:spTgt spid="25"/>
                                        </p:tgtEl>
                                        <p:attrNameLst>
                                          <p:attrName>style.visibility</p:attrName>
                                        </p:attrNameLst>
                                      </p:cBhvr>
                                      <p:to>
                                        <p:strVal val="visible"/>
                                      </p:to>
                                    </p:set>
                                    <p:anim calcmode="lin" valueType="num">
                                      <p:cBhvr>
                                        <p:cTn id="60" dur="1000" fill="hold"/>
                                        <p:tgtEl>
                                          <p:spTgt spid="25"/>
                                        </p:tgtEl>
                                        <p:attrNameLst>
                                          <p:attrName>ppt_w</p:attrName>
                                        </p:attrNameLst>
                                      </p:cBhvr>
                                      <p:tavLst>
                                        <p:tav tm="0">
                                          <p:val>
                                            <p:fltVal val="0"/>
                                          </p:val>
                                        </p:tav>
                                        <p:tav tm="100000">
                                          <p:val>
                                            <p:strVal val="#ppt_w"/>
                                          </p:val>
                                        </p:tav>
                                      </p:tavLst>
                                    </p:anim>
                                    <p:anim calcmode="lin" valueType="num">
                                      <p:cBhvr>
                                        <p:cTn id="61" dur="1000" fill="hold"/>
                                        <p:tgtEl>
                                          <p:spTgt spid="25"/>
                                        </p:tgtEl>
                                        <p:attrNameLst>
                                          <p:attrName>ppt_h</p:attrName>
                                        </p:attrNameLst>
                                      </p:cBhvr>
                                      <p:tavLst>
                                        <p:tav tm="0">
                                          <p:val>
                                            <p:fltVal val="0"/>
                                          </p:val>
                                        </p:tav>
                                        <p:tav tm="100000">
                                          <p:val>
                                            <p:strVal val="#ppt_h"/>
                                          </p:val>
                                        </p:tav>
                                      </p:tavLst>
                                    </p:anim>
                                    <p:anim calcmode="lin" valueType="num">
                                      <p:cBhvr>
                                        <p:cTn id="62" dur="1000" fill="hold"/>
                                        <p:tgtEl>
                                          <p:spTgt spid="25"/>
                                        </p:tgtEl>
                                        <p:attrNameLst>
                                          <p:attrName>style.rotation</p:attrName>
                                        </p:attrNameLst>
                                      </p:cBhvr>
                                      <p:tavLst>
                                        <p:tav tm="0">
                                          <p:val>
                                            <p:fltVal val="90"/>
                                          </p:val>
                                        </p:tav>
                                        <p:tav tm="100000">
                                          <p:val>
                                            <p:fltVal val="0"/>
                                          </p:val>
                                        </p:tav>
                                      </p:tavLst>
                                    </p:anim>
                                    <p:animEffect transition="in" filter="fade">
                                      <p:cBhvr>
                                        <p:cTn id="63" dur="1000"/>
                                        <p:tgtEl>
                                          <p:spTgt spid="25"/>
                                        </p:tgtEl>
                                      </p:cBhvr>
                                    </p:animEffect>
                                  </p:childTnLst>
                                </p:cTn>
                              </p:par>
                            </p:childTnLst>
                          </p:cTn>
                        </p:par>
                      </p:childTnLst>
                    </p:cTn>
                  </p:par>
                  <p:par>
                    <p:cTn id="64" fill="hold">
                      <p:stCondLst>
                        <p:cond delay="indefinite"/>
                      </p:stCondLst>
                      <p:childTnLst>
                        <p:par>
                          <p:cTn id="65" fill="hold">
                            <p:stCondLst>
                              <p:cond delay="0"/>
                            </p:stCondLst>
                            <p:childTnLst>
                              <p:par>
                                <p:cTn id="66" presetID="22" presetClass="entr" presetSubtype="8" fill="hold" grpId="0" nodeType="clickEffect">
                                  <p:stCondLst>
                                    <p:cond delay="0"/>
                                  </p:stCondLst>
                                  <p:childTnLst>
                                    <p:set>
                                      <p:cBhvr>
                                        <p:cTn id="67" dur="1" fill="hold">
                                          <p:stCondLst>
                                            <p:cond delay="0"/>
                                          </p:stCondLst>
                                        </p:cTn>
                                        <p:tgtEl>
                                          <p:spTgt spid="26"/>
                                        </p:tgtEl>
                                        <p:attrNameLst>
                                          <p:attrName>style.visibility</p:attrName>
                                        </p:attrNameLst>
                                      </p:cBhvr>
                                      <p:to>
                                        <p:strVal val="visible"/>
                                      </p:to>
                                    </p:set>
                                    <p:animEffect transition="in" filter="wipe(left)">
                                      <p:cBhvr>
                                        <p:cTn id="68"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21" grpId="0"/>
      <p:bldP spid="22" grpId="0"/>
      <p:bldP spid="23" grpId="0"/>
      <p:bldP spid="24" grpId="0"/>
      <p:bldP spid="25" grpId="0"/>
      <p:bldP spid="2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矩形 18">
            <a:extLst>
              <a:ext uri="{FF2B5EF4-FFF2-40B4-BE49-F238E27FC236}">
                <a16:creationId xmlns="" xmlns:a14="http://schemas.microsoft.com/office/drawing/2010/main" xmlns:p14="http://schemas.microsoft.com/office/powerpoint/2010/main" xmlns:a16="http://schemas.microsoft.com/office/drawing/2014/main" id="{254463F7-558F-4256-80F0-3F30C0CDB228}"/>
              </a:ext>
            </a:extLst>
          </p:cNvPr>
          <p:cNvSpPr/>
          <p:nvPr/>
        </p:nvSpPr>
        <p:spPr>
          <a:xfrm>
            <a:off x="1251386" y="1057275"/>
            <a:ext cx="9689229" cy="4743450"/>
          </a:xfrm>
          <a:prstGeom prst="rect">
            <a:avLst/>
          </a:prstGeom>
          <a:solidFill>
            <a:sysClr val="window" lastClr="FFFFFF"/>
          </a:solidFill>
          <a:ln w="12700" cap="flat" cmpd="sng" algn="ctr">
            <a:noFill/>
            <a:prstDash val="solid"/>
            <a:miter lim="800000"/>
          </a:ln>
          <a:effectLst>
            <a:outerShdw blurRad="63500" sx="101000" sy="101000" algn="c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smtClean="0">
              <a:ln>
                <a:noFill/>
              </a:ln>
              <a:solidFill>
                <a:prstClr val="white"/>
              </a:solidFill>
              <a:effectLst/>
              <a:uLnTx/>
              <a:uFillTx/>
              <a:latin typeface="Calibri"/>
              <a:ea typeface="微软雅黑"/>
              <a:cs typeface="+mn-cs"/>
            </a:endParaRPr>
          </a:p>
        </p:txBody>
      </p:sp>
      <p:pic>
        <p:nvPicPr>
          <p:cNvPr id="20" name="图片 19">
            <a:extLst>
              <a:ext uri="{FF2B5EF4-FFF2-40B4-BE49-F238E27FC236}">
                <a16:creationId xmlns="" xmlns:a14="http://schemas.microsoft.com/office/drawing/2010/main" xmlns:p14="http://schemas.microsoft.com/office/powerpoint/2010/main" xmlns:a16="http://schemas.microsoft.com/office/drawing/2014/main" id="{76683814-F747-47CB-A8F5-DAEAE73322F5}"/>
              </a:ext>
            </a:extLst>
          </p:cNvPr>
          <p:cNvPicPr>
            <a:picLocks noChangeAspect="1"/>
          </p:cNvPicPr>
          <p:nvPr/>
        </p:nvPicPr>
        <p:blipFill rotWithShape="1">
          <a:blip r:embed="rId3" cstate="print">
            <a:extLst>
              <a:ext uri="{28A0092B-C50C-407E-A947-70E740481C1C}">
                <a14:useLocalDpi xmlns:a14="http://schemas.microsoft.com/office/drawing/2010/main" xmlns="" val="0"/>
              </a:ext>
            </a:extLst>
          </a:blip>
          <a:srcRect l="8889" t="37639" r="53535" b="30139"/>
          <a:stretch/>
        </p:blipFill>
        <p:spPr>
          <a:xfrm>
            <a:off x="1777914" y="4854755"/>
            <a:ext cx="1088503" cy="678852"/>
          </a:xfrm>
          <a:prstGeom prst="rect">
            <a:avLst/>
          </a:prstGeom>
        </p:spPr>
      </p:pic>
      <p:pic>
        <p:nvPicPr>
          <p:cNvPr id="21" name="图片 20">
            <a:extLst>
              <a:ext uri="{FF2B5EF4-FFF2-40B4-BE49-F238E27FC236}">
                <a16:creationId xmlns="" xmlns:a14="http://schemas.microsoft.com/office/drawing/2010/main" xmlns:p14="http://schemas.microsoft.com/office/powerpoint/2010/main" xmlns:a16="http://schemas.microsoft.com/office/drawing/2014/main" id="{7A343EA0-8AC0-4A46-904F-4CD7659F99F5}"/>
              </a:ext>
            </a:extLst>
          </p:cNvPr>
          <p:cNvPicPr>
            <a:picLocks noChangeAspect="1"/>
          </p:cNvPicPr>
          <p:nvPr/>
        </p:nvPicPr>
        <p:blipFill rotWithShape="1">
          <a:blip r:embed="rId4" cstate="print">
            <a:extLst>
              <a:ext uri="{28A0092B-C50C-407E-A947-70E740481C1C}">
                <a14:useLocalDpi xmlns:a14="http://schemas.microsoft.com/office/drawing/2010/main" xmlns="" val="0"/>
              </a:ext>
            </a:extLst>
          </a:blip>
          <a:srcRect l="64755" t="38151" r="25839" b="48558"/>
          <a:stretch/>
        </p:blipFill>
        <p:spPr>
          <a:xfrm>
            <a:off x="1251385" y="2269394"/>
            <a:ext cx="1093609" cy="2318244"/>
          </a:xfrm>
          <a:prstGeom prst="rect">
            <a:avLst/>
          </a:prstGeom>
        </p:spPr>
      </p:pic>
      <p:pic>
        <p:nvPicPr>
          <p:cNvPr id="22" name="图片 21">
            <a:extLst>
              <a:ext uri="{FF2B5EF4-FFF2-40B4-BE49-F238E27FC236}">
                <a16:creationId xmlns="" xmlns:a14="http://schemas.microsoft.com/office/drawing/2010/main" xmlns:p14="http://schemas.microsoft.com/office/powerpoint/2010/main" xmlns:a16="http://schemas.microsoft.com/office/drawing/2014/main" id="{EABCD7ED-FB62-42CA-9F69-B09700371559}"/>
              </a:ext>
            </a:extLst>
          </p:cNvPr>
          <p:cNvPicPr>
            <a:picLocks noChangeAspect="1"/>
          </p:cNvPicPr>
          <p:nvPr/>
        </p:nvPicPr>
        <p:blipFill rotWithShape="1">
          <a:blip r:embed="rId5" cstate="print">
            <a:extLst>
              <a:ext uri="{28A0092B-C50C-407E-A947-70E740481C1C}">
                <a14:useLocalDpi xmlns:a14="http://schemas.microsoft.com/office/drawing/2010/main" xmlns="" val="0"/>
              </a:ext>
            </a:extLst>
          </a:blip>
          <a:srcRect l="54214" t="38151" r="35019" b="48558"/>
          <a:stretch/>
        </p:blipFill>
        <p:spPr>
          <a:xfrm>
            <a:off x="9688561" y="2269394"/>
            <a:ext cx="1251831" cy="2318244"/>
          </a:xfrm>
          <a:prstGeom prst="rect">
            <a:avLst/>
          </a:prstGeom>
        </p:spPr>
      </p:pic>
      <p:pic>
        <p:nvPicPr>
          <p:cNvPr id="23" name="图片 22">
            <a:extLst>
              <a:ext uri="{FF2B5EF4-FFF2-40B4-BE49-F238E27FC236}">
                <a16:creationId xmlns="" xmlns:a14="http://schemas.microsoft.com/office/drawing/2010/main" xmlns:p14="http://schemas.microsoft.com/office/powerpoint/2010/main" xmlns:a16="http://schemas.microsoft.com/office/drawing/2014/main" id="{CB29D1EE-8907-483D-9DE7-FD090870FDFE}"/>
              </a:ext>
            </a:extLst>
          </p:cNvPr>
          <p:cNvPicPr>
            <a:picLocks noChangeAspect="1"/>
          </p:cNvPicPr>
          <p:nvPr/>
        </p:nvPicPr>
        <p:blipFill rotWithShape="1">
          <a:blip r:embed="rId6" cstate="print">
            <a:extLst>
              <a:ext uri="{28A0092B-C50C-407E-A947-70E740481C1C}">
                <a14:useLocalDpi xmlns:a14="http://schemas.microsoft.com/office/drawing/2010/main" xmlns="" val="0"/>
              </a:ext>
            </a:extLst>
          </a:blip>
          <a:srcRect l="8889" t="37639" r="53535" b="30139"/>
          <a:stretch/>
        </p:blipFill>
        <p:spPr>
          <a:xfrm>
            <a:off x="3091270" y="3315716"/>
            <a:ext cx="756751" cy="471952"/>
          </a:xfrm>
          <a:prstGeom prst="rect">
            <a:avLst/>
          </a:prstGeom>
        </p:spPr>
      </p:pic>
      <p:pic>
        <p:nvPicPr>
          <p:cNvPr id="24" name="图片 23">
            <a:extLst>
              <a:ext uri="{FF2B5EF4-FFF2-40B4-BE49-F238E27FC236}">
                <a16:creationId xmlns="" xmlns:a14="http://schemas.microsoft.com/office/drawing/2010/main" xmlns:p14="http://schemas.microsoft.com/office/powerpoint/2010/main" xmlns:a16="http://schemas.microsoft.com/office/drawing/2014/main" id="{315DA658-1DC0-4D08-8824-79CE86C06C1B}"/>
              </a:ext>
            </a:extLst>
          </p:cNvPr>
          <p:cNvPicPr>
            <a:picLocks noChangeAspect="1"/>
          </p:cNvPicPr>
          <p:nvPr/>
        </p:nvPicPr>
        <p:blipFill rotWithShape="1">
          <a:blip r:embed="rId7" cstate="print">
            <a:extLst>
              <a:ext uri="{28A0092B-C50C-407E-A947-70E740481C1C}">
                <a14:useLocalDpi xmlns:a14="http://schemas.microsoft.com/office/drawing/2010/main" xmlns="" val="0"/>
              </a:ext>
            </a:extLst>
          </a:blip>
          <a:srcRect l="8889" t="37639" r="53535" b="30139"/>
          <a:stretch/>
        </p:blipFill>
        <p:spPr>
          <a:xfrm>
            <a:off x="2104489" y="1649877"/>
            <a:ext cx="427858" cy="266836"/>
          </a:xfrm>
          <a:prstGeom prst="rect">
            <a:avLst/>
          </a:prstGeom>
        </p:spPr>
      </p:pic>
      <p:grpSp>
        <p:nvGrpSpPr>
          <p:cNvPr id="25" name="组合 24">
            <a:extLst>
              <a:ext uri="{FF2B5EF4-FFF2-40B4-BE49-F238E27FC236}">
                <a16:creationId xmlns="" xmlns:a14="http://schemas.microsoft.com/office/drawing/2010/main" xmlns:p14="http://schemas.microsoft.com/office/powerpoint/2010/main" xmlns:a16="http://schemas.microsoft.com/office/drawing/2014/main" id="{B6D662C6-0DDA-4AF5-96DB-D64F3ADF0AF4}"/>
              </a:ext>
            </a:extLst>
          </p:cNvPr>
          <p:cNvGrpSpPr/>
          <p:nvPr/>
        </p:nvGrpSpPr>
        <p:grpSpPr>
          <a:xfrm>
            <a:off x="5628589" y="1500177"/>
            <a:ext cx="776747" cy="3694004"/>
            <a:chOff x="5704789" y="1500177"/>
            <a:chExt cx="776747" cy="3694004"/>
          </a:xfrm>
        </p:grpSpPr>
        <p:cxnSp>
          <p:nvCxnSpPr>
            <p:cNvPr id="26" name="直接连接符 25">
              <a:extLst>
                <a:ext uri="{FF2B5EF4-FFF2-40B4-BE49-F238E27FC236}">
                  <a16:creationId xmlns="" xmlns:a14="http://schemas.microsoft.com/office/drawing/2010/main" xmlns:p14="http://schemas.microsoft.com/office/powerpoint/2010/main" xmlns:a16="http://schemas.microsoft.com/office/drawing/2014/main" id="{164B433B-6B96-4F58-B66D-CC4871831194}"/>
                </a:ext>
              </a:extLst>
            </p:cNvPr>
            <p:cNvCxnSpPr/>
            <p:nvPr/>
          </p:nvCxnSpPr>
          <p:spPr>
            <a:xfrm>
              <a:off x="5704789" y="1531551"/>
              <a:ext cx="0" cy="3611471"/>
            </a:xfrm>
            <a:prstGeom prst="line">
              <a:avLst/>
            </a:prstGeom>
            <a:noFill/>
            <a:ln w="19050" cap="flat" cmpd="sng" algn="ctr">
              <a:solidFill>
                <a:sysClr val="windowText" lastClr="000000">
                  <a:lumMod val="85000"/>
                  <a:lumOff val="15000"/>
                </a:sysClr>
              </a:solidFill>
              <a:prstDash val="solid"/>
              <a:miter lim="800000"/>
            </a:ln>
            <a:effectLst/>
          </p:spPr>
        </p:cxnSp>
        <p:cxnSp>
          <p:nvCxnSpPr>
            <p:cNvPr id="27" name="直接连接符 26">
              <a:extLst>
                <a:ext uri="{FF2B5EF4-FFF2-40B4-BE49-F238E27FC236}">
                  <a16:creationId xmlns="" xmlns:a14="http://schemas.microsoft.com/office/drawing/2010/main" xmlns:p14="http://schemas.microsoft.com/office/powerpoint/2010/main" xmlns:a16="http://schemas.microsoft.com/office/drawing/2014/main" id="{0D1EBD6C-6B74-448F-89F0-1A9F33F8B82C}"/>
                </a:ext>
              </a:extLst>
            </p:cNvPr>
            <p:cNvCxnSpPr/>
            <p:nvPr/>
          </p:nvCxnSpPr>
          <p:spPr>
            <a:xfrm>
              <a:off x="6481536" y="1531552"/>
              <a:ext cx="0" cy="3611471"/>
            </a:xfrm>
            <a:prstGeom prst="line">
              <a:avLst/>
            </a:prstGeom>
            <a:noFill/>
            <a:ln w="19050" cap="flat" cmpd="sng" algn="ctr">
              <a:solidFill>
                <a:sysClr val="windowText" lastClr="000000">
                  <a:lumMod val="85000"/>
                  <a:lumOff val="15000"/>
                </a:sysClr>
              </a:solidFill>
              <a:prstDash val="solid"/>
              <a:miter lim="800000"/>
            </a:ln>
            <a:effectLst/>
          </p:spPr>
        </p:cxnSp>
        <p:sp>
          <p:nvSpPr>
            <p:cNvPr id="28" name="文本框 20">
              <a:extLst>
                <a:ext uri="{FF2B5EF4-FFF2-40B4-BE49-F238E27FC236}">
                  <a16:creationId xmlns="" xmlns:a14="http://schemas.microsoft.com/office/drawing/2010/main" xmlns:p14="http://schemas.microsoft.com/office/powerpoint/2010/main" xmlns:a16="http://schemas.microsoft.com/office/drawing/2014/main" id="{D71B99EB-9C37-4C16-B209-7BA3268C269E}"/>
                </a:ext>
              </a:extLst>
            </p:cNvPr>
            <p:cNvSpPr txBox="1"/>
            <p:nvPr/>
          </p:nvSpPr>
          <p:spPr>
            <a:xfrm>
              <a:off x="5723831" y="1500177"/>
              <a:ext cx="738664" cy="3694004"/>
            </a:xfrm>
            <a:prstGeom prst="rect">
              <a:avLst/>
            </a:prstGeom>
            <a:noFill/>
          </p:spPr>
          <p:txBody>
            <a:bodyPr vert="eaVert"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3600" b="0" i="0" u="none" strike="noStrike" kern="0" cap="none" spc="500" normalizeH="0" baseline="0" noProof="0" dirty="0" smtClean="0">
                  <a:ln>
                    <a:noFill/>
                  </a:ln>
                  <a:solidFill>
                    <a:prstClr val="black">
                      <a:lumMod val="65000"/>
                      <a:lumOff val="35000"/>
                    </a:prstClr>
                  </a:solidFill>
                  <a:effectLst/>
                  <a:uLnTx/>
                  <a:uFillTx/>
                  <a:latin typeface="字魂36号-正文宋楷" panose="00000500000000000000" pitchFamily="2" charset="-122"/>
                  <a:ea typeface="字魂36号-正文宋楷" panose="00000500000000000000" pitchFamily="2" charset="-122"/>
                </a:rPr>
                <a:t>万物迎春送残腊</a:t>
              </a:r>
            </a:p>
          </p:txBody>
        </p:sp>
      </p:grpSp>
      <p:grpSp>
        <p:nvGrpSpPr>
          <p:cNvPr id="29" name="组合 28">
            <a:extLst>
              <a:ext uri="{FF2B5EF4-FFF2-40B4-BE49-F238E27FC236}">
                <a16:creationId xmlns="" xmlns:a14="http://schemas.microsoft.com/office/drawing/2010/main" xmlns:p14="http://schemas.microsoft.com/office/powerpoint/2010/main" xmlns:a16="http://schemas.microsoft.com/office/drawing/2014/main" id="{95E81344-FF81-4C93-97A3-7F8CC1723857}"/>
              </a:ext>
            </a:extLst>
          </p:cNvPr>
          <p:cNvGrpSpPr/>
          <p:nvPr/>
        </p:nvGrpSpPr>
        <p:grpSpPr>
          <a:xfrm>
            <a:off x="6978043" y="2276286"/>
            <a:ext cx="1608957" cy="1781372"/>
            <a:chOff x="7166802" y="2302338"/>
            <a:chExt cx="1608957" cy="1781372"/>
          </a:xfrm>
        </p:grpSpPr>
        <p:pic>
          <p:nvPicPr>
            <p:cNvPr id="30" name="图片 29">
              <a:extLst>
                <a:ext uri="{FF2B5EF4-FFF2-40B4-BE49-F238E27FC236}">
                  <a16:creationId xmlns="" xmlns:a14="http://schemas.microsoft.com/office/drawing/2010/main" xmlns:p14="http://schemas.microsoft.com/office/powerpoint/2010/main" xmlns:a16="http://schemas.microsoft.com/office/drawing/2014/main" id="{C519DFA6-F3A5-4CCB-9286-4679E88A6008}"/>
                </a:ext>
              </a:extLst>
            </p:cNvPr>
            <p:cNvPicPr>
              <a:picLocks noChangeAspect="1"/>
            </p:cNvPicPr>
            <p:nvPr/>
          </p:nvPicPr>
          <p:blipFill rotWithShape="1">
            <a:blip r:embed="rId8">
              <a:extLst>
                <a:ext uri="{28A0092B-C50C-407E-A947-70E740481C1C}">
                  <a14:useLocalDpi xmlns:a14="http://schemas.microsoft.com/office/drawing/2010/main" xmlns="" val="0"/>
                </a:ext>
              </a:extLst>
            </a:blip>
            <a:srcRect l="18295" t="59328" r="557" b="851"/>
            <a:stretch/>
          </p:blipFill>
          <p:spPr>
            <a:xfrm>
              <a:off x="7166802" y="2302338"/>
              <a:ext cx="1608957" cy="1781372"/>
            </a:xfrm>
            <a:prstGeom prst="rect">
              <a:avLst/>
            </a:prstGeom>
          </p:spPr>
        </p:pic>
        <p:sp>
          <p:nvSpPr>
            <p:cNvPr id="31" name="文本框 22">
              <a:extLst>
                <a:ext uri="{FF2B5EF4-FFF2-40B4-BE49-F238E27FC236}">
                  <a16:creationId xmlns="" xmlns:a14="http://schemas.microsoft.com/office/drawing/2010/main" xmlns:p14="http://schemas.microsoft.com/office/powerpoint/2010/main" xmlns:a16="http://schemas.microsoft.com/office/drawing/2014/main" id="{A4E7120D-DDBE-4021-9451-C2FCE48703F8}"/>
                </a:ext>
              </a:extLst>
            </p:cNvPr>
            <p:cNvSpPr txBox="1"/>
            <p:nvPr/>
          </p:nvSpPr>
          <p:spPr>
            <a:xfrm>
              <a:off x="7586567" y="2808303"/>
              <a:ext cx="747885" cy="769441"/>
            </a:xfrm>
            <a:prstGeom prst="rect">
              <a:avLst/>
            </a:prstGeom>
            <a:noFill/>
          </p:spPr>
          <p:txBody>
            <a:bodyPr wrap="square" rtlCol="0">
              <a:spAutoFit/>
            </a:bodyPr>
            <a:lstStyle/>
            <a:p>
              <a:pPr algn="ctr" defTabSz="914400"/>
              <a:r>
                <a:rPr lang="zh-CN" altLang="en-US" sz="4400" dirty="0">
                  <a:solidFill>
                    <a:prstClr val="white"/>
                  </a:solidFill>
                  <a:effectLst>
                    <a:outerShdw blurRad="38100" dist="38100" dir="2700000" algn="tl">
                      <a:srgbClr val="000000">
                        <a:alpha val="43137"/>
                      </a:srgbClr>
                    </a:outerShdw>
                  </a:effectLst>
                  <a:latin typeface="字魂110号-武林江湖体" panose="00000500000000000000" pitchFamily="2" charset="-122"/>
                  <a:ea typeface="字魂110号-武林江湖体" panose="00000500000000000000" pitchFamily="2" charset="-122"/>
                </a:rPr>
                <a:t>叁</a:t>
              </a:r>
            </a:p>
          </p:txBody>
        </p:sp>
      </p:grpSp>
      <p:sp>
        <p:nvSpPr>
          <p:cNvPr id="32" name="文本框 25">
            <a:extLst>
              <a:ext uri="{FF2B5EF4-FFF2-40B4-BE49-F238E27FC236}">
                <a16:creationId xmlns="" xmlns:a14="http://schemas.microsoft.com/office/drawing/2010/main" xmlns:p14="http://schemas.microsoft.com/office/powerpoint/2010/main" xmlns:a16="http://schemas.microsoft.com/office/drawing/2014/main" id="{E7363765-D264-4AC0-99B1-290B02FA8C81}"/>
              </a:ext>
            </a:extLst>
          </p:cNvPr>
          <p:cNvSpPr txBox="1"/>
          <p:nvPr/>
        </p:nvSpPr>
        <p:spPr>
          <a:xfrm>
            <a:off x="4451053" y="1624093"/>
            <a:ext cx="1031051" cy="3560088"/>
          </a:xfrm>
          <a:prstGeom prst="rect">
            <a:avLst/>
          </a:prstGeom>
          <a:noFill/>
        </p:spPr>
        <p:txBody>
          <a:bodyPr vert="eaVert" wrap="square" rtlCol="0">
            <a:spAutoFit/>
          </a:bodyPr>
          <a:lstStyle/>
          <a:p>
            <a:pPr defTabSz="914400">
              <a:lnSpc>
                <a:spcPts val="2200"/>
              </a:lnSpc>
            </a:pPr>
            <a:r>
              <a:rPr lang="zh-CN" altLang="en-US" sz="1100" spc="300" dirty="0">
                <a:solidFill>
                  <a:prstClr val="black">
                    <a:lumMod val="65000"/>
                    <a:lumOff val="35000"/>
                  </a:prstClr>
                </a:solidFill>
                <a:latin typeface="三极极黑简体" panose="00000505000000000000" pitchFamily="2" charset="-122"/>
                <a:ea typeface="三极极黑简体" panose="00000505000000000000" pitchFamily="2" charset="-122"/>
              </a:rPr>
              <a:t>乡心新岁切，天畔独潸然。老至居人下，春归在客先。岭猿同旦暮，江柳共风烟。已似长沙傅，从今又几年。</a:t>
            </a:r>
          </a:p>
        </p:txBody>
      </p:sp>
      <p:pic>
        <p:nvPicPr>
          <p:cNvPr id="33" name="图片 32">
            <a:extLst>
              <a:ext uri="{FF2B5EF4-FFF2-40B4-BE49-F238E27FC236}">
                <a16:creationId xmlns="" xmlns:a14="http://schemas.microsoft.com/office/drawing/2010/main" xmlns:p14="http://schemas.microsoft.com/office/powerpoint/2010/main" xmlns:a16="http://schemas.microsoft.com/office/drawing/2014/main" id="{8C140D1A-4B78-4F19-A1E4-07FE27FAC707}"/>
              </a:ext>
            </a:extLst>
          </p:cNvPr>
          <p:cNvPicPr>
            <a:picLocks noChangeAspect="1"/>
          </p:cNvPicPr>
          <p:nvPr/>
        </p:nvPicPr>
        <p:blipFill rotWithShape="1">
          <a:blip r:embed="rId9" cstate="print">
            <a:extLst>
              <a:ext uri="{28A0092B-C50C-407E-A947-70E740481C1C}">
                <a14:useLocalDpi xmlns:a14="http://schemas.microsoft.com/office/drawing/2010/main" xmlns="" val="0"/>
              </a:ext>
            </a:extLst>
          </a:blip>
          <a:srcRect l="8889" t="37639" r="53535" b="30139"/>
          <a:stretch/>
        </p:blipFill>
        <p:spPr>
          <a:xfrm>
            <a:off x="6940983" y="4326704"/>
            <a:ext cx="418395" cy="260934"/>
          </a:xfrm>
          <a:prstGeom prst="rect">
            <a:avLst/>
          </a:prstGeom>
        </p:spPr>
      </p:pic>
    </p:spTree>
    <p:extLst>
      <p:ext uri="{BB962C8B-B14F-4D97-AF65-F5344CB8AC3E}">
        <p14:creationId xmlns:p14="http://schemas.microsoft.com/office/powerpoint/2010/main" xmlns="" val="8403323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8"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p:tgtEl>
                                          <p:spTgt spid="21"/>
                                        </p:tgtEl>
                                        <p:attrNameLst>
                                          <p:attrName>ppt_x</p:attrName>
                                        </p:attrNameLst>
                                      </p:cBhvr>
                                      <p:tavLst>
                                        <p:tav tm="0">
                                          <p:val>
                                            <p:strVal val="#ppt_x-#ppt_w*1.125000"/>
                                          </p:val>
                                        </p:tav>
                                        <p:tav tm="100000">
                                          <p:val>
                                            <p:strVal val="#ppt_x"/>
                                          </p:val>
                                        </p:tav>
                                      </p:tavLst>
                                    </p:anim>
                                    <p:animEffect transition="in" filter="wipe(right)">
                                      <p:cBhvr>
                                        <p:cTn id="8" dur="500"/>
                                        <p:tgtEl>
                                          <p:spTgt spid="21"/>
                                        </p:tgtEl>
                                      </p:cBhvr>
                                    </p:animEffect>
                                  </p:childTnLst>
                                </p:cTn>
                              </p:par>
                              <p:par>
                                <p:cTn id="9" presetID="12" presetClass="entr" presetSubtype="2" fill="hold" nodeType="withEffect">
                                  <p:stCondLst>
                                    <p:cond delay="0"/>
                                  </p:stCondLst>
                                  <p:childTnLst>
                                    <p:set>
                                      <p:cBhvr>
                                        <p:cTn id="10" dur="1" fill="hold">
                                          <p:stCondLst>
                                            <p:cond delay="0"/>
                                          </p:stCondLst>
                                        </p:cTn>
                                        <p:tgtEl>
                                          <p:spTgt spid="22"/>
                                        </p:tgtEl>
                                        <p:attrNameLst>
                                          <p:attrName>style.visibility</p:attrName>
                                        </p:attrNameLst>
                                      </p:cBhvr>
                                      <p:to>
                                        <p:strVal val="visible"/>
                                      </p:to>
                                    </p:set>
                                    <p:anim calcmode="lin" valueType="num">
                                      <p:cBhvr additive="base">
                                        <p:cTn id="11" dur="500"/>
                                        <p:tgtEl>
                                          <p:spTgt spid="22"/>
                                        </p:tgtEl>
                                        <p:attrNameLst>
                                          <p:attrName>ppt_x</p:attrName>
                                        </p:attrNameLst>
                                      </p:cBhvr>
                                      <p:tavLst>
                                        <p:tav tm="0">
                                          <p:val>
                                            <p:strVal val="#ppt_x+#ppt_w*1.125000"/>
                                          </p:val>
                                        </p:tav>
                                        <p:tav tm="100000">
                                          <p:val>
                                            <p:strVal val="#ppt_x"/>
                                          </p:val>
                                        </p:tav>
                                      </p:tavLst>
                                    </p:anim>
                                    <p:animEffect transition="in" filter="wipe(left)">
                                      <p:cBhvr>
                                        <p:cTn id="12" dur="500"/>
                                        <p:tgtEl>
                                          <p:spTgt spid="22"/>
                                        </p:tgtEl>
                                      </p:cBhvr>
                                    </p:animEffect>
                                  </p:childTnLst>
                                </p:cTn>
                              </p:par>
                            </p:childTnLst>
                          </p:cTn>
                        </p:par>
                      </p:childTnLst>
                    </p:cTn>
                  </p:par>
                  <p:par>
                    <p:cTn id="13" fill="hold">
                      <p:stCondLst>
                        <p:cond delay="indefinite"/>
                      </p:stCondLst>
                      <p:childTnLst>
                        <p:par>
                          <p:cTn id="14" fill="hold">
                            <p:stCondLst>
                              <p:cond delay="0"/>
                            </p:stCondLst>
                            <p:childTnLst>
                              <p:par>
                                <p:cTn id="15" presetID="47" presetClass="entr" presetSubtype="0" fill="hold" nodeType="clickEffect">
                                  <p:stCondLst>
                                    <p:cond delay="0"/>
                                  </p:stCondLst>
                                  <p:childTnLst>
                                    <p:set>
                                      <p:cBhvr>
                                        <p:cTn id="16" dur="1" fill="hold">
                                          <p:stCondLst>
                                            <p:cond delay="0"/>
                                          </p:stCondLst>
                                        </p:cTn>
                                        <p:tgtEl>
                                          <p:spTgt spid="29"/>
                                        </p:tgtEl>
                                        <p:attrNameLst>
                                          <p:attrName>style.visibility</p:attrName>
                                        </p:attrNameLst>
                                      </p:cBhvr>
                                      <p:to>
                                        <p:strVal val="visible"/>
                                      </p:to>
                                    </p:set>
                                    <p:animEffect transition="in" filter="fade">
                                      <p:cBhvr>
                                        <p:cTn id="17" dur="1000"/>
                                        <p:tgtEl>
                                          <p:spTgt spid="29"/>
                                        </p:tgtEl>
                                      </p:cBhvr>
                                    </p:animEffect>
                                    <p:anim calcmode="lin" valueType="num">
                                      <p:cBhvr>
                                        <p:cTn id="18" dur="1000" fill="hold"/>
                                        <p:tgtEl>
                                          <p:spTgt spid="29"/>
                                        </p:tgtEl>
                                        <p:attrNameLst>
                                          <p:attrName>ppt_x</p:attrName>
                                        </p:attrNameLst>
                                      </p:cBhvr>
                                      <p:tavLst>
                                        <p:tav tm="0">
                                          <p:val>
                                            <p:strVal val="#ppt_x"/>
                                          </p:val>
                                        </p:tav>
                                        <p:tav tm="100000">
                                          <p:val>
                                            <p:strVal val="#ppt_x"/>
                                          </p:val>
                                        </p:tav>
                                      </p:tavLst>
                                    </p:anim>
                                    <p:anim calcmode="lin" valueType="num">
                                      <p:cBhvr>
                                        <p:cTn id="19"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16" presetClass="entr" presetSubtype="42" fill="hold" nodeType="clickEffect">
                                  <p:stCondLst>
                                    <p:cond delay="0"/>
                                  </p:stCondLst>
                                  <p:childTnLst>
                                    <p:set>
                                      <p:cBhvr>
                                        <p:cTn id="23" dur="1" fill="hold">
                                          <p:stCondLst>
                                            <p:cond delay="0"/>
                                          </p:stCondLst>
                                        </p:cTn>
                                        <p:tgtEl>
                                          <p:spTgt spid="25"/>
                                        </p:tgtEl>
                                        <p:attrNameLst>
                                          <p:attrName>style.visibility</p:attrName>
                                        </p:attrNameLst>
                                      </p:cBhvr>
                                      <p:to>
                                        <p:strVal val="visible"/>
                                      </p:to>
                                    </p:set>
                                    <p:animEffect transition="in" filter="barn(outHorizontal)">
                                      <p:cBhvr>
                                        <p:cTn id="24" dur="500"/>
                                        <p:tgtEl>
                                          <p:spTgt spid="25"/>
                                        </p:tgtEl>
                                      </p:cBhvr>
                                    </p:animEffect>
                                  </p:childTnLst>
                                </p:cTn>
                              </p:par>
                            </p:childTnLst>
                          </p:cTn>
                        </p:par>
                      </p:childTnLst>
                    </p:cTn>
                  </p:par>
                  <p:par>
                    <p:cTn id="25" fill="hold">
                      <p:stCondLst>
                        <p:cond delay="indefinite"/>
                      </p:stCondLst>
                      <p:childTnLst>
                        <p:par>
                          <p:cTn id="26" fill="hold">
                            <p:stCondLst>
                              <p:cond delay="0"/>
                            </p:stCondLst>
                            <p:childTnLst>
                              <p:par>
                                <p:cTn id="27" presetID="14" presetClass="entr" presetSubtype="10" fill="hold" grpId="0" nodeType="clickEffect">
                                  <p:stCondLst>
                                    <p:cond delay="0"/>
                                  </p:stCondLst>
                                  <p:childTnLst>
                                    <p:set>
                                      <p:cBhvr>
                                        <p:cTn id="28" dur="1" fill="hold">
                                          <p:stCondLst>
                                            <p:cond delay="0"/>
                                          </p:stCondLst>
                                        </p:cTn>
                                        <p:tgtEl>
                                          <p:spTgt spid="32"/>
                                        </p:tgtEl>
                                        <p:attrNameLst>
                                          <p:attrName>style.visibility</p:attrName>
                                        </p:attrNameLst>
                                      </p:cBhvr>
                                      <p:to>
                                        <p:strVal val="visible"/>
                                      </p:to>
                                    </p:set>
                                    <p:animEffect transition="in" filter="randombar(horizontal)">
                                      <p:cBhvr>
                                        <p:cTn id="29" dur="500"/>
                                        <p:tgtEl>
                                          <p:spTgt spid="32"/>
                                        </p:tgtEl>
                                      </p:cBhvr>
                                    </p:animEffect>
                                  </p:childTnLst>
                                </p:cTn>
                              </p:par>
                            </p:childTnLst>
                          </p:cTn>
                        </p:par>
                      </p:childTnLst>
                    </p:cTn>
                  </p:par>
                  <p:par>
                    <p:cTn id="30" fill="hold">
                      <p:stCondLst>
                        <p:cond delay="indefinite"/>
                      </p:stCondLst>
                      <p:childTnLst>
                        <p:par>
                          <p:cTn id="31" fill="hold">
                            <p:stCondLst>
                              <p:cond delay="0"/>
                            </p:stCondLst>
                            <p:childTnLst>
                              <p:par>
                                <p:cTn id="32" presetID="12" presetClass="entr" presetSubtype="2" fill="hold" nodeType="clickEffect">
                                  <p:stCondLst>
                                    <p:cond delay="0"/>
                                  </p:stCondLst>
                                  <p:childTnLst>
                                    <p:set>
                                      <p:cBhvr>
                                        <p:cTn id="33" dur="1" fill="hold">
                                          <p:stCondLst>
                                            <p:cond delay="0"/>
                                          </p:stCondLst>
                                        </p:cTn>
                                        <p:tgtEl>
                                          <p:spTgt spid="23"/>
                                        </p:tgtEl>
                                        <p:attrNameLst>
                                          <p:attrName>style.visibility</p:attrName>
                                        </p:attrNameLst>
                                      </p:cBhvr>
                                      <p:to>
                                        <p:strVal val="visible"/>
                                      </p:to>
                                    </p:set>
                                    <p:anim calcmode="lin" valueType="num">
                                      <p:cBhvr additive="base">
                                        <p:cTn id="34" dur="500"/>
                                        <p:tgtEl>
                                          <p:spTgt spid="23"/>
                                        </p:tgtEl>
                                        <p:attrNameLst>
                                          <p:attrName>ppt_x</p:attrName>
                                        </p:attrNameLst>
                                      </p:cBhvr>
                                      <p:tavLst>
                                        <p:tav tm="0">
                                          <p:val>
                                            <p:strVal val="#ppt_x+#ppt_w*1.125000"/>
                                          </p:val>
                                        </p:tav>
                                        <p:tav tm="100000">
                                          <p:val>
                                            <p:strVal val="#ppt_x"/>
                                          </p:val>
                                        </p:tav>
                                      </p:tavLst>
                                    </p:anim>
                                    <p:animEffect transition="in" filter="wipe(left)">
                                      <p:cBhvr>
                                        <p:cTn id="35" dur="500"/>
                                        <p:tgtEl>
                                          <p:spTgt spid="23"/>
                                        </p:tgtEl>
                                      </p:cBhvr>
                                    </p:animEffect>
                                  </p:childTnLst>
                                </p:cTn>
                              </p:par>
                              <p:par>
                                <p:cTn id="36" presetID="12" presetClass="entr" presetSubtype="2" fill="hold" nodeType="withEffect">
                                  <p:stCondLst>
                                    <p:cond delay="0"/>
                                  </p:stCondLst>
                                  <p:childTnLst>
                                    <p:set>
                                      <p:cBhvr>
                                        <p:cTn id="37" dur="1" fill="hold">
                                          <p:stCondLst>
                                            <p:cond delay="0"/>
                                          </p:stCondLst>
                                        </p:cTn>
                                        <p:tgtEl>
                                          <p:spTgt spid="20"/>
                                        </p:tgtEl>
                                        <p:attrNameLst>
                                          <p:attrName>style.visibility</p:attrName>
                                        </p:attrNameLst>
                                      </p:cBhvr>
                                      <p:to>
                                        <p:strVal val="visible"/>
                                      </p:to>
                                    </p:set>
                                    <p:anim calcmode="lin" valueType="num">
                                      <p:cBhvr additive="base">
                                        <p:cTn id="38" dur="500"/>
                                        <p:tgtEl>
                                          <p:spTgt spid="20"/>
                                        </p:tgtEl>
                                        <p:attrNameLst>
                                          <p:attrName>ppt_x</p:attrName>
                                        </p:attrNameLst>
                                      </p:cBhvr>
                                      <p:tavLst>
                                        <p:tav tm="0">
                                          <p:val>
                                            <p:strVal val="#ppt_x+#ppt_w*1.125000"/>
                                          </p:val>
                                        </p:tav>
                                        <p:tav tm="100000">
                                          <p:val>
                                            <p:strVal val="#ppt_x"/>
                                          </p:val>
                                        </p:tav>
                                      </p:tavLst>
                                    </p:anim>
                                    <p:animEffect transition="in" filter="wipe(left)">
                                      <p:cBhvr>
                                        <p:cTn id="39" dur="500"/>
                                        <p:tgtEl>
                                          <p:spTgt spid="20"/>
                                        </p:tgtEl>
                                      </p:cBhvr>
                                    </p:animEffect>
                                  </p:childTnLst>
                                </p:cTn>
                              </p:par>
                              <p:par>
                                <p:cTn id="40" presetID="12" presetClass="entr" presetSubtype="2" fill="hold" nodeType="withEffect">
                                  <p:stCondLst>
                                    <p:cond delay="0"/>
                                  </p:stCondLst>
                                  <p:childTnLst>
                                    <p:set>
                                      <p:cBhvr>
                                        <p:cTn id="41" dur="1" fill="hold">
                                          <p:stCondLst>
                                            <p:cond delay="0"/>
                                          </p:stCondLst>
                                        </p:cTn>
                                        <p:tgtEl>
                                          <p:spTgt spid="24"/>
                                        </p:tgtEl>
                                        <p:attrNameLst>
                                          <p:attrName>style.visibility</p:attrName>
                                        </p:attrNameLst>
                                      </p:cBhvr>
                                      <p:to>
                                        <p:strVal val="visible"/>
                                      </p:to>
                                    </p:set>
                                    <p:anim calcmode="lin" valueType="num">
                                      <p:cBhvr additive="base">
                                        <p:cTn id="42" dur="500"/>
                                        <p:tgtEl>
                                          <p:spTgt spid="24"/>
                                        </p:tgtEl>
                                        <p:attrNameLst>
                                          <p:attrName>ppt_x</p:attrName>
                                        </p:attrNameLst>
                                      </p:cBhvr>
                                      <p:tavLst>
                                        <p:tav tm="0">
                                          <p:val>
                                            <p:strVal val="#ppt_x+#ppt_w*1.125000"/>
                                          </p:val>
                                        </p:tav>
                                        <p:tav tm="100000">
                                          <p:val>
                                            <p:strVal val="#ppt_x"/>
                                          </p:val>
                                        </p:tav>
                                      </p:tavLst>
                                    </p:anim>
                                    <p:animEffect transition="in" filter="wipe(left)">
                                      <p:cBhvr>
                                        <p:cTn id="43" dur="500"/>
                                        <p:tgtEl>
                                          <p:spTgt spid="24"/>
                                        </p:tgtEl>
                                      </p:cBhvr>
                                    </p:animEffect>
                                  </p:childTnLst>
                                </p:cTn>
                              </p:par>
                              <p:par>
                                <p:cTn id="44" presetID="12" presetClass="entr" presetSubtype="2" fill="hold" nodeType="withEffect">
                                  <p:stCondLst>
                                    <p:cond delay="0"/>
                                  </p:stCondLst>
                                  <p:childTnLst>
                                    <p:set>
                                      <p:cBhvr>
                                        <p:cTn id="45" dur="1" fill="hold">
                                          <p:stCondLst>
                                            <p:cond delay="0"/>
                                          </p:stCondLst>
                                        </p:cTn>
                                        <p:tgtEl>
                                          <p:spTgt spid="33"/>
                                        </p:tgtEl>
                                        <p:attrNameLst>
                                          <p:attrName>style.visibility</p:attrName>
                                        </p:attrNameLst>
                                      </p:cBhvr>
                                      <p:to>
                                        <p:strVal val="visible"/>
                                      </p:to>
                                    </p:set>
                                    <p:anim calcmode="lin" valueType="num">
                                      <p:cBhvr additive="base">
                                        <p:cTn id="46" dur="500"/>
                                        <p:tgtEl>
                                          <p:spTgt spid="33"/>
                                        </p:tgtEl>
                                        <p:attrNameLst>
                                          <p:attrName>ppt_x</p:attrName>
                                        </p:attrNameLst>
                                      </p:cBhvr>
                                      <p:tavLst>
                                        <p:tav tm="0">
                                          <p:val>
                                            <p:strVal val="#ppt_x+#ppt_w*1.125000"/>
                                          </p:val>
                                        </p:tav>
                                        <p:tav tm="100000">
                                          <p:val>
                                            <p:strVal val="#ppt_x"/>
                                          </p:val>
                                        </p:tav>
                                      </p:tavLst>
                                    </p:anim>
                                    <p:animEffect transition="in" filter="wipe(left)">
                                      <p:cBhvr>
                                        <p:cTn id="47"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矩形 36">
            <a:extLst>
              <a:ext uri="{FF2B5EF4-FFF2-40B4-BE49-F238E27FC236}">
                <a16:creationId xmlns="" xmlns:a14="http://schemas.microsoft.com/office/drawing/2010/main" xmlns:p14="http://schemas.microsoft.com/office/powerpoint/2010/main" xmlns:a16="http://schemas.microsoft.com/office/drawing/2014/main" id="{254463F7-558F-4256-80F0-3F30C0CDB228}"/>
              </a:ext>
            </a:extLst>
          </p:cNvPr>
          <p:cNvSpPr/>
          <p:nvPr/>
        </p:nvSpPr>
        <p:spPr>
          <a:xfrm>
            <a:off x="1251386" y="1057275"/>
            <a:ext cx="9689229" cy="4743450"/>
          </a:xfrm>
          <a:prstGeom prst="rect">
            <a:avLst/>
          </a:prstGeom>
          <a:solidFill>
            <a:sysClr val="window" lastClr="FFFFFF"/>
          </a:solidFill>
          <a:ln w="12700" cap="flat" cmpd="sng" algn="ctr">
            <a:noFill/>
            <a:prstDash val="solid"/>
            <a:miter lim="800000"/>
          </a:ln>
          <a:effectLst>
            <a:outerShdw blurRad="63500" sx="101000" sy="101000" algn="c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smtClean="0">
              <a:ln>
                <a:noFill/>
              </a:ln>
              <a:solidFill>
                <a:prstClr val="white"/>
              </a:solidFill>
              <a:effectLst/>
              <a:uLnTx/>
              <a:uFillTx/>
              <a:latin typeface="Calibri"/>
              <a:ea typeface="微软雅黑"/>
              <a:cs typeface="+mn-cs"/>
            </a:endParaRPr>
          </a:p>
        </p:txBody>
      </p:sp>
      <p:grpSp>
        <p:nvGrpSpPr>
          <p:cNvPr id="38" name="组合 37">
            <a:extLst>
              <a:ext uri="{FF2B5EF4-FFF2-40B4-BE49-F238E27FC236}">
                <a16:creationId xmlns="" xmlns:a14="http://schemas.microsoft.com/office/drawing/2010/main" xmlns:p14="http://schemas.microsoft.com/office/powerpoint/2010/main" xmlns:a16="http://schemas.microsoft.com/office/drawing/2014/main" id="{E980B26F-8E7A-4A81-9F55-CF9140CE2F6B}"/>
              </a:ext>
            </a:extLst>
          </p:cNvPr>
          <p:cNvGrpSpPr/>
          <p:nvPr/>
        </p:nvGrpSpPr>
        <p:grpSpPr>
          <a:xfrm>
            <a:off x="4975981" y="1283168"/>
            <a:ext cx="2240036" cy="744103"/>
            <a:chOff x="5090282" y="4949205"/>
            <a:chExt cx="2240036" cy="744103"/>
          </a:xfrm>
        </p:grpSpPr>
        <p:sp>
          <p:nvSpPr>
            <p:cNvPr id="39" name="文本框 7">
              <a:extLst>
                <a:ext uri="{FF2B5EF4-FFF2-40B4-BE49-F238E27FC236}">
                  <a16:creationId xmlns="" xmlns:a14="http://schemas.microsoft.com/office/drawing/2010/main" xmlns:p14="http://schemas.microsoft.com/office/powerpoint/2010/main" xmlns:a16="http://schemas.microsoft.com/office/drawing/2014/main" id="{DE3F7BBC-C9F5-481F-9167-829230A61F95}"/>
                </a:ext>
              </a:extLst>
            </p:cNvPr>
            <p:cNvSpPr txBox="1"/>
            <p:nvPr/>
          </p:nvSpPr>
          <p:spPr>
            <a:xfrm>
              <a:off x="5090282" y="4949205"/>
              <a:ext cx="2240036" cy="584775"/>
            </a:xfrm>
            <a:prstGeom prst="rect">
              <a:avLst/>
            </a:prstGeom>
            <a:noFill/>
          </p:spPr>
          <p:txBody>
            <a:bodyPr wrap="square" rtlCol="0">
              <a:spAutoFit/>
            </a:bodyPr>
            <a:lstStyle/>
            <a:p>
              <a:pPr algn="ctr" defTabSz="914400"/>
              <a:r>
                <a:rPr lang="zh-CN" altLang="en-US" sz="3200" spc="800" dirty="0">
                  <a:solidFill>
                    <a:prstClr val="black">
                      <a:lumMod val="85000"/>
                      <a:lumOff val="15000"/>
                    </a:prstClr>
                  </a:solidFill>
                  <a:latin typeface="字魂36号-正文宋楷" panose="00000500000000000000" pitchFamily="2" charset="-122"/>
                  <a:ea typeface="字魂36号-正文宋楷" panose="00000500000000000000" pitchFamily="2" charset="-122"/>
                </a:rPr>
                <a:t>添加</a:t>
              </a:r>
              <a:r>
                <a:rPr lang="zh-CN" altLang="en-US" sz="3200" spc="800" dirty="0">
                  <a:solidFill>
                    <a:srgbClr val="D60000"/>
                  </a:solidFill>
                  <a:latin typeface="字魂36号-正文宋楷" panose="00000500000000000000" pitchFamily="2" charset="-122"/>
                  <a:ea typeface="字魂36号-正文宋楷" panose="00000500000000000000" pitchFamily="2" charset="-122"/>
                </a:rPr>
                <a:t>标题</a:t>
              </a:r>
            </a:p>
          </p:txBody>
        </p:sp>
        <p:sp>
          <p:nvSpPr>
            <p:cNvPr id="40" name="文本框 8">
              <a:extLst>
                <a:ext uri="{FF2B5EF4-FFF2-40B4-BE49-F238E27FC236}">
                  <a16:creationId xmlns="" xmlns:a14="http://schemas.microsoft.com/office/drawing/2010/main" xmlns:p14="http://schemas.microsoft.com/office/powerpoint/2010/main" xmlns:a16="http://schemas.microsoft.com/office/drawing/2014/main" id="{8BA4985E-C32A-4AC6-8146-696E164AD9D0}"/>
                </a:ext>
              </a:extLst>
            </p:cNvPr>
            <p:cNvSpPr txBox="1"/>
            <p:nvPr/>
          </p:nvSpPr>
          <p:spPr>
            <a:xfrm>
              <a:off x="5238750" y="5385531"/>
              <a:ext cx="1866900" cy="307777"/>
            </a:xfrm>
            <a:prstGeom prst="rect">
              <a:avLst/>
            </a:prstGeom>
            <a:noFill/>
          </p:spPr>
          <p:txBody>
            <a:bodyPr wrap="square" rtlCol="0">
              <a:spAutoFit/>
            </a:bodyPr>
            <a:lstStyle/>
            <a:p>
              <a:pPr algn="ctr" defTabSz="914400"/>
              <a:r>
                <a:rPr lang="en-US" altLang="zh-CN" sz="1400" spc="500" dirty="0">
                  <a:solidFill>
                    <a:prstClr val="black"/>
                  </a:solidFill>
                  <a:latin typeface="字魂36号-正文宋楷" panose="00000500000000000000" pitchFamily="2" charset="-122"/>
                  <a:ea typeface="字魂36号-正文宋楷" panose="00000500000000000000" pitchFamily="2" charset="-122"/>
                </a:rPr>
                <a:t>ADD TITLE</a:t>
              </a:r>
              <a:endParaRPr lang="zh-CN" altLang="en-US" sz="1400" spc="500" dirty="0">
                <a:solidFill>
                  <a:prstClr val="black"/>
                </a:solidFill>
                <a:latin typeface="字魂36号-正文宋楷" panose="00000500000000000000" pitchFamily="2" charset="-122"/>
                <a:ea typeface="字魂36号-正文宋楷" panose="00000500000000000000" pitchFamily="2" charset="-122"/>
              </a:endParaRPr>
            </a:p>
          </p:txBody>
        </p:sp>
      </p:grpSp>
      <p:grpSp>
        <p:nvGrpSpPr>
          <p:cNvPr id="41" name="组合 40">
            <a:extLst>
              <a:ext uri="{FF2B5EF4-FFF2-40B4-BE49-F238E27FC236}">
                <a16:creationId xmlns="" xmlns:a14="http://schemas.microsoft.com/office/drawing/2010/main" xmlns:p14="http://schemas.microsoft.com/office/powerpoint/2010/main" xmlns:a16="http://schemas.microsoft.com/office/drawing/2014/main" id="{EAD3A0D2-CF5A-4E80-8ECA-1EA9E4EBFAB5}"/>
              </a:ext>
            </a:extLst>
          </p:cNvPr>
          <p:cNvGrpSpPr/>
          <p:nvPr/>
        </p:nvGrpSpPr>
        <p:grpSpPr>
          <a:xfrm>
            <a:off x="4975982" y="2453366"/>
            <a:ext cx="2240036" cy="2240036"/>
            <a:chOff x="4975981" y="2615657"/>
            <a:chExt cx="2240036" cy="2240036"/>
          </a:xfrm>
        </p:grpSpPr>
        <p:grpSp>
          <p:nvGrpSpPr>
            <p:cNvPr id="42" name="组合 41">
              <a:extLst>
                <a:ext uri="{FF2B5EF4-FFF2-40B4-BE49-F238E27FC236}">
                  <a16:creationId xmlns="" xmlns:a14="http://schemas.microsoft.com/office/drawing/2010/main" xmlns:p14="http://schemas.microsoft.com/office/powerpoint/2010/main" xmlns:a16="http://schemas.microsoft.com/office/drawing/2014/main" id="{D4C56190-49BD-4290-AF70-05C2422AE6E6}"/>
                </a:ext>
              </a:extLst>
            </p:cNvPr>
            <p:cNvGrpSpPr/>
            <p:nvPr/>
          </p:nvGrpSpPr>
          <p:grpSpPr>
            <a:xfrm>
              <a:off x="5061403" y="2710979"/>
              <a:ext cx="2069193" cy="2049392"/>
              <a:chOff x="4781550" y="2361158"/>
              <a:chExt cx="2654300" cy="2628900"/>
            </a:xfrm>
          </p:grpSpPr>
          <p:sp>
            <p:nvSpPr>
              <p:cNvPr id="44" name="椭圆 43">
                <a:extLst>
                  <a:ext uri="{FF2B5EF4-FFF2-40B4-BE49-F238E27FC236}">
                    <a16:creationId xmlns="" xmlns:a14="http://schemas.microsoft.com/office/drawing/2010/main" xmlns:p14="http://schemas.microsoft.com/office/powerpoint/2010/main" xmlns:a16="http://schemas.microsoft.com/office/drawing/2014/main" id="{C99B5655-D4EF-4D7B-A8CB-AA2946AEE921}"/>
                  </a:ext>
                </a:extLst>
              </p:cNvPr>
              <p:cNvSpPr/>
              <p:nvPr/>
            </p:nvSpPr>
            <p:spPr>
              <a:xfrm>
                <a:off x="4781550" y="2361158"/>
                <a:ext cx="2628900" cy="2628900"/>
              </a:xfrm>
              <a:prstGeom prst="ellipse">
                <a:avLst/>
              </a:prstGeom>
              <a:solidFill>
                <a:srgbClr val="C000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Calibri"/>
                  <a:ea typeface="微软雅黑"/>
                  <a:cs typeface="+mn-cs"/>
                </a:endParaRPr>
              </a:p>
            </p:txBody>
          </p:sp>
          <p:pic>
            <p:nvPicPr>
              <p:cNvPr id="45" name="图片 44">
                <a:extLst>
                  <a:ext uri="{FF2B5EF4-FFF2-40B4-BE49-F238E27FC236}">
                    <a16:creationId xmlns="" xmlns:a14="http://schemas.microsoft.com/office/drawing/2010/main" xmlns:p14="http://schemas.microsoft.com/office/powerpoint/2010/main" xmlns:a16="http://schemas.microsoft.com/office/drawing/2014/main" id="{1FE9EC25-C20E-43A2-9671-AE9DB29212A1}"/>
                  </a:ext>
                </a:extLst>
              </p:cNvPr>
              <p:cNvPicPr>
                <a:picLocks noChangeAspect="1"/>
              </p:cNvPicPr>
              <p:nvPr/>
            </p:nvPicPr>
            <p:blipFill rotWithShape="1">
              <a:blip r:embed="rId3" cstate="print">
                <a:extLst>
                  <a:ext uri="{28A0092B-C50C-407E-A947-70E740481C1C}">
                    <a14:useLocalDpi xmlns:a14="http://schemas.microsoft.com/office/drawing/2010/main" xmlns="" val="0"/>
                  </a:ext>
                </a:extLst>
              </a:blip>
              <a:srcRect l="24315" t="15876" r="24376" b="15118"/>
              <a:stretch/>
            </p:blipFill>
            <p:spPr>
              <a:xfrm>
                <a:off x="4806950" y="2406502"/>
                <a:ext cx="2628900" cy="2525512"/>
              </a:xfrm>
              <a:prstGeom prst="rect">
                <a:avLst/>
              </a:prstGeom>
            </p:spPr>
          </p:pic>
        </p:grpSp>
        <p:sp>
          <p:nvSpPr>
            <p:cNvPr id="43" name="椭圆 42">
              <a:extLst>
                <a:ext uri="{FF2B5EF4-FFF2-40B4-BE49-F238E27FC236}">
                  <a16:creationId xmlns="" xmlns:a14="http://schemas.microsoft.com/office/drawing/2010/main" xmlns:p14="http://schemas.microsoft.com/office/powerpoint/2010/main" xmlns:a16="http://schemas.microsoft.com/office/drawing/2014/main" id="{121D859C-5B11-4948-9E3E-A64F26B54961}"/>
                </a:ext>
              </a:extLst>
            </p:cNvPr>
            <p:cNvSpPr/>
            <p:nvPr/>
          </p:nvSpPr>
          <p:spPr>
            <a:xfrm>
              <a:off x="4975981" y="2615657"/>
              <a:ext cx="2240036" cy="2240036"/>
            </a:xfrm>
            <a:prstGeom prst="ellipse">
              <a:avLst/>
            </a:prstGeom>
            <a:no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smtClean="0">
                <a:ln>
                  <a:noFill/>
                </a:ln>
                <a:solidFill>
                  <a:prstClr val="white"/>
                </a:solidFill>
                <a:effectLst/>
                <a:uLnTx/>
                <a:uFillTx/>
                <a:latin typeface="Calibri"/>
                <a:ea typeface="微软雅黑"/>
                <a:cs typeface="+mn-cs"/>
              </a:endParaRPr>
            </a:p>
          </p:txBody>
        </p:sp>
      </p:grpSp>
      <p:grpSp>
        <p:nvGrpSpPr>
          <p:cNvPr id="46" name="组合 45">
            <a:extLst>
              <a:ext uri="{FF2B5EF4-FFF2-40B4-BE49-F238E27FC236}">
                <a16:creationId xmlns="" xmlns:a14="http://schemas.microsoft.com/office/drawing/2010/main" xmlns:p14="http://schemas.microsoft.com/office/powerpoint/2010/main" xmlns:a16="http://schemas.microsoft.com/office/drawing/2014/main" id="{82C4B461-7153-452A-978B-18D91623C028}"/>
              </a:ext>
            </a:extLst>
          </p:cNvPr>
          <p:cNvGrpSpPr/>
          <p:nvPr/>
        </p:nvGrpSpPr>
        <p:grpSpPr>
          <a:xfrm>
            <a:off x="4382380" y="2154916"/>
            <a:ext cx="506327" cy="464139"/>
            <a:chOff x="4382380" y="2154916"/>
            <a:chExt cx="506327" cy="464139"/>
          </a:xfrm>
        </p:grpSpPr>
        <p:sp>
          <p:nvSpPr>
            <p:cNvPr id="47" name="椭圆 46">
              <a:extLst>
                <a:ext uri="{FF2B5EF4-FFF2-40B4-BE49-F238E27FC236}">
                  <a16:creationId xmlns="" xmlns:a14="http://schemas.microsoft.com/office/drawing/2010/main" xmlns:p14="http://schemas.microsoft.com/office/powerpoint/2010/main" xmlns:a16="http://schemas.microsoft.com/office/drawing/2014/main" id="{1D64EDD0-2FA1-462D-8AC5-2A033CBE2EC9}"/>
                </a:ext>
              </a:extLst>
            </p:cNvPr>
            <p:cNvSpPr/>
            <p:nvPr/>
          </p:nvSpPr>
          <p:spPr>
            <a:xfrm>
              <a:off x="4406621" y="2154916"/>
              <a:ext cx="464139" cy="464139"/>
            </a:xfrm>
            <a:prstGeom prst="ellipse">
              <a:avLst/>
            </a:prstGeom>
            <a:solidFill>
              <a:srgbClr val="C00000"/>
            </a:solidFill>
            <a:ln w="28575" cap="flat" cmpd="sng" algn="ctr">
              <a:solidFill>
                <a:srgbClr val="ECB856"/>
              </a:solidFill>
              <a:prstDash val="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Calibri"/>
                <a:ea typeface="微软雅黑"/>
                <a:cs typeface="+mn-cs"/>
              </a:endParaRPr>
            </a:p>
          </p:txBody>
        </p:sp>
        <p:sp>
          <p:nvSpPr>
            <p:cNvPr id="48" name="文本框 25">
              <a:extLst>
                <a:ext uri="{FF2B5EF4-FFF2-40B4-BE49-F238E27FC236}">
                  <a16:creationId xmlns="" xmlns:a14="http://schemas.microsoft.com/office/drawing/2010/main" xmlns:p14="http://schemas.microsoft.com/office/powerpoint/2010/main" xmlns:a16="http://schemas.microsoft.com/office/drawing/2014/main" id="{F6D13121-A935-4449-9822-1AFC249B0CEC}"/>
                </a:ext>
              </a:extLst>
            </p:cNvPr>
            <p:cNvSpPr txBox="1"/>
            <p:nvPr/>
          </p:nvSpPr>
          <p:spPr>
            <a:xfrm>
              <a:off x="4382380" y="2185608"/>
              <a:ext cx="506327" cy="3693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800" b="0" i="0" u="none" strike="noStrike" kern="0" cap="none" spc="0" normalizeH="0" baseline="0" noProof="0" dirty="0" smtClean="0">
                  <a:ln>
                    <a:noFill/>
                  </a:ln>
                  <a:solidFill>
                    <a:prstClr val="white"/>
                  </a:solidFill>
                  <a:effectLst/>
                  <a:uLnTx/>
                  <a:uFillTx/>
                  <a:latin typeface="字魂95号-手刻宋" panose="00000500000000000000" pitchFamily="2" charset="-122"/>
                  <a:ea typeface="字魂95号-手刻宋" panose="00000500000000000000" pitchFamily="2" charset="-122"/>
                </a:rPr>
                <a:t>01</a:t>
              </a:r>
              <a:endParaRPr kumimoji="0" lang="zh-CN" altLang="en-US" sz="1800" b="0" i="0" u="none" strike="noStrike" kern="0" cap="none" spc="0" normalizeH="0" baseline="0" noProof="0" dirty="0" smtClean="0">
                <a:ln>
                  <a:noFill/>
                </a:ln>
                <a:solidFill>
                  <a:prstClr val="white"/>
                </a:solidFill>
                <a:effectLst/>
                <a:uLnTx/>
                <a:uFillTx/>
                <a:latin typeface="字魂95号-手刻宋" panose="00000500000000000000" pitchFamily="2" charset="-122"/>
                <a:ea typeface="字魂95号-手刻宋" panose="00000500000000000000" pitchFamily="2" charset="-122"/>
              </a:endParaRPr>
            </a:p>
          </p:txBody>
        </p:sp>
      </p:grpSp>
      <p:grpSp>
        <p:nvGrpSpPr>
          <p:cNvPr id="49" name="组合 48">
            <a:extLst>
              <a:ext uri="{FF2B5EF4-FFF2-40B4-BE49-F238E27FC236}">
                <a16:creationId xmlns="" xmlns:a14="http://schemas.microsoft.com/office/drawing/2010/main" xmlns:p14="http://schemas.microsoft.com/office/powerpoint/2010/main" xmlns:a16="http://schemas.microsoft.com/office/drawing/2014/main" id="{BF4A9377-547E-4CE6-A6EA-67ADDC3A61E6}"/>
              </a:ext>
            </a:extLst>
          </p:cNvPr>
          <p:cNvGrpSpPr/>
          <p:nvPr/>
        </p:nvGrpSpPr>
        <p:grpSpPr>
          <a:xfrm>
            <a:off x="4151496" y="3308124"/>
            <a:ext cx="506327" cy="464139"/>
            <a:chOff x="4151496" y="3308124"/>
            <a:chExt cx="506327" cy="464139"/>
          </a:xfrm>
        </p:grpSpPr>
        <p:sp>
          <p:nvSpPr>
            <p:cNvPr id="50" name="椭圆 49">
              <a:extLst>
                <a:ext uri="{FF2B5EF4-FFF2-40B4-BE49-F238E27FC236}">
                  <a16:creationId xmlns="" xmlns:a14="http://schemas.microsoft.com/office/drawing/2010/main" xmlns:p14="http://schemas.microsoft.com/office/powerpoint/2010/main" xmlns:a16="http://schemas.microsoft.com/office/drawing/2014/main" id="{7DC95760-7A46-4CD3-8703-F9410D69728F}"/>
                </a:ext>
              </a:extLst>
            </p:cNvPr>
            <p:cNvSpPr/>
            <p:nvPr/>
          </p:nvSpPr>
          <p:spPr>
            <a:xfrm>
              <a:off x="4171406" y="3308124"/>
              <a:ext cx="464139" cy="464139"/>
            </a:xfrm>
            <a:prstGeom prst="ellipse">
              <a:avLst/>
            </a:prstGeom>
            <a:solidFill>
              <a:srgbClr val="C00000"/>
            </a:solidFill>
            <a:ln w="28575" cap="flat" cmpd="sng" algn="ctr">
              <a:solidFill>
                <a:srgbClr val="ECB856"/>
              </a:solidFill>
              <a:prstDash val="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Calibri"/>
                <a:ea typeface="微软雅黑"/>
                <a:cs typeface="+mn-cs"/>
              </a:endParaRPr>
            </a:p>
          </p:txBody>
        </p:sp>
        <p:sp>
          <p:nvSpPr>
            <p:cNvPr id="51" name="文本框 26">
              <a:extLst>
                <a:ext uri="{FF2B5EF4-FFF2-40B4-BE49-F238E27FC236}">
                  <a16:creationId xmlns="" xmlns:a14="http://schemas.microsoft.com/office/drawing/2010/main" xmlns:p14="http://schemas.microsoft.com/office/powerpoint/2010/main" xmlns:a16="http://schemas.microsoft.com/office/drawing/2014/main" id="{C9BE274C-CE35-4879-9651-F3A744ED91B3}"/>
                </a:ext>
              </a:extLst>
            </p:cNvPr>
            <p:cNvSpPr txBox="1"/>
            <p:nvPr/>
          </p:nvSpPr>
          <p:spPr>
            <a:xfrm>
              <a:off x="4151496" y="3354823"/>
              <a:ext cx="506327" cy="3693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800" b="0" i="0" u="none" strike="noStrike" kern="0" cap="none" spc="0" normalizeH="0" baseline="0" noProof="0" dirty="0" smtClean="0">
                  <a:ln>
                    <a:noFill/>
                  </a:ln>
                  <a:solidFill>
                    <a:prstClr val="white"/>
                  </a:solidFill>
                  <a:effectLst/>
                  <a:uLnTx/>
                  <a:uFillTx/>
                  <a:latin typeface="字魂95号-手刻宋" panose="00000500000000000000" pitchFamily="2" charset="-122"/>
                  <a:ea typeface="字魂95号-手刻宋" panose="00000500000000000000" pitchFamily="2" charset="-122"/>
                </a:rPr>
                <a:t>02</a:t>
              </a:r>
              <a:endParaRPr kumimoji="0" lang="zh-CN" altLang="en-US" sz="1800" b="0" i="0" u="none" strike="noStrike" kern="0" cap="none" spc="0" normalizeH="0" baseline="0" noProof="0" dirty="0" smtClean="0">
                <a:ln>
                  <a:noFill/>
                </a:ln>
                <a:solidFill>
                  <a:prstClr val="white"/>
                </a:solidFill>
                <a:effectLst/>
                <a:uLnTx/>
                <a:uFillTx/>
                <a:latin typeface="字魂95号-手刻宋" panose="00000500000000000000" pitchFamily="2" charset="-122"/>
                <a:ea typeface="字魂95号-手刻宋" panose="00000500000000000000" pitchFamily="2" charset="-122"/>
              </a:endParaRPr>
            </a:p>
          </p:txBody>
        </p:sp>
      </p:grpSp>
      <p:grpSp>
        <p:nvGrpSpPr>
          <p:cNvPr id="52" name="组合 51">
            <a:extLst>
              <a:ext uri="{FF2B5EF4-FFF2-40B4-BE49-F238E27FC236}">
                <a16:creationId xmlns="" xmlns:a14="http://schemas.microsoft.com/office/drawing/2010/main" xmlns:p14="http://schemas.microsoft.com/office/powerpoint/2010/main" xmlns:a16="http://schemas.microsoft.com/office/drawing/2014/main" id="{FD139D77-A185-439F-99B5-6F05863FFFCB}"/>
              </a:ext>
            </a:extLst>
          </p:cNvPr>
          <p:cNvGrpSpPr/>
          <p:nvPr/>
        </p:nvGrpSpPr>
        <p:grpSpPr>
          <a:xfrm>
            <a:off x="4370898" y="4461332"/>
            <a:ext cx="506327" cy="464139"/>
            <a:chOff x="4370898" y="4461332"/>
            <a:chExt cx="506327" cy="464139"/>
          </a:xfrm>
        </p:grpSpPr>
        <p:sp>
          <p:nvSpPr>
            <p:cNvPr id="53" name="椭圆 52">
              <a:extLst>
                <a:ext uri="{FF2B5EF4-FFF2-40B4-BE49-F238E27FC236}">
                  <a16:creationId xmlns="" xmlns:a14="http://schemas.microsoft.com/office/drawing/2010/main" xmlns:p14="http://schemas.microsoft.com/office/powerpoint/2010/main" xmlns:a16="http://schemas.microsoft.com/office/drawing/2014/main" id="{CEC3265B-F2C4-42B6-A189-1F43300E6D8B}"/>
                </a:ext>
              </a:extLst>
            </p:cNvPr>
            <p:cNvSpPr/>
            <p:nvPr/>
          </p:nvSpPr>
          <p:spPr>
            <a:xfrm>
              <a:off x="4403475" y="4461332"/>
              <a:ext cx="464139" cy="464139"/>
            </a:xfrm>
            <a:prstGeom prst="ellipse">
              <a:avLst/>
            </a:prstGeom>
            <a:solidFill>
              <a:srgbClr val="C00000"/>
            </a:solidFill>
            <a:ln w="28575" cap="flat" cmpd="sng" algn="ctr">
              <a:solidFill>
                <a:srgbClr val="ECB856"/>
              </a:solidFill>
              <a:prstDash val="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Calibri"/>
                <a:ea typeface="微软雅黑"/>
                <a:cs typeface="+mn-cs"/>
              </a:endParaRPr>
            </a:p>
          </p:txBody>
        </p:sp>
        <p:sp>
          <p:nvSpPr>
            <p:cNvPr id="54" name="文本框 27">
              <a:extLst>
                <a:ext uri="{FF2B5EF4-FFF2-40B4-BE49-F238E27FC236}">
                  <a16:creationId xmlns="" xmlns:a14="http://schemas.microsoft.com/office/drawing/2010/main" xmlns:p14="http://schemas.microsoft.com/office/powerpoint/2010/main" xmlns:a16="http://schemas.microsoft.com/office/drawing/2014/main" id="{6C35192C-3E94-49C9-B8B3-61E8330FE694}"/>
                </a:ext>
              </a:extLst>
            </p:cNvPr>
            <p:cNvSpPr txBox="1"/>
            <p:nvPr/>
          </p:nvSpPr>
          <p:spPr>
            <a:xfrm>
              <a:off x="4370898" y="4518431"/>
              <a:ext cx="506327" cy="3693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800" b="0" i="0" u="none" strike="noStrike" kern="0" cap="none" spc="0" normalizeH="0" baseline="0" noProof="0" dirty="0" smtClean="0">
                  <a:ln>
                    <a:noFill/>
                  </a:ln>
                  <a:solidFill>
                    <a:prstClr val="white"/>
                  </a:solidFill>
                  <a:effectLst/>
                  <a:uLnTx/>
                  <a:uFillTx/>
                  <a:latin typeface="字魂95号-手刻宋" panose="00000500000000000000" pitchFamily="2" charset="-122"/>
                  <a:ea typeface="字魂95号-手刻宋" panose="00000500000000000000" pitchFamily="2" charset="-122"/>
                </a:rPr>
                <a:t>03</a:t>
              </a:r>
              <a:endParaRPr kumimoji="0" lang="zh-CN" altLang="en-US" sz="1800" b="0" i="0" u="none" strike="noStrike" kern="0" cap="none" spc="0" normalizeH="0" baseline="0" noProof="0" dirty="0" smtClean="0">
                <a:ln>
                  <a:noFill/>
                </a:ln>
                <a:solidFill>
                  <a:prstClr val="white"/>
                </a:solidFill>
                <a:effectLst/>
                <a:uLnTx/>
                <a:uFillTx/>
                <a:latin typeface="字魂95号-手刻宋" panose="00000500000000000000" pitchFamily="2" charset="-122"/>
                <a:ea typeface="字魂95号-手刻宋" panose="00000500000000000000" pitchFamily="2" charset="-122"/>
              </a:endParaRPr>
            </a:p>
          </p:txBody>
        </p:sp>
      </p:grpSp>
      <p:grpSp>
        <p:nvGrpSpPr>
          <p:cNvPr id="55" name="组合 54">
            <a:extLst>
              <a:ext uri="{FF2B5EF4-FFF2-40B4-BE49-F238E27FC236}">
                <a16:creationId xmlns="" xmlns:a14="http://schemas.microsoft.com/office/drawing/2010/main" xmlns:p14="http://schemas.microsoft.com/office/powerpoint/2010/main" xmlns:a16="http://schemas.microsoft.com/office/drawing/2014/main" id="{84158A87-0AC4-4494-AF44-1F318DED41BD}"/>
              </a:ext>
            </a:extLst>
          </p:cNvPr>
          <p:cNvGrpSpPr/>
          <p:nvPr/>
        </p:nvGrpSpPr>
        <p:grpSpPr>
          <a:xfrm>
            <a:off x="7314775" y="2154916"/>
            <a:ext cx="506327" cy="464139"/>
            <a:chOff x="7314775" y="2154916"/>
            <a:chExt cx="506327" cy="464139"/>
          </a:xfrm>
        </p:grpSpPr>
        <p:sp>
          <p:nvSpPr>
            <p:cNvPr id="56" name="椭圆 55">
              <a:extLst>
                <a:ext uri="{FF2B5EF4-FFF2-40B4-BE49-F238E27FC236}">
                  <a16:creationId xmlns="" xmlns:a14="http://schemas.microsoft.com/office/drawing/2010/main" xmlns:p14="http://schemas.microsoft.com/office/powerpoint/2010/main" xmlns:a16="http://schemas.microsoft.com/office/drawing/2014/main" id="{4AEDC26D-E1E2-42BD-8AE0-591A703B4422}"/>
                </a:ext>
              </a:extLst>
            </p:cNvPr>
            <p:cNvSpPr/>
            <p:nvPr/>
          </p:nvSpPr>
          <p:spPr>
            <a:xfrm>
              <a:off x="7334117" y="2154916"/>
              <a:ext cx="464139" cy="464139"/>
            </a:xfrm>
            <a:prstGeom prst="ellipse">
              <a:avLst/>
            </a:prstGeom>
            <a:solidFill>
              <a:srgbClr val="C00000"/>
            </a:solidFill>
            <a:ln w="28575" cap="flat" cmpd="sng" algn="ctr">
              <a:solidFill>
                <a:srgbClr val="ECB856"/>
              </a:solidFill>
              <a:prstDash val="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Calibri"/>
                <a:ea typeface="微软雅黑"/>
                <a:cs typeface="+mn-cs"/>
              </a:endParaRPr>
            </a:p>
          </p:txBody>
        </p:sp>
        <p:sp>
          <p:nvSpPr>
            <p:cNvPr id="57" name="文本框 28">
              <a:extLst>
                <a:ext uri="{FF2B5EF4-FFF2-40B4-BE49-F238E27FC236}">
                  <a16:creationId xmlns="" xmlns:a14="http://schemas.microsoft.com/office/drawing/2010/main" xmlns:p14="http://schemas.microsoft.com/office/powerpoint/2010/main" xmlns:a16="http://schemas.microsoft.com/office/drawing/2014/main" id="{30D2B7BF-E28A-4F6E-9EF6-5C2BBB8E4341}"/>
                </a:ext>
              </a:extLst>
            </p:cNvPr>
            <p:cNvSpPr txBox="1"/>
            <p:nvPr/>
          </p:nvSpPr>
          <p:spPr>
            <a:xfrm>
              <a:off x="7314775" y="2185608"/>
              <a:ext cx="506327" cy="3693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800" b="0" i="0" u="none" strike="noStrike" kern="0" cap="none" spc="0" normalizeH="0" baseline="0" noProof="0" dirty="0" smtClean="0">
                  <a:ln>
                    <a:noFill/>
                  </a:ln>
                  <a:solidFill>
                    <a:prstClr val="white"/>
                  </a:solidFill>
                  <a:effectLst/>
                  <a:uLnTx/>
                  <a:uFillTx/>
                  <a:latin typeface="字魂95号-手刻宋" panose="00000500000000000000" pitchFamily="2" charset="-122"/>
                  <a:ea typeface="字魂95号-手刻宋" panose="00000500000000000000" pitchFamily="2" charset="-122"/>
                </a:rPr>
                <a:t>04</a:t>
              </a:r>
              <a:endParaRPr kumimoji="0" lang="zh-CN" altLang="en-US" sz="1800" b="0" i="0" u="none" strike="noStrike" kern="0" cap="none" spc="0" normalizeH="0" baseline="0" noProof="0" dirty="0" smtClean="0">
                <a:ln>
                  <a:noFill/>
                </a:ln>
                <a:solidFill>
                  <a:prstClr val="white"/>
                </a:solidFill>
                <a:effectLst/>
                <a:uLnTx/>
                <a:uFillTx/>
                <a:latin typeface="字魂95号-手刻宋" panose="00000500000000000000" pitchFamily="2" charset="-122"/>
                <a:ea typeface="字魂95号-手刻宋" panose="00000500000000000000" pitchFamily="2" charset="-122"/>
              </a:endParaRPr>
            </a:p>
          </p:txBody>
        </p:sp>
      </p:grpSp>
      <p:grpSp>
        <p:nvGrpSpPr>
          <p:cNvPr id="58" name="组合 57">
            <a:extLst>
              <a:ext uri="{FF2B5EF4-FFF2-40B4-BE49-F238E27FC236}">
                <a16:creationId xmlns="" xmlns:a14="http://schemas.microsoft.com/office/drawing/2010/main" xmlns:p14="http://schemas.microsoft.com/office/powerpoint/2010/main" xmlns:a16="http://schemas.microsoft.com/office/drawing/2014/main" id="{4B61FCFC-9CCA-41AD-AAEF-9F6A998625DB}"/>
              </a:ext>
            </a:extLst>
          </p:cNvPr>
          <p:cNvGrpSpPr/>
          <p:nvPr/>
        </p:nvGrpSpPr>
        <p:grpSpPr>
          <a:xfrm>
            <a:off x="7534177" y="3308124"/>
            <a:ext cx="506327" cy="464139"/>
            <a:chOff x="7534177" y="3308124"/>
            <a:chExt cx="506327" cy="464139"/>
          </a:xfrm>
        </p:grpSpPr>
        <p:sp>
          <p:nvSpPr>
            <p:cNvPr id="59" name="椭圆 58">
              <a:extLst>
                <a:ext uri="{FF2B5EF4-FFF2-40B4-BE49-F238E27FC236}">
                  <a16:creationId xmlns="" xmlns:a14="http://schemas.microsoft.com/office/drawing/2010/main" xmlns:p14="http://schemas.microsoft.com/office/powerpoint/2010/main" xmlns:a16="http://schemas.microsoft.com/office/drawing/2014/main" id="{E65EA113-3D3F-443C-AD47-4DA37688778B}"/>
                </a:ext>
              </a:extLst>
            </p:cNvPr>
            <p:cNvSpPr/>
            <p:nvPr/>
          </p:nvSpPr>
          <p:spPr>
            <a:xfrm>
              <a:off x="7556455" y="3308124"/>
              <a:ext cx="464139" cy="464139"/>
            </a:xfrm>
            <a:prstGeom prst="ellipse">
              <a:avLst/>
            </a:prstGeom>
            <a:solidFill>
              <a:srgbClr val="C00000"/>
            </a:solidFill>
            <a:ln w="28575" cap="flat" cmpd="sng" algn="ctr">
              <a:solidFill>
                <a:srgbClr val="ECB856"/>
              </a:solidFill>
              <a:prstDash val="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Calibri"/>
                <a:ea typeface="微软雅黑"/>
                <a:cs typeface="+mn-cs"/>
              </a:endParaRPr>
            </a:p>
          </p:txBody>
        </p:sp>
        <p:sp>
          <p:nvSpPr>
            <p:cNvPr id="60" name="文本框 29">
              <a:extLst>
                <a:ext uri="{FF2B5EF4-FFF2-40B4-BE49-F238E27FC236}">
                  <a16:creationId xmlns="" xmlns:a14="http://schemas.microsoft.com/office/drawing/2010/main" xmlns:p14="http://schemas.microsoft.com/office/powerpoint/2010/main" xmlns:a16="http://schemas.microsoft.com/office/drawing/2014/main" id="{B87C0C06-EC93-4738-9DEA-E13E2F6A490E}"/>
                </a:ext>
              </a:extLst>
            </p:cNvPr>
            <p:cNvSpPr txBox="1"/>
            <p:nvPr/>
          </p:nvSpPr>
          <p:spPr>
            <a:xfrm>
              <a:off x="7534177" y="3347364"/>
              <a:ext cx="506327" cy="3693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800" b="0" i="0" u="none" strike="noStrike" kern="0" cap="none" spc="0" normalizeH="0" baseline="0" noProof="0" dirty="0" smtClean="0">
                  <a:ln>
                    <a:noFill/>
                  </a:ln>
                  <a:solidFill>
                    <a:prstClr val="white"/>
                  </a:solidFill>
                  <a:effectLst/>
                  <a:uLnTx/>
                  <a:uFillTx/>
                  <a:latin typeface="字魂95号-手刻宋" panose="00000500000000000000" pitchFamily="2" charset="-122"/>
                  <a:ea typeface="字魂95号-手刻宋" panose="00000500000000000000" pitchFamily="2" charset="-122"/>
                </a:rPr>
                <a:t>05</a:t>
              </a:r>
              <a:endParaRPr kumimoji="0" lang="zh-CN" altLang="en-US" sz="1800" b="0" i="0" u="none" strike="noStrike" kern="0" cap="none" spc="0" normalizeH="0" baseline="0" noProof="0" dirty="0" smtClean="0">
                <a:ln>
                  <a:noFill/>
                </a:ln>
                <a:solidFill>
                  <a:prstClr val="white"/>
                </a:solidFill>
                <a:effectLst/>
                <a:uLnTx/>
                <a:uFillTx/>
                <a:latin typeface="字魂95号-手刻宋" panose="00000500000000000000" pitchFamily="2" charset="-122"/>
                <a:ea typeface="字魂95号-手刻宋" panose="00000500000000000000" pitchFamily="2" charset="-122"/>
              </a:endParaRPr>
            </a:p>
          </p:txBody>
        </p:sp>
      </p:grpSp>
      <p:grpSp>
        <p:nvGrpSpPr>
          <p:cNvPr id="61" name="组合 60">
            <a:extLst>
              <a:ext uri="{FF2B5EF4-FFF2-40B4-BE49-F238E27FC236}">
                <a16:creationId xmlns="" xmlns:a14="http://schemas.microsoft.com/office/drawing/2010/main" xmlns:p14="http://schemas.microsoft.com/office/powerpoint/2010/main" xmlns:a16="http://schemas.microsoft.com/office/drawing/2014/main" id="{BCC7E898-7CB7-4C35-8B84-45D1C51BCA40}"/>
              </a:ext>
            </a:extLst>
          </p:cNvPr>
          <p:cNvGrpSpPr/>
          <p:nvPr/>
        </p:nvGrpSpPr>
        <p:grpSpPr>
          <a:xfrm>
            <a:off x="7303291" y="4461332"/>
            <a:ext cx="506327" cy="464139"/>
            <a:chOff x="7303291" y="4461332"/>
            <a:chExt cx="506327" cy="464139"/>
          </a:xfrm>
        </p:grpSpPr>
        <p:sp>
          <p:nvSpPr>
            <p:cNvPr id="62" name="椭圆 61">
              <a:extLst>
                <a:ext uri="{FF2B5EF4-FFF2-40B4-BE49-F238E27FC236}">
                  <a16:creationId xmlns="" xmlns:a14="http://schemas.microsoft.com/office/drawing/2010/main" xmlns:p14="http://schemas.microsoft.com/office/powerpoint/2010/main" xmlns:a16="http://schemas.microsoft.com/office/drawing/2014/main" id="{4842EADA-F0CE-4467-B8FB-DAB63AC2DE8F}"/>
                </a:ext>
              </a:extLst>
            </p:cNvPr>
            <p:cNvSpPr/>
            <p:nvPr/>
          </p:nvSpPr>
          <p:spPr>
            <a:xfrm>
              <a:off x="7334117" y="4461332"/>
              <a:ext cx="464139" cy="464139"/>
            </a:xfrm>
            <a:prstGeom prst="ellipse">
              <a:avLst/>
            </a:prstGeom>
            <a:solidFill>
              <a:srgbClr val="C00000"/>
            </a:solidFill>
            <a:ln w="28575" cap="flat" cmpd="sng" algn="ctr">
              <a:solidFill>
                <a:srgbClr val="ECB856"/>
              </a:solidFill>
              <a:prstDash val="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Calibri"/>
                <a:ea typeface="微软雅黑"/>
                <a:cs typeface="+mn-cs"/>
              </a:endParaRPr>
            </a:p>
          </p:txBody>
        </p:sp>
        <p:sp>
          <p:nvSpPr>
            <p:cNvPr id="63" name="文本框 30">
              <a:extLst>
                <a:ext uri="{FF2B5EF4-FFF2-40B4-BE49-F238E27FC236}">
                  <a16:creationId xmlns="" xmlns:a14="http://schemas.microsoft.com/office/drawing/2010/main" xmlns:p14="http://schemas.microsoft.com/office/powerpoint/2010/main" xmlns:a16="http://schemas.microsoft.com/office/drawing/2014/main" id="{09393C01-5D5E-41C8-B9B3-1A42E12E709B}"/>
                </a:ext>
              </a:extLst>
            </p:cNvPr>
            <p:cNvSpPr txBox="1"/>
            <p:nvPr/>
          </p:nvSpPr>
          <p:spPr>
            <a:xfrm>
              <a:off x="7303291" y="4497670"/>
              <a:ext cx="506327" cy="3693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800" b="0" i="0" u="none" strike="noStrike" kern="0" cap="none" spc="0" normalizeH="0" baseline="0" noProof="0" dirty="0" smtClean="0">
                  <a:ln>
                    <a:noFill/>
                  </a:ln>
                  <a:solidFill>
                    <a:prstClr val="white"/>
                  </a:solidFill>
                  <a:effectLst/>
                  <a:uLnTx/>
                  <a:uFillTx/>
                  <a:latin typeface="字魂95号-手刻宋" panose="00000500000000000000" pitchFamily="2" charset="-122"/>
                  <a:ea typeface="字魂95号-手刻宋" panose="00000500000000000000" pitchFamily="2" charset="-122"/>
                </a:rPr>
                <a:t>06</a:t>
              </a:r>
              <a:endParaRPr kumimoji="0" lang="zh-CN" altLang="en-US" sz="1800" b="0" i="0" u="none" strike="noStrike" kern="0" cap="none" spc="0" normalizeH="0" baseline="0" noProof="0" dirty="0" smtClean="0">
                <a:ln>
                  <a:noFill/>
                </a:ln>
                <a:solidFill>
                  <a:prstClr val="white"/>
                </a:solidFill>
                <a:effectLst/>
                <a:uLnTx/>
                <a:uFillTx/>
                <a:latin typeface="字魂95号-手刻宋" panose="00000500000000000000" pitchFamily="2" charset="-122"/>
                <a:ea typeface="字魂95号-手刻宋" panose="00000500000000000000" pitchFamily="2" charset="-122"/>
              </a:endParaRPr>
            </a:p>
          </p:txBody>
        </p:sp>
      </p:grpSp>
      <p:sp>
        <p:nvSpPr>
          <p:cNvPr id="64" name="文本框 37">
            <a:extLst>
              <a:ext uri="{FF2B5EF4-FFF2-40B4-BE49-F238E27FC236}">
                <a16:creationId xmlns="" xmlns:a14="http://schemas.microsoft.com/office/drawing/2010/main" xmlns:p14="http://schemas.microsoft.com/office/powerpoint/2010/main" xmlns:a16="http://schemas.microsoft.com/office/drawing/2014/main" id="{65D43237-B427-4B46-8860-881EFA3E921D}"/>
              </a:ext>
            </a:extLst>
          </p:cNvPr>
          <p:cNvSpPr txBox="1"/>
          <p:nvPr/>
        </p:nvSpPr>
        <p:spPr>
          <a:xfrm>
            <a:off x="1550938" y="2125375"/>
            <a:ext cx="2756926" cy="523220"/>
          </a:xfrm>
          <a:prstGeom prst="rect">
            <a:avLst/>
          </a:prstGeom>
          <a:noFill/>
        </p:spPr>
        <p:txBody>
          <a:bodyPr wrap="square" rtlCol="0">
            <a:spAutoFit/>
          </a:bodyPr>
          <a:lstStyle/>
          <a:p>
            <a:pPr algn="r" defTabSz="914400"/>
            <a:r>
              <a:rPr lang="zh-CN" altLang="en-US" sz="1400" spc="200" dirty="0">
                <a:solidFill>
                  <a:prstClr val="black">
                    <a:lumMod val="65000"/>
                    <a:lumOff val="35000"/>
                  </a:prstClr>
                </a:solidFill>
                <a:latin typeface="三极极黑简体" panose="00000505000000000000" pitchFamily="2" charset="-122"/>
                <a:ea typeface="三极极黑简体" panose="00000505000000000000" pitchFamily="2" charset="-122"/>
              </a:rPr>
              <a:t>单击此处添加标题内容内容要与标题字体大小。</a:t>
            </a:r>
            <a:endParaRPr lang="zh-CN" altLang="en-US" sz="1800" dirty="0">
              <a:solidFill>
                <a:prstClr val="black">
                  <a:lumMod val="65000"/>
                  <a:lumOff val="35000"/>
                </a:prstClr>
              </a:solidFill>
              <a:latin typeface="三极极黑简体" panose="00000505000000000000" pitchFamily="2" charset="-122"/>
              <a:ea typeface="三极极黑简体" panose="00000505000000000000" pitchFamily="2" charset="-122"/>
            </a:endParaRPr>
          </a:p>
        </p:txBody>
      </p:sp>
      <p:sp>
        <p:nvSpPr>
          <p:cNvPr id="65" name="文本框 38">
            <a:extLst>
              <a:ext uri="{FF2B5EF4-FFF2-40B4-BE49-F238E27FC236}">
                <a16:creationId xmlns="" xmlns:a14="http://schemas.microsoft.com/office/drawing/2010/main" xmlns:p14="http://schemas.microsoft.com/office/powerpoint/2010/main" xmlns:a16="http://schemas.microsoft.com/office/drawing/2014/main" id="{2ED7CCCA-60A1-43BB-BDE7-B381A9CFFB43}"/>
              </a:ext>
            </a:extLst>
          </p:cNvPr>
          <p:cNvSpPr txBox="1"/>
          <p:nvPr/>
        </p:nvSpPr>
        <p:spPr>
          <a:xfrm>
            <a:off x="1347179" y="3277879"/>
            <a:ext cx="2756926" cy="523220"/>
          </a:xfrm>
          <a:prstGeom prst="rect">
            <a:avLst/>
          </a:prstGeom>
          <a:noFill/>
        </p:spPr>
        <p:txBody>
          <a:bodyPr wrap="square" rtlCol="0">
            <a:spAutoFit/>
          </a:bodyPr>
          <a:lstStyle/>
          <a:p>
            <a:pPr algn="r" defTabSz="914400"/>
            <a:r>
              <a:rPr lang="zh-CN" altLang="en-US" sz="1400" spc="200" dirty="0">
                <a:solidFill>
                  <a:prstClr val="black">
                    <a:lumMod val="65000"/>
                    <a:lumOff val="35000"/>
                  </a:prstClr>
                </a:solidFill>
                <a:latin typeface="三极极黑简体" panose="00000505000000000000" pitchFamily="2" charset="-122"/>
                <a:ea typeface="三极极黑简体" panose="00000505000000000000" pitchFamily="2" charset="-122"/>
              </a:rPr>
              <a:t>单击此处添加标题内容内容要与标题字体大小。</a:t>
            </a:r>
            <a:endParaRPr lang="zh-CN" altLang="en-US" sz="1800" dirty="0">
              <a:solidFill>
                <a:prstClr val="black">
                  <a:lumMod val="65000"/>
                  <a:lumOff val="35000"/>
                </a:prstClr>
              </a:solidFill>
              <a:latin typeface="三极极黑简体" panose="00000505000000000000" pitchFamily="2" charset="-122"/>
              <a:ea typeface="三极极黑简体" panose="00000505000000000000" pitchFamily="2" charset="-122"/>
            </a:endParaRPr>
          </a:p>
        </p:txBody>
      </p:sp>
      <p:sp>
        <p:nvSpPr>
          <p:cNvPr id="66" name="文本框 39">
            <a:extLst>
              <a:ext uri="{FF2B5EF4-FFF2-40B4-BE49-F238E27FC236}">
                <a16:creationId xmlns="" xmlns:a14="http://schemas.microsoft.com/office/drawing/2010/main" xmlns:p14="http://schemas.microsoft.com/office/powerpoint/2010/main" xmlns:a16="http://schemas.microsoft.com/office/drawing/2014/main" id="{D4DAF574-06B6-4171-9E73-DD513315008E}"/>
              </a:ext>
            </a:extLst>
          </p:cNvPr>
          <p:cNvSpPr txBox="1"/>
          <p:nvPr/>
        </p:nvSpPr>
        <p:spPr>
          <a:xfrm>
            <a:off x="1550938" y="4431791"/>
            <a:ext cx="2756926" cy="523220"/>
          </a:xfrm>
          <a:prstGeom prst="rect">
            <a:avLst/>
          </a:prstGeom>
          <a:noFill/>
        </p:spPr>
        <p:txBody>
          <a:bodyPr wrap="square" rtlCol="0">
            <a:spAutoFit/>
          </a:bodyPr>
          <a:lstStyle/>
          <a:p>
            <a:pPr algn="r" defTabSz="914400"/>
            <a:r>
              <a:rPr lang="zh-CN" altLang="en-US" sz="1400" spc="200" dirty="0">
                <a:solidFill>
                  <a:prstClr val="black">
                    <a:lumMod val="65000"/>
                    <a:lumOff val="35000"/>
                  </a:prstClr>
                </a:solidFill>
                <a:latin typeface="三极极黑简体" panose="00000505000000000000" pitchFamily="2" charset="-122"/>
                <a:ea typeface="三极极黑简体" panose="00000505000000000000" pitchFamily="2" charset="-122"/>
              </a:rPr>
              <a:t>单击此处添加标题内容内容要与标题字体大小。</a:t>
            </a:r>
            <a:endParaRPr lang="zh-CN" altLang="en-US" sz="1800" dirty="0">
              <a:solidFill>
                <a:prstClr val="black">
                  <a:lumMod val="65000"/>
                  <a:lumOff val="35000"/>
                </a:prstClr>
              </a:solidFill>
              <a:latin typeface="三极极黑简体" panose="00000505000000000000" pitchFamily="2" charset="-122"/>
              <a:ea typeface="三极极黑简体" panose="00000505000000000000" pitchFamily="2" charset="-122"/>
            </a:endParaRPr>
          </a:p>
        </p:txBody>
      </p:sp>
      <p:sp>
        <p:nvSpPr>
          <p:cNvPr id="67" name="文本框 40">
            <a:extLst>
              <a:ext uri="{FF2B5EF4-FFF2-40B4-BE49-F238E27FC236}">
                <a16:creationId xmlns="" xmlns:a14="http://schemas.microsoft.com/office/drawing/2010/main" xmlns:p14="http://schemas.microsoft.com/office/powerpoint/2010/main" xmlns:a16="http://schemas.microsoft.com/office/drawing/2014/main" id="{E83AF435-9E20-41EA-9B2E-6EE4015C150E}"/>
              </a:ext>
            </a:extLst>
          </p:cNvPr>
          <p:cNvSpPr txBox="1"/>
          <p:nvPr/>
        </p:nvSpPr>
        <p:spPr>
          <a:xfrm>
            <a:off x="7884136" y="2125375"/>
            <a:ext cx="2756926" cy="523220"/>
          </a:xfrm>
          <a:prstGeom prst="rect">
            <a:avLst/>
          </a:prstGeom>
          <a:noFill/>
        </p:spPr>
        <p:txBody>
          <a:bodyPr wrap="square" rtlCol="0">
            <a:spAutoFit/>
          </a:bodyPr>
          <a:lstStyle/>
          <a:p>
            <a:pPr defTabSz="914400"/>
            <a:r>
              <a:rPr lang="zh-CN" altLang="en-US" sz="1400" spc="200" dirty="0">
                <a:solidFill>
                  <a:prstClr val="black">
                    <a:lumMod val="65000"/>
                    <a:lumOff val="35000"/>
                  </a:prstClr>
                </a:solidFill>
                <a:latin typeface="三极极黑简体" panose="00000505000000000000" pitchFamily="2" charset="-122"/>
                <a:ea typeface="三极极黑简体" panose="00000505000000000000" pitchFamily="2" charset="-122"/>
              </a:rPr>
              <a:t>单击此处添加标题内容内容要与标题字体大小。</a:t>
            </a:r>
            <a:endParaRPr lang="zh-CN" altLang="en-US" sz="1800" dirty="0">
              <a:solidFill>
                <a:prstClr val="black">
                  <a:lumMod val="65000"/>
                  <a:lumOff val="35000"/>
                </a:prstClr>
              </a:solidFill>
              <a:latin typeface="三极极黑简体" panose="00000505000000000000" pitchFamily="2" charset="-122"/>
              <a:ea typeface="三极极黑简体" panose="00000505000000000000" pitchFamily="2" charset="-122"/>
            </a:endParaRPr>
          </a:p>
        </p:txBody>
      </p:sp>
      <p:sp>
        <p:nvSpPr>
          <p:cNvPr id="68" name="文本框 41">
            <a:extLst>
              <a:ext uri="{FF2B5EF4-FFF2-40B4-BE49-F238E27FC236}">
                <a16:creationId xmlns="" xmlns:a14="http://schemas.microsoft.com/office/drawing/2010/main" xmlns:p14="http://schemas.microsoft.com/office/powerpoint/2010/main" xmlns:a16="http://schemas.microsoft.com/office/drawing/2014/main" id="{D576A12D-53FE-49BC-840E-C4E1B02F8883}"/>
              </a:ext>
            </a:extLst>
          </p:cNvPr>
          <p:cNvSpPr txBox="1"/>
          <p:nvPr/>
        </p:nvSpPr>
        <p:spPr>
          <a:xfrm>
            <a:off x="8070232" y="3270420"/>
            <a:ext cx="2756926" cy="523220"/>
          </a:xfrm>
          <a:prstGeom prst="rect">
            <a:avLst/>
          </a:prstGeom>
          <a:noFill/>
        </p:spPr>
        <p:txBody>
          <a:bodyPr wrap="square" rtlCol="0">
            <a:spAutoFit/>
          </a:bodyPr>
          <a:lstStyle/>
          <a:p>
            <a:pPr defTabSz="914400"/>
            <a:r>
              <a:rPr lang="zh-CN" altLang="en-US" sz="1400" spc="200" dirty="0">
                <a:solidFill>
                  <a:prstClr val="black">
                    <a:lumMod val="65000"/>
                    <a:lumOff val="35000"/>
                  </a:prstClr>
                </a:solidFill>
                <a:latin typeface="三极极黑简体" panose="00000505000000000000" pitchFamily="2" charset="-122"/>
                <a:ea typeface="三极极黑简体" panose="00000505000000000000" pitchFamily="2" charset="-122"/>
              </a:rPr>
              <a:t>单击此处添加标题内容内容要与标题字体大小。</a:t>
            </a:r>
            <a:endParaRPr lang="zh-CN" altLang="en-US" sz="1800" dirty="0">
              <a:solidFill>
                <a:prstClr val="black">
                  <a:lumMod val="65000"/>
                  <a:lumOff val="35000"/>
                </a:prstClr>
              </a:solidFill>
              <a:latin typeface="三极极黑简体" panose="00000505000000000000" pitchFamily="2" charset="-122"/>
              <a:ea typeface="三极极黑简体" panose="00000505000000000000" pitchFamily="2" charset="-122"/>
            </a:endParaRPr>
          </a:p>
        </p:txBody>
      </p:sp>
      <p:sp>
        <p:nvSpPr>
          <p:cNvPr id="69" name="文本框 42">
            <a:extLst>
              <a:ext uri="{FF2B5EF4-FFF2-40B4-BE49-F238E27FC236}">
                <a16:creationId xmlns="" xmlns:a14="http://schemas.microsoft.com/office/drawing/2010/main" xmlns:p14="http://schemas.microsoft.com/office/powerpoint/2010/main" xmlns:a16="http://schemas.microsoft.com/office/drawing/2014/main" id="{0A163F0E-53D2-415A-97F7-248B43E09FD8}"/>
              </a:ext>
            </a:extLst>
          </p:cNvPr>
          <p:cNvSpPr txBox="1"/>
          <p:nvPr/>
        </p:nvSpPr>
        <p:spPr>
          <a:xfrm>
            <a:off x="7884136" y="4427031"/>
            <a:ext cx="2756926" cy="523220"/>
          </a:xfrm>
          <a:prstGeom prst="rect">
            <a:avLst/>
          </a:prstGeom>
          <a:noFill/>
        </p:spPr>
        <p:txBody>
          <a:bodyPr wrap="square" rtlCol="0">
            <a:spAutoFit/>
          </a:bodyPr>
          <a:lstStyle/>
          <a:p>
            <a:pPr defTabSz="914400"/>
            <a:r>
              <a:rPr lang="zh-CN" altLang="en-US" sz="1400" spc="200" dirty="0">
                <a:solidFill>
                  <a:prstClr val="black">
                    <a:lumMod val="65000"/>
                    <a:lumOff val="35000"/>
                  </a:prstClr>
                </a:solidFill>
                <a:latin typeface="三极极黑简体" panose="00000505000000000000" pitchFamily="2" charset="-122"/>
                <a:ea typeface="三极极黑简体" panose="00000505000000000000" pitchFamily="2" charset="-122"/>
              </a:rPr>
              <a:t>单击此处添加标题内容内容要与标题字体大小。</a:t>
            </a:r>
            <a:endParaRPr lang="zh-CN" altLang="en-US" sz="1800" dirty="0">
              <a:solidFill>
                <a:prstClr val="black">
                  <a:lumMod val="65000"/>
                  <a:lumOff val="35000"/>
                </a:prstClr>
              </a:solidFill>
              <a:latin typeface="三极极黑简体" panose="00000505000000000000" pitchFamily="2" charset="-122"/>
              <a:ea typeface="三极极黑简体" panose="00000505000000000000" pitchFamily="2" charset="-122"/>
            </a:endParaRPr>
          </a:p>
        </p:txBody>
      </p:sp>
    </p:spTree>
    <p:extLst>
      <p:ext uri="{BB962C8B-B14F-4D97-AF65-F5344CB8AC3E}">
        <p14:creationId xmlns:p14="http://schemas.microsoft.com/office/powerpoint/2010/main" xmlns="" val="37019683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fade">
                                      <p:cBhvr>
                                        <p:cTn id="7" dur="1000"/>
                                        <p:tgtEl>
                                          <p:spTgt spid="38"/>
                                        </p:tgtEl>
                                      </p:cBhvr>
                                    </p:animEffect>
                                    <p:anim calcmode="lin" valueType="num">
                                      <p:cBhvr>
                                        <p:cTn id="8" dur="1000" fill="hold"/>
                                        <p:tgtEl>
                                          <p:spTgt spid="38"/>
                                        </p:tgtEl>
                                        <p:attrNameLst>
                                          <p:attrName>ppt_x</p:attrName>
                                        </p:attrNameLst>
                                      </p:cBhvr>
                                      <p:tavLst>
                                        <p:tav tm="0">
                                          <p:val>
                                            <p:strVal val="#ppt_x"/>
                                          </p:val>
                                        </p:tav>
                                        <p:tav tm="100000">
                                          <p:val>
                                            <p:strVal val="#ppt_x"/>
                                          </p:val>
                                        </p:tav>
                                      </p:tavLst>
                                    </p:anim>
                                    <p:anim calcmode="lin" valueType="num">
                                      <p:cBhvr>
                                        <p:cTn id="9" dur="1000" fill="hold"/>
                                        <p:tgtEl>
                                          <p:spTgt spid="3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1" presetClass="entr" presetSubtype="1" fill="hold" nodeType="clickEffect">
                                  <p:stCondLst>
                                    <p:cond delay="0"/>
                                  </p:stCondLst>
                                  <p:childTnLst>
                                    <p:set>
                                      <p:cBhvr>
                                        <p:cTn id="13" dur="1" fill="hold">
                                          <p:stCondLst>
                                            <p:cond delay="0"/>
                                          </p:stCondLst>
                                        </p:cTn>
                                        <p:tgtEl>
                                          <p:spTgt spid="41"/>
                                        </p:tgtEl>
                                        <p:attrNameLst>
                                          <p:attrName>style.visibility</p:attrName>
                                        </p:attrNameLst>
                                      </p:cBhvr>
                                      <p:to>
                                        <p:strVal val="visible"/>
                                      </p:to>
                                    </p:set>
                                    <p:animEffect transition="in" filter="wheel(1)">
                                      <p:cBhvr>
                                        <p:cTn id="14" dur="2000"/>
                                        <p:tgtEl>
                                          <p:spTgt spid="41"/>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nodeType="clickEffect">
                                  <p:stCondLst>
                                    <p:cond delay="0"/>
                                  </p:stCondLst>
                                  <p:childTnLst>
                                    <p:set>
                                      <p:cBhvr>
                                        <p:cTn id="18" dur="1" fill="hold">
                                          <p:stCondLst>
                                            <p:cond delay="0"/>
                                          </p:stCondLst>
                                        </p:cTn>
                                        <p:tgtEl>
                                          <p:spTgt spid="46"/>
                                        </p:tgtEl>
                                        <p:attrNameLst>
                                          <p:attrName>style.visibility</p:attrName>
                                        </p:attrNameLst>
                                      </p:cBhvr>
                                      <p:to>
                                        <p:strVal val="visible"/>
                                      </p:to>
                                    </p:set>
                                    <p:anim calcmode="lin" valueType="num">
                                      <p:cBhvr>
                                        <p:cTn id="19" dur="500" fill="hold"/>
                                        <p:tgtEl>
                                          <p:spTgt spid="46"/>
                                        </p:tgtEl>
                                        <p:attrNameLst>
                                          <p:attrName>ppt_w</p:attrName>
                                        </p:attrNameLst>
                                      </p:cBhvr>
                                      <p:tavLst>
                                        <p:tav tm="0">
                                          <p:val>
                                            <p:fltVal val="0"/>
                                          </p:val>
                                        </p:tav>
                                        <p:tav tm="100000">
                                          <p:val>
                                            <p:strVal val="#ppt_w"/>
                                          </p:val>
                                        </p:tav>
                                      </p:tavLst>
                                    </p:anim>
                                    <p:anim calcmode="lin" valueType="num">
                                      <p:cBhvr>
                                        <p:cTn id="20" dur="500" fill="hold"/>
                                        <p:tgtEl>
                                          <p:spTgt spid="46"/>
                                        </p:tgtEl>
                                        <p:attrNameLst>
                                          <p:attrName>ppt_h</p:attrName>
                                        </p:attrNameLst>
                                      </p:cBhvr>
                                      <p:tavLst>
                                        <p:tav tm="0">
                                          <p:val>
                                            <p:fltVal val="0"/>
                                          </p:val>
                                        </p:tav>
                                        <p:tav tm="100000">
                                          <p:val>
                                            <p:strVal val="#ppt_h"/>
                                          </p:val>
                                        </p:tav>
                                      </p:tavLst>
                                    </p:anim>
                                    <p:animEffect transition="in" filter="fade">
                                      <p:cBhvr>
                                        <p:cTn id="21" dur="500"/>
                                        <p:tgtEl>
                                          <p:spTgt spid="46"/>
                                        </p:tgtEl>
                                      </p:cBhvr>
                                    </p:animEffect>
                                  </p:childTnLst>
                                </p:cTn>
                              </p:par>
                              <p:par>
                                <p:cTn id="22" presetID="53" presetClass="entr" presetSubtype="16" fill="hold" nodeType="withEffect">
                                  <p:stCondLst>
                                    <p:cond delay="0"/>
                                  </p:stCondLst>
                                  <p:childTnLst>
                                    <p:set>
                                      <p:cBhvr>
                                        <p:cTn id="23" dur="1" fill="hold">
                                          <p:stCondLst>
                                            <p:cond delay="0"/>
                                          </p:stCondLst>
                                        </p:cTn>
                                        <p:tgtEl>
                                          <p:spTgt spid="49"/>
                                        </p:tgtEl>
                                        <p:attrNameLst>
                                          <p:attrName>style.visibility</p:attrName>
                                        </p:attrNameLst>
                                      </p:cBhvr>
                                      <p:to>
                                        <p:strVal val="visible"/>
                                      </p:to>
                                    </p:set>
                                    <p:anim calcmode="lin" valueType="num">
                                      <p:cBhvr>
                                        <p:cTn id="24" dur="500" fill="hold"/>
                                        <p:tgtEl>
                                          <p:spTgt spid="49"/>
                                        </p:tgtEl>
                                        <p:attrNameLst>
                                          <p:attrName>ppt_w</p:attrName>
                                        </p:attrNameLst>
                                      </p:cBhvr>
                                      <p:tavLst>
                                        <p:tav tm="0">
                                          <p:val>
                                            <p:fltVal val="0"/>
                                          </p:val>
                                        </p:tav>
                                        <p:tav tm="100000">
                                          <p:val>
                                            <p:strVal val="#ppt_w"/>
                                          </p:val>
                                        </p:tav>
                                      </p:tavLst>
                                    </p:anim>
                                    <p:anim calcmode="lin" valueType="num">
                                      <p:cBhvr>
                                        <p:cTn id="25" dur="500" fill="hold"/>
                                        <p:tgtEl>
                                          <p:spTgt spid="49"/>
                                        </p:tgtEl>
                                        <p:attrNameLst>
                                          <p:attrName>ppt_h</p:attrName>
                                        </p:attrNameLst>
                                      </p:cBhvr>
                                      <p:tavLst>
                                        <p:tav tm="0">
                                          <p:val>
                                            <p:fltVal val="0"/>
                                          </p:val>
                                        </p:tav>
                                        <p:tav tm="100000">
                                          <p:val>
                                            <p:strVal val="#ppt_h"/>
                                          </p:val>
                                        </p:tav>
                                      </p:tavLst>
                                    </p:anim>
                                    <p:animEffect transition="in" filter="fade">
                                      <p:cBhvr>
                                        <p:cTn id="26" dur="500"/>
                                        <p:tgtEl>
                                          <p:spTgt spid="49"/>
                                        </p:tgtEl>
                                      </p:cBhvr>
                                    </p:animEffect>
                                  </p:childTnLst>
                                </p:cTn>
                              </p:par>
                              <p:par>
                                <p:cTn id="27" presetID="53" presetClass="entr" presetSubtype="16" fill="hold" nodeType="withEffect">
                                  <p:stCondLst>
                                    <p:cond delay="0"/>
                                  </p:stCondLst>
                                  <p:childTnLst>
                                    <p:set>
                                      <p:cBhvr>
                                        <p:cTn id="28" dur="1" fill="hold">
                                          <p:stCondLst>
                                            <p:cond delay="0"/>
                                          </p:stCondLst>
                                        </p:cTn>
                                        <p:tgtEl>
                                          <p:spTgt spid="52"/>
                                        </p:tgtEl>
                                        <p:attrNameLst>
                                          <p:attrName>style.visibility</p:attrName>
                                        </p:attrNameLst>
                                      </p:cBhvr>
                                      <p:to>
                                        <p:strVal val="visible"/>
                                      </p:to>
                                    </p:set>
                                    <p:anim calcmode="lin" valueType="num">
                                      <p:cBhvr>
                                        <p:cTn id="29" dur="500" fill="hold"/>
                                        <p:tgtEl>
                                          <p:spTgt spid="52"/>
                                        </p:tgtEl>
                                        <p:attrNameLst>
                                          <p:attrName>ppt_w</p:attrName>
                                        </p:attrNameLst>
                                      </p:cBhvr>
                                      <p:tavLst>
                                        <p:tav tm="0">
                                          <p:val>
                                            <p:fltVal val="0"/>
                                          </p:val>
                                        </p:tav>
                                        <p:tav tm="100000">
                                          <p:val>
                                            <p:strVal val="#ppt_w"/>
                                          </p:val>
                                        </p:tav>
                                      </p:tavLst>
                                    </p:anim>
                                    <p:anim calcmode="lin" valueType="num">
                                      <p:cBhvr>
                                        <p:cTn id="30" dur="500" fill="hold"/>
                                        <p:tgtEl>
                                          <p:spTgt spid="52"/>
                                        </p:tgtEl>
                                        <p:attrNameLst>
                                          <p:attrName>ppt_h</p:attrName>
                                        </p:attrNameLst>
                                      </p:cBhvr>
                                      <p:tavLst>
                                        <p:tav tm="0">
                                          <p:val>
                                            <p:fltVal val="0"/>
                                          </p:val>
                                        </p:tav>
                                        <p:tav tm="100000">
                                          <p:val>
                                            <p:strVal val="#ppt_h"/>
                                          </p:val>
                                        </p:tav>
                                      </p:tavLst>
                                    </p:anim>
                                    <p:animEffect transition="in" filter="fade">
                                      <p:cBhvr>
                                        <p:cTn id="31" dur="500"/>
                                        <p:tgtEl>
                                          <p:spTgt spid="52"/>
                                        </p:tgtEl>
                                      </p:cBhvr>
                                    </p:animEffect>
                                  </p:childTnLst>
                                </p:cTn>
                              </p:par>
                              <p:par>
                                <p:cTn id="32" presetID="53" presetClass="entr" presetSubtype="16" fill="hold" nodeType="withEffect">
                                  <p:stCondLst>
                                    <p:cond delay="0"/>
                                  </p:stCondLst>
                                  <p:childTnLst>
                                    <p:set>
                                      <p:cBhvr>
                                        <p:cTn id="33" dur="1" fill="hold">
                                          <p:stCondLst>
                                            <p:cond delay="0"/>
                                          </p:stCondLst>
                                        </p:cTn>
                                        <p:tgtEl>
                                          <p:spTgt spid="61"/>
                                        </p:tgtEl>
                                        <p:attrNameLst>
                                          <p:attrName>style.visibility</p:attrName>
                                        </p:attrNameLst>
                                      </p:cBhvr>
                                      <p:to>
                                        <p:strVal val="visible"/>
                                      </p:to>
                                    </p:set>
                                    <p:anim calcmode="lin" valueType="num">
                                      <p:cBhvr>
                                        <p:cTn id="34" dur="500" fill="hold"/>
                                        <p:tgtEl>
                                          <p:spTgt spid="61"/>
                                        </p:tgtEl>
                                        <p:attrNameLst>
                                          <p:attrName>ppt_w</p:attrName>
                                        </p:attrNameLst>
                                      </p:cBhvr>
                                      <p:tavLst>
                                        <p:tav tm="0">
                                          <p:val>
                                            <p:fltVal val="0"/>
                                          </p:val>
                                        </p:tav>
                                        <p:tav tm="100000">
                                          <p:val>
                                            <p:strVal val="#ppt_w"/>
                                          </p:val>
                                        </p:tav>
                                      </p:tavLst>
                                    </p:anim>
                                    <p:anim calcmode="lin" valueType="num">
                                      <p:cBhvr>
                                        <p:cTn id="35" dur="500" fill="hold"/>
                                        <p:tgtEl>
                                          <p:spTgt spid="61"/>
                                        </p:tgtEl>
                                        <p:attrNameLst>
                                          <p:attrName>ppt_h</p:attrName>
                                        </p:attrNameLst>
                                      </p:cBhvr>
                                      <p:tavLst>
                                        <p:tav tm="0">
                                          <p:val>
                                            <p:fltVal val="0"/>
                                          </p:val>
                                        </p:tav>
                                        <p:tav tm="100000">
                                          <p:val>
                                            <p:strVal val="#ppt_h"/>
                                          </p:val>
                                        </p:tav>
                                      </p:tavLst>
                                    </p:anim>
                                    <p:animEffect transition="in" filter="fade">
                                      <p:cBhvr>
                                        <p:cTn id="36" dur="500"/>
                                        <p:tgtEl>
                                          <p:spTgt spid="61"/>
                                        </p:tgtEl>
                                      </p:cBhvr>
                                    </p:animEffect>
                                  </p:childTnLst>
                                </p:cTn>
                              </p:par>
                              <p:par>
                                <p:cTn id="37" presetID="53" presetClass="entr" presetSubtype="16" fill="hold" nodeType="withEffect">
                                  <p:stCondLst>
                                    <p:cond delay="0"/>
                                  </p:stCondLst>
                                  <p:childTnLst>
                                    <p:set>
                                      <p:cBhvr>
                                        <p:cTn id="38" dur="1" fill="hold">
                                          <p:stCondLst>
                                            <p:cond delay="0"/>
                                          </p:stCondLst>
                                        </p:cTn>
                                        <p:tgtEl>
                                          <p:spTgt spid="58"/>
                                        </p:tgtEl>
                                        <p:attrNameLst>
                                          <p:attrName>style.visibility</p:attrName>
                                        </p:attrNameLst>
                                      </p:cBhvr>
                                      <p:to>
                                        <p:strVal val="visible"/>
                                      </p:to>
                                    </p:set>
                                    <p:anim calcmode="lin" valueType="num">
                                      <p:cBhvr>
                                        <p:cTn id="39" dur="500" fill="hold"/>
                                        <p:tgtEl>
                                          <p:spTgt spid="58"/>
                                        </p:tgtEl>
                                        <p:attrNameLst>
                                          <p:attrName>ppt_w</p:attrName>
                                        </p:attrNameLst>
                                      </p:cBhvr>
                                      <p:tavLst>
                                        <p:tav tm="0">
                                          <p:val>
                                            <p:fltVal val="0"/>
                                          </p:val>
                                        </p:tav>
                                        <p:tav tm="100000">
                                          <p:val>
                                            <p:strVal val="#ppt_w"/>
                                          </p:val>
                                        </p:tav>
                                      </p:tavLst>
                                    </p:anim>
                                    <p:anim calcmode="lin" valueType="num">
                                      <p:cBhvr>
                                        <p:cTn id="40" dur="500" fill="hold"/>
                                        <p:tgtEl>
                                          <p:spTgt spid="58"/>
                                        </p:tgtEl>
                                        <p:attrNameLst>
                                          <p:attrName>ppt_h</p:attrName>
                                        </p:attrNameLst>
                                      </p:cBhvr>
                                      <p:tavLst>
                                        <p:tav tm="0">
                                          <p:val>
                                            <p:fltVal val="0"/>
                                          </p:val>
                                        </p:tav>
                                        <p:tav tm="100000">
                                          <p:val>
                                            <p:strVal val="#ppt_h"/>
                                          </p:val>
                                        </p:tav>
                                      </p:tavLst>
                                    </p:anim>
                                    <p:animEffect transition="in" filter="fade">
                                      <p:cBhvr>
                                        <p:cTn id="41" dur="500"/>
                                        <p:tgtEl>
                                          <p:spTgt spid="58"/>
                                        </p:tgtEl>
                                      </p:cBhvr>
                                    </p:animEffect>
                                  </p:childTnLst>
                                </p:cTn>
                              </p:par>
                              <p:par>
                                <p:cTn id="42" presetID="53" presetClass="entr" presetSubtype="16" fill="hold" nodeType="withEffect">
                                  <p:stCondLst>
                                    <p:cond delay="0"/>
                                  </p:stCondLst>
                                  <p:childTnLst>
                                    <p:set>
                                      <p:cBhvr>
                                        <p:cTn id="43" dur="1" fill="hold">
                                          <p:stCondLst>
                                            <p:cond delay="0"/>
                                          </p:stCondLst>
                                        </p:cTn>
                                        <p:tgtEl>
                                          <p:spTgt spid="55"/>
                                        </p:tgtEl>
                                        <p:attrNameLst>
                                          <p:attrName>style.visibility</p:attrName>
                                        </p:attrNameLst>
                                      </p:cBhvr>
                                      <p:to>
                                        <p:strVal val="visible"/>
                                      </p:to>
                                    </p:set>
                                    <p:anim calcmode="lin" valueType="num">
                                      <p:cBhvr>
                                        <p:cTn id="44" dur="500" fill="hold"/>
                                        <p:tgtEl>
                                          <p:spTgt spid="55"/>
                                        </p:tgtEl>
                                        <p:attrNameLst>
                                          <p:attrName>ppt_w</p:attrName>
                                        </p:attrNameLst>
                                      </p:cBhvr>
                                      <p:tavLst>
                                        <p:tav tm="0">
                                          <p:val>
                                            <p:fltVal val="0"/>
                                          </p:val>
                                        </p:tav>
                                        <p:tav tm="100000">
                                          <p:val>
                                            <p:strVal val="#ppt_w"/>
                                          </p:val>
                                        </p:tav>
                                      </p:tavLst>
                                    </p:anim>
                                    <p:anim calcmode="lin" valueType="num">
                                      <p:cBhvr>
                                        <p:cTn id="45" dur="500" fill="hold"/>
                                        <p:tgtEl>
                                          <p:spTgt spid="55"/>
                                        </p:tgtEl>
                                        <p:attrNameLst>
                                          <p:attrName>ppt_h</p:attrName>
                                        </p:attrNameLst>
                                      </p:cBhvr>
                                      <p:tavLst>
                                        <p:tav tm="0">
                                          <p:val>
                                            <p:fltVal val="0"/>
                                          </p:val>
                                        </p:tav>
                                        <p:tav tm="100000">
                                          <p:val>
                                            <p:strVal val="#ppt_h"/>
                                          </p:val>
                                        </p:tav>
                                      </p:tavLst>
                                    </p:anim>
                                    <p:animEffect transition="in" filter="fade">
                                      <p:cBhvr>
                                        <p:cTn id="46" dur="500"/>
                                        <p:tgtEl>
                                          <p:spTgt spid="55"/>
                                        </p:tgtEl>
                                      </p:cBhvr>
                                    </p:animEffect>
                                  </p:childTnLst>
                                </p:cTn>
                              </p:par>
                            </p:childTnLst>
                          </p:cTn>
                        </p:par>
                      </p:childTnLst>
                    </p:cTn>
                  </p:par>
                  <p:par>
                    <p:cTn id="47" fill="hold">
                      <p:stCondLst>
                        <p:cond delay="indefinite"/>
                      </p:stCondLst>
                      <p:childTnLst>
                        <p:par>
                          <p:cTn id="48" fill="hold">
                            <p:stCondLst>
                              <p:cond delay="0"/>
                            </p:stCondLst>
                            <p:childTnLst>
                              <p:par>
                                <p:cTn id="49" presetID="2" presetClass="entr" presetSubtype="2" fill="hold" grpId="0" nodeType="clickEffect">
                                  <p:stCondLst>
                                    <p:cond delay="0"/>
                                  </p:stCondLst>
                                  <p:childTnLst>
                                    <p:set>
                                      <p:cBhvr>
                                        <p:cTn id="50" dur="1" fill="hold">
                                          <p:stCondLst>
                                            <p:cond delay="0"/>
                                          </p:stCondLst>
                                        </p:cTn>
                                        <p:tgtEl>
                                          <p:spTgt spid="67"/>
                                        </p:tgtEl>
                                        <p:attrNameLst>
                                          <p:attrName>style.visibility</p:attrName>
                                        </p:attrNameLst>
                                      </p:cBhvr>
                                      <p:to>
                                        <p:strVal val="visible"/>
                                      </p:to>
                                    </p:set>
                                    <p:anim calcmode="lin" valueType="num">
                                      <p:cBhvr additive="base">
                                        <p:cTn id="51" dur="500" fill="hold"/>
                                        <p:tgtEl>
                                          <p:spTgt spid="67"/>
                                        </p:tgtEl>
                                        <p:attrNameLst>
                                          <p:attrName>ppt_x</p:attrName>
                                        </p:attrNameLst>
                                      </p:cBhvr>
                                      <p:tavLst>
                                        <p:tav tm="0">
                                          <p:val>
                                            <p:strVal val="1+#ppt_w/2"/>
                                          </p:val>
                                        </p:tav>
                                        <p:tav tm="100000">
                                          <p:val>
                                            <p:strVal val="#ppt_x"/>
                                          </p:val>
                                        </p:tav>
                                      </p:tavLst>
                                    </p:anim>
                                    <p:anim calcmode="lin" valueType="num">
                                      <p:cBhvr additive="base">
                                        <p:cTn id="52" dur="500" fill="hold"/>
                                        <p:tgtEl>
                                          <p:spTgt spid="67"/>
                                        </p:tgtEl>
                                        <p:attrNameLst>
                                          <p:attrName>ppt_y</p:attrName>
                                        </p:attrNameLst>
                                      </p:cBhvr>
                                      <p:tavLst>
                                        <p:tav tm="0">
                                          <p:val>
                                            <p:strVal val="#ppt_y"/>
                                          </p:val>
                                        </p:tav>
                                        <p:tav tm="100000">
                                          <p:val>
                                            <p:strVal val="#ppt_y"/>
                                          </p:val>
                                        </p:tav>
                                      </p:tavLst>
                                    </p:anim>
                                  </p:childTnLst>
                                </p:cTn>
                              </p:par>
                              <p:par>
                                <p:cTn id="53" presetID="2" presetClass="entr" presetSubtype="8" fill="hold" grpId="0" nodeType="withEffect">
                                  <p:stCondLst>
                                    <p:cond delay="0"/>
                                  </p:stCondLst>
                                  <p:childTnLst>
                                    <p:set>
                                      <p:cBhvr>
                                        <p:cTn id="54" dur="1" fill="hold">
                                          <p:stCondLst>
                                            <p:cond delay="0"/>
                                          </p:stCondLst>
                                        </p:cTn>
                                        <p:tgtEl>
                                          <p:spTgt spid="64"/>
                                        </p:tgtEl>
                                        <p:attrNameLst>
                                          <p:attrName>style.visibility</p:attrName>
                                        </p:attrNameLst>
                                      </p:cBhvr>
                                      <p:to>
                                        <p:strVal val="visible"/>
                                      </p:to>
                                    </p:set>
                                    <p:anim calcmode="lin" valueType="num">
                                      <p:cBhvr additive="base">
                                        <p:cTn id="55" dur="500" fill="hold"/>
                                        <p:tgtEl>
                                          <p:spTgt spid="64"/>
                                        </p:tgtEl>
                                        <p:attrNameLst>
                                          <p:attrName>ppt_x</p:attrName>
                                        </p:attrNameLst>
                                      </p:cBhvr>
                                      <p:tavLst>
                                        <p:tav tm="0">
                                          <p:val>
                                            <p:strVal val="0-#ppt_w/2"/>
                                          </p:val>
                                        </p:tav>
                                        <p:tav tm="100000">
                                          <p:val>
                                            <p:strVal val="#ppt_x"/>
                                          </p:val>
                                        </p:tav>
                                      </p:tavLst>
                                    </p:anim>
                                    <p:anim calcmode="lin" valueType="num">
                                      <p:cBhvr additive="base">
                                        <p:cTn id="56" dur="500" fill="hold"/>
                                        <p:tgtEl>
                                          <p:spTgt spid="64"/>
                                        </p:tgtEl>
                                        <p:attrNameLst>
                                          <p:attrName>ppt_y</p:attrName>
                                        </p:attrNameLst>
                                      </p:cBhvr>
                                      <p:tavLst>
                                        <p:tav tm="0">
                                          <p:val>
                                            <p:strVal val="#ppt_y"/>
                                          </p:val>
                                        </p:tav>
                                        <p:tav tm="100000">
                                          <p:val>
                                            <p:strVal val="#ppt_y"/>
                                          </p:val>
                                        </p:tav>
                                      </p:tavLst>
                                    </p:anim>
                                  </p:childTnLst>
                                </p:cTn>
                              </p:par>
                              <p:par>
                                <p:cTn id="57" presetID="2" presetClass="entr" presetSubtype="8" fill="hold" grpId="0" nodeType="withEffect">
                                  <p:stCondLst>
                                    <p:cond delay="0"/>
                                  </p:stCondLst>
                                  <p:childTnLst>
                                    <p:set>
                                      <p:cBhvr>
                                        <p:cTn id="58" dur="1" fill="hold">
                                          <p:stCondLst>
                                            <p:cond delay="0"/>
                                          </p:stCondLst>
                                        </p:cTn>
                                        <p:tgtEl>
                                          <p:spTgt spid="65"/>
                                        </p:tgtEl>
                                        <p:attrNameLst>
                                          <p:attrName>style.visibility</p:attrName>
                                        </p:attrNameLst>
                                      </p:cBhvr>
                                      <p:to>
                                        <p:strVal val="visible"/>
                                      </p:to>
                                    </p:set>
                                    <p:anim calcmode="lin" valueType="num">
                                      <p:cBhvr additive="base">
                                        <p:cTn id="59" dur="500" fill="hold"/>
                                        <p:tgtEl>
                                          <p:spTgt spid="65"/>
                                        </p:tgtEl>
                                        <p:attrNameLst>
                                          <p:attrName>ppt_x</p:attrName>
                                        </p:attrNameLst>
                                      </p:cBhvr>
                                      <p:tavLst>
                                        <p:tav tm="0">
                                          <p:val>
                                            <p:strVal val="0-#ppt_w/2"/>
                                          </p:val>
                                        </p:tav>
                                        <p:tav tm="100000">
                                          <p:val>
                                            <p:strVal val="#ppt_x"/>
                                          </p:val>
                                        </p:tav>
                                      </p:tavLst>
                                    </p:anim>
                                    <p:anim calcmode="lin" valueType="num">
                                      <p:cBhvr additive="base">
                                        <p:cTn id="60" dur="500" fill="hold"/>
                                        <p:tgtEl>
                                          <p:spTgt spid="65"/>
                                        </p:tgtEl>
                                        <p:attrNameLst>
                                          <p:attrName>ppt_y</p:attrName>
                                        </p:attrNameLst>
                                      </p:cBhvr>
                                      <p:tavLst>
                                        <p:tav tm="0">
                                          <p:val>
                                            <p:strVal val="#ppt_y"/>
                                          </p:val>
                                        </p:tav>
                                        <p:tav tm="100000">
                                          <p:val>
                                            <p:strVal val="#ppt_y"/>
                                          </p:val>
                                        </p:tav>
                                      </p:tavLst>
                                    </p:anim>
                                  </p:childTnLst>
                                </p:cTn>
                              </p:par>
                              <p:par>
                                <p:cTn id="61" presetID="2" presetClass="entr" presetSubtype="8" fill="hold" grpId="0" nodeType="withEffect">
                                  <p:stCondLst>
                                    <p:cond delay="0"/>
                                  </p:stCondLst>
                                  <p:childTnLst>
                                    <p:set>
                                      <p:cBhvr>
                                        <p:cTn id="62" dur="1" fill="hold">
                                          <p:stCondLst>
                                            <p:cond delay="0"/>
                                          </p:stCondLst>
                                        </p:cTn>
                                        <p:tgtEl>
                                          <p:spTgt spid="66"/>
                                        </p:tgtEl>
                                        <p:attrNameLst>
                                          <p:attrName>style.visibility</p:attrName>
                                        </p:attrNameLst>
                                      </p:cBhvr>
                                      <p:to>
                                        <p:strVal val="visible"/>
                                      </p:to>
                                    </p:set>
                                    <p:anim calcmode="lin" valueType="num">
                                      <p:cBhvr additive="base">
                                        <p:cTn id="63" dur="500" fill="hold"/>
                                        <p:tgtEl>
                                          <p:spTgt spid="66"/>
                                        </p:tgtEl>
                                        <p:attrNameLst>
                                          <p:attrName>ppt_x</p:attrName>
                                        </p:attrNameLst>
                                      </p:cBhvr>
                                      <p:tavLst>
                                        <p:tav tm="0">
                                          <p:val>
                                            <p:strVal val="0-#ppt_w/2"/>
                                          </p:val>
                                        </p:tav>
                                        <p:tav tm="100000">
                                          <p:val>
                                            <p:strVal val="#ppt_x"/>
                                          </p:val>
                                        </p:tav>
                                      </p:tavLst>
                                    </p:anim>
                                    <p:anim calcmode="lin" valueType="num">
                                      <p:cBhvr additive="base">
                                        <p:cTn id="64" dur="500" fill="hold"/>
                                        <p:tgtEl>
                                          <p:spTgt spid="66"/>
                                        </p:tgtEl>
                                        <p:attrNameLst>
                                          <p:attrName>ppt_y</p:attrName>
                                        </p:attrNameLst>
                                      </p:cBhvr>
                                      <p:tavLst>
                                        <p:tav tm="0">
                                          <p:val>
                                            <p:strVal val="#ppt_y"/>
                                          </p:val>
                                        </p:tav>
                                        <p:tav tm="100000">
                                          <p:val>
                                            <p:strVal val="#ppt_y"/>
                                          </p:val>
                                        </p:tav>
                                      </p:tavLst>
                                    </p:anim>
                                  </p:childTnLst>
                                </p:cTn>
                              </p:par>
                              <p:par>
                                <p:cTn id="65" presetID="2" presetClass="entr" presetSubtype="2" fill="hold" grpId="0" nodeType="withEffect">
                                  <p:stCondLst>
                                    <p:cond delay="0"/>
                                  </p:stCondLst>
                                  <p:childTnLst>
                                    <p:set>
                                      <p:cBhvr>
                                        <p:cTn id="66" dur="1" fill="hold">
                                          <p:stCondLst>
                                            <p:cond delay="0"/>
                                          </p:stCondLst>
                                        </p:cTn>
                                        <p:tgtEl>
                                          <p:spTgt spid="68"/>
                                        </p:tgtEl>
                                        <p:attrNameLst>
                                          <p:attrName>style.visibility</p:attrName>
                                        </p:attrNameLst>
                                      </p:cBhvr>
                                      <p:to>
                                        <p:strVal val="visible"/>
                                      </p:to>
                                    </p:set>
                                    <p:anim calcmode="lin" valueType="num">
                                      <p:cBhvr additive="base">
                                        <p:cTn id="67" dur="500" fill="hold"/>
                                        <p:tgtEl>
                                          <p:spTgt spid="68"/>
                                        </p:tgtEl>
                                        <p:attrNameLst>
                                          <p:attrName>ppt_x</p:attrName>
                                        </p:attrNameLst>
                                      </p:cBhvr>
                                      <p:tavLst>
                                        <p:tav tm="0">
                                          <p:val>
                                            <p:strVal val="1+#ppt_w/2"/>
                                          </p:val>
                                        </p:tav>
                                        <p:tav tm="100000">
                                          <p:val>
                                            <p:strVal val="#ppt_x"/>
                                          </p:val>
                                        </p:tav>
                                      </p:tavLst>
                                    </p:anim>
                                    <p:anim calcmode="lin" valueType="num">
                                      <p:cBhvr additive="base">
                                        <p:cTn id="68" dur="500" fill="hold"/>
                                        <p:tgtEl>
                                          <p:spTgt spid="68"/>
                                        </p:tgtEl>
                                        <p:attrNameLst>
                                          <p:attrName>ppt_y</p:attrName>
                                        </p:attrNameLst>
                                      </p:cBhvr>
                                      <p:tavLst>
                                        <p:tav tm="0">
                                          <p:val>
                                            <p:strVal val="#ppt_y"/>
                                          </p:val>
                                        </p:tav>
                                        <p:tav tm="100000">
                                          <p:val>
                                            <p:strVal val="#ppt_y"/>
                                          </p:val>
                                        </p:tav>
                                      </p:tavLst>
                                    </p:anim>
                                  </p:childTnLst>
                                </p:cTn>
                              </p:par>
                              <p:par>
                                <p:cTn id="69" presetID="2" presetClass="entr" presetSubtype="2" fill="hold" grpId="0" nodeType="withEffect">
                                  <p:stCondLst>
                                    <p:cond delay="0"/>
                                  </p:stCondLst>
                                  <p:childTnLst>
                                    <p:set>
                                      <p:cBhvr>
                                        <p:cTn id="70" dur="1" fill="hold">
                                          <p:stCondLst>
                                            <p:cond delay="0"/>
                                          </p:stCondLst>
                                        </p:cTn>
                                        <p:tgtEl>
                                          <p:spTgt spid="69"/>
                                        </p:tgtEl>
                                        <p:attrNameLst>
                                          <p:attrName>style.visibility</p:attrName>
                                        </p:attrNameLst>
                                      </p:cBhvr>
                                      <p:to>
                                        <p:strVal val="visible"/>
                                      </p:to>
                                    </p:set>
                                    <p:anim calcmode="lin" valueType="num">
                                      <p:cBhvr additive="base">
                                        <p:cTn id="71" dur="500" fill="hold"/>
                                        <p:tgtEl>
                                          <p:spTgt spid="69"/>
                                        </p:tgtEl>
                                        <p:attrNameLst>
                                          <p:attrName>ppt_x</p:attrName>
                                        </p:attrNameLst>
                                      </p:cBhvr>
                                      <p:tavLst>
                                        <p:tav tm="0">
                                          <p:val>
                                            <p:strVal val="1+#ppt_w/2"/>
                                          </p:val>
                                        </p:tav>
                                        <p:tav tm="100000">
                                          <p:val>
                                            <p:strVal val="#ppt_x"/>
                                          </p:val>
                                        </p:tav>
                                      </p:tavLst>
                                    </p:anim>
                                    <p:anim calcmode="lin" valueType="num">
                                      <p:cBhvr additive="base">
                                        <p:cTn id="72" dur="500" fill="hold"/>
                                        <p:tgtEl>
                                          <p:spTgt spid="6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p:bldP spid="65" grpId="0"/>
      <p:bldP spid="66" grpId="0"/>
      <p:bldP spid="67" grpId="0"/>
      <p:bldP spid="68" grpId="0"/>
      <p:bldP spid="69"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a:extLst>
              <a:ext uri="{FF2B5EF4-FFF2-40B4-BE49-F238E27FC236}">
                <a16:creationId xmlns="" xmlns:a14="http://schemas.microsoft.com/office/drawing/2010/main" xmlns:p14="http://schemas.microsoft.com/office/powerpoint/2010/main" xmlns:a16="http://schemas.microsoft.com/office/drawing/2014/main" id="{254463F7-558F-4256-80F0-3F30C0CDB228}"/>
              </a:ext>
            </a:extLst>
          </p:cNvPr>
          <p:cNvSpPr/>
          <p:nvPr/>
        </p:nvSpPr>
        <p:spPr>
          <a:xfrm>
            <a:off x="1251386" y="1057275"/>
            <a:ext cx="9689229" cy="4743450"/>
          </a:xfrm>
          <a:prstGeom prst="rect">
            <a:avLst/>
          </a:prstGeom>
          <a:solidFill>
            <a:sysClr val="window" lastClr="FFFFFF"/>
          </a:solidFill>
          <a:ln w="12700" cap="flat" cmpd="sng" algn="ctr">
            <a:noFill/>
            <a:prstDash val="solid"/>
            <a:miter lim="800000"/>
          </a:ln>
          <a:effectLst>
            <a:outerShdw blurRad="63500" sx="101000" sy="101000" algn="c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smtClean="0">
              <a:ln>
                <a:noFill/>
              </a:ln>
              <a:solidFill>
                <a:prstClr val="white"/>
              </a:solidFill>
              <a:effectLst/>
              <a:uLnTx/>
              <a:uFillTx/>
              <a:latin typeface="Calibri"/>
              <a:ea typeface="微软雅黑"/>
              <a:cs typeface="+mn-cs"/>
            </a:endParaRPr>
          </a:p>
        </p:txBody>
      </p:sp>
      <p:pic>
        <p:nvPicPr>
          <p:cNvPr id="16" name="图片 15">
            <a:extLst>
              <a:ext uri="{FF2B5EF4-FFF2-40B4-BE49-F238E27FC236}">
                <a16:creationId xmlns="" xmlns:a14="http://schemas.microsoft.com/office/drawing/2010/main" xmlns:p14="http://schemas.microsoft.com/office/powerpoint/2010/main" xmlns:a16="http://schemas.microsoft.com/office/drawing/2014/main" id="{9D8F81E7-D64E-4729-BDA2-7D0BFD9DDA2E}"/>
              </a:ext>
            </a:extLst>
          </p:cNvPr>
          <p:cNvPicPr>
            <a:picLocks noChangeAspect="1"/>
          </p:cNvPicPr>
          <p:nvPr/>
        </p:nvPicPr>
        <p:blipFill rotWithShape="1">
          <a:blip r:embed="rId3" cstate="print">
            <a:extLst>
              <a:ext uri="{28A0092B-C50C-407E-A947-70E740481C1C}">
                <a14:useLocalDpi xmlns:a14="http://schemas.microsoft.com/office/drawing/2010/main" xmlns="" val="0"/>
              </a:ext>
            </a:extLst>
          </a:blip>
          <a:srcRect l="8623" r="11840"/>
          <a:stretch/>
        </p:blipFill>
        <p:spPr>
          <a:xfrm>
            <a:off x="4133850" y="1433072"/>
            <a:ext cx="3924300" cy="3289306"/>
          </a:xfrm>
          <a:prstGeom prst="rect">
            <a:avLst/>
          </a:prstGeom>
        </p:spPr>
      </p:pic>
      <p:grpSp>
        <p:nvGrpSpPr>
          <p:cNvPr id="17" name="组合 16">
            <a:extLst>
              <a:ext uri="{FF2B5EF4-FFF2-40B4-BE49-F238E27FC236}">
                <a16:creationId xmlns="" xmlns:a14="http://schemas.microsoft.com/office/drawing/2010/main" xmlns:p14="http://schemas.microsoft.com/office/powerpoint/2010/main" xmlns:a16="http://schemas.microsoft.com/office/drawing/2014/main" id="{A9487189-F9AB-4FE0-8FB4-19839F934069}"/>
              </a:ext>
            </a:extLst>
          </p:cNvPr>
          <p:cNvGrpSpPr/>
          <p:nvPr/>
        </p:nvGrpSpPr>
        <p:grpSpPr>
          <a:xfrm>
            <a:off x="4975982" y="4889500"/>
            <a:ext cx="2240036" cy="744103"/>
            <a:chOff x="5090282" y="4949205"/>
            <a:chExt cx="2240036" cy="744103"/>
          </a:xfrm>
        </p:grpSpPr>
        <p:sp>
          <p:nvSpPr>
            <p:cNvPr id="18" name="文本框 9">
              <a:extLst>
                <a:ext uri="{FF2B5EF4-FFF2-40B4-BE49-F238E27FC236}">
                  <a16:creationId xmlns="" xmlns:a14="http://schemas.microsoft.com/office/drawing/2010/main" xmlns:p14="http://schemas.microsoft.com/office/powerpoint/2010/main" xmlns:a16="http://schemas.microsoft.com/office/drawing/2014/main" id="{571859D5-2614-41E3-B84E-576C1ACF88A3}"/>
                </a:ext>
              </a:extLst>
            </p:cNvPr>
            <p:cNvSpPr txBox="1"/>
            <p:nvPr/>
          </p:nvSpPr>
          <p:spPr>
            <a:xfrm>
              <a:off x="5090282" y="4949205"/>
              <a:ext cx="2240036" cy="584775"/>
            </a:xfrm>
            <a:prstGeom prst="rect">
              <a:avLst/>
            </a:prstGeom>
            <a:noFill/>
          </p:spPr>
          <p:txBody>
            <a:bodyPr wrap="square" rtlCol="0">
              <a:spAutoFit/>
            </a:bodyPr>
            <a:lstStyle/>
            <a:p>
              <a:pPr algn="ctr" defTabSz="914400"/>
              <a:r>
                <a:rPr lang="zh-CN" altLang="en-US" sz="3200" spc="800" dirty="0">
                  <a:solidFill>
                    <a:prstClr val="black">
                      <a:lumMod val="65000"/>
                      <a:lumOff val="35000"/>
                    </a:prstClr>
                  </a:solidFill>
                  <a:latin typeface="字魂36号-正文宋楷" panose="00000500000000000000" pitchFamily="2" charset="-122"/>
                  <a:ea typeface="字魂36号-正文宋楷" panose="00000500000000000000" pitchFamily="2" charset="-122"/>
                </a:rPr>
                <a:t>添加</a:t>
              </a:r>
              <a:r>
                <a:rPr lang="zh-CN" altLang="en-US" sz="3200" spc="800" dirty="0">
                  <a:solidFill>
                    <a:srgbClr val="D60000"/>
                  </a:solidFill>
                  <a:latin typeface="字魂36号-正文宋楷" panose="00000500000000000000" pitchFamily="2" charset="-122"/>
                  <a:ea typeface="字魂36号-正文宋楷" panose="00000500000000000000" pitchFamily="2" charset="-122"/>
                </a:rPr>
                <a:t>标题</a:t>
              </a:r>
            </a:p>
          </p:txBody>
        </p:sp>
        <p:sp>
          <p:nvSpPr>
            <p:cNvPr id="19" name="文本框 10">
              <a:extLst>
                <a:ext uri="{FF2B5EF4-FFF2-40B4-BE49-F238E27FC236}">
                  <a16:creationId xmlns="" xmlns:a14="http://schemas.microsoft.com/office/drawing/2010/main" xmlns:p14="http://schemas.microsoft.com/office/powerpoint/2010/main" xmlns:a16="http://schemas.microsoft.com/office/drawing/2014/main" id="{8D974D11-7A31-4106-9971-D0773D62C490}"/>
                </a:ext>
              </a:extLst>
            </p:cNvPr>
            <p:cNvSpPr txBox="1"/>
            <p:nvPr/>
          </p:nvSpPr>
          <p:spPr>
            <a:xfrm>
              <a:off x="5238750" y="5385531"/>
              <a:ext cx="1866900" cy="307777"/>
            </a:xfrm>
            <a:prstGeom prst="rect">
              <a:avLst/>
            </a:prstGeom>
            <a:noFill/>
          </p:spPr>
          <p:txBody>
            <a:bodyPr wrap="square" rtlCol="0">
              <a:spAutoFit/>
            </a:bodyPr>
            <a:lstStyle/>
            <a:p>
              <a:pPr algn="ctr" defTabSz="914400"/>
              <a:r>
                <a:rPr lang="en-US" altLang="zh-CN" sz="1400" spc="500" dirty="0">
                  <a:solidFill>
                    <a:prstClr val="black"/>
                  </a:solidFill>
                  <a:latin typeface="字魂36号-正文宋楷" panose="00000500000000000000" pitchFamily="2" charset="-122"/>
                  <a:ea typeface="字魂36号-正文宋楷" panose="00000500000000000000" pitchFamily="2" charset="-122"/>
                </a:rPr>
                <a:t>ADD TITLE</a:t>
              </a:r>
              <a:endParaRPr lang="zh-CN" altLang="en-US" sz="1400" spc="500" dirty="0">
                <a:solidFill>
                  <a:prstClr val="black"/>
                </a:solidFill>
                <a:latin typeface="字魂36号-正文宋楷" panose="00000500000000000000" pitchFamily="2" charset="-122"/>
                <a:ea typeface="字魂36号-正文宋楷" panose="00000500000000000000" pitchFamily="2" charset="-122"/>
              </a:endParaRPr>
            </a:p>
          </p:txBody>
        </p:sp>
      </p:grpSp>
      <p:sp>
        <p:nvSpPr>
          <p:cNvPr id="20" name="文本框 11">
            <a:extLst>
              <a:ext uri="{FF2B5EF4-FFF2-40B4-BE49-F238E27FC236}">
                <a16:creationId xmlns="" xmlns:a14="http://schemas.microsoft.com/office/drawing/2010/main" xmlns:p14="http://schemas.microsoft.com/office/powerpoint/2010/main" xmlns:a16="http://schemas.microsoft.com/office/drawing/2014/main" id="{B2030624-3374-49F7-B700-A5DD810243BF}"/>
              </a:ext>
            </a:extLst>
          </p:cNvPr>
          <p:cNvSpPr txBox="1"/>
          <p:nvPr/>
        </p:nvSpPr>
        <p:spPr>
          <a:xfrm>
            <a:off x="1963228" y="2216566"/>
            <a:ext cx="1838470" cy="461665"/>
          </a:xfrm>
          <a:prstGeom prst="rect">
            <a:avLst/>
          </a:prstGeom>
          <a:noFill/>
        </p:spPr>
        <p:txBody>
          <a:bodyPr wrap="square" rtlCol="0">
            <a:spAutoFit/>
          </a:bodyPr>
          <a:lstStyle/>
          <a:p>
            <a:pPr algn="ctr" defTabSz="914400"/>
            <a:r>
              <a:rPr lang="zh-CN" altLang="en-US" sz="2400" spc="800" dirty="0">
                <a:solidFill>
                  <a:prstClr val="black">
                    <a:lumMod val="65000"/>
                    <a:lumOff val="35000"/>
                  </a:prstClr>
                </a:solidFill>
                <a:latin typeface="字魂36号-正文宋楷" panose="00000500000000000000" pitchFamily="2" charset="-122"/>
                <a:ea typeface="字魂36号-正文宋楷" panose="00000500000000000000" pitchFamily="2" charset="-122"/>
              </a:rPr>
              <a:t>添加</a:t>
            </a:r>
            <a:r>
              <a:rPr lang="zh-CN" altLang="en-US" sz="2400" spc="800" dirty="0">
                <a:solidFill>
                  <a:srgbClr val="D60000"/>
                </a:solidFill>
                <a:latin typeface="字魂36号-正文宋楷" panose="00000500000000000000" pitchFamily="2" charset="-122"/>
                <a:ea typeface="字魂36号-正文宋楷" panose="00000500000000000000" pitchFamily="2" charset="-122"/>
              </a:rPr>
              <a:t>标题</a:t>
            </a:r>
          </a:p>
        </p:txBody>
      </p:sp>
      <p:sp>
        <p:nvSpPr>
          <p:cNvPr id="21" name="文本框 12">
            <a:extLst>
              <a:ext uri="{FF2B5EF4-FFF2-40B4-BE49-F238E27FC236}">
                <a16:creationId xmlns="" xmlns:a14="http://schemas.microsoft.com/office/drawing/2010/main" xmlns:p14="http://schemas.microsoft.com/office/powerpoint/2010/main" xmlns:a16="http://schemas.microsoft.com/office/drawing/2014/main" id="{0BD7B54E-A3D5-42DA-BAE9-C539482B2598}"/>
              </a:ext>
            </a:extLst>
          </p:cNvPr>
          <p:cNvSpPr txBox="1"/>
          <p:nvPr/>
        </p:nvSpPr>
        <p:spPr>
          <a:xfrm>
            <a:off x="8418586" y="2216566"/>
            <a:ext cx="1838470" cy="461665"/>
          </a:xfrm>
          <a:prstGeom prst="rect">
            <a:avLst/>
          </a:prstGeom>
          <a:noFill/>
        </p:spPr>
        <p:txBody>
          <a:bodyPr wrap="square" rtlCol="0">
            <a:spAutoFit/>
          </a:bodyPr>
          <a:lstStyle/>
          <a:p>
            <a:pPr algn="ctr" defTabSz="914400"/>
            <a:r>
              <a:rPr lang="zh-CN" altLang="en-US" sz="2400" spc="800" dirty="0">
                <a:solidFill>
                  <a:prstClr val="black">
                    <a:lumMod val="65000"/>
                    <a:lumOff val="35000"/>
                  </a:prstClr>
                </a:solidFill>
                <a:latin typeface="字魂36号-正文宋楷" panose="00000500000000000000" pitchFamily="2" charset="-122"/>
                <a:ea typeface="字魂36号-正文宋楷" panose="00000500000000000000" pitchFamily="2" charset="-122"/>
              </a:rPr>
              <a:t>添加</a:t>
            </a:r>
            <a:r>
              <a:rPr lang="zh-CN" altLang="en-US" sz="2400" spc="800" dirty="0">
                <a:solidFill>
                  <a:srgbClr val="D60000"/>
                </a:solidFill>
                <a:latin typeface="字魂36号-正文宋楷" panose="00000500000000000000" pitchFamily="2" charset="-122"/>
                <a:ea typeface="字魂36号-正文宋楷" panose="00000500000000000000" pitchFamily="2" charset="-122"/>
              </a:rPr>
              <a:t>标题</a:t>
            </a:r>
          </a:p>
        </p:txBody>
      </p:sp>
      <p:sp>
        <p:nvSpPr>
          <p:cNvPr id="22" name="文本框 13">
            <a:extLst>
              <a:ext uri="{FF2B5EF4-FFF2-40B4-BE49-F238E27FC236}">
                <a16:creationId xmlns="" xmlns:a14="http://schemas.microsoft.com/office/drawing/2010/main" xmlns:p14="http://schemas.microsoft.com/office/powerpoint/2010/main" xmlns:a16="http://schemas.microsoft.com/office/drawing/2014/main" id="{78FEC19D-C280-4514-8390-A73BA9F26EC5}"/>
              </a:ext>
            </a:extLst>
          </p:cNvPr>
          <p:cNvSpPr txBox="1"/>
          <p:nvPr/>
        </p:nvSpPr>
        <p:spPr>
          <a:xfrm>
            <a:off x="2896251" y="2895963"/>
            <a:ext cx="877163" cy="2197024"/>
          </a:xfrm>
          <a:prstGeom prst="rect">
            <a:avLst/>
          </a:prstGeom>
          <a:noFill/>
        </p:spPr>
        <p:txBody>
          <a:bodyPr vert="eaVert" wrap="square" rtlCol="0">
            <a:spAutoFit/>
          </a:bodyPr>
          <a:lstStyle/>
          <a:p>
            <a:pPr defTabSz="914400">
              <a:lnSpc>
                <a:spcPts val="1800"/>
              </a:lnSpc>
            </a:pPr>
            <a:r>
              <a:rPr lang="zh-CN" altLang="en-US" sz="1400" spc="200" dirty="0">
                <a:solidFill>
                  <a:prstClr val="black">
                    <a:lumMod val="65000"/>
                    <a:lumOff val="35000"/>
                  </a:prstClr>
                </a:solidFill>
                <a:latin typeface="三极极黑简体" panose="00000505000000000000" pitchFamily="2" charset="-122"/>
                <a:ea typeface="三极极黑简体" panose="00000505000000000000" pitchFamily="2" charset="-122"/>
              </a:rPr>
              <a:t>单击此处添加标题内容，内容要与标题相符，并且需要注意字体</a:t>
            </a:r>
            <a:r>
              <a:rPr lang="en-US" altLang="zh-CN" sz="1400" spc="200" dirty="0">
                <a:solidFill>
                  <a:prstClr val="black">
                    <a:lumMod val="65000"/>
                    <a:lumOff val="35000"/>
                  </a:prstClr>
                </a:solidFill>
                <a:latin typeface="三极极黑简体" panose="00000505000000000000" pitchFamily="2" charset="-122"/>
                <a:ea typeface="三极极黑简体" panose="00000505000000000000" pitchFamily="2" charset="-122"/>
              </a:rPr>
              <a:t>.</a:t>
            </a:r>
            <a:endParaRPr lang="zh-CN" altLang="en-US" sz="1400" spc="200" dirty="0">
              <a:solidFill>
                <a:prstClr val="black">
                  <a:lumMod val="65000"/>
                  <a:lumOff val="35000"/>
                </a:prstClr>
              </a:solidFill>
              <a:latin typeface="三极极黑简体" panose="00000505000000000000" pitchFamily="2" charset="-122"/>
              <a:ea typeface="三极极黑简体" panose="00000505000000000000" pitchFamily="2" charset="-122"/>
            </a:endParaRPr>
          </a:p>
        </p:txBody>
      </p:sp>
      <p:sp>
        <p:nvSpPr>
          <p:cNvPr id="23" name="文本框 14">
            <a:extLst>
              <a:ext uri="{FF2B5EF4-FFF2-40B4-BE49-F238E27FC236}">
                <a16:creationId xmlns="" xmlns:a14="http://schemas.microsoft.com/office/drawing/2010/main" xmlns:p14="http://schemas.microsoft.com/office/powerpoint/2010/main" xmlns:a16="http://schemas.microsoft.com/office/drawing/2014/main" id="{2217FE25-099D-4A7C-BAEC-5D11C27087AD}"/>
              </a:ext>
            </a:extLst>
          </p:cNvPr>
          <p:cNvSpPr txBox="1"/>
          <p:nvPr/>
        </p:nvSpPr>
        <p:spPr>
          <a:xfrm>
            <a:off x="1788643" y="2895963"/>
            <a:ext cx="877163" cy="2197024"/>
          </a:xfrm>
          <a:prstGeom prst="rect">
            <a:avLst/>
          </a:prstGeom>
          <a:noFill/>
        </p:spPr>
        <p:txBody>
          <a:bodyPr vert="eaVert" wrap="square" rtlCol="0">
            <a:spAutoFit/>
          </a:bodyPr>
          <a:lstStyle/>
          <a:p>
            <a:pPr defTabSz="914400">
              <a:lnSpc>
                <a:spcPts val="1800"/>
              </a:lnSpc>
            </a:pPr>
            <a:r>
              <a:rPr lang="zh-CN" altLang="en-US" sz="1400" spc="200" dirty="0">
                <a:solidFill>
                  <a:prstClr val="black">
                    <a:lumMod val="65000"/>
                    <a:lumOff val="35000"/>
                  </a:prstClr>
                </a:solidFill>
                <a:latin typeface="三极极黑简体" panose="00000505000000000000" pitchFamily="2" charset="-122"/>
                <a:ea typeface="三极极黑简体" panose="00000505000000000000" pitchFamily="2" charset="-122"/>
              </a:rPr>
              <a:t>单击此处添加标题内容，内容要与标题相符，并且需要注意字体</a:t>
            </a:r>
            <a:r>
              <a:rPr lang="en-US" altLang="zh-CN" sz="1400" spc="200" dirty="0">
                <a:solidFill>
                  <a:prstClr val="black">
                    <a:lumMod val="65000"/>
                    <a:lumOff val="35000"/>
                  </a:prstClr>
                </a:solidFill>
                <a:latin typeface="三极极黑简体" panose="00000505000000000000" pitchFamily="2" charset="-122"/>
                <a:ea typeface="三极极黑简体" panose="00000505000000000000" pitchFamily="2" charset="-122"/>
              </a:rPr>
              <a:t>.</a:t>
            </a:r>
            <a:endParaRPr lang="zh-CN" altLang="en-US" sz="1400" spc="200" dirty="0">
              <a:solidFill>
                <a:prstClr val="black">
                  <a:lumMod val="65000"/>
                  <a:lumOff val="35000"/>
                </a:prstClr>
              </a:solidFill>
              <a:latin typeface="三极极黑简体" panose="00000505000000000000" pitchFamily="2" charset="-122"/>
              <a:ea typeface="三极极黑简体" panose="00000505000000000000" pitchFamily="2" charset="-122"/>
            </a:endParaRPr>
          </a:p>
        </p:txBody>
      </p:sp>
      <p:sp>
        <p:nvSpPr>
          <p:cNvPr id="24" name="文本框 15">
            <a:extLst>
              <a:ext uri="{FF2B5EF4-FFF2-40B4-BE49-F238E27FC236}">
                <a16:creationId xmlns="" xmlns:a14="http://schemas.microsoft.com/office/drawing/2010/main" xmlns:p14="http://schemas.microsoft.com/office/powerpoint/2010/main" xmlns:a16="http://schemas.microsoft.com/office/drawing/2014/main" id="{2B43C53F-1199-4EB6-931A-07BCCE57C1A3}"/>
              </a:ext>
            </a:extLst>
          </p:cNvPr>
          <p:cNvSpPr txBox="1"/>
          <p:nvPr/>
        </p:nvSpPr>
        <p:spPr>
          <a:xfrm>
            <a:off x="9526194" y="2895963"/>
            <a:ext cx="877163" cy="2197024"/>
          </a:xfrm>
          <a:prstGeom prst="rect">
            <a:avLst/>
          </a:prstGeom>
          <a:noFill/>
        </p:spPr>
        <p:txBody>
          <a:bodyPr vert="eaVert" wrap="square" rtlCol="0">
            <a:spAutoFit/>
          </a:bodyPr>
          <a:lstStyle/>
          <a:p>
            <a:pPr defTabSz="914400">
              <a:lnSpc>
                <a:spcPts val="1800"/>
              </a:lnSpc>
            </a:pPr>
            <a:r>
              <a:rPr lang="zh-CN" altLang="en-US" sz="1400" spc="200" dirty="0">
                <a:solidFill>
                  <a:prstClr val="black">
                    <a:lumMod val="65000"/>
                    <a:lumOff val="35000"/>
                  </a:prstClr>
                </a:solidFill>
                <a:latin typeface="三极极黑简体" panose="00000505000000000000" pitchFamily="2" charset="-122"/>
                <a:ea typeface="三极极黑简体" panose="00000505000000000000" pitchFamily="2" charset="-122"/>
              </a:rPr>
              <a:t>单击此处添加标题内容，内容要与标题相符，并且需要注意字体</a:t>
            </a:r>
            <a:r>
              <a:rPr lang="en-US" altLang="zh-CN" sz="1400" spc="200" dirty="0">
                <a:solidFill>
                  <a:prstClr val="black">
                    <a:lumMod val="65000"/>
                    <a:lumOff val="35000"/>
                  </a:prstClr>
                </a:solidFill>
                <a:latin typeface="三极极黑简体" panose="00000505000000000000" pitchFamily="2" charset="-122"/>
                <a:ea typeface="三极极黑简体" panose="00000505000000000000" pitchFamily="2" charset="-122"/>
              </a:rPr>
              <a:t>.</a:t>
            </a:r>
            <a:endParaRPr lang="zh-CN" altLang="en-US" sz="1400" spc="200" dirty="0">
              <a:solidFill>
                <a:prstClr val="black">
                  <a:lumMod val="65000"/>
                  <a:lumOff val="35000"/>
                </a:prstClr>
              </a:solidFill>
              <a:latin typeface="三极极黑简体" panose="00000505000000000000" pitchFamily="2" charset="-122"/>
              <a:ea typeface="三极极黑简体" panose="00000505000000000000" pitchFamily="2" charset="-122"/>
            </a:endParaRPr>
          </a:p>
        </p:txBody>
      </p:sp>
      <p:sp>
        <p:nvSpPr>
          <p:cNvPr id="25" name="文本框 16">
            <a:extLst>
              <a:ext uri="{FF2B5EF4-FFF2-40B4-BE49-F238E27FC236}">
                <a16:creationId xmlns="" xmlns:a14="http://schemas.microsoft.com/office/drawing/2010/main" xmlns:p14="http://schemas.microsoft.com/office/powerpoint/2010/main" xmlns:a16="http://schemas.microsoft.com/office/drawing/2014/main" id="{1BEB9BD1-1E7D-4310-9060-5282AC984B7C}"/>
              </a:ext>
            </a:extLst>
          </p:cNvPr>
          <p:cNvSpPr txBox="1"/>
          <p:nvPr/>
        </p:nvSpPr>
        <p:spPr>
          <a:xfrm>
            <a:off x="8418586" y="2895963"/>
            <a:ext cx="877163" cy="2197024"/>
          </a:xfrm>
          <a:prstGeom prst="rect">
            <a:avLst/>
          </a:prstGeom>
          <a:noFill/>
        </p:spPr>
        <p:txBody>
          <a:bodyPr vert="eaVert" wrap="square" rtlCol="0">
            <a:spAutoFit/>
          </a:bodyPr>
          <a:lstStyle/>
          <a:p>
            <a:pPr defTabSz="914400">
              <a:lnSpc>
                <a:spcPts val="1800"/>
              </a:lnSpc>
            </a:pPr>
            <a:r>
              <a:rPr lang="zh-CN" altLang="en-US" sz="1400" spc="200" dirty="0">
                <a:solidFill>
                  <a:prstClr val="black">
                    <a:lumMod val="65000"/>
                    <a:lumOff val="35000"/>
                  </a:prstClr>
                </a:solidFill>
                <a:latin typeface="三极极黑简体" panose="00000505000000000000" pitchFamily="2" charset="-122"/>
                <a:ea typeface="三极极黑简体" panose="00000505000000000000" pitchFamily="2" charset="-122"/>
              </a:rPr>
              <a:t>单击此处添加标题内容，内容要与标题相符，并且需要注意字体</a:t>
            </a:r>
            <a:r>
              <a:rPr lang="en-US" altLang="zh-CN" sz="1400" spc="200" dirty="0">
                <a:solidFill>
                  <a:prstClr val="black">
                    <a:lumMod val="65000"/>
                    <a:lumOff val="35000"/>
                  </a:prstClr>
                </a:solidFill>
                <a:latin typeface="三极极黑简体" panose="00000505000000000000" pitchFamily="2" charset="-122"/>
                <a:ea typeface="三极极黑简体" panose="00000505000000000000" pitchFamily="2" charset="-122"/>
              </a:rPr>
              <a:t>.</a:t>
            </a:r>
            <a:endParaRPr lang="zh-CN" altLang="en-US" sz="1400" spc="200" dirty="0">
              <a:solidFill>
                <a:prstClr val="black">
                  <a:lumMod val="65000"/>
                  <a:lumOff val="35000"/>
                </a:prstClr>
              </a:solidFill>
              <a:latin typeface="三极极黑简体" panose="00000505000000000000" pitchFamily="2" charset="-122"/>
              <a:ea typeface="三极极黑简体" panose="00000505000000000000" pitchFamily="2" charset="-122"/>
            </a:endParaRPr>
          </a:p>
        </p:txBody>
      </p:sp>
    </p:spTree>
    <p:extLst>
      <p:ext uri="{BB962C8B-B14F-4D97-AF65-F5344CB8AC3E}">
        <p14:creationId xmlns:p14="http://schemas.microsoft.com/office/powerpoint/2010/main" xmlns="" val="34848167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ppt_w</p:attrName>
                                        </p:attrNameLst>
                                      </p:cBhvr>
                                      <p:tavLst>
                                        <p:tav tm="0">
                                          <p:val>
                                            <p:fltVal val="0"/>
                                          </p:val>
                                        </p:tav>
                                        <p:tav tm="100000">
                                          <p:val>
                                            <p:strVal val="#ppt_w"/>
                                          </p:val>
                                        </p:tav>
                                      </p:tavLst>
                                    </p:anim>
                                    <p:anim calcmode="lin" valueType="num">
                                      <p:cBhvr>
                                        <p:cTn id="8" dur="500" fill="hold"/>
                                        <p:tgtEl>
                                          <p:spTgt spid="16"/>
                                        </p:tgtEl>
                                        <p:attrNameLst>
                                          <p:attrName>ppt_h</p:attrName>
                                        </p:attrNameLst>
                                      </p:cBhvr>
                                      <p:tavLst>
                                        <p:tav tm="0">
                                          <p:val>
                                            <p:fltVal val="0"/>
                                          </p:val>
                                        </p:tav>
                                        <p:tav tm="100000">
                                          <p:val>
                                            <p:strVal val="#ppt_h"/>
                                          </p:val>
                                        </p:tav>
                                      </p:tavLst>
                                    </p:anim>
                                    <p:animEffect transition="in" filter="fade">
                                      <p:cBhvr>
                                        <p:cTn id="9" dur="500"/>
                                        <p:tgtEl>
                                          <p:spTgt spid="16"/>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nodeType="clickEffect">
                                  <p:stCondLst>
                                    <p:cond delay="0"/>
                                  </p:stCondLst>
                                  <p:childTnLst>
                                    <p:set>
                                      <p:cBhvr>
                                        <p:cTn id="13" dur="1" fill="hold">
                                          <p:stCondLst>
                                            <p:cond delay="0"/>
                                          </p:stCondLst>
                                        </p:cTn>
                                        <p:tgtEl>
                                          <p:spTgt spid="17"/>
                                        </p:tgtEl>
                                        <p:attrNameLst>
                                          <p:attrName>style.visibility</p:attrName>
                                        </p:attrNameLst>
                                      </p:cBhvr>
                                      <p:to>
                                        <p:strVal val="visible"/>
                                      </p:to>
                                    </p:set>
                                    <p:animEffect transition="in" filter="wipe(down)">
                                      <p:cBhvr>
                                        <p:cTn id="14" dur="500"/>
                                        <p:tgtEl>
                                          <p:spTgt spid="17"/>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37" fill="hold" grpId="0" nodeType="click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barn(outVertical)">
                                      <p:cBhvr>
                                        <p:cTn id="19" dur="500"/>
                                        <p:tgtEl>
                                          <p:spTgt spid="20"/>
                                        </p:tgtEl>
                                      </p:cBhvr>
                                    </p:animEffect>
                                  </p:childTnLst>
                                </p:cTn>
                              </p:par>
                              <p:par>
                                <p:cTn id="20" presetID="16" presetClass="entr" presetSubtype="37" fill="hold" grpId="0" nodeType="withEffect">
                                  <p:stCondLst>
                                    <p:cond delay="0"/>
                                  </p:stCondLst>
                                  <p:childTnLst>
                                    <p:set>
                                      <p:cBhvr>
                                        <p:cTn id="21" dur="1" fill="hold">
                                          <p:stCondLst>
                                            <p:cond delay="0"/>
                                          </p:stCondLst>
                                        </p:cTn>
                                        <p:tgtEl>
                                          <p:spTgt spid="21"/>
                                        </p:tgtEl>
                                        <p:attrNameLst>
                                          <p:attrName>style.visibility</p:attrName>
                                        </p:attrNameLst>
                                      </p:cBhvr>
                                      <p:to>
                                        <p:strVal val="visible"/>
                                      </p:to>
                                    </p:set>
                                    <p:animEffect transition="in" filter="barn(outVertical)">
                                      <p:cBhvr>
                                        <p:cTn id="22" dur="500"/>
                                        <p:tgtEl>
                                          <p:spTgt spid="21"/>
                                        </p:tgtEl>
                                      </p:cBhvr>
                                    </p:animEffect>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25"/>
                                        </p:tgtEl>
                                        <p:attrNameLst>
                                          <p:attrName>style.visibility</p:attrName>
                                        </p:attrNameLst>
                                      </p:cBhvr>
                                      <p:to>
                                        <p:strVal val="visible"/>
                                      </p:to>
                                    </p:set>
                                    <p:anim calcmode="lin" valueType="num">
                                      <p:cBhvr additive="base">
                                        <p:cTn id="27" dur="500" fill="hold"/>
                                        <p:tgtEl>
                                          <p:spTgt spid="25"/>
                                        </p:tgtEl>
                                        <p:attrNameLst>
                                          <p:attrName>ppt_x</p:attrName>
                                        </p:attrNameLst>
                                      </p:cBhvr>
                                      <p:tavLst>
                                        <p:tav tm="0">
                                          <p:val>
                                            <p:strVal val="#ppt_x"/>
                                          </p:val>
                                        </p:tav>
                                        <p:tav tm="100000">
                                          <p:val>
                                            <p:strVal val="#ppt_x"/>
                                          </p:val>
                                        </p:tav>
                                      </p:tavLst>
                                    </p:anim>
                                    <p:anim calcmode="lin" valueType="num">
                                      <p:cBhvr additive="base">
                                        <p:cTn id="28" dur="500" fill="hold"/>
                                        <p:tgtEl>
                                          <p:spTgt spid="25"/>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24"/>
                                        </p:tgtEl>
                                        <p:attrNameLst>
                                          <p:attrName>style.visibility</p:attrName>
                                        </p:attrNameLst>
                                      </p:cBhvr>
                                      <p:to>
                                        <p:strVal val="visible"/>
                                      </p:to>
                                    </p:set>
                                    <p:anim calcmode="lin" valueType="num">
                                      <p:cBhvr additive="base">
                                        <p:cTn id="31" dur="500" fill="hold"/>
                                        <p:tgtEl>
                                          <p:spTgt spid="24"/>
                                        </p:tgtEl>
                                        <p:attrNameLst>
                                          <p:attrName>ppt_x</p:attrName>
                                        </p:attrNameLst>
                                      </p:cBhvr>
                                      <p:tavLst>
                                        <p:tav tm="0">
                                          <p:val>
                                            <p:strVal val="#ppt_x"/>
                                          </p:val>
                                        </p:tav>
                                        <p:tav tm="100000">
                                          <p:val>
                                            <p:strVal val="#ppt_x"/>
                                          </p:val>
                                        </p:tav>
                                      </p:tavLst>
                                    </p:anim>
                                    <p:anim calcmode="lin" valueType="num">
                                      <p:cBhvr additive="base">
                                        <p:cTn id="32" dur="500" fill="hold"/>
                                        <p:tgtEl>
                                          <p:spTgt spid="24"/>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22"/>
                                        </p:tgtEl>
                                        <p:attrNameLst>
                                          <p:attrName>style.visibility</p:attrName>
                                        </p:attrNameLst>
                                      </p:cBhvr>
                                      <p:to>
                                        <p:strVal val="visible"/>
                                      </p:to>
                                    </p:set>
                                    <p:anim calcmode="lin" valueType="num">
                                      <p:cBhvr additive="base">
                                        <p:cTn id="35" dur="500" fill="hold"/>
                                        <p:tgtEl>
                                          <p:spTgt spid="22"/>
                                        </p:tgtEl>
                                        <p:attrNameLst>
                                          <p:attrName>ppt_x</p:attrName>
                                        </p:attrNameLst>
                                      </p:cBhvr>
                                      <p:tavLst>
                                        <p:tav tm="0">
                                          <p:val>
                                            <p:strVal val="#ppt_x"/>
                                          </p:val>
                                        </p:tav>
                                        <p:tav tm="100000">
                                          <p:val>
                                            <p:strVal val="#ppt_x"/>
                                          </p:val>
                                        </p:tav>
                                      </p:tavLst>
                                    </p:anim>
                                    <p:anim calcmode="lin" valueType="num">
                                      <p:cBhvr additive="base">
                                        <p:cTn id="36" dur="500" fill="hold"/>
                                        <p:tgtEl>
                                          <p:spTgt spid="22"/>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23"/>
                                        </p:tgtEl>
                                        <p:attrNameLst>
                                          <p:attrName>style.visibility</p:attrName>
                                        </p:attrNameLst>
                                      </p:cBhvr>
                                      <p:to>
                                        <p:strVal val="visible"/>
                                      </p:to>
                                    </p:set>
                                    <p:anim calcmode="lin" valueType="num">
                                      <p:cBhvr additive="base">
                                        <p:cTn id="39" dur="500" fill="hold"/>
                                        <p:tgtEl>
                                          <p:spTgt spid="23"/>
                                        </p:tgtEl>
                                        <p:attrNameLst>
                                          <p:attrName>ppt_x</p:attrName>
                                        </p:attrNameLst>
                                      </p:cBhvr>
                                      <p:tavLst>
                                        <p:tav tm="0">
                                          <p:val>
                                            <p:strVal val="#ppt_x"/>
                                          </p:val>
                                        </p:tav>
                                        <p:tav tm="100000">
                                          <p:val>
                                            <p:strVal val="#ppt_x"/>
                                          </p:val>
                                        </p:tav>
                                      </p:tavLst>
                                    </p:anim>
                                    <p:anim calcmode="lin" valueType="num">
                                      <p:cBhvr additive="base">
                                        <p:cTn id="40"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P spid="22" grpId="0"/>
      <p:bldP spid="23" grpId="0"/>
      <p:bldP spid="24" grpId="0"/>
      <p:bldP spid="2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13">
            <a:extLst>
              <a:ext uri="{FF2B5EF4-FFF2-40B4-BE49-F238E27FC236}">
                <a16:creationId xmlns="" xmlns:a14="http://schemas.microsoft.com/office/drawing/2010/main" xmlns:p14="http://schemas.microsoft.com/office/powerpoint/2010/main" xmlns:a16="http://schemas.microsoft.com/office/drawing/2014/main" id="{254463F7-558F-4256-80F0-3F30C0CDB228}"/>
              </a:ext>
            </a:extLst>
          </p:cNvPr>
          <p:cNvSpPr/>
          <p:nvPr/>
        </p:nvSpPr>
        <p:spPr>
          <a:xfrm>
            <a:off x="1251386" y="1057275"/>
            <a:ext cx="9689229" cy="4743450"/>
          </a:xfrm>
          <a:prstGeom prst="rect">
            <a:avLst/>
          </a:prstGeom>
          <a:solidFill>
            <a:sysClr val="window" lastClr="FFFFFF"/>
          </a:solidFill>
          <a:ln w="12700" cap="flat" cmpd="sng" algn="ctr">
            <a:noFill/>
            <a:prstDash val="solid"/>
            <a:miter lim="800000"/>
          </a:ln>
          <a:effectLst>
            <a:outerShdw blurRad="63500" sx="101000" sy="101000" algn="c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smtClean="0">
              <a:ln>
                <a:noFill/>
              </a:ln>
              <a:solidFill>
                <a:prstClr val="white"/>
              </a:solidFill>
              <a:effectLst/>
              <a:uLnTx/>
              <a:uFillTx/>
              <a:latin typeface="Calibri"/>
              <a:ea typeface="微软雅黑"/>
              <a:cs typeface="+mn-cs"/>
            </a:endParaRPr>
          </a:p>
        </p:txBody>
      </p:sp>
      <p:pic>
        <p:nvPicPr>
          <p:cNvPr id="15" name="图片 14">
            <a:extLst>
              <a:ext uri="{FF2B5EF4-FFF2-40B4-BE49-F238E27FC236}">
                <a16:creationId xmlns="" xmlns:a14="http://schemas.microsoft.com/office/drawing/2010/main" xmlns:p14="http://schemas.microsoft.com/office/powerpoint/2010/main" xmlns:a16="http://schemas.microsoft.com/office/drawing/2014/main" id="{7D11711E-F959-47AF-A71E-74457EC7A636}"/>
              </a:ext>
            </a:extLst>
          </p:cNvPr>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1714500" y="1638300"/>
            <a:ext cx="4991100" cy="3327400"/>
          </a:xfrm>
          <a:prstGeom prst="rect">
            <a:avLst/>
          </a:prstGeom>
        </p:spPr>
      </p:pic>
      <p:sp>
        <p:nvSpPr>
          <p:cNvPr id="16" name="文本框 8">
            <a:extLst>
              <a:ext uri="{FF2B5EF4-FFF2-40B4-BE49-F238E27FC236}">
                <a16:creationId xmlns="" xmlns:a14="http://schemas.microsoft.com/office/drawing/2010/main" xmlns:p14="http://schemas.microsoft.com/office/powerpoint/2010/main" xmlns:a16="http://schemas.microsoft.com/office/drawing/2014/main" id="{BC57CCFF-1983-4E13-B987-707F42FFD463}"/>
              </a:ext>
            </a:extLst>
          </p:cNvPr>
          <p:cNvSpPr txBox="1"/>
          <p:nvPr/>
        </p:nvSpPr>
        <p:spPr>
          <a:xfrm>
            <a:off x="1612900" y="5003800"/>
            <a:ext cx="5194300" cy="307777"/>
          </a:xfrm>
          <a:prstGeom prst="rect">
            <a:avLst/>
          </a:prstGeom>
          <a:noFill/>
        </p:spPr>
        <p:txBody>
          <a:bodyPr wrap="square" rtlCol="0">
            <a:spAutoFit/>
          </a:bodyPr>
          <a:lstStyle/>
          <a:p>
            <a:pPr algn="ctr" defTabSz="914400"/>
            <a:r>
              <a:rPr lang="zh-CN" altLang="en-US" sz="1400" spc="600" dirty="0">
                <a:solidFill>
                  <a:prstClr val="black">
                    <a:lumMod val="85000"/>
                    <a:lumOff val="15000"/>
                  </a:prstClr>
                </a:solidFill>
                <a:latin typeface="三极极黑简体" panose="00000505000000000000" pitchFamily="2" charset="-122"/>
                <a:ea typeface="三极极黑简体" panose="00000505000000000000" pitchFamily="2" charset="-122"/>
              </a:rPr>
              <a:t>单击此处添加标题内容内容要与标题字体</a:t>
            </a:r>
            <a:endParaRPr lang="zh-CN" altLang="en-US" sz="1800" spc="600" dirty="0">
              <a:solidFill>
                <a:prstClr val="black"/>
              </a:solidFill>
              <a:latin typeface="三极极黑简体" panose="00000505000000000000" pitchFamily="2" charset="-122"/>
              <a:ea typeface="三极极黑简体" panose="00000505000000000000" pitchFamily="2" charset="-122"/>
            </a:endParaRPr>
          </a:p>
        </p:txBody>
      </p:sp>
      <p:grpSp>
        <p:nvGrpSpPr>
          <p:cNvPr id="17" name="组合 16">
            <a:extLst>
              <a:ext uri="{FF2B5EF4-FFF2-40B4-BE49-F238E27FC236}">
                <a16:creationId xmlns="" xmlns:a14="http://schemas.microsoft.com/office/drawing/2010/main" xmlns:p14="http://schemas.microsoft.com/office/powerpoint/2010/main" xmlns:a16="http://schemas.microsoft.com/office/drawing/2014/main" id="{7042A34C-7C5E-448B-BA9D-F642EB1F60F3}"/>
              </a:ext>
            </a:extLst>
          </p:cNvPr>
          <p:cNvGrpSpPr/>
          <p:nvPr/>
        </p:nvGrpSpPr>
        <p:grpSpPr>
          <a:xfrm>
            <a:off x="7738230" y="1733372"/>
            <a:ext cx="2240036" cy="744103"/>
            <a:chOff x="5090282" y="4949205"/>
            <a:chExt cx="2240036" cy="744103"/>
          </a:xfrm>
        </p:grpSpPr>
        <p:sp>
          <p:nvSpPr>
            <p:cNvPr id="18" name="文本框 10">
              <a:extLst>
                <a:ext uri="{FF2B5EF4-FFF2-40B4-BE49-F238E27FC236}">
                  <a16:creationId xmlns="" xmlns:a14="http://schemas.microsoft.com/office/drawing/2010/main" xmlns:p14="http://schemas.microsoft.com/office/powerpoint/2010/main" xmlns:a16="http://schemas.microsoft.com/office/drawing/2014/main" id="{8BA0DDCD-3CDB-4952-9A4F-F4DB56B87228}"/>
                </a:ext>
              </a:extLst>
            </p:cNvPr>
            <p:cNvSpPr txBox="1"/>
            <p:nvPr/>
          </p:nvSpPr>
          <p:spPr>
            <a:xfrm>
              <a:off x="5090282" y="4949205"/>
              <a:ext cx="2240036" cy="584775"/>
            </a:xfrm>
            <a:prstGeom prst="rect">
              <a:avLst/>
            </a:prstGeom>
            <a:noFill/>
          </p:spPr>
          <p:txBody>
            <a:bodyPr wrap="square" rtlCol="0">
              <a:spAutoFit/>
            </a:bodyPr>
            <a:lstStyle/>
            <a:p>
              <a:pPr algn="ctr" defTabSz="914400"/>
              <a:r>
                <a:rPr lang="zh-CN" altLang="en-US" sz="3200" spc="800" dirty="0">
                  <a:solidFill>
                    <a:prstClr val="black">
                      <a:lumMod val="65000"/>
                      <a:lumOff val="35000"/>
                    </a:prstClr>
                  </a:solidFill>
                  <a:latin typeface="字魂36号-正文宋楷" panose="00000500000000000000" pitchFamily="2" charset="-122"/>
                  <a:ea typeface="字魂36号-正文宋楷" panose="00000500000000000000" pitchFamily="2" charset="-122"/>
                </a:rPr>
                <a:t>添加</a:t>
              </a:r>
              <a:r>
                <a:rPr lang="zh-CN" altLang="en-US" sz="3200" spc="800" dirty="0">
                  <a:solidFill>
                    <a:srgbClr val="D60000"/>
                  </a:solidFill>
                  <a:latin typeface="字魂36号-正文宋楷" panose="00000500000000000000" pitchFamily="2" charset="-122"/>
                  <a:ea typeface="字魂36号-正文宋楷" panose="00000500000000000000" pitchFamily="2" charset="-122"/>
                </a:rPr>
                <a:t>标题</a:t>
              </a:r>
            </a:p>
          </p:txBody>
        </p:sp>
        <p:sp>
          <p:nvSpPr>
            <p:cNvPr id="19" name="文本框 11">
              <a:extLst>
                <a:ext uri="{FF2B5EF4-FFF2-40B4-BE49-F238E27FC236}">
                  <a16:creationId xmlns="" xmlns:a14="http://schemas.microsoft.com/office/drawing/2010/main" xmlns:p14="http://schemas.microsoft.com/office/powerpoint/2010/main" xmlns:a16="http://schemas.microsoft.com/office/drawing/2014/main" id="{20C11210-ADB4-49C7-92D4-DC6CF95E8DE1}"/>
                </a:ext>
              </a:extLst>
            </p:cNvPr>
            <p:cNvSpPr txBox="1"/>
            <p:nvPr/>
          </p:nvSpPr>
          <p:spPr>
            <a:xfrm>
              <a:off x="5238750" y="5385531"/>
              <a:ext cx="1866900" cy="307777"/>
            </a:xfrm>
            <a:prstGeom prst="rect">
              <a:avLst/>
            </a:prstGeom>
            <a:noFill/>
          </p:spPr>
          <p:txBody>
            <a:bodyPr wrap="square" rtlCol="0">
              <a:spAutoFit/>
            </a:bodyPr>
            <a:lstStyle/>
            <a:p>
              <a:pPr algn="ctr" defTabSz="914400"/>
              <a:r>
                <a:rPr lang="en-US" altLang="zh-CN" sz="1400" spc="500" dirty="0">
                  <a:solidFill>
                    <a:prstClr val="black">
                      <a:lumMod val="65000"/>
                      <a:lumOff val="35000"/>
                    </a:prstClr>
                  </a:solidFill>
                  <a:latin typeface="字魂36号-正文宋楷" panose="00000500000000000000" pitchFamily="2" charset="-122"/>
                  <a:ea typeface="字魂36号-正文宋楷" panose="00000500000000000000" pitchFamily="2" charset="-122"/>
                </a:rPr>
                <a:t>ADD TITLE</a:t>
              </a:r>
              <a:endParaRPr lang="zh-CN" altLang="en-US" sz="1400" spc="500" dirty="0">
                <a:solidFill>
                  <a:prstClr val="black">
                    <a:lumMod val="65000"/>
                    <a:lumOff val="35000"/>
                  </a:prstClr>
                </a:solidFill>
                <a:latin typeface="字魂36号-正文宋楷" panose="00000500000000000000" pitchFamily="2" charset="-122"/>
                <a:ea typeface="字魂36号-正文宋楷" panose="00000500000000000000" pitchFamily="2" charset="-122"/>
              </a:endParaRPr>
            </a:p>
          </p:txBody>
        </p:sp>
      </p:grpSp>
      <p:pic>
        <p:nvPicPr>
          <p:cNvPr id="20" name="图片 19">
            <a:extLst>
              <a:ext uri="{FF2B5EF4-FFF2-40B4-BE49-F238E27FC236}">
                <a16:creationId xmlns="" xmlns:a14="http://schemas.microsoft.com/office/drawing/2010/main" xmlns:p14="http://schemas.microsoft.com/office/powerpoint/2010/main" xmlns:a16="http://schemas.microsoft.com/office/drawing/2014/main" id="{44C77085-5271-4E8A-895F-57405F303230}"/>
              </a:ext>
            </a:extLst>
          </p:cNvPr>
          <p:cNvPicPr>
            <a:picLocks noChangeAspect="1"/>
          </p:cNvPicPr>
          <p:nvPr/>
        </p:nvPicPr>
        <p:blipFill rotWithShape="1">
          <a:blip r:embed="rId4" cstate="print">
            <a:extLst>
              <a:ext uri="{28A0092B-C50C-407E-A947-70E740481C1C}">
                <a14:useLocalDpi xmlns:a14="http://schemas.microsoft.com/office/drawing/2010/main" xmlns="" val="0"/>
              </a:ext>
            </a:extLst>
          </a:blip>
          <a:srcRect l="8889" t="37639" r="53535" b="30139"/>
          <a:stretch/>
        </p:blipFill>
        <p:spPr>
          <a:xfrm>
            <a:off x="6945704" y="1336227"/>
            <a:ext cx="694102" cy="432881"/>
          </a:xfrm>
          <a:prstGeom prst="rect">
            <a:avLst/>
          </a:prstGeom>
        </p:spPr>
      </p:pic>
      <p:sp>
        <p:nvSpPr>
          <p:cNvPr id="21" name="文本框 13">
            <a:extLst>
              <a:ext uri="{FF2B5EF4-FFF2-40B4-BE49-F238E27FC236}">
                <a16:creationId xmlns="" xmlns:a14="http://schemas.microsoft.com/office/drawing/2010/main" xmlns:p14="http://schemas.microsoft.com/office/powerpoint/2010/main" xmlns:a16="http://schemas.microsoft.com/office/drawing/2014/main" id="{ABD5691B-17AD-4DA7-8395-9F007ADC79D9}"/>
              </a:ext>
            </a:extLst>
          </p:cNvPr>
          <p:cNvSpPr txBox="1"/>
          <p:nvPr/>
        </p:nvSpPr>
        <p:spPr>
          <a:xfrm>
            <a:off x="7108605" y="2727311"/>
            <a:ext cx="3499286" cy="738664"/>
          </a:xfrm>
          <a:prstGeom prst="rect">
            <a:avLst/>
          </a:prstGeom>
          <a:noFill/>
        </p:spPr>
        <p:txBody>
          <a:bodyPr wrap="square" rtlCol="0">
            <a:spAutoFit/>
          </a:bodyPr>
          <a:lstStyle/>
          <a:p>
            <a:pPr defTabSz="914400"/>
            <a:r>
              <a:rPr lang="zh-CN" altLang="en-US" sz="1400" spc="200" dirty="0">
                <a:solidFill>
                  <a:prstClr val="black">
                    <a:lumMod val="85000"/>
                    <a:lumOff val="15000"/>
                  </a:prstClr>
                </a:solidFill>
                <a:latin typeface="三极极黑简体" panose="00000505000000000000" pitchFamily="2" charset="-122"/>
                <a:ea typeface="三极极黑简体" panose="00000505000000000000" pitchFamily="2" charset="-122"/>
              </a:rPr>
              <a:t>单击此处添加标题内容内容要与标题相符并且需要注意字体大小以及字号问题。</a:t>
            </a:r>
            <a:endParaRPr lang="zh-CN" altLang="en-US" sz="1800" dirty="0">
              <a:solidFill>
                <a:prstClr val="black"/>
              </a:solidFill>
              <a:latin typeface="三极极黑简体" panose="00000505000000000000" pitchFamily="2" charset="-122"/>
              <a:ea typeface="三极极黑简体" panose="00000505000000000000" pitchFamily="2" charset="-122"/>
            </a:endParaRPr>
          </a:p>
        </p:txBody>
      </p:sp>
      <p:sp>
        <p:nvSpPr>
          <p:cNvPr id="22" name="文本框 14">
            <a:extLst>
              <a:ext uri="{FF2B5EF4-FFF2-40B4-BE49-F238E27FC236}">
                <a16:creationId xmlns="" xmlns:a14="http://schemas.microsoft.com/office/drawing/2010/main" xmlns:p14="http://schemas.microsoft.com/office/powerpoint/2010/main" xmlns:a16="http://schemas.microsoft.com/office/drawing/2014/main" id="{5D41E87B-AD0D-4BD0-842B-882C098A0080}"/>
              </a:ext>
            </a:extLst>
          </p:cNvPr>
          <p:cNvSpPr txBox="1"/>
          <p:nvPr/>
        </p:nvSpPr>
        <p:spPr>
          <a:xfrm>
            <a:off x="7108605" y="3989459"/>
            <a:ext cx="3499286" cy="738664"/>
          </a:xfrm>
          <a:prstGeom prst="rect">
            <a:avLst/>
          </a:prstGeom>
          <a:noFill/>
        </p:spPr>
        <p:txBody>
          <a:bodyPr wrap="square" rtlCol="0">
            <a:spAutoFit/>
          </a:bodyPr>
          <a:lstStyle/>
          <a:p>
            <a:pPr defTabSz="914400"/>
            <a:r>
              <a:rPr lang="zh-CN" altLang="en-US" sz="1400" spc="200" dirty="0">
                <a:solidFill>
                  <a:prstClr val="black">
                    <a:lumMod val="85000"/>
                    <a:lumOff val="15000"/>
                  </a:prstClr>
                </a:solidFill>
                <a:latin typeface="三极极黑简体" panose="00000505000000000000" pitchFamily="2" charset="-122"/>
                <a:ea typeface="三极极黑简体" panose="00000505000000000000" pitchFamily="2" charset="-122"/>
              </a:rPr>
              <a:t>单击此处添加标题内容内容要与标题相符并且需要注意字体大小以及字号问题。</a:t>
            </a:r>
            <a:endParaRPr lang="zh-CN" altLang="en-US" sz="1800" dirty="0">
              <a:solidFill>
                <a:prstClr val="black"/>
              </a:solidFill>
              <a:latin typeface="三极极黑简体" panose="00000505000000000000" pitchFamily="2" charset="-122"/>
              <a:ea typeface="三极极黑简体" panose="00000505000000000000" pitchFamily="2" charset="-122"/>
            </a:endParaRPr>
          </a:p>
        </p:txBody>
      </p:sp>
      <p:pic>
        <p:nvPicPr>
          <p:cNvPr id="23" name="图片 22">
            <a:extLst>
              <a:ext uri="{FF2B5EF4-FFF2-40B4-BE49-F238E27FC236}">
                <a16:creationId xmlns="" xmlns:a14="http://schemas.microsoft.com/office/drawing/2010/main" xmlns:p14="http://schemas.microsoft.com/office/powerpoint/2010/main" xmlns:a16="http://schemas.microsoft.com/office/drawing/2014/main" id="{84B2EF3F-2140-46EE-A2CF-C6AF27001A5F}"/>
              </a:ext>
            </a:extLst>
          </p:cNvPr>
          <p:cNvPicPr>
            <a:picLocks noChangeAspect="1"/>
          </p:cNvPicPr>
          <p:nvPr/>
        </p:nvPicPr>
        <p:blipFill rotWithShape="1">
          <a:blip r:embed="rId5" cstate="print">
            <a:extLst>
              <a:ext uri="{28A0092B-C50C-407E-A947-70E740481C1C}">
                <a14:useLocalDpi xmlns:a14="http://schemas.microsoft.com/office/drawing/2010/main" xmlns="" val="0"/>
              </a:ext>
            </a:extLst>
          </a:blip>
          <a:srcRect l="8889" t="37639" r="53535" b="30139"/>
          <a:stretch/>
        </p:blipFill>
        <p:spPr>
          <a:xfrm>
            <a:off x="9978266" y="2284578"/>
            <a:ext cx="618601" cy="385794"/>
          </a:xfrm>
          <a:prstGeom prst="rect">
            <a:avLst/>
          </a:prstGeom>
        </p:spPr>
      </p:pic>
    </p:spTree>
    <p:extLst>
      <p:ext uri="{BB962C8B-B14F-4D97-AF65-F5344CB8AC3E}">
        <p14:creationId xmlns:p14="http://schemas.microsoft.com/office/powerpoint/2010/main" xmlns="" val="36871361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randombar(horizontal)">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37"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barn(outVertical)">
                                      <p:cBhvr>
                                        <p:cTn id="12" dur="500"/>
                                        <p:tgtEl>
                                          <p:spTgt spid="16"/>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2" fill="hold" nodeType="clickEffect">
                                  <p:stCondLst>
                                    <p:cond delay="0"/>
                                  </p:stCondLst>
                                  <p:childTnLst>
                                    <p:set>
                                      <p:cBhvr>
                                        <p:cTn id="16" dur="1" fill="hold">
                                          <p:stCondLst>
                                            <p:cond delay="0"/>
                                          </p:stCondLst>
                                        </p:cTn>
                                        <p:tgtEl>
                                          <p:spTgt spid="20"/>
                                        </p:tgtEl>
                                        <p:attrNameLst>
                                          <p:attrName>style.visibility</p:attrName>
                                        </p:attrNameLst>
                                      </p:cBhvr>
                                      <p:to>
                                        <p:strVal val="visible"/>
                                      </p:to>
                                    </p:set>
                                    <p:anim calcmode="lin" valueType="num">
                                      <p:cBhvr additive="base">
                                        <p:cTn id="17" dur="500"/>
                                        <p:tgtEl>
                                          <p:spTgt spid="20"/>
                                        </p:tgtEl>
                                        <p:attrNameLst>
                                          <p:attrName>ppt_x</p:attrName>
                                        </p:attrNameLst>
                                      </p:cBhvr>
                                      <p:tavLst>
                                        <p:tav tm="0">
                                          <p:val>
                                            <p:strVal val="#ppt_x+#ppt_w*1.125000"/>
                                          </p:val>
                                        </p:tav>
                                        <p:tav tm="100000">
                                          <p:val>
                                            <p:strVal val="#ppt_x"/>
                                          </p:val>
                                        </p:tav>
                                      </p:tavLst>
                                    </p:anim>
                                    <p:animEffect transition="in" filter="wipe(left)">
                                      <p:cBhvr>
                                        <p:cTn id="18" dur="500"/>
                                        <p:tgtEl>
                                          <p:spTgt spid="20"/>
                                        </p:tgtEl>
                                      </p:cBhvr>
                                    </p:animEffect>
                                  </p:childTnLst>
                                </p:cTn>
                              </p:par>
                              <p:par>
                                <p:cTn id="19" presetID="12" presetClass="entr" presetSubtype="2" fill="hold" nodeType="withEffect">
                                  <p:stCondLst>
                                    <p:cond delay="0"/>
                                  </p:stCondLst>
                                  <p:childTnLst>
                                    <p:set>
                                      <p:cBhvr>
                                        <p:cTn id="20" dur="1" fill="hold">
                                          <p:stCondLst>
                                            <p:cond delay="0"/>
                                          </p:stCondLst>
                                        </p:cTn>
                                        <p:tgtEl>
                                          <p:spTgt spid="23"/>
                                        </p:tgtEl>
                                        <p:attrNameLst>
                                          <p:attrName>style.visibility</p:attrName>
                                        </p:attrNameLst>
                                      </p:cBhvr>
                                      <p:to>
                                        <p:strVal val="visible"/>
                                      </p:to>
                                    </p:set>
                                    <p:anim calcmode="lin" valueType="num">
                                      <p:cBhvr additive="base">
                                        <p:cTn id="21" dur="500"/>
                                        <p:tgtEl>
                                          <p:spTgt spid="23"/>
                                        </p:tgtEl>
                                        <p:attrNameLst>
                                          <p:attrName>ppt_x</p:attrName>
                                        </p:attrNameLst>
                                      </p:cBhvr>
                                      <p:tavLst>
                                        <p:tav tm="0">
                                          <p:val>
                                            <p:strVal val="#ppt_x+#ppt_w*1.125000"/>
                                          </p:val>
                                        </p:tav>
                                        <p:tav tm="100000">
                                          <p:val>
                                            <p:strVal val="#ppt_x"/>
                                          </p:val>
                                        </p:tav>
                                      </p:tavLst>
                                    </p:anim>
                                    <p:animEffect transition="in" filter="wipe(left)">
                                      <p:cBhvr>
                                        <p:cTn id="22" dur="500"/>
                                        <p:tgtEl>
                                          <p:spTgt spid="23"/>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37" fill="hold" nodeType="click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barn(outVertical)">
                                      <p:cBhvr>
                                        <p:cTn id="27" dur="500"/>
                                        <p:tgtEl>
                                          <p:spTgt spid="17"/>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grpId="0" nodeType="clickEffect">
                                  <p:stCondLst>
                                    <p:cond delay="0"/>
                                  </p:stCondLst>
                                  <p:childTnLst>
                                    <p:set>
                                      <p:cBhvr>
                                        <p:cTn id="31" dur="1" fill="hold">
                                          <p:stCondLst>
                                            <p:cond delay="0"/>
                                          </p:stCondLst>
                                        </p:cTn>
                                        <p:tgtEl>
                                          <p:spTgt spid="21"/>
                                        </p:tgtEl>
                                        <p:attrNameLst>
                                          <p:attrName>style.visibility</p:attrName>
                                        </p:attrNameLst>
                                      </p:cBhvr>
                                      <p:to>
                                        <p:strVal val="visible"/>
                                      </p:to>
                                    </p:set>
                                    <p:animEffect transition="in" filter="randombar(horizontal)">
                                      <p:cBhvr>
                                        <p:cTn id="32" dur="500"/>
                                        <p:tgtEl>
                                          <p:spTgt spid="21"/>
                                        </p:tgtEl>
                                      </p:cBhvr>
                                    </p:animEffect>
                                  </p:childTnLst>
                                </p:cTn>
                              </p:par>
                              <p:par>
                                <p:cTn id="33" presetID="14" presetClass="entr" presetSubtype="10" fill="hold" grpId="0" nodeType="withEffect">
                                  <p:stCondLst>
                                    <p:cond delay="0"/>
                                  </p:stCondLst>
                                  <p:childTnLst>
                                    <p:set>
                                      <p:cBhvr>
                                        <p:cTn id="34" dur="1" fill="hold">
                                          <p:stCondLst>
                                            <p:cond delay="0"/>
                                          </p:stCondLst>
                                        </p:cTn>
                                        <p:tgtEl>
                                          <p:spTgt spid="22"/>
                                        </p:tgtEl>
                                        <p:attrNameLst>
                                          <p:attrName>style.visibility</p:attrName>
                                        </p:attrNameLst>
                                      </p:cBhvr>
                                      <p:to>
                                        <p:strVal val="visible"/>
                                      </p:to>
                                    </p:set>
                                    <p:animEffect transition="in" filter="randombar(horizontal)">
                                      <p:cBhvr>
                                        <p:cTn id="35"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21" grpId="0"/>
      <p:bldP spid="2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矩形 28">
            <a:extLst>
              <a:ext uri="{FF2B5EF4-FFF2-40B4-BE49-F238E27FC236}">
                <a16:creationId xmlns="" xmlns:a14="http://schemas.microsoft.com/office/drawing/2010/main" xmlns:p14="http://schemas.microsoft.com/office/powerpoint/2010/main" xmlns:a16="http://schemas.microsoft.com/office/drawing/2014/main" id="{254463F7-558F-4256-80F0-3F30C0CDB228}"/>
              </a:ext>
            </a:extLst>
          </p:cNvPr>
          <p:cNvSpPr/>
          <p:nvPr/>
        </p:nvSpPr>
        <p:spPr>
          <a:xfrm>
            <a:off x="1251386" y="1057275"/>
            <a:ext cx="9689229" cy="4743450"/>
          </a:xfrm>
          <a:prstGeom prst="rect">
            <a:avLst/>
          </a:prstGeom>
          <a:solidFill>
            <a:sysClr val="window" lastClr="FFFFFF"/>
          </a:solidFill>
          <a:ln w="12700" cap="flat" cmpd="sng" algn="ctr">
            <a:noFill/>
            <a:prstDash val="solid"/>
            <a:miter lim="800000"/>
          </a:ln>
          <a:effectLst>
            <a:outerShdw blurRad="63500" sx="101000" sy="101000" algn="c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smtClean="0">
              <a:ln>
                <a:noFill/>
              </a:ln>
              <a:solidFill>
                <a:prstClr val="white"/>
              </a:solidFill>
              <a:effectLst/>
              <a:uLnTx/>
              <a:uFillTx/>
              <a:latin typeface="Calibri"/>
              <a:ea typeface="微软雅黑"/>
              <a:cs typeface="+mn-cs"/>
            </a:endParaRPr>
          </a:p>
        </p:txBody>
      </p:sp>
      <p:pic>
        <p:nvPicPr>
          <p:cNvPr id="30" name="图片 29">
            <a:extLst>
              <a:ext uri="{FF2B5EF4-FFF2-40B4-BE49-F238E27FC236}">
                <a16:creationId xmlns="" xmlns:a14="http://schemas.microsoft.com/office/drawing/2010/main" xmlns:p14="http://schemas.microsoft.com/office/powerpoint/2010/main" xmlns:a16="http://schemas.microsoft.com/office/drawing/2014/main" id="{39BB661C-2348-4BDF-8318-7C1655D22A5C}"/>
              </a:ext>
            </a:extLst>
          </p:cNvPr>
          <p:cNvPicPr>
            <a:picLocks noChangeAspect="1"/>
          </p:cNvPicPr>
          <p:nvPr/>
        </p:nvPicPr>
        <p:blipFill rotWithShape="1">
          <a:blip r:embed="rId3" cstate="print">
            <a:extLst>
              <a:ext uri="{BEBA8EAE-BF5A-486C-A8C5-ECC9F3942E4B}">
                <a14:imgProps xmlns:a14="http://schemas.microsoft.com/office/drawing/2010/main" xmlns="">
                  <a14:imgLayer r:embed="rId4">
                    <a14:imgEffect>
                      <a14:saturation sat="400000"/>
                    </a14:imgEffect>
                  </a14:imgLayer>
                </a14:imgProps>
              </a:ext>
              <a:ext uri="{28A0092B-C50C-407E-A947-70E740481C1C}">
                <a14:useLocalDpi xmlns:a14="http://schemas.microsoft.com/office/drawing/2010/main" xmlns="" val="0"/>
              </a:ext>
            </a:extLst>
          </a:blip>
          <a:srcRect l="6928"/>
          <a:stretch/>
        </p:blipFill>
        <p:spPr>
          <a:xfrm>
            <a:off x="1251384" y="482599"/>
            <a:ext cx="3168215" cy="3404067"/>
          </a:xfrm>
          <a:prstGeom prst="rect">
            <a:avLst/>
          </a:prstGeom>
        </p:spPr>
      </p:pic>
      <p:cxnSp>
        <p:nvCxnSpPr>
          <p:cNvPr id="31" name="直接连接符 30">
            <a:extLst>
              <a:ext uri="{FF2B5EF4-FFF2-40B4-BE49-F238E27FC236}">
                <a16:creationId xmlns="" xmlns:a14="http://schemas.microsoft.com/office/drawing/2010/main" xmlns:p14="http://schemas.microsoft.com/office/powerpoint/2010/main" xmlns:a16="http://schemas.microsoft.com/office/drawing/2014/main" id="{7823D62C-EEE0-4070-91E4-8C260692AE46}"/>
              </a:ext>
            </a:extLst>
          </p:cNvPr>
          <p:cNvCxnSpPr>
            <a:cxnSpLocks/>
          </p:cNvCxnSpPr>
          <p:nvPr/>
        </p:nvCxnSpPr>
        <p:spPr>
          <a:xfrm>
            <a:off x="1516169" y="5321300"/>
            <a:ext cx="3932131" cy="0"/>
          </a:xfrm>
          <a:prstGeom prst="line">
            <a:avLst/>
          </a:prstGeom>
          <a:noFill/>
          <a:ln w="41275" cap="flat" cmpd="sng" algn="ctr">
            <a:solidFill>
              <a:sysClr val="windowText" lastClr="000000">
                <a:lumMod val="85000"/>
                <a:lumOff val="15000"/>
              </a:sysClr>
            </a:solidFill>
            <a:prstDash val="dash"/>
            <a:miter lim="800000"/>
          </a:ln>
          <a:effectLst/>
        </p:spPr>
      </p:cxnSp>
      <p:sp>
        <p:nvSpPr>
          <p:cNvPr id="32" name="矩形: 圆角 15">
            <a:extLst>
              <a:ext uri="{FF2B5EF4-FFF2-40B4-BE49-F238E27FC236}">
                <a16:creationId xmlns="" xmlns:a14="http://schemas.microsoft.com/office/drawing/2010/main" xmlns:p14="http://schemas.microsoft.com/office/powerpoint/2010/main" xmlns:a16="http://schemas.microsoft.com/office/drawing/2014/main" id="{3D52A015-970D-4267-829E-6C6442184FED}"/>
              </a:ext>
            </a:extLst>
          </p:cNvPr>
          <p:cNvSpPr/>
          <p:nvPr/>
        </p:nvSpPr>
        <p:spPr>
          <a:xfrm>
            <a:off x="1789960" y="3886666"/>
            <a:ext cx="393700" cy="1584791"/>
          </a:xfrm>
          <a:prstGeom prst="roundRect">
            <a:avLst>
              <a:gd name="adj" fmla="val 50000"/>
            </a:avLst>
          </a:prstGeom>
          <a:solidFill>
            <a:sysClr val="windowText" lastClr="000000">
              <a:lumMod val="75000"/>
              <a:lumOff val="25000"/>
            </a:sysClr>
          </a:solidFill>
          <a:ln w="12700" cap="flat" cmpd="sng" algn="ctr">
            <a:noFill/>
            <a:prstDash val="solid"/>
            <a:miter lim="800000"/>
          </a:ln>
          <a:effectLst>
            <a:outerShdw blurRad="63500" sx="101000" sy="101000" algn="c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Calibri"/>
              <a:ea typeface="微软雅黑"/>
              <a:cs typeface="+mn-cs"/>
            </a:endParaRPr>
          </a:p>
        </p:txBody>
      </p:sp>
      <p:sp>
        <p:nvSpPr>
          <p:cNvPr id="33" name="矩形: 圆角 17">
            <a:extLst>
              <a:ext uri="{FF2B5EF4-FFF2-40B4-BE49-F238E27FC236}">
                <a16:creationId xmlns="" xmlns:a14="http://schemas.microsoft.com/office/drawing/2010/main" xmlns:p14="http://schemas.microsoft.com/office/powerpoint/2010/main" xmlns:a16="http://schemas.microsoft.com/office/drawing/2014/main" id="{484EF1EC-9E1F-4BFD-8E70-25983754A167}"/>
              </a:ext>
            </a:extLst>
          </p:cNvPr>
          <p:cNvSpPr/>
          <p:nvPr/>
        </p:nvSpPr>
        <p:spPr>
          <a:xfrm rot="10800000">
            <a:off x="2519730" y="3429000"/>
            <a:ext cx="393700" cy="2042457"/>
          </a:xfrm>
          <a:prstGeom prst="roundRect">
            <a:avLst>
              <a:gd name="adj" fmla="val 50000"/>
            </a:avLst>
          </a:prstGeom>
          <a:solidFill>
            <a:srgbClr val="C00000"/>
          </a:solidFill>
          <a:ln w="12700" cap="flat" cmpd="sng" algn="ctr">
            <a:noFill/>
            <a:prstDash val="solid"/>
            <a:miter lim="800000"/>
          </a:ln>
          <a:effectLst>
            <a:outerShdw blurRad="63500" sx="101000" sy="101000" algn="c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Calibri"/>
              <a:ea typeface="微软雅黑"/>
              <a:cs typeface="+mn-cs"/>
            </a:endParaRPr>
          </a:p>
        </p:txBody>
      </p:sp>
      <p:sp>
        <p:nvSpPr>
          <p:cNvPr id="34" name="矩形: 圆角 18">
            <a:extLst>
              <a:ext uri="{FF2B5EF4-FFF2-40B4-BE49-F238E27FC236}">
                <a16:creationId xmlns="" xmlns:a14="http://schemas.microsoft.com/office/drawing/2010/main" xmlns:p14="http://schemas.microsoft.com/office/powerpoint/2010/main" xmlns:a16="http://schemas.microsoft.com/office/drawing/2014/main" id="{9BF49E2B-1D92-42E9-9213-1FF6722CA751}"/>
              </a:ext>
            </a:extLst>
          </p:cNvPr>
          <p:cNvSpPr/>
          <p:nvPr/>
        </p:nvSpPr>
        <p:spPr>
          <a:xfrm rot="10800000">
            <a:off x="3249501" y="4379238"/>
            <a:ext cx="393700" cy="1092219"/>
          </a:xfrm>
          <a:prstGeom prst="roundRect">
            <a:avLst>
              <a:gd name="adj" fmla="val 50000"/>
            </a:avLst>
          </a:prstGeom>
          <a:solidFill>
            <a:sysClr val="windowText" lastClr="000000">
              <a:lumMod val="75000"/>
              <a:lumOff val="25000"/>
            </a:sysClr>
          </a:solidFill>
          <a:ln w="12700" cap="flat" cmpd="sng" algn="ctr">
            <a:noFill/>
            <a:prstDash val="solid"/>
            <a:miter lim="800000"/>
          </a:ln>
          <a:effectLst>
            <a:outerShdw blurRad="63500" sx="101000" sy="101000" algn="c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Calibri"/>
              <a:ea typeface="微软雅黑"/>
              <a:cs typeface="+mn-cs"/>
            </a:endParaRPr>
          </a:p>
        </p:txBody>
      </p:sp>
      <p:sp>
        <p:nvSpPr>
          <p:cNvPr id="35" name="矩形: 圆角 19">
            <a:extLst>
              <a:ext uri="{FF2B5EF4-FFF2-40B4-BE49-F238E27FC236}">
                <a16:creationId xmlns="" xmlns:a14="http://schemas.microsoft.com/office/drawing/2010/main" xmlns:p14="http://schemas.microsoft.com/office/powerpoint/2010/main" xmlns:a16="http://schemas.microsoft.com/office/drawing/2014/main" id="{06E202B7-B118-4F76-B5E6-321E4EA57EFD}"/>
              </a:ext>
            </a:extLst>
          </p:cNvPr>
          <p:cNvSpPr/>
          <p:nvPr/>
        </p:nvSpPr>
        <p:spPr>
          <a:xfrm rot="10800000">
            <a:off x="3979272" y="3886666"/>
            <a:ext cx="393700" cy="1584791"/>
          </a:xfrm>
          <a:prstGeom prst="roundRect">
            <a:avLst>
              <a:gd name="adj" fmla="val 50000"/>
            </a:avLst>
          </a:prstGeom>
          <a:solidFill>
            <a:srgbClr val="C00000"/>
          </a:solidFill>
          <a:ln w="12700" cap="flat" cmpd="sng" algn="ctr">
            <a:noFill/>
            <a:prstDash val="solid"/>
            <a:miter lim="800000"/>
          </a:ln>
          <a:effectLst>
            <a:outerShdw blurRad="63500" sx="101000" sy="101000" algn="c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Calibri"/>
              <a:ea typeface="微软雅黑"/>
              <a:cs typeface="+mn-cs"/>
            </a:endParaRPr>
          </a:p>
        </p:txBody>
      </p:sp>
      <p:sp>
        <p:nvSpPr>
          <p:cNvPr id="36" name="矩形: 圆角 20">
            <a:extLst>
              <a:ext uri="{FF2B5EF4-FFF2-40B4-BE49-F238E27FC236}">
                <a16:creationId xmlns="" xmlns:a14="http://schemas.microsoft.com/office/drawing/2010/main" xmlns:p14="http://schemas.microsoft.com/office/powerpoint/2010/main" xmlns:a16="http://schemas.microsoft.com/office/drawing/2014/main" id="{3F922690-A55A-463A-B423-11369879821A}"/>
              </a:ext>
            </a:extLst>
          </p:cNvPr>
          <p:cNvSpPr/>
          <p:nvPr/>
        </p:nvSpPr>
        <p:spPr>
          <a:xfrm rot="10800000">
            <a:off x="4709042" y="3149602"/>
            <a:ext cx="393700" cy="2321855"/>
          </a:xfrm>
          <a:prstGeom prst="roundRect">
            <a:avLst>
              <a:gd name="adj" fmla="val 50000"/>
            </a:avLst>
          </a:prstGeom>
          <a:solidFill>
            <a:sysClr val="windowText" lastClr="000000">
              <a:lumMod val="75000"/>
              <a:lumOff val="25000"/>
            </a:sysClr>
          </a:solidFill>
          <a:ln w="12700" cap="flat" cmpd="sng" algn="ctr">
            <a:noFill/>
            <a:prstDash val="solid"/>
            <a:miter lim="800000"/>
          </a:ln>
          <a:effectLst>
            <a:outerShdw blurRad="63500" sx="101000" sy="101000" algn="c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Calibri"/>
              <a:ea typeface="微软雅黑"/>
              <a:cs typeface="+mn-cs"/>
            </a:endParaRPr>
          </a:p>
        </p:txBody>
      </p:sp>
      <p:grpSp>
        <p:nvGrpSpPr>
          <p:cNvPr id="37" name="组合 36">
            <a:extLst>
              <a:ext uri="{FF2B5EF4-FFF2-40B4-BE49-F238E27FC236}">
                <a16:creationId xmlns="" xmlns:a14="http://schemas.microsoft.com/office/drawing/2010/main" xmlns:p14="http://schemas.microsoft.com/office/powerpoint/2010/main" xmlns:a16="http://schemas.microsoft.com/office/drawing/2014/main" id="{5AAC02B3-5778-4F8E-BF75-4A4A7A7A8184}"/>
              </a:ext>
            </a:extLst>
          </p:cNvPr>
          <p:cNvGrpSpPr/>
          <p:nvPr/>
        </p:nvGrpSpPr>
        <p:grpSpPr>
          <a:xfrm>
            <a:off x="4975981" y="1619054"/>
            <a:ext cx="2240036" cy="744103"/>
            <a:chOff x="5090282" y="4949205"/>
            <a:chExt cx="2240036" cy="744103"/>
          </a:xfrm>
        </p:grpSpPr>
        <p:sp>
          <p:nvSpPr>
            <p:cNvPr id="38" name="文本框 23">
              <a:extLst>
                <a:ext uri="{FF2B5EF4-FFF2-40B4-BE49-F238E27FC236}">
                  <a16:creationId xmlns="" xmlns:a14="http://schemas.microsoft.com/office/drawing/2010/main" xmlns:p14="http://schemas.microsoft.com/office/powerpoint/2010/main" xmlns:a16="http://schemas.microsoft.com/office/drawing/2014/main" id="{BDC6048B-5FC2-4F49-B52E-4EA6644D09DB}"/>
                </a:ext>
              </a:extLst>
            </p:cNvPr>
            <p:cNvSpPr txBox="1"/>
            <p:nvPr/>
          </p:nvSpPr>
          <p:spPr>
            <a:xfrm>
              <a:off x="5090282" y="4949205"/>
              <a:ext cx="2240036" cy="584775"/>
            </a:xfrm>
            <a:prstGeom prst="rect">
              <a:avLst/>
            </a:prstGeom>
            <a:noFill/>
          </p:spPr>
          <p:txBody>
            <a:bodyPr wrap="square" rtlCol="0">
              <a:spAutoFit/>
            </a:bodyPr>
            <a:lstStyle/>
            <a:p>
              <a:pPr algn="ctr" defTabSz="914400"/>
              <a:r>
                <a:rPr lang="zh-CN" altLang="en-US" sz="3200" spc="800" dirty="0">
                  <a:solidFill>
                    <a:prstClr val="black">
                      <a:lumMod val="65000"/>
                      <a:lumOff val="35000"/>
                    </a:prstClr>
                  </a:solidFill>
                  <a:latin typeface="字魂36号-正文宋楷" panose="00000500000000000000" pitchFamily="2" charset="-122"/>
                  <a:ea typeface="字魂36号-正文宋楷" panose="00000500000000000000" pitchFamily="2" charset="-122"/>
                </a:rPr>
                <a:t>添加</a:t>
              </a:r>
              <a:r>
                <a:rPr lang="zh-CN" altLang="en-US" sz="3200" spc="800" dirty="0">
                  <a:solidFill>
                    <a:srgbClr val="D60000"/>
                  </a:solidFill>
                  <a:latin typeface="字魂36号-正文宋楷" panose="00000500000000000000" pitchFamily="2" charset="-122"/>
                  <a:ea typeface="字魂36号-正文宋楷" panose="00000500000000000000" pitchFamily="2" charset="-122"/>
                </a:rPr>
                <a:t>标题</a:t>
              </a:r>
            </a:p>
          </p:txBody>
        </p:sp>
        <p:sp>
          <p:nvSpPr>
            <p:cNvPr id="39" name="文本框 24">
              <a:extLst>
                <a:ext uri="{FF2B5EF4-FFF2-40B4-BE49-F238E27FC236}">
                  <a16:creationId xmlns="" xmlns:a14="http://schemas.microsoft.com/office/drawing/2010/main" xmlns:p14="http://schemas.microsoft.com/office/powerpoint/2010/main" xmlns:a16="http://schemas.microsoft.com/office/drawing/2014/main" id="{EFA01EC5-A7A5-458F-A78A-E488AC1D82A7}"/>
                </a:ext>
              </a:extLst>
            </p:cNvPr>
            <p:cNvSpPr txBox="1"/>
            <p:nvPr/>
          </p:nvSpPr>
          <p:spPr>
            <a:xfrm>
              <a:off x="5238750" y="5385531"/>
              <a:ext cx="1866900" cy="307777"/>
            </a:xfrm>
            <a:prstGeom prst="rect">
              <a:avLst/>
            </a:prstGeom>
            <a:noFill/>
          </p:spPr>
          <p:txBody>
            <a:bodyPr wrap="square" rtlCol="0">
              <a:spAutoFit/>
            </a:bodyPr>
            <a:lstStyle/>
            <a:p>
              <a:pPr algn="ctr" defTabSz="914400"/>
              <a:r>
                <a:rPr lang="en-US" altLang="zh-CN" sz="1400" spc="500" dirty="0">
                  <a:solidFill>
                    <a:prstClr val="black">
                      <a:lumMod val="65000"/>
                      <a:lumOff val="35000"/>
                    </a:prstClr>
                  </a:solidFill>
                  <a:latin typeface="字魂36号-正文宋楷" panose="00000500000000000000" pitchFamily="2" charset="-122"/>
                  <a:ea typeface="字魂36号-正文宋楷" panose="00000500000000000000" pitchFamily="2" charset="-122"/>
                </a:rPr>
                <a:t>ADD TITLE</a:t>
              </a:r>
              <a:endParaRPr lang="zh-CN" altLang="en-US" sz="1400" spc="500" dirty="0">
                <a:solidFill>
                  <a:prstClr val="black">
                    <a:lumMod val="65000"/>
                    <a:lumOff val="35000"/>
                  </a:prstClr>
                </a:solidFill>
                <a:latin typeface="字魂36号-正文宋楷" panose="00000500000000000000" pitchFamily="2" charset="-122"/>
                <a:ea typeface="字魂36号-正文宋楷" panose="00000500000000000000" pitchFamily="2" charset="-122"/>
              </a:endParaRPr>
            </a:p>
          </p:txBody>
        </p:sp>
      </p:grpSp>
      <p:sp>
        <p:nvSpPr>
          <p:cNvPr id="40" name="文本框 26">
            <a:extLst>
              <a:ext uri="{FF2B5EF4-FFF2-40B4-BE49-F238E27FC236}">
                <a16:creationId xmlns="" xmlns:a14="http://schemas.microsoft.com/office/drawing/2010/main" xmlns:p14="http://schemas.microsoft.com/office/powerpoint/2010/main" xmlns:a16="http://schemas.microsoft.com/office/drawing/2014/main" id="{214033E8-0F51-4BE4-A9E9-76239463DF49}"/>
              </a:ext>
            </a:extLst>
          </p:cNvPr>
          <p:cNvSpPr txBox="1"/>
          <p:nvPr/>
        </p:nvSpPr>
        <p:spPr>
          <a:xfrm>
            <a:off x="6070599" y="2930521"/>
            <a:ext cx="4521201" cy="523220"/>
          </a:xfrm>
          <a:prstGeom prst="rect">
            <a:avLst/>
          </a:prstGeom>
          <a:noFill/>
        </p:spPr>
        <p:txBody>
          <a:bodyPr wrap="square" rtlCol="0">
            <a:spAutoFit/>
          </a:bodyPr>
          <a:lstStyle/>
          <a:p>
            <a:pPr marL="285750" indent="-285750" defTabSz="914400">
              <a:buFont typeface="Wingdings" panose="05000000000000000000" pitchFamily="2" charset="2"/>
              <a:buChar char="Ø"/>
            </a:pPr>
            <a:r>
              <a:rPr lang="zh-CN" altLang="en-US" sz="1400" spc="200" dirty="0">
                <a:solidFill>
                  <a:prstClr val="black">
                    <a:lumMod val="65000"/>
                    <a:lumOff val="35000"/>
                  </a:prstClr>
                </a:solidFill>
                <a:latin typeface="三极极黑简体" panose="00000505000000000000" pitchFamily="2" charset="-122"/>
                <a:ea typeface="三极极黑简体" panose="00000505000000000000" pitchFamily="2" charset="-122"/>
              </a:rPr>
              <a:t>单击此处添加标题内容内容要与标题相符并且需要注意字体大小以及字号问题。</a:t>
            </a:r>
            <a:endParaRPr lang="zh-CN" altLang="en-US" sz="1800" dirty="0">
              <a:solidFill>
                <a:prstClr val="black">
                  <a:lumMod val="65000"/>
                  <a:lumOff val="35000"/>
                </a:prstClr>
              </a:solidFill>
              <a:latin typeface="三极极黑简体" panose="00000505000000000000" pitchFamily="2" charset="-122"/>
              <a:ea typeface="三极极黑简体" panose="00000505000000000000" pitchFamily="2" charset="-122"/>
            </a:endParaRPr>
          </a:p>
        </p:txBody>
      </p:sp>
      <p:sp>
        <p:nvSpPr>
          <p:cNvPr id="41" name="文本框 27">
            <a:extLst>
              <a:ext uri="{FF2B5EF4-FFF2-40B4-BE49-F238E27FC236}">
                <a16:creationId xmlns="" xmlns:a14="http://schemas.microsoft.com/office/drawing/2010/main" xmlns:p14="http://schemas.microsoft.com/office/powerpoint/2010/main" xmlns:a16="http://schemas.microsoft.com/office/drawing/2014/main" id="{7F689541-EC31-4260-A2A6-5E7FC2A1C3C1}"/>
              </a:ext>
            </a:extLst>
          </p:cNvPr>
          <p:cNvSpPr txBox="1"/>
          <p:nvPr/>
        </p:nvSpPr>
        <p:spPr>
          <a:xfrm>
            <a:off x="6070599" y="3860791"/>
            <a:ext cx="4521201" cy="523220"/>
          </a:xfrm>
          <a:prstGeom prst="rect">
            <a:avLst/>
          </a:prstGeom>
          <a:noFill/>
        </p:spPr>
        <p:txBody>
          <a:bodyPr wrap="square" rtlCol="0">
            <a:spAutoFit/>
          </a:bodyPr>
          <a:lstStyle/>
          <a:p>
            <a:pPr marL="285750" indent="-285750" defTabSz="914400">
              <a:buFont typeface="Wingdings" panose="05000000000000000000" pitchFamily="2" charset="2"/>
              <a:buChar char="Ø"/>
            </a:pPr>
            <a:r>
              <a:rPr lang="zh-CN" altLang="en-US" sz="1400" spc="200" dirty="0">
                <a:solidFill>
                  <a:prstClr val="black">
                    <a:lumMod val="65000"/>
                    <a:lumOff val="35000"/>
                  </a:prstClr>
                </a:solidFill>
                <a:latin typeface="三极极黑简体" panose="00000505000000000000" pitchFamily="2" charset="-122"/>
                <a:ea typeface="三极极黑简体" panose="00000505000000000000" pitchFamily="2" charset="-122"/>
              </a:rPr>
              <a:t>单击此处添加标题内容内容要与标题相符并且需要注意字体大小以及字号问题。</a:t>
            </a:r>
            <a:endParaRPr lang="zh-CN" altLang="en-US" sz="1800" dirty="0">
              <a:solidFill>
                <a:prstClr val="black">
                  <a:lumMod val="65000"/>
                  <a:lumOff val="35000"/>
                </a:prstClr>
              </a:solidFill>
              <a:latin typeface="三极极黑简体" panose="00000505000000000000" pitchFamily="2" charset="-122"/>
              <a:ea typeface="三极极黑简体" panose="00000505000000000000" pitchFamily="2" charset="-122"/>
            </a:endParaRPr>
          </a:p>
        </p:txBody>
      </p:sp>
      <p:sp>
        <p:nvSpPr>
          <p:cNvPr id="42" name="文本框 28">
            <a:extLst>
              <a:ext uri="{FF2B5EF4-FFF2-40B4-BE49-F238E27FC236}">
                <a16:creationId xmlns="" xmlns:a14="http://schemas.microsoft.com/office/drawing/2010/main" xmlns:p14="http://schemas.microsoft.com/office/powerpoint/2010/main" xmlns:a16="http://schemas.microsoft.com/office/drawing/2014/main" id="{32DE26C7-0DC5-4B31-9FBB-2FF90B784892}"/>
              </a:ext>
            </a:extLst>
          </p:cNvPr>
          <p:cNvSpPr txBox="1"/>
          <p:nvPr/>
        </p:nvSpPr>
        <p:spPr>
          <a:xfrm>
            <a:off x="6070599" y="4805335"/>
            <a:ext cx="4521201" cy="523220"/>
          </a:xfrm>
          <a:prstGeom prst="rect">
            <a:avLst/>
          </a:prstGeom>
          <a:noFill/>
        </p:spPr>
        <p:txBody>
          <a:bodyPr wrap="square" rtlCol="0">
            <a:spAutoFit/>
          </a:bodyPr>
          <a:lstStyle/>
          <a:p>
            <a:pPr marL="285750" indent="-285750" defTabSz="914400">
              <a:buFont typeface="Wingdings" panose="05000000000000000000" pitchFamily="2" charset="2"/>
              <a:buChar char="Ø"/>
            </a:pPr>
            <a:r>
              <a:rPr lang="zh-CN" altLang="en-US" sz="1400" spc="200" dirty="0">
                <a:solidFill>
                  <a:prstClr val="black">
                    <a:lumMod val="65000"/>
                    <a:lumOff val="35000"/>
                  </a:prstClr>
                </a:solidFill>
                <a:latin typeface="三极极黑简体" panose="00000505000000000000" pitchFamily="2" charset="-122"/>
                <a:ea typeface="三极极黑简体" panose="00000505000000000000" pitchFamily="2" charset="-122"/>
              </a:rPr>
              <a:t>单击此处添加标题内容内容要与标题相符并且需要注意字体大小以及字号问题。</a:t>
            </a:r>
            <a:endParaRPr lang="zh-CN" altLang="en-US" sz="1800" dirty="0">
              <a:solidFill>
                <a:prstClr val="black">
                  <a:lumMod val="65000"/>
                  <a:lumOff val="35000"/>
                </a:prstClr>
              </a:solidFill>
              <a:latin typeface="三极极黑简体" panose="00000505000000000000" pitchFamily="2" charset="-122"/>
              <a:ea typeface="三极极黑简体" panose="00000505000000000000" pitchFamily="2" charset="-122"/>
            </a:endParaRPr>
          </a:p>
        </p:txBody>
      </p:sp>
    </p:spTree>
    <p:extLst>
      <p:ext uri="{BB962C8B-B14F-4D97-AF65-F5344CB8AC3E}">
        <p14:creationId xmlns:p14="http://schemas.microsoft.com/office/powerpoint/2010/main" xmlns="" val="33319343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wipe(left)">
                                      <p:cBhvr>
                                        <p:cTn id="7" dur="500"/>
                                        <p:tgtEl>
                                          <p:spTgt spid="30"/>
                                        </p:tgtEl>
                                      </p:cBhvr>
                                    </p:animEffect>
                                  </p:childTnLst>
                                </p:cTn>
                              </p:par>
                            </p:childTnLst>
                          </p:cTn>
                        </p:par>
                      </p:childTnLst>
                    </p:cTn>
                  </p:par>
                  <p:par>
                    <p:cTn id="8" fill="hold">
                      <p:stCondLst>
                        <p:cond delay="indefinite"/>
                      </p:stCondLst>
                      <p:childTnLst>
                        <p:par>
                          <p:cTn id="9" fill="hold">
                            <p:stCondLst>
                              <p:cond delay="0"/>
                            </p:stCondLst>
                            <p:childTnLst>
                              <p:par>
                                <p:cTn id="10" presetID="47" presetClass="entr" presetSubtype="0" fill="hold" nodeType="clickEffect">
                                  <p:stCondLst>
                                    <p:cond delay="0"/>
                                  </p:stCondLst>
                                  <p:childTnLst>
                                    <p:set>
                                      <p:cBhvr>
                                        <p:cTn id="11" dur="1" fill="hold">
                                          <p:stCondLst>
                                            <p:cond delay="0"/>
                                          </p:stCondLst>
                                        </p:cTn>
                                        <p:tgtEl>
                                          <p:spTgt spid="37"/>
                                        </p:tgtEl>
                                        <p:attrNameLst>
                                          <p:attrName>style.visibility</p:attrName>
                                        </p:attrNameLst>
                                      </p:cBhvr>
                                      <p:to>
                                        <p:strVal val="visible"/>
                                      </p:to>
                                    </p:set>
                                    <p:animEffect transition="in" filter="fade">
                                      <p:cBhvr>
                                        <p:cTn id="12" dur="1000"/>
                                        <p:tgtEl>
                                          <p:spTgt spid="37"/>
                                        </p:tgtEl>
                                      </p:cBhvr>
                                    </p:animEffect>
                                    <p:anim calcmode="lin" valueType="num">
                                      <p:cBhvr>
                                        <p:cTn id="13" dur="1000" fill="hold"/>
                                        <p:tgtEl>
                                          <p:spTgt spid="37"/>
                                        </p:tgtEl>
                                        <p:attrNameLst>
                                          <p:attrName>ppt_x</p:attrName>
                                        </p:attrNameLst>
                                      </p:cBhvr>
                                      <p:tavLst>
                                        <p:tav tm="0">
                                          <p:val>
                                            <p:strVal val="#ppt_x"/>
                                          </p:val>
                                        </p:tav>
                                        <p:tav tm="100000">
                                          <p:val>
                                            <p:strVal val="#ppt_x"/>
                                          </p:val>
                                        </p:tav>
                                      </p:tavLst>
                                    </p:anim>
                                    <p:anim calcmode="lin" valueType="num">
                                      <p:cBhvr>
                                        <p:cTn id="14" dur="1000" fill="hold"/>
                                        <p:tgtEl>
                                          <p:spTgt spid="37"/>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6" presetClass="entr" presetSubtype="37" fill="hold" nodeType="clickEffect">
                                  <p:stCondLst>
                                    <p:cond delay="0"/>
                                  </p:stCondLst>
                                  <p:childTnLst>
                                    <p:set>
                                      <p:cBhvr>
                                        <p:cTn id="18" dur="1" fill="hold">
                                          <p:stCondLst>
                                            <p:cond delay="0"/>
                                          </p:stCondLst>
                                        </p:cTn>
                                        <p:tgtEl>
                                          <p:spTgt spid="31"/>
                                        </p:tgtEl>
                                        <p:attrNameLst>
                                          <p:attrName>style.visibility</p:attrName>
                                        </p:attrNameLst>
                                      </p:cBhvr>
                                      <p:to>
                                        <p:strVal val="visible"/>
                                      </p:to>
                                    </p:set>
                                    <p:animEffect transition="in" filter="barn(outVertical)">
                                      <p:cBhvr>
                                        <p:cTn id="19" dur="500"/>
                                        <p:tgtEl>
                                          <p:spTgt spid="31"/>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grpId="0" nodeType="clickEffect">
                                  <p:stCondLst>
                                    <p:cond delay="0"/>
                                  </p:stCondLst>
                                  <p:childTnLst>
                                    <p:set>
                                      <p:cBhvr>
                                        <p:cTn id="23" dur="1" fill="hold">
                                          <p:stCondLst>
                                            <p:cond delay="0"/>
                                          </p:stCondLst>
                                        </p:cTn>
                                        <p:tgtEl>
                                          <p:spTgt spid="32"/>
                                        </p:tgtEl>
                                        <p:attrNameLst>
                                          <p:attrName>style.visibility</p:attrName>
                                        </p:attrNameLst>
                                      </p:cBhvr>
                                      <p:to>
                                        <p:strVal val="visible"/>
                                      </p:to>
                                    </p:set>
                                    <p:animEffect transition="in" filter="wipe(down)">
                                      <p:cBhvr>
                                        <p:cTn id="24" dur="500"/>
                                        <p:tgtEl>
                                          <p:spTgt spid="32"/>
                                        </p:tgtEl>
                                      </p:cBhvr>
                                    </p:animEffect>
                                  </p:childTnLst>
                                </p:cTn>
                              </p:par>
                              <p:par>
                                <p:cTn id="25" presetID="22" presetClass="entr" presetSubtype="4" fill="hold" grpId="0" nodeType="withEffect">
                                  <p:stCondLst>
                                    <p:cond delay="0"/>
                                  </p:stCondLst>
                                  <p:childTnLst>
                                    <p:set>
                                      <p:cBhvr>
                                        <p:cTn id="26" dur="1" fill="hold">
                                          <p:stCondLst>
                                            <p:cond delay="0"/>
                                          </p:stCondLst>
                                        </p:cTn>
                                        <p:tgtEl>
                                          <p:spTgt spid="33"/>
                                        </p:tgtEl>
                                        <p:attrNameLst>
                                          <p:attrName>style.visibility</p:attrName>
                                        </p:attrNameLst>
                                      </p:cBhvr>
                                      <p:to>
                                        <p:strVal val="visible"/>
                                      </p:to>
                                    </p:set>
                                    <p:animEffect transition="in" filter="wipe(down)">
                                      <p:cBhvr>
                                        <p:cTn id="27" dur="500"/>
                                        <p:tgtEl>
                                          <p:spTgt spid="33"/>
                                        </p:tgtEl>
                                      </p:cBhvr>
                                    </p:animEffect>
                                  </p:childTnLst>
                                </p:cTn>
                              </p:par>
                              <p:par>
                                <p:cTn id="28" presetID="22" presetClass="entr" presetSubtype="4" fill="hold" grpId="0" nodeType="withEffect">
                                  <p:stCondLst>
                                    <p:cond delay="0"/>
                                  </p:stCondLst>
                                  <p:childTnLst>
                                    <p:set>
                                      <p:cBhvr>
                                        <p:cTn id="29" dur="1" fill="hold">
                                          <p:stCondLst>
                                            <p:cond delay="0"/>
                                          </p:stCondLst>
                                        </p:cTn>
                                        <p:tgtEl>
                                          <p:spTgt spid="34"/>
                                        </p:tgtEl>
                                        <p:attrNameLst>
                                          <p:attrName>style.visibility</p:attrName>
                                        </p:attrNameLst>
                                      </p:cBhvr>
                                      <p:to>
                                        <p:strVal val="visible"/>
                                      </p:to>
                                    </p:set>
                                    <p:animEffect transition="in" filter="wipe(down)">
                                      <p:cBhvr>
                                        <p:cTn id="30" dur="500"/>
                                        <p:tgtEl>
                                          <p:spTgt spid="34"/>
                                        </p:tgtEl>
                                      </p:cBhvr>
                                    </p:animEffect>
                                  </p:childTnLst>
                                </p:cTn>
                              </p:par>
                              <p:par>
                                <p:cTn id="31" presetID="22" presetClass="entr" presetSubtype="4" fill="hold" grpId="0" nodeType="withEffect">
                                  <p:stCondLst>
                                    <p:cond delay="0"/>
                                  </p:stCondLst>
                                  <p:childTnLst>
                                    <p:set>
                                      <p:cBhvr>
                                        <p:cTn id="32" dur="1" fill="hold">
                                          <p:stCondLst>
                                            <p:cond delay="0"/>
                                          </p:stCondLst>
                                        </p:cTn>
                                        <p:tgtEl>
                                          <p:spTgt spid="36"/>
                                        </p:tgtEl>
                                        <p:attrNameLst>
                                          <p:attrName>style.visibility</p:attrName>
                                        </p:attrNameLst>
                                      </p:cBhvr>
                                      <p:to>
                                        <p:strVal val="visible"/>
                                      </p:to>
                                    </p:set>
                                    <p:animEffect transition="in" filter="wipe(down)">
                                      <p:cBhvr>
                                        <p:cTn id="33" dur="500"/>
                                        <p:tgtEl>
                                          <p:spTgt spid="36"/>
                                        </p:tgtEl>
                                      </p:cBhvr>
                                    </p:animEffect>
                                  </p:childTnLst>
                                </p:cTn>
                              </p:par>
                              <p:par>
                                <p:cTn id="34" presetID="22" presetClass="entr" presetSubtype="4" fill="hold" grpId="0" nodeType="withEffect">
                                  <p:stCondLst>
                                    <p:cond delay="0"/>
                                  </p:stCondLst>
                                  <p:childTnLst>
                                    <p:set>
                                      <p:cBhvr>
                                        <p:cTn id="35" dur="1" fill="hold">
                                          <p:stCondLst>
                                            <p:cond delay="0"/>
                                          </p:stCondLst>
                                        </p:cTn>
                                        <p:tgtEl>
                                          <p:spTgt spid="35"/>
                                        </p:tgtEl>
                                        <p:attrNameLst>
                                          <p:attrName>style.visibility</p:attrName>
                                        </p:attrNameLst>
                                      </p:cBhvr>
                                      <p:to>
                                        <p:strVal val="visible"/>
                                      </p:to>
                                    </p:set>
                                    <p:animEffect transition="in" filter="wipe(down)">
                                      <p:cBhvr>
                                        <p:cTn id="36" dur="500"/>
                                        <p:tgtEl>
                                          <p:spTgt spid="35"/>
                                        </p:tgtEl>
                                      </p:cBhvr>
                                    </p:animEffect>
                                  </p:childTnLst>
                                </p:cTn>
                              </p:par>
                            </p:childTnLst>
                          </p:cTn>
                        </p:par>
                      </p:childTnLst>
                    </p:cTn>
                  </p:par>
                  <p:par>
                    <p:cTn id="37" fill="hold">
                      <p:stCondLst>
                        <p:cond delay="indefinite"/>
                      </p:stCondLst>
                      <p:childTnLst>
                        <p:par>
                          <p:cTn id="38" fill="hold">
                            <p:stCondLst>
                              <p:cond delay="0"/>
                            </p:stCondLst>
                            <p:childTnLst>
                              <p:par>
                                <p:cTn id="39" presetID="12" presetClass="entr" presetSubtype="8" fill="hold" grpId="0" nodeType="clickEffect">
                                  <p:stCondLst>
                                    <p:cond delay="0"/>
                                  </p:stCondLst>
                                  <p:childTnLst>
                                    <p:set>
                                      <p:cBhvr>
                                        <p:cTn id="40" dur="1" fill="hold">
                                          <p:stCondLst>
                                            <p:cond delay="0"/>
                                          </p:stCondLst>
                                        </p:cTn>
                                        <p:tgtEl>
                                          <p:spTgt spid="40"/>
                                        </p:tgtEl>
                                        <p:attrNameLst>
                                          <p:attrName>style.visibility</p:attrName>
                                        </p:attrNameLst>
                                      </p:cBhvr>
                                      <p:to>
                                        <p:strVal val="visible"/>
                                      </p:to>
                                    </p:set>
                                    <p:anim calcmode="lin" valueType="num">
                                      <p:cBhvr additive="base">
                                        <p:cTn id="41" dur="500"/>
                                        <p:tgtEl>
                                          <p:spTgt spid="40"/>
                                        </p:tgtEl>
                                        <p:attrNameLst>
                                          <p:attrName>ppt_x</p:attrName>
                                        </p:attrNameLst>
                                      </p:cBhvr>
                                      <p:tavLst>
                                        <p:tav tm="0">
                                          <p:val>
                                            <p:strVal val="#ppt_x-#ppt_w*1.125000"/>
                                          </p:val>
                                        </p:tav>
                                        <p:tav tm="100000">
                                          <p:val>
                                            <p:strVal val="#ppt_x"/>
                                          </p:val>
                                        </p:tav>
                                      </p:tavLst>
                                    </p:anim>
                                    <p:animEffect transition="in" filter="wipe(right)">
                                      <p:cBhvr>
                                        <p:cTn id="42" dur="500"/>
                                        <p:tgtEl>
                                          <p:spTgt spid="40"/>
                                        </p:tgtEl>
                                      </p:cBhvr>
                                    </p:animEffect>
                                  </p:childTnLst>
                                </p:cTn>
                              </p:par>
                              <p:par>
                                <p:cTn id="43" presetID="12" presetClass="entr" presetSubtype="8" fill="hold" grpId="0" nodeType="withEffect">
                                  <p:stCondLst>
                                    <p:cond delay="0"/>
                                  </p:stCondLst>
                                  <p:childTnLst>
                                    <p:set>
                                      <p:cBhvr>
                                        <p:cTn id="44" dur="1" fill="hold">
                                          <p:stCondLst>
                                            <p:cond delay="0"/>
                                          </p:stCondLst>
                                        </p:cTn>
                                        <p:tgtEl>
                                          <p:spTgt spid="41"/>
                                        </p:tgtEl>
                                        <p:attrNameLst>
                                          <p:attrName>style.visibility</p:attrName>
                                        </p:attrNameLst>
                                      </p:cBhvr>
                                      <p:to>
                                        <p:strVal val="visible"/>
                                      </p:to>
                                    </p:set>
                                    <p:anim calcmode="lin" valueType="num">
                                      <p:cBhvr additive="base">
                                        <p:cTn id="45" dur="500"/>
                                        <p:tgtEl>
                                          <p:spTgt spid="41"/>
                                        </p:tgtEl>
                                        <p:attrNameLst>
                                          <p:attrName>ppt_x</p:attrName>
                                        </p:attrNameLst>
                                      </p:cBhvr>
                                      <p:tavLst>
                                        <p:tav tm="0">
                                          <p:val>
                                            <p:strVal val="#ppt_x-#ppt_w*1.125000"/>
                                          </p:val>
                                        </p:tav>
                                        <p:tav tm="100000">
                                          <p:val>
                                            <p:strVal val="#ppt_x"/>
                                          </p:val>
                                        </p:tav>
                                      </p:tavLst>
                                    </p:anim>
                                    <p:animEffect transition="in" filter="wipe(right)">
                                      <p:cBhvr>
                                        <p:cTn id="46" dur="500"/>
                                        <p:tgtEl>
                                          <p:spTgt spid="41"/>
                                        </p:tgtEl>
                                      </p:cBhvr>
                                    </p:animEffect>
                                  </p:childTnLst>
                                </p:cTn>
                              </p:par>
                              <p:par>
                                <p:cTn id="47" presetID="12" presetClass="entr" presetSubtype="8" fill="hold" grpId="0" nodeType="withEffect">
                                  <p:stCondLst>
                                    <p:cond delay="0"/>
                                  </p:stCondLst>
                                  <p:childTnLst>
                                    <p:set>
                                      <p:cBhvr>
                                        <p:cTn id="48" dur="1" fill="hold">
                                          <p:stCondLst>
                                            <p:cond delay="0"/>
                                          </p:stCondLst>
                                        </p:cTn>
                                        <p:tgtEl>
                                          <p:spTgt spid="42"/>
                                        </p:tgtEl>
                                        <p:attrNameLst>
                                          <p:attrName>style.visibility</p:attrName>
                                        </p:attrNameLst>
                                      </p:cBhvr>
                                      <p:to>
                                        <p:strVal val="visible"/>
                                      </p:to>
                                    </p:set>
                                    <p:anim calcmode="lin" valueType="num">
                                      <p:cBhvr additive="base">
                                        <p:cTn id="49" dur="500"/>
                                        <p:tgtEl>
                                          <p:spTgt spid="42"/>
                                        </p:tgtEl>
                                        <p:attrNameLst>
                                          <p:attrName>ppt_x</p:attrName>
                                        </p:attrNameLst>
                                      </p:cBhvr>
                                      <p:tavLst>
                                        <p:tav tm="0">
                                          <p:val>
                                            <p:strVal val="#ppt_x-#ppt_w*1.125000"/>
                                          </p:val>
                                        </p:tav>
                                        <p:tav tm="100000">
                                          <p:val>
                                            <p:strVal val="#ppt_x"/>
                                          </p:val>
                                        </p:tav>
                                      </p:tavLst>
                                    </p:anim>
                                    <p:animEffect transition="in" filter="wipe(right)">
                                      <p:cBhvr>
                                        <p:cTn id="50"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33" grpId="0" animBg="1"/>
      <p:bldP spid="34" grpId="0" animBg="1"/>
      <p:bldP spid="35" grpId="0" animBg="1"/>
      <p:bldP spid="36" grpId="0" animBg="1"/>
      <p:bldP spid="40" grpId="0"/>
      <p:bldP spid="41" grpId="0"/>
      <p:bldP spid="4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矩形 18">
            <a:extLst>
              <a:ext uri="{FF2B5EF4-FFF2-40B4-BE49-F238E27FC236}">
                <a16:creationId xmlns="" xmlns:a14="http://schemas.microsoft.com/office/drawing/2010/main" xmlns:p14="http://schemas.microsoft.com/office/powerpoint/2010/main" xmlns:a16="http://schemas.microsoft.com/office/drawing/2014/main" id="{254463F7-558F-4256-80F0-3F30C0CDB228}"/>
              </a:ext>
            </a:extLst>
          </p:cNvPr>
          <p:cNvSpPr/>
          <p:nvPr/>
        </p:nvSpPr>
        <p:spPr>
          <a:xfrm>
            <a:off x="1251386" y="1057275"/>
            <a:ext cx="9689229" cy="4743450"/>
          </a:xfrm>
          <a:prstGeom prst="rect">
            <a:avLst/>
          </a:prstGeom>
          <a:solidFill>
            <a:sysClr val="window" lastClr="FFFFFF"/>
          </a:solidFill>
          <a:ln w="12700" cap="flat" cmpd="sng" algn="ctr">
            <a:noFill/>
            <a:prstDash val="solid"/>
            <a:miter lim="800000"/>
          </a:ln>
          <a:effectLst>
            <a:outerShdw blurRad="63500" sx="101000" sy="101000" algn="c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smtClean="0">
              <a:ln>
                <a:noFill/>
              </a:ln>
              <a:solidFill>
                <a:prstClr val="white"/>
              </a:solidFill>
              <a:effectLst/>
              <a:uLnTx/>
              <a:uFillTx/>
              <a:latin typeface="Calibri"/>
              <a:ea typeface="微软雅黑"/>
              <a:cs typeface="+mn-cs"/>
            </a:endParaRPr>
          </a:p>
        </p:txBody>
      </p:sp>
      <p:pic>
        <p:nvPicPr>
          <p:cNvPr id="20" name="图片 19">
            <a:extLst>
              <a:ext uri="{FF2B5EF4-FFF2-40B4-BE49-F238E27FC236}">
                <a16:creationId xmlns="" xmlns:a14="http://schemas.microsoft.com/office/drawing/2010/main" xmlns:p14="http://schemas.microsoft.com/office/powerpoint/2010/main" xmlns:a16="http://schemas.microsoft.com/office/drawing/2014/main" id="{76683814-F747-47CB-A8F5-DAEAE73322F5}"/>
              </a:ext>
            </a:extLst>
          </p:cNvPr>
          <p:cNvPicPr>
            <a:picLocks noChangeAspect="1"/>
          </p:cNvPicPr>
          <p:nvPr/>
        </p:nvPicPr>
        <p:blipFill rotWithShape="1">
          <a:blip r:embed="rId3" cstate="print">
            <a:extLst>
              <a:ext uri="{28A0092B-C50C-407E-A947-70E740481C1C}">
                <a14:useLocalDpi xmlns:a14="http://schemas.microsoft.com/office/drawing/2010/main" xmlns="" val="0"/>
              </a:ext>
            </a:extLst>
          </a:blip>
          <a:srcRect l="8889" t="37639" r="53535" b="30139"/>
          <a:stretch/>
        </p:blipFill>
        <p:spPr>
          <a:xfrm>
            <a:off x="1777914" y="4854755"/>
            <a:ext cx="1088503" cy="678852"/>
          </a:xfrm>
          <a:prstGeom prst="rect">
            <a:avLst/>
          </a:prstGeom>
        </p:spPr>
      </p:pic>
      <p:pic>
        <p:nvPicPr>
          <p:cNvPr id="21" name="图片 20">
            <a:extLst>
              <a:ext uri="{FF2B5EF4-FFF2-40B4-BE49-F238E27FC236}">
                <a16:creationId xmlns="" xmlns:a14="http://schemas.microsoft.com/office/drawing/2010/main" xmlns:p14="http://schemas.microsoft.com/office/powerpoint/2010/main" xmlns:a16="http://schemas.microsoft.com/office/drawing/2014/main" id="{7A343EA0-8AC0-4A46-904F-4CD7659F99F5}"/>
              </a:ext>
            </a:extLst>
          </p:cNvPr>
          <p:cNvPicPr>
            <a:picLocks noChangeAspect="1"/>
          </p:cNvPicPr>
          <p:nvPr/>
        </p:nvPicPr>
        <p:blipFill rotWithShape="1">
          <a:blip r:embed="rId4" cstate="print">
            <a:extLst>
              <a:ext uri="{28A0092B-C50C-407E-A947-70E740481C1C}">
                <a14:useLocalDpi xmlns:a14="http://schemas.microsoft.com/office/drawing/2010/main" xmlns="" val="0"/>
              </a:ext>
            </a:extLst>
          </a:blip>
          <a:srcRect l="64755" t="38151" r="25839" b="48558"/>
          <a:stretch/>
        </p:blipFill>
        <p:spPr>
          <a:xfrm>
            <a:off x="1251385" y="2269394"/>
            <a:ext cx="1093609" cy="2318244"/>
          </a:xfrm>
          <a:prstGeom prst="rect">
            <a:avLst/>
          </a:prstGeom>
        </p:spPr>
      </p:pic>
      <p:pic>
        <p:nvPicPr>
          <p:cNvPr id="22" name="图片 21">
            <a:extLst>
              <a:ext uri="{FF2B5EF4-FFF2-40B4-BE49-F238E27FC236}">
                <a16:creationId xmlns="" xmlns:a14="http://schemas.microsoft.com/office/drawing/2010/main" xmlns:p14="http://schemas.microsoft.com/office/powerpoint/2010/main" xmlns:a16="http://schemas.microsoft.com/office/drawing/2014/main" id="{EABCD7ED-FB62-42CA-9F69-B09700371559}"/>
              </a:ext>
            </a:extLst>
          </p:cNvPr>
          <p:cNvPicPr>
            <a:picLocks noChangeAspect="1"/>
          </p:cNvPicPr>
          <p:nvPr/>
        </p:nvPicPr>
        <p:blipFill rotWithShape="1">
          <a:blip r:embed="rId5" cstate="print">
            <a:extLst>
              <a:ext uri="{28A0092B-C50C-407E-A947-70E740481C1C}">
                <a14:useLocalDpi xmlns:a14="http://schemas.microsoft.com/office/drawing/2010/main" xmlns="" val="0"/>
              </a:ext>
            </a:extLst>
          </a:blip>
          <a:srcRect l="54214" t="38151" r="35019" b="48558"/>
          <a:stretch/>
        </p:blipFill>
        <p:spPr>
          <a:xfrm>
            <a:off x="9688561" y="2269394"/>
            <a:ext cx="1251831" cy="2318244"/>
          </a:xfrm>
          <a:prstGeom prst="rect">
            <a:avLst/>
          </a:prstGeom>
        </p:spPr>
      </p:pic>
      <p:pic>
        <p:nvPicPr>
          <p:cNvPr id="23" name="图片 22">
            <a:extLst>
              <a:ext uri="{FF2B5EF4-FFF2-40B4-BE49-F238E27FC236}">
                <a16:creationId xmlns="" xmlns:a14="http://schemas.microsoft.com/office/drawing/2010/main" xmlns:p14="http://schemas.microsoft.com/office/powerpoint/2010/main" xmlns:a16="http://schemas.microsoft.com/office/drawing/2014/main" id="{CB29D1EE-8907-483D-9DE7-FD090870FDFE}"/>
              </a:ext>
            </a:extLst>
          </p:cNvPr>
          <p:cNvPicPr>
            <a:picLocks noChangeAspect="1"/>
          </p:cNvPicPr>
          <p:nvPr/>
        </p:nvPicPr>
        <p:blipFill rotWithShape="1">
          <a:blip r:embed="rId6" cstate="print">
            <a:extLst>
              <a:ext uri="{28A0092B-C50C-407E-A947-70E740481C1C}">
                <a14:useLocalDpi xmlns:a14="http://schemas.microsoft.com/office/drawing/2010/main" xmlns="" val="0"/>
              </a:ext>
            </a:extLst>
          </a:blip>
          <a:srcRect l="8889" t="37639" r="53535" b="30139"/>
          <a:stretch/>
        </p:blipFill>
        <p:spPr>
          <a:xfrm>
            <a:off x="3091270" y="3315716"/>
            <a:ext cx="756751" cy="471952"/>
          </a:xfrm>
          <a:prstGeom prst="rect">
            <a:avLst/>
          </a:prstGeom>
        </p:spPr>
      </p:pic>
      <p:pic>
        <p:nvPicPr>
          <p:cNvPr id="24" name="图片 23">
            <a:extLst>
              <a:ext uri="{FF2B5EF4-FFF2-40B4-BE49-F238E27FC236}">
                <a16:creationId xmlns="" xmlns:a14="http://schemas.microsoft.com/office/drawing/2010/main" xmlns:p14="http://schemas.microsoft.com/office/powerpoint/2010/main" xmlns:a16="http://schemas.microsoft.com/office/drawing/2014/main" id="{315DA658-1DC0-4D08-8824-79CE86C06C1B}"/>
              </a:ext>
            </a:extLst>
          </p:cNvPr>
          <p:cNvPicPr>
            <a:picLocks noChangeAspect="1"/>
          </p:cNvPicPr>
          <p:nvPr/>
        </p:nvPicPr>
        <p:blipFill rotWithShape="1">
          <a:blip r:embed="rId7" cstate="print">
            <a:extLst>
              <a:ext uri="{28A0092B-C50C-407E-A947-70E740481C1C}">
                <a14:useLocalDpi xmlns:a14="http://schemas.microsoft.com/office/drawing/2010/main" xmlns="" val="0"/>
              </a:ext>
            </a:extLst>
          </a:blip>
          <a:srcRect l="8889" t="37639" r="53535" b="30139"/>
          <a:stretch/>
        </p:blipFill>
        <p:spPr>
          <a:xfrm>
            <a:off x="2104489" y="1649877"/>
            <a:ext cx="427858" cy="266836"/>
          </a:xfrm>
          <a:prstGeom prst="rect">
            <a:avLst/>
          </a:prstGeom>
        </p:spPr>
      </p:pic>
      <p:grpSp>
        <p:nvGrpSpPr>
          <p:cNvPr id="25" name="组合 24">
            <a:extLst>
              <a:ext uri="{FF2B5EF4-FFF2-40B4-BE49-F238E27FC236}">
                <a16:creationId xmlns="" xmlns:a14="http://schemas.microsoft.com/office/drawing/2010/main" xmlns:p14="http://schemas.microsoft.com/office/powerpoint/2010/main" xmlns:a16="http://schemas.microsoft.com/office/drawing/2014/main" id="{B6D662C6-0DDA-4AF5-96DB-D64F3ADF0AF4}"/>
              </a:ext>
            </a:extLst>
          </p:cNvPr>
          <p:cNvGrpSpPr/>
          <p:nvPr/>
        </p:nvGrpSpPr>
        <p:grpSpPr>
          <a:xfrm>
            <a:off x="5628589" y="1500177"/>
            <a:ext cx="776747" cy="3694004"/>
            <a:chOff x="5704789" y="1500177"/>
            <a:chExt cx="776747" cy="3694004"/>
          </a:xfrm>
        </p:grpSpPr>
        <p:cxnSp>
          <p:nvCxnSpPr>
            <p:cNvPr id="26" name="直接连接符 25">
              <a:extLst>
                <a:ext uri="{FF2B5EF4-FFF2-40B4-BE49-F238E27FC236}">
                  <a16:creationId xmlns="" xmlns:a14="http://schemas.microsoft.com/office/drawing/2010/main" xmlns:p14="http://schemas.microsoft.com/office/powerpoint/2010/main" xmlns:a16="http://schemas.microsoft.com/office/drawing/2014/main" id="{164B433B-6B96-4F58-B66D-CC4871831194}"/>
                </a:ext>
              </a:extLst>
            </p:cNvPr>
            <p:cNvCxnSpPr/>
            <p:nvPr/>
          </p:nvCxnSpPr>
          <p:spPr>
            <a:xfrm>
              <a:off x="5704789" y="1531551"/>
              <a:ext cx="0" cy="3611471"/>
            </a:xfrm>
            <a:prstGeom prst="line">
              <a:avLst/>
            </a:prstGeom>
            <a:noFill/>
            <a:ln w="19050" cap="flat" cmpd="sng" algn="ctr">
              <a:solidFill>
                <a:sysClr val="windowText" lastClr="000000">
                  <a:lumMod val="85000"/>
                  <a:lumOff val="15000"/>
                </a:sysClr>
              </a:solidFill>
              <a:prstDash val="solid"/>
              <a:miter lim="800000"/>
            </a:ln>
            <a:effectLst/>
          </p:spPr>
        </p:cxnSp>
        <p:cxnSp>
          <p:nvCxnSpPr>
            <p:cNvPr id="27" name="直接连接符 26">
              <a:extLst>
                <a:ext uri="{FF2B5EF4-FFF2-40B4-BE49-F238E27FC236}">
                  <a16:creationId xmlns="" xmlns:a14="http://schemas.microsoft.com/office/drawing/2010/main" xmlns:p14="http://schemas.microsoft.com/office/powerpoint/2010/main" xmlns:a16="http://schemas.microsoft.com/office/drawing/2014/main" id="{0D1EBD6C-6B74-448F-89F0-1A9F33F8B82C}"/>
                </a:ext>
              </a:extLst>
            </p:cNvPr>
            <p:cNvCxnSpPr/>
            <p:nvPr/>
          </p:nvCxnSpPr>
          <p:spPr>
            <a:xfrm>
              <a:off x="6481536" y="1531552"/>
              <a:ext cx="0" cy="3611471"/>
            </a:xfrm>
            <a:prstGeom prst="line">
              <a:avLst/>
            </a:prstGeom>
            <a:noFill/>
            <a:ln w="19050" cap="flat" cmpd="sng" algn="ctr">
              <a:solidFill>
                <a:sysClr val="windowText" lastClr="000000">
                  <a:lumMod val="85000"/>
                  <a:lumOff val="15000"/>
                </a:sysClr>
              </a:solidFill>
              <a:prstDash val="solid"/>
              <a:miter lim="800000"/>
            </a:ln>
            <a:effectLst/>
          </p:spPr>
        </p:cxnSp>
        <p:sp>
          <p:nvSpPr>
            <p:cNvPr id="28" name="文本框 20">
              <a:extLst>
                <a:ext uri="{FF2B5EF4-FFF2-40B4-BE49-F238E27FC236}">
                  <a16:creationId xmlns="" xmlns:a14="http://schemas.microsoft.com/office/drawing/2010/main" xmlns:p14="http://schemas.microsoft.com/office/powerpoint/2010/main" xmlns:a16="http://schemas.microsoft.com/office/drawing/2014/main" id="{D71B99EB-9C37-4C16-B209-7BA3268C269E}"/>
                </a:ext>
              </a:extLst>
            </p:cNvPr>
            <p:cNvSpPr txBox="1"/>
            <p:nvPr/>
          </p:nvSpPr>
          <p:spPr>
            <a:xfrm>
              <a:off x="5723831" y="1500177"/>
              <a:ext cx="738664" cy="3694004"/>
            </a:xfrm>
            <a:prstGeom prst="rect">
              <a:avLst/>
            </a:prstGeom>
            <a:noFill/>
          </p:spPr>
          <p:txBody>
            <a:bodyPr vert="eaVert"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3600" b="0" i="0" u="none" strike="noStrike" kern="0" cap="none" spc="500" normalizeH="0" baseline="0" noProof="0" dirty="0" smtClean="0">
                  <a:ln>
                    <a:noFill/>
                  </a:ln>
                  <a:solidFill>
                    <a:prstClr val="black">
                      <a:lumMod val="65000"/>
                      <a:lumOff val="35000"/>
                    </a:prstClr>
                  </a:solidFill>
                  <a:effectLst/>
                  <a:uLnTx/>
                  <a:uFillTx/>
                  <a:latin typeface="字魂36号-正文宋楷" panose="00000500000000000000" pitchFamily="2" charset="-122"/>
                  <a:ea typeface="字魂36号-正文宋楷" panose="00000500000000000000" pitchFamily="2" charset="-122"/>
                </a:rPr>
                <a:t>万物迎春送残腊</a:t>
              </a:r>
            </a:p>
          </p:txBody>
        </p:sp>
      </p:grpSp>
      <p:grpSp>
        <p:nvGrpSpPr>
          <p:cNvPr id="29" name="组合 28">
            <a:extLst>
              <a:ext uri="{FF2B5EF4-FFF2-40B4-BE49-F238E27FC236}">
                <a16:creationId xmlns="" xmlns:a14="http://schemas.microsoft.com/office/drawing/2010/main" xmlns:p14="http://schemas.microsoft.com/office/powerpoint/2010/main" xmlns:a16="http://schemas.microsoft.com/office/drawing/2014/main" id="{95E81344-FF81-4C93-97A3-7F8CC1723857}"/>
              </a:ext>
            </a:extLst>
          </p:cNvPr>
          <p:cNvGrpSpPr/>
          <p:nvPr/>
        </p:nvGrpSpPr>
        <p:grpSpPr>
          <a:xfrm>
            <a:off x="6978043" y="2276286"/>
            <a:ext cx="1608957" cy="1781372"/>
            <a:chOff x="7166802" y="2302338"/>
            <a:chExt cx="1608957" cy="1781372"/>
          </a:xfrm>
        </p:grpSpPr>
        <p:pic>
          <p:nvPicPr>
            <p:cNvPr id="30" name="图片 29">
              <a:extLst>
                <a:ext uri="{FF2B5EF4-FFF2-40B4-BE49-F238E27FC236}">
                  <a16:creationId xmlns="" xmlns:a14="http://schemas.microsoft.com/office/drawing/2010/main" xmlns:p14="http://schemas.microsoft.com/office/powerpoint/2010/main" xmlns:a16="http://schemas.microsoft.com/office/drawing/2014/main" id="{C519DFA6-F3A5-4CCB-9286-4679E88A6008}"/>
                </a:ext>
              </a:extLst>
            </p:cNvPr>
            <p:cNvPicPr>
              <a:picLocks noChangeAspect="1"/>
            </p:cNvPicPr>
            <p:nvPr/>
          </p:nvPicPr>
          <p:blipFill rotWithShape="1">
            <a:blip r:embed="rId8">
              <a:extLst>
                <a:ext uri="{28A0092B-C50C-407E-A947-70E740481C1C}">
                  <a14:useLocalDpi xmlns:a14="http://schemas.microsoft.com/office/drawing/2010/main" xmlns="" val="0"/>
                </a:ext>
              </a:extLst>
            </a:blip>
            <a:srcRect l="18295" t="59328" r="557" b="851"/>
            <a:stretch/>
          </p:blipFill>
          <p:spPr>
            <a:xfrm>
              <a:off x="7166802" y="2302338"/>
              <a:ext cx="1608957" cy="1781372"/>
            </a:xfrm>
            <a:prstGeom prst="rect">
              <a:avLst/>
            </a:prstGeom>
          </p:spPr>
        </p:pic>
        <p:sp>
          <p:nvSpPr>
            <p:cNvPr id="31" name="文本框 22">
              <a:extLst>
                <a:ext uri="{FF2B5EF4-FFF2-40B4-BE49-F238E27FC236}">
                  <a16:creationId xmlns="" xmlns:a14="http://schemas.microsoft.com/office/drawing/2010/main" xmlns:p14="http://schemas.microsoft.com/office/powerpoint/2010/main" xmlns:a16="http://schemas.microsoft.com/office/drawing/2014/main" id="{A4E7120D-DDBE-4021-9451-C2FCE48703F8}"/>
                </a:ext>
              </a:extLst>
            </p:cNvPr>
            <p:cNvSpPr txBox="1"/>
            <p:nvPr/>
          </p:nvSpPr>
          <p:spPr>
            <a:xfrm>
              <a:off x="7586567" y="2808303"/>
              <a:ext cx="747885" cy="769441"/>
            </a:xfrm>
            <a:prstGeom prst="rect">
              <a:avLst/>
            </a:prstGeom>
            <a:noFill/>
          </p:spPr>
          <p:txBody>
            <a:bodyPr wrap="square" rtlCol="0">
              <a:spAutoFit/>
            </a:bodyPr>
            <a:lstStyle/>
            <a:p>
              <a:pPr algn="ctr" defTabSz="914400"/>
              <a:r>
                <a:rPr lang="zh-CN" altLang="en-US" sz="4400" dirty="0">
                  <a:solidFill>
                    <a:prstClr val="white"/>
                  </a:solidFill>
                  <a:effectLst>
                    <a:outerShdw blurRad="38100" dist="38100" dir="2700000" algn="tl">
                      <a:srgbClr val="000000">
                        <a:alpha val="43137"/>
                      </a:srgbClr>
                    </a:outerShdw>
                  </a:effectLst>
                  <a:latin typeface="字魂110号-武林江湖体" panose="00000500000000000000" pitchFamily="2" charset="-122"/>
                  <a:ea typeface="字魂110号-武林江湖体" panose="00000500000000000000" pitchFamily="2" charset="-122"/>
                </a:rPr>
                <a:t>肆</a:t>
              </a:r>
            </a:p>
          </p:txBody>
        </p:sp>
      </p:grpSp>
      <p:sp>
        <p:nvSpPr>
          <p:cNvPr id="32" name="文本框 25">
            <a:extLst>
              <a:ext uri="{FF2B5EF4-FFF2-40B4-BE49-F238E27FC236}">
                <a16:creationId xmlns="" xmlns:a14="http://schemas.microsoft.com/office/drawing/2010/main" xmlns:p14="http://schemas.microsoft.com/office/powerpoint/2010/main" xmlns:a16="http://schemas.microsoft.com/office/drawing/2014/main" id="{E7363765-D264-4AC0-99B1-290B02FA8C81}"/>
              </a:ext>
            </a:extLst>
          </p:cNvPr>
          <p:cNvSpPr txBox="1"/>
          <p:nvPr/>
        </p:nvSpPr>
        <p:spPr>
          <a:xfrm>
            <a:off x="4451053" y="1624093"/>
            <a:ext cx="1031051" cy="3560088"/>
          </a:xfrm>
          <a:prstGeom prst="rect">
            <a:avLst/>
          </a:prstGeom>
          <a:noFill/>
        </p:spPr>
        <p:txBody>
          <a:bodyPr vert="eaVert" wrap="square" rtlCol="0">
            <a:spAutoFit/>
          </a:bodyPr>
          <a:lstStyle/>
          <a:p>
            <a:pPr defTabSz="914400">
              <a:lnSpc>
                <a:spcPts val="2200"/>
              </a:lnSpc>
            </a:pPr>
            <a:r>
              <a:rPr lang="zh-CN" altLang="en-US" sz="1100" spc="300" dirty="0">
                <a:solidFill>
                  <a:prstClr val="black">
                    <a:lumMod val="65000"/>
                    <a:lumOff val="35000"/>
                  </a:prstClr>
                </a:solidFill>
                <a:latin typeface="三极极黑简体" panose="00000505000000000000" pitchFamily="2" charset="-122"/>
                <a:ea typeface="三极极黑简体" panose="00000505000000000000" pitchFamily="2" charset="-122"/>
              </a:rPr>
              <a:t>乡心新岁切，天畔独潸然。老至居人下，春归在客先。岭猿同旦暮，江柳共风烟。已似长沙傅，从今又几年。</a:t>
            </a:r>
          </a:p>
        </p:txBody>
      </p:sp>
      <p:pic>
        <p:nvPicPr>
          <p:cNvPr id="33" name="图片 32">
            <a:extLst>
              <a:ext uri="{FF2B5EF4-FFF2-40B4-BE49-F238E27FC236}">
                <a16:creationId xmlns="" xmlns:a14="http://schemas.microsoft.com/office/drawing/2010/main" xmlns:p14="http://schemas.microsoft.com/office/powerpoint/2010/main" xmlns:a16="http://schemas.microsoft.com/office/drawing/2014/main" id="{8C140D1A-4B78-4F19-A1E4-07FE27FAC707}"/>
              </a:ext>
            </a:extLst>
          </p:cNvPr>
          <p:cNvPicPr>
            <a:picLocks noChangeAspect="1"/>
          </p:cNvPicPr>
          <p:nvPr/>
        </p:nvPicPr>
        <p:blipFill rotWithShape="1">
          <a:blip r:embed="rId9" cstate="print">
            <a:extLst>
              <a:ext uri="{28A0092B-C50C-407E-A947-70E740481C1C}">
                <a14:useLocalDpi xmlns:a14="http://schemas.microsoft.com/office/drawing/2010/main" xmlns="" val="0"/>
              </a:ext>
            </a:extLst>
          </a:blip>
          <a:srcRect l="8889" t="37639" r="53535" b="30139"/>
          <a:stretch/>
        </p:blipFill>
        <p:spPr>
          <a:xfrm>
            <a:off x="6940983" y="4326704"/>
            <a:ext cx="418395" cy="260934"/>
          </a:xfrm>
          <a:prstGeom prst="rect">
            <a:avLst/>
          </a:prstGeom>
        </p:spPr>
      </p:pic>
    </p:spTree>
    <p:extLst>
      <p:ext uri="{BB962C8B-B14F-4D97-AF65-F5344CB8AC3E}">
        <p14:creationId xmlns:p14="http://schemas.microsoft.com/office/powerpoint/2010/main" xmlns="" val="17308512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8"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p:tgtEl>
                                          <p:spTgt spid="21"/>
                                        </p:tgtEl>
                                        <p:attrNameLst>
                                          <p:attrName>ppt_x</p:attrName>
                                        </p:attrNameLst>
                                      </p:cBhvr>
                                      <p:tavLst>
                                        <p:tav tm="0">
                                          <p:val>
                                            <p:strVal val="#ppt_x-#ppt_w*1.125000"/>
                                          </p:val>
                                        </p:tav>
                                        <p:tav tm="100000">
                                          <p:val>
                                            <p:strVal val="#ppt_x"/>
                                          </p:val>
                                        </p:tav>
                                      </p:tavLst>
                                    </p:anim>
                                    <p:animEffect transition="in" filter="wipe(right)">
                                      <p:cBhvr>
                                        <p:cTn id="8" dur="500"/>
                                        <p:tgtEl>
                                          <p:spTgt spid="21"/>
                                        </p:tgtEl>
                                      </p:cBhvr>
                                    </p:animEffect>
                                  </p:childTnLst>
                                </p:cTn>
                              </p:par>
                              <p:par>
                                <p:cTn id="9" presetID="12" presetClass="entr" presetSubtype="2" fill="hold" nodeType="withEffect">
                                  <p:stCondLst>
                                    <p:cond delay="0"/>
                                  </p:stCondLst>
                                  <p:childTnLst>
                                    <p:set>
                                      <p:cBhvr>
                                        <p:cTn id="10" dur="1" fill="hold">
                                          <p:stCondLst>
                                            <p:cond delay="0"/>
                                          </p:stCondLst>
                                        </p:cTn>
                                        <p:tgtEl>
                                          <p:spTgt spid="22"/>
                                        </p:tgtEl>
                                        <p:attrNameLst>
                                          <p:attrName>style.visibility</p:attrName>
                                        </p:attrNameLst>
                                      </p:cBhvr>
                                      <p:to>
                                        <p:strVal val="visible"/>
                                      </p:to>
                                    </p:set>
                                    <p:anim calcmode="lin" valueType="num">
                                      <p:cBhvr additive="base">
                                        <p:cTn id="11" dur="500"/>
                                        <p:tgtEl>
                                          <p:spTgt spid="22"/>
                                        </p:tgtEl>
                                        <p:attrNameLst>
                                          <p:attrName>ppt_x</p:attrName>
                                        </p:attrNameLst>
                                      </p:cBhvr>
                                      <p:tavLst>
                                        <p:tav tm="0">
                                          <p:val>
                                            <p:strVal val="#ppt_x+#ppt_w*1.125000"/>
                                          </p:val>
                                        </p:tav>
                                        <p:tav tm="100000">
                                          <p:val>
                                            <p:strVal val="#ppt_x"/>
                                          </p:val>
                                        </p:tav>
                                      </p:tavLst>
                                    </p:anim>
                                    <p:animEffect transition="in" filter="wipe(left)">
                                      <p:cBhvr>
                                        <p:cTn id="12" dur="500"/>
                                        <p:tgtEl>
                                          <p:spTgt spid="22"/>
                                        </p:tgtEl>
                                      </p:cBhvr>
                                    </p:animEffect>
                                  </p:childTnLst>
                                </p:cTn>
                              </p:par>
                            </p:childTnLst>
                          </p:cTn>
                        </p:par>
                      </p:childTnLst>
                    </p:cTn>
                  </p:par>
                  <p:par>
                    <p:cTn id="13" fill="hold">
                      <p:stCondLst>
                        <p:cond delay="indefinite"/>
                      </p:stCondLst>
                      <p:childTnLst>
                        <p:par>
                          <p:cTn id="14" fill="hold">
                            <p:stCondLst>
                              <p:cond delay="0"/>
                            </p:stCondLst>
                            <p:childTnLst>
                              <p:par>
                                <p:cTn id="15" presetID="47" presetClass="entr" presetSubtype="0" fill="hold" nodeType="clickEffect">
                                  <p:stCondLst>
                                    <p:cond delay="0"/>
                                  </p:stCondLst>
                                  <p:childTnLst>
                                    <p:set>
                                      <p:cBhvr>
                                        <p:cTn id="16" dur="1" fill="hold">
                                          <p:stCondLst>
                                            <p:cond delay="0"/>
                                          </p:stCondLst>
                                        </p:cTn>
                                        <p:tgtEl>
                                          <p:spTgt spid="29"/>
                                        </p:tgtEl>
                                        <p:attrNameLst>
                                          <p:attrName>style.visibility</p:attrName>
                                        </p:attrNameLst>
                                      </p:cBhvr>
                                      <p:to>
                                        <p:strVal val="visible"/>
                                      </p:to>
                                    </p:set>
                                    <p:animEffect transition="in" filter="fade">
                                      <p:cBhvr>
                                        <p:cTn id="17" dur="1000"/>
                                        <p:tgtEl>
                                          <p:spTgt spid="29"/>
                                        </p:tgtEl>
                                      </p:cBhvr>
                                    </p:animEffect>
                                    <p:anim calcmode="lin" valueType="num">
                                      <p:cBhvr>
                                        <p:cTn id="18" dur="1000" fill="hold"/>
                                        <p:tgtEl>
                                          <p:spTgt spid="29"/>
                                        </p:tgtEl>
                                        <p:attrNameLst>
                                          <p:attrName>ppt_x</p:attrName>
                                        </p:attrNameLst>
                                      </p:cBhvr>
                                      <p:tavLst>
                                        <p:tav tm="0">
                                          <p:val>
                                            <p:strVal val="#ppt_x"/>
                                          </p:val>
                                        </p:tav>
                                        <p:tav tm="100000">
                                          <p:val>
                                            <p:strVal val="#ppt_x"/>
                                          </p:val>
                                        </p:tav>
                                      </p:tavLst>
                                    </p:anim>
                                    <p:anim calcmode="lin" valueType="num">
                                      <p:cBhvr>
                                        <p:cTn id="19"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16" presetClass="entr" presetSubtype="42" fill="hold" nodeType="clickEffect">
                                  <p:stCondLst>
                                    <p:cond delay="0"/>
                                  </p:stCondLst>
                                  <p:childTnLst>
                                    <p:set>
                                      <p:cBhvr>
                                        <p:cTn id="23" dur="1" fill="hold">
                                          <p:stCondLst>
                                            <p:cond delay="0"/>
                                          </p:stCondLst>
                                        </p:cTn>
                                        <p:tgtEl>
                                          <p:spTgt spid="25"/>
                                        </p:tgtEl>
                                        <p:attrNameLst>
                                          <p:attrName>style.visibility</p:attrName>
                                        </p:attrNameLst>
                                      </p:cBhvr>
                                      <p:to>
                                        <p:strVal val="visible"/>
                                      </p:to>
                                    </p:set>
                                    <p:animEffect transition="in" filter="barn(outHorizontal)">
                                      <p:cBhvr>
                                        <p:cTn id="24" dur="500"/>
                                        <p:tgtEl>
                                          <p:spTgt spid="25"/>
                                        </p:tgtEl>
                                      </p:cBhvr>
                                    </p:animEffect>
                                  </p:childTnLst>
                                </p:cTn>
                              </p:par>
                            </p:childTnLst>
                          </p:cTn>
                        </p:par>
                      </p:childTnLst>
                    </p:cTn>
                  </p:par>
                  <p:par>
                    <p:cTn id="25" fill="hold">
                      <p:stCondLst>
                        <p:cond delay="indefinite"/>
                      </p:stCondLst>
                      <p:childTnLst>
                        <p:par>
                          <p:cTn id="26" fill="hold">
                            <p:stCondLst>
                              <p:cond delay="0"/>
                            </p:stCondLst>
                            <p:childTnLst>
                              <p:par>
                                <p:cTn id="27" presetID="14" presetClass="entr" presetSubtype="10" fill="hold" grpId="0" nodeType="clickEffect">
                                  <p:stCondLst>
                                    <p:cond delay="0"/>
                                  </p:stCondLst>
                                  <p:childTnLst>
                                    <p:set>
                                      <p:cBhvr>
                                        <p:cTn id="28" dur="1" fill="hold">
                                          <p:stCondLst>
                                            <p:cond delay="0"/>
                                          </p:stCondLst>
                                        </p:cTn>
                                        <p:tgtEl>
                                          <p:spTgt spid="32"/>
                                        </p:tgtEl>
                                        <p:attrNameLst>
                                          <p:attrName>style.visibility</p:attrName>
                                        </p:attrNameLst>
                                      </p:cBhvr>
                                      <p:to>
                                        <p:strVal val="visible"/>
                                      </p:to>
                                    </p:set>
                                    <p:animEffect transition="in" filter="randombar(horizontal)">
                                      <p:cBhvr>
                                        <p:cTn id="29" dur="500"/>
                                        <p:tgtEl>
                                          <p:spTgt spid="32"/>
                                        </p:tgtEl>
                                      </p:cBhvr>
                                    </p:animEffect>
                                  </p:childTnLst>
                                </p:cTn>
                              </p:par>
                            </p:childTnLst>
                          </p:cTn>
                        </p:par>
                      </p:childTnLst>
                    </p:cTn>
                  </p:par>
                  <p:par>
                    <p:cTn id="30" fill="hold">
                      <p:stCondLst>
                        <p:cond delay="indefinite"/>
                      </p:stCondLst>
                      <p:childTnLst>
                        <p:par>
                          <p:cTn id="31" fill="hold">
                            <p:stCondLst>
                              <p:cond delay="0"/>
                            </p:stCondLst>
                            <p:childTnLst>
                              <p:par>
                                <p:cTn id="32" presetID="12" presetClass="entr" presetSubtype="2" fill="hold" nodeType="clickEffect">
                                  <p:stCondLst>
                                    <p:cond delay="0"/>
                                  </p:stCondLst>
                                  <p:childTnLst>
                                    <p:set>
                                      <p:cBhvr>
                                        <p:cTn id="33" dur="1" fill="hold">
                                          <p:stCondLst>
                                            <p:cond delay="0"/>
                                          </p:stCondLst>
                                        </p:cTn>
                                        <p:tgtEl>
                                          <p:spTgt spid="23"/>
                                        </p:tgtEl>
                                        <p:attrNameLst>
                                          <p:attrName>style.visibility</p:attrName>
                                        </p:attrNameLst>
                                      </p:cBhvr>
                                      <p:to>
                                        <p:strVal val="visible"/>
                                      </p:to>
                                    </p:set>
                                    <p:anim calcmode="lin" valueType="num">
                                      <p:cBhvr additive="base">
                                        <p:cTn id="34" dur="500"/>
                                        <p:tgtEl>
                                          <p:spTgt spid="23"/>
                                        </p:tgtEl>
                                        <p:attrNameLst>
                                          <p:attrName>ppt_x</p:attrName>
                                        </p:attrNameLst>
                                      </p:cBhvr>
                                      <p:tavLst>
                                        <p:tav tm="0">
                                          <p:val>
                                            <p:strVal val="#ppt_x+#ppt_w*1.125000"/>
                                          </p:val>
                                        </p:tav>
                                        <p:tav tm="100000">
                                          <p:val>
                                            <p:strVal val="#ppt_x"/>
                                          </p:val>
                                        </p:tav>
                                      </p:tavLst>
                                    </p:anim>
                                    <p:animEffect transition="in" filter="wipe(left)">
                                      <p:cBhvr>
                                        <p:cTn id="35" dur="500"/>
                                        <p:tgtEl>
                                          <p:spTgt spid="23"/>
                                        </p:tgtEl>
                                      </p:cBhvr>
                                    </p:animEffect>
                                  </p:childTnLst>
                                </p:cTn>
                              </p:par>
                              <p:par>
                                <p:cTn id="36" presetID="12" presetClass="entr" presetSubtype="2" fill="hold" nodeType="withEffect">
                                  <p:stCondLst>
                                    <p:cond delay="0"/>
                                  </p:stCondLst>
                                  <p:childTnLst>
                                    <p:set>
                                      <p:cBhvr>
                                        <p:cTn id="37" dur="1" fill="hold">
                                          <p:stCondLst>
                                            <p:cond delay="0"/>
                                          </p:stCondLst>
                                        </p:cTn>
                                        <p:tgtEl>
                                          <p:spTgt spid="20"/>
                                        </p:tgtEl>
                                        <p:attrNameLst>
                                          <p:attrName>style.visibility</p:attrName>
                                        </p:attrNameLst>
                                      </p:cBhvr>
                                      <p:to>
                                        <p:strVal val="visible"/>
                                      </p:to>
                                    </p:set>
                                    <p:anim calcmode="lin" valueType="num">
                                      <p:cBhvr additive="base">
                                        <p:cTn id="38" dur="500"/>
                                        <p:tgtEl>
                                          <p:spTgt spid="20"/>
                                        </p:tgtEl>
                                        <p:attrNameLst>
                                          <p:attrName>ppt_x</p:attrName>
                                        </p:attrNameLst>
                                      </p:cBhvr>
                                      <p:tavLst>
                                        <p:tav tm="0">
                                          <p:val>
                                            <p:strVal val="#ppt_x+#ppt_w*1.125000"/>
                                          </p:val>
                                        </p:tav>
                                        <p:tav tm="100000">
                                          <p:val>
                                            <p:strVal val="#ppt_x"/>
                                          </p:val>
                                        </p:tav>
                                      </p:tavLst>
                                    </p:anim>
                                    <p:animEffect transition="in" filter="wipe(left)">
                                      <p:cBhvr>
                                        <p:cTn id="39" dur="500"/>
                                        <p:tgtEl>
                                          <p:spTgt spid="20"/>
                                        </p:tgtEl>
                                      </p:cBhvr>
                                    </p:animEffect>
                                  </p:childTnLst>
                                </p:cTn>
                              </p:par>
                              <p:par>
                                <p:cTn id="40" presetID="12" presetClass="entr" presetSubtype="2" fill="hold" nodeType="withEffect">
                                  <p:stCondLst>
                                    <p:cond delay="0"/>
                                  </p:stCondLst>
                                  <p:childTnLst>
                                    <p:set>
                                      <p:cBhvr>
                                        <p:cTn id="41" dur="1" fill="hold">
                                          <p:stCondLst>
                                            <p:cond delay="0"/>
                                          </p:stCondLst>
                                        </p:cTn>
                                        <p:tgtEl>
                                          <p:spTgt spid="24"/>
                                        </p:tgtEl>
                                        <p:attrNameLst>
                                          <p:attrName>style.visibility</p:attrName>
                                        </p:attrNameLst>
                                      </p:cBhvr>
                                      <p:to>
                                        <p:strVal val="visible"/>
                                      </p:to>
                                    </p:set>
                                    <p:anim calcmode="lin" valueType="num">
                                      <p:cBhvr additive="base">
                                        <p:cTn id="42" dur="500"/>
                                        <p:tgtEl>
                                          <p:spTgt spid="24"/>
                                        </p:tgtEl>
                                        <p:attrNameLst>
                                          <p:attrName>ppt_x</p:attrName>
                                        </p:attrNameLst>
                                      </p:cBhvr>
                                      <p:tavLst>
                                        <p:tav tm="0">
                                          <p:val>
                                            <p:strVal val="#ppt_x+#ppt_w*1.125000"/>
                                          </p:val>
                                        </p:tav>
                                        <p:tav tm="100000">
                                          <p:val>
                                            <p:strVal val="#ppt_x"/>
                                          </p:val>
                                        </p:tav>
                                      </p:tavLst>
                                    </p:anim>
                                    <p:animEffect transition="in" filter="wipe(left)">
                                      <p:cBhvr>
                                        <p:cTn id="43" dur="500"/>
                                        <p:tgtEl>
                                          <p:spTgt spid="24"/>
                                        </p:tgtEl>
                                      </p:cBhvr>
                                    </p:animEffect>
                                  </p:childTnLst>
                                </p:cTn>
                              </p:par>
                              <p:par>
                                <p:cTn id="44" presetID="12" presetClass="entr" presetSubtype="2" fill="hold" nodeType="withEffect">
                                  <p:stCondLst>
                                    <p:cond delay="0"/>
                                  </p:stCondLst>
                                  <p:childTnLst>
                                    <p:set>
                                      <p:cBhvr>
                                        <p:cTn id="45" dur="1" fill="hold">
                                          <p:stCondLst>
                                            <p:cond delay="0"/>
                                          </p:stCondLst>
                                        </p:cTn>
                                        <p:tgtEl>
                                          <p:spTgt spid="33"/>
                                        </p:tgtEl>
                                        <p:attrNameLst>
                                          <p:attrName>style.visibility</p:attrName>
                                        </p:attrNameLst>
                                      </p:cBhvr>
                                      <p:to>
                                        <p:strVal val="visible"/>
                                      </p:to>
                                    </p:set>
                                    <p:anim calcmode="lin" valueType="num">
                                      <p:cBhvr additive="base">
                                        <p:cTn id="46" dur="500"/>
                                        <p:tgtEl>
                                          <p:spTgt spid="33"/>
                                        </p:tgtEl>
                                        <p:attrNameLst>
                                          <p:attrName>ppt_x</p:attrName>
                                        </p:attrNameLst>
                                      </p:cBhvr>
                                      <p:tavLst>
                                        <p:tav tm="0">
                                          <p:val>
                                            <p:strVal val="#ppt_x+#ppt_w*1.125000"/>
                                          </p:val>
                                        </p:tav>
                                        <p:tav tm="100000">
                                          <p:val>
                                            <p:strVal val="#ppt_x"/>
                                          </p:val>
                                        </p:tav>
                                      </p:tavLst>
                                    </p:anim>
                                    <p:animEffect transition="in" filter="wipe(left)">
                                      <p:cBhvr>
                                        <p:cTn id="47"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a:extLst>
              <a:ext uri="{FF2B5EF4-FFF2-40B4-BE49-F238E27FC236}">
                <a16:creationId xmlns="" xmlns:a14="http://schemas.microsoft.com/office/drawing/2010/main" xmlns:p14="http://schemas.microsoft.com/office/powerpoint/2010/main" xmlns:a16="http://schemas.microsoft.com/office/drawing/2014/main" id="{254463F7-558F-4256-80F0-3F30C0CDB228}"/>
              </a:ext>
            </a:extLst>
          </p:cNvPr>
          <p:cNvSpPr/>
          <p:nvPr/>
        </p:nvSpPr>
        <p:spPr>
          <a:xfrm>
            <a:off x="1251386" y="1057275"/>
            <a:ext cx="9689229" cy="4743450"/>
          </a:xfrm>
          <a:prstGeom prst="rect">
            <a:avLst/>
          </a:prstGeom>
          <a:solidFill>
            <a:sysClr val="window" lastClr="FFFFFF"/>
          </a:solidFill>
          <a:ln w="12700" cap="flat" cmpd="sng" algn="ctr">
            <a:noFill/>
            <a:prstDash val="solid"/>
            <a:miter lim="800000"/>
          </a:ln>
          <a:effectLst>
            <a:outerShdw blurRad="63500" sx="101000" sy="101000" algn="c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smtClean="0">
              <a:ln>
                <a:noFill/>
              </a:ln>
              <a:solidFill>
                <a:prstClr val="white"/>
              </a:solidFill>
              <a:effectLst/>
              <a:uLnTx/>
              <a:uFillTx/>
              <a:latin typeface="Calibri"/>
              <a:ea typeface="微软雅黑"/>
              <a:cs typeface="+mn-cs"/>
            </a:endParaRPr>
          </a:p>
        </p:txBody>
      </p:sp>
      <p:pic>
        <p:nvPicPr>
          <p:cNvPr id="12" name="图片 11">
            <a:extLst>
              <a:ext uri="{FF2B5EF4-FFF2-40B4-BE49-F238E27FC236}">
                <a16:creationId xmlns="" xmlns:a14="http://schemas.microsoft.com/office/drawing/2010/main" xmlns:p14="http://schemas.microsoft.com/office/powerpoint/2010/main" xmlns:a16="http://schemas.microsoft.com/office/drawing/2014/main" id="{3EB7DA2D-B18F-41FC-A7A6-91BA5571E89B}"/>
              </a:ext>
            </a:extLst>
          </p:cNvPr>
          <p:cNvPicPr>
            <a:picLocks noChangeAspect="1"/>
          </p:cNvPicPr>
          <p:nvPr/>
        </p:nvPicPr>
        <p:blipFill rotWithShape="1">
          <a:blip r:embed="rId3" cstate="print">
            <a:extLst>
              <a:ext uri="{28A0092B-C50C-407E-A947-70E740481C1C}">
                <a14:useLocalDpi xmlns:a14="http://schemas.microsoft.com/office/drawing/2010/main" xmlns="" val="0"/>
              </a:ext>
            </a:extLst>
          </a:blip>
          <a:srcRect l="35092" t="6743" r="40976" b="14"/>
          <a:stretch/>
        </p:blipFill>
        <p:spPr>
          <a:xfrm>
            <a:off x="8238557" y="1057275"/>
            <a:ext cx="2111225" cy="5808854"/>
          </a:xfrm>
          <a:prstGeom prst="rect">
            <a:avLst/>
          </a:prstGeom>
        </p:spPr>
      </p:pic>
      <p:grpSp>
        <p:nvGrpSpPr>
          <p:cNvPr id="13" name="组合 12">
            <a:extLst>
              <a:ext uri="{FF2B5EF4-FFF2-40B4-BE49-F238E27FC236}">
                <a16:creationId xmlns="" xmlns:a14="http://schemas.microsoft.com/office/drawing/2010/main" xmlns:p14="http://schemas.microsoft.com/office/powerpoint/2010/main" xmlns:a16="http://schemas.microsoft.com/office/drawing/2014/main" id="{96413CCD-C04E-4878-A8DD-41738125DE3A}"/>
              </a:ext>
            </a:extLst>
          </p:cNvPr>
          <p:cNvGrpSpPr/>
          <p:nvPr/>
        </p:nvGrpSpPr>
        <p:grpSpPr>
          <a:xfrm>
            <a:off x="6775923" y="2140501"/>
            <a:ext cx="818635" cy="2576029"/>
            <a:chOff x="7368520" y="1765474"/>
            <a:chExt cx="818635" cy="2576029"/>
          </a:xfrm>
        </p:grpSpPr>
        <p:sp>
          <p:nvSpPr>
            <p:cNvPr id="14" name="文本框 10">
              <a:extLst>
                <a:ext uri="{FF2B5EF4-FFF2-40B4-BE49-F238E27FC236}">
                  <a16:creationId xmlns="" xmlns:a14="http://schemas.microsoft.com/office/drawing/2010/main" xmlns:p14="http://schemas.microsoft.com/office/powerpoint/2010/main" xmlns:a16="http://schemas.microsoft.com/office/drawing/2014/main" id="{9E086285-E487-4077-A146-9A9142538A90}"/>
                </a:ext>
              </a:extLst>
            </p:cNvPr>
            <p:cNvSpPr txBox="1"/>
            <p:nvPr/>
          </p:nvSpPr>
          <p:spPr>
            <a:xfrm rot="5400000">
              <a:off x="7099817" y="2899600"/>
              <a:ext cx="1866900" cy="307777"/>
            </a:xfrm>
            <a:prstGeom prst="rect">
              <a:avLst/>
            </a:prstGeom>
            <a:noFill/>
          </p:spPr>
          <p:txBody>
            <a:bodyPr wrap="square" rtlCol="0">
              <a:spAutoFit/>
            </a:bodyPr>
            <a:lstStyle/>
            <a:p>
              <a:pPr algn="ctr" defTabSz="914400"/>
              <a:r>
                <a:rPr lang="en-US" altLang="zh-CN" sz="1400" spc="500" dirty="0">
                  <a:solidFill>
                    <a:prstClr val="black">
                      <a:lumMod val="65000"/>
                      <a:lumOff val="35000"/>
                    </a:prstClr>
                  </a:solidFill>
                  <a:latin typeface="字魂36号-正文宋楷" panose="00000500000000000000" pitchFamily="2" charset="-122"/>
                  <a:ea typeface="字魂36号-正文宋楷" panose="00000500000000000000" pitchFamily="2" charset="-122"/>
                </a:rPr>
                <a:t>ADD TITLE</a:t>
              </a:r>
              <a:endParaRPr lang="zh-CN" altLang="en-US" sz="1400" spc="500" dirty="0">
                <a:solidFill>
                  <a:prstClr val="black">
                    <a:lumMod val="65000"/>
                    <a:lumOff val="35000"/>
                  </a:prstClr>
                </a:solidFill>
                <a:latin typeface="字魂36号-正文宋楷" panose="00000500000000000000" pitchFamily="2" charset="-122"/>
                <a:ea typeface="字魂36号-正文宋楷" panose="00000500000000000000" pitchFamily="2" charset="-122"/>
              </a:endParaRPr>
            </a:p>
          </p:txBody>
        </p:sp>
        <p:sp>
          <p:nvSpPr>
            <p:cNvPr id="15" name="文本框 11">
              <a:extLst>
                <a:ext uri="{FF2B5EF4-FFF2-40B4-BE49-F238E27FC236}">
                  <a16:creationId xmlns="" xmlns:a14="http://schemas.microsoft.com/office/drawing/2010/main" xmlns:p14="http://schemas.microsoft.com/office/powerpoint/2010/main" xmlns:a16="http://schemas.microsoft.com/office/drawing/2014/main" id="{3648252F-5DBC-4AB7-B872-A890BDF5489F}"/>
                </a:ext>
              </a:extLst>
            </p:cNvPr>
            <p:cNvSpPr txBox="1"/>
            <p:nvPr/>
          </p:nvSpPr>
          <p:spPr>
            <a:xfrm>
              <a:off x="7368520" y="1765474"/>
              <a:ext cx="677108" cy="2576029"/>
            </a:xfrm>
            <a:prstGeom prst="rect">
              <a:avLst/>
            </a:prstGeom>
            <a:noFill/>
          </p:spPr>
          <p:txBody>
            <a:bodyPr vert="eaVert" wrap="square" rtlCol="0">
              <a:spAutoFit/>
            </a:bodyPr>
            <a:lstStyle/>
            <a:p>
              <a:pPr algn="ctr" defTabSz="914400"/>
              <a:r>
                <a:rPr lang="zh-CN" altLang="en-US" sz="3200" spc="800" dirty="0">
                  <a:solidFill>
                    <a:prstClr val="black">
                      <a:lumMod val="65000"/>
                      <a:lumOff val="35000"/>
                    </a:prstClr>
                  </a:solidFill>
                  <a:latin typeface="字魂36号-正文宋楷" panose="00000500000000000000" pitchFamily="2" charset="-122"/>
                  <a:ea typeface="字魂36号-正文宋楷" panose="00000500000000000000" pitchFamily="2" charset="-122"/>
                </a:rPr>
                <a:t>添加</a:t>
              </a:r>
              <a:r>
                <a:rPr lang="zh-CN" altLang="en-US" sz="3200" spc="800" dirty="0">
                  <a:solidFill>
                    <a:srgbClr val="D60000"/>
                  </a:solidFill>
                  <a:latin typeface="字魂36号-正文宋楷" panose="00000500000000000000" pitchFamily="2" charset="-122"/>
                  <a:ea typeface="字魂36号-正文宋楷" panose="00000500000000000000" pitchFamily="2" charset="-122"/>
                </a:rPr>
                <a:t>标题</a:t>
              </a:r>
            </a:p>
          </p:txBody>
        </p:sp>
      </p:grpSp>
      <p:sp>
        <p:nvSpPr>
          <p:cNvPr id="16" name="文本框 13">
            <a:extLst>
              <a:ext uri="{FF2B5EF4-FFF2-40B4-BE49-F238E27FC236}">
                <a16:creationId xmlns="" xmlns:a14="http://schemas.microsoft.com/office/drawing/2010/main" xmlns:p14="http://schemas.microsoft.com/office/powerpoint/2010/main" xmlns:a16="http://schemas.microsoft.com/office/drawing/2014/main" id="{3E1CF655-EE09-4325-9FAA-C75A957CED25}"/>
              </a:ext>
            </a:extLst>
          </p:cNvPr>
          <p:cNvSpPr txBox="1"/>
          <p:nvPr/>
        </p:nvSpPr>
        <p:spPr>
          <a:xfrm>
            <a:off x="3126958" y="2140501"/>
            <a:ext cx="553998" cy="1543140"/>
          </a:xfrm>
          <a:prstGeom prst="rect">
            <a:avLst/>
          </a:prstGeom>
          <a:noFill/>
        </p:spPr>
        <p:txBody>
          <a:bodyPr vert="eaVert" wrap="square" rtlCol="0">
            <a:spAutoFit/>
          </a:bodyPr>
          <a:lstStyle/>
          <a:p>
            <a:pPr defTabSz="914400"/>
            <a:r>
              <a:rPr lang="zh-CN" altLang="en-US" sz="2400" spc="300" dirty="0">
                <a:solidFill>
                  <a:prstClr val="black">
                    <a:lumMod val="65000"/>
                    <a:lumOff val="35000"/>
                  </a:prstClr>
                </a:solidFill>
                <a:latin typeface="字魂36号-正文宋楷" panose="00000500000000000000" pitchFamily="2" charset="-122"/>
                <a:ea typeface="字魂36号-正文宋楷" panose="00000500000000000000" pitchFamily="2" charset="-122"/>
              </a:rPr>
              <a:t>添加标题</a:t>
            </a:r>
          </a:p>
        </p:txBody>
      </p:sp>
      <p:sp>
        <p:nvSpPr>
          <p:cNvPr id="17" name="文本框 14">
            <a:extLst>
              <a:ext uri="{FF2B5EF4-FFF2-40B4-BE49-F238E27FC236}">
                <a16:creationId xmlns="" xmlns:a14="http://schemas.microsoft.com/office/drawing/2010/main" xmlns:p14="http://schemas.microsoft.com/office/powerpoint/2010/main" xmlns:a16="http://schemas.microsoft.com/office/drawing/2014/main" id="{74BD499A-9E39-49CC-9839-9C270F27DC4A}"/>
              </a:ext>
            </a:extLst>
          </p:cNvPr>
          <p:cNvSpPr txBox="1"/>
          <p:nvPr/>
        </p:nvSpPr>
        <p:spPr>
          <a:xfrm>
            <a:off x="2167638" y="2140501"/>
            <a:ext cx="877163" cy="3150052"/>
          </a:xfrm>
          <a:prstGeom prst="rect">
            <a:avLst/>
          </a:prstGeom>
          <a:noFill/>
        </p:spPr>
        <p:txBody>
          <a:bodyPr vert="eaVert" wrap="square" rtlCol="0">
            <a:spAutoFit/>
          </a:bodyPr>
          <a:lstStyle/>
          <a:p>
            <a:pPr defTabSz="914400">
              <a:lnSpc>
                <a:spcPts val="1800"/>
              </a:lnSpc>
            </a:pPr>
            <a:r>
              <a:rPr lang="zh-CN" altLang="en-US" sz="1400" spc="200" dirty="0">
                <a:solidFill>
                  <a:prstClr val="black">
                    <a:lumMod val="65000"/>
                    <a:lumOff val="35000"/>
                  </a:prstClr>
                </a:solidFill>
                <a:latin typeface="三极极黑简体" panose="00000505000000000000" pitchFamily="2" charset="-122"/>
                <a:ea typeface="三极极黑简体" panose="00000505000000000000" pitchFamily="2" charset="-122"/>
              </a:rPr>
              <a:t>单击此处添加标题内容，内容要与标题相符，并且需要注意字体大小以及字号问题。</a:t>
            </a:r>
          </a:p>
        </p:txBody>
      </p:sp>
      <p:sp>
        <p:nvSpPr>
          <p:cNvPr id="18" name="文本框 15">
            <a:extLst>
              <a:ext uri="{FF2B5EF4-FFF2-40B4-BE49-F238E27FC236}">
                <a16:creationId xmlns="" xmlns:a14="http://schemas.microsoft.com/office/drawing/2010/main" xmlns:p14="http://schemas.microsoft.com/office/powerpoint/2010/main" xmlns:a16="http://schemas.microsoft.com/office/drawing/2014/main" id="{BABD88CF-6C2D-4EA6-830D-EEF2D4C0A50F}"/>
              </a:ext>
            </a:extLst>
          </p:cNvPr>
          <p:cNvSpPr txBox="1"/>
          <p:nvPr/>
        </p:nvSpPr>
        <p:spPr>
          <a:xfrm>
            <a:off x="5606693" y="2140501"/>
            <a:ext cx="553998" cy="1543140"/>
          </a:xfrm>
          <a:prstGeom prst="rect">
            <a:avLst/>
          </a:prstGeom>
          <a:noFill/>
        </p:spPr>
        <p:txBody>
          <a:bodyPr vert="eaVert" wrap="square" rtlCol="0">
            <a:spAutoFit/>
          </a:bodyPr>
          <a:lstStyle/>
          <a:p>
            <a:pPr defTabSz="914400"/>
            <a:r>
              <a:rPr lang="zh-CN" altLang="en-US" sz="2400" spc="300" dirty="0">
                <a:solidFill>
                  <a:prstClr val="black">
                    <a:lumMod val="65000"/>
                    <a:lumOff val="35000"/>
                  </a:prstClr>
                </a:solidFill>
                <a:latin typeface="字魂36号-正文宋楷" panose="00000500000000000000" pitchFamily="2" charset="-122"/>
                <a:ea typeface="字魂36号-正文宋楷" panose="00000500000000000000" pitchFamily="2" charset="-122"/>
              </a:rPr>
              <a:t>添加标题</a:t>
            </a:r>
          </a:p>
        </p:txBody>
      </p:sp>
      <p:sp>
        <p:nvSpPr>
          <p:cNvPr id="19" name="文本框 16">
            <a:extLst>
              <a:ext uri="{FF2B5EF4-FFF2-40B4-BE49-F238E27FC236}">
                <a16:creationId xmlns="" xmlns:a14="http://schemas.microsoft.com/office/drawing/2010/main" xmlns:p14="http://schemas.microsoft.com/office/powerpoint/2010/main" xmlns:a16="http://schemas.microsoft.com/office/drawing/2014/main" id="{30B81484-C661-4C79-8898-0AFF527CD20A}"/>
              </a:ext>
            </a:extLst>
          </p:cNvPr>
          <p:cNvSpPr txBox="1"/>
          <p:nvPr/>
        </p:nvSpPr>
        <p:spPr>
          <a:xfrm>
            <a:off x="4647373" y="2140501"/>
            <a:ext cx="877163" cy="3150052"/>
          </a:xfrm>
          <a:prstGeom prst="rect">
            <a:avLst/>
          </a:prstGeom>
          <a:noFill/>
        </p:spPr>
        <p:txBody>
          <a:bodyPr vert="eaVert" wrap="square" rtlCol="0">
            <a:spAutoFit/>
          </a:bodyPr>
          <a:lstStyle/>
          <a:p>
            <a:pPr defTabSz="914400">
              <a:lnSpc>
                <a:spcPts val="1800"/>
              </a:lnSpc>
            </a:pPr>
            <a:r>
              <a:rPr lang="zh-CN" altLang="en-US" sz="1400" spc="200" dirty="0">
                <a:solidFill>
                  <a:prstClr val="black">
                    <a:lumMod val="65000"/>
                    <a:lumOff val="35000"/>
                  </a:prstClr>
                </a:solidFill>
                <a:latin typeface="三极极黑简体" panose="00000505000000000000" pitchFamily="2" charset="-122"/>
                <a:ea typeface="三极极黑简体" panose="00000505000000000000" pitchFamily="2" charset="-122"/>
              </a:rPr>
              <a:t>单击此处添加标题内容，内容要与标题相符，并且需要注意字体大小以及字号问题。</a:t>
            </a:r>
          </a:p>
        </p:txBody>
      </p:sp>
    </p:spTree>
    <p:extLst>
      <p:ext uri="{BB962C8B-B14F-4D97-AF65-F5344CB8AC3E}">
        <p14:creationId xmlns:p14="http://schemas.microsoft.com/office/powerpoint/2010/main" xmlns="" val="40512920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up)">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42"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barn(outHorizontal)">
                                      <p:cBhvr>
                                        <p:cTn id="12" dur="5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fade">
                                      <p:cBhvr>
                                        <p:cTn id="17" dur="1000"/>
                                        <p:tgtEl>
                                          <p:spTgt spid="18"/>
                                        </p:tgtEl>
                                      </p:cBhvr>
                                    </p:animEffect>
                                    <p:anim calcmode="lin" valueType="num">
                                      <p:cBhvr>
                                        <p:cTn id="18" dur="1000" fill="hold"/>
                                        <p:tgtEl>
                                          <p:spTgt spid="18"/>
                                        </p:tgtEl>
                                        <p:attrNameLst>
                                          <p:attrName>ppt_x</p:attrName>
                                        </p:attrNameLst>
                                      </p:cBhvr>
                                      <p:tavLst>
                                        <p:tav tm="0">
                                          <p:val>
                                            <p:strVal val="#ppt_x"/>
                                          </p:val>
                                        </p:tav>
                                        <p:tav tm="100000">
                                          <p:val>
                                            <p:strVal val="#ppt_x"/>
                                          </p:val>
                                        </p:tav>
                                      </p:tavLst>
                                    </p:anim>
                                    <p:anim calcmode="lin" valueType="num">
                                      <p:cBhvr>
                                        <p:cTn id="19" dur="1000" fill="hold"/>
                                        <p:tgtEl>
                                          <p:spTgt spid="18"/>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fade">
                                      <p:cBhvr>
                                        <p:cTn id="22" dur="1000"/>
                                        <p:tgtEl>
                                          <p:spTgt spid="19"/>
                                        </p:tgtEl>
                                      </p:cBhvr>
                                    </p:animEffect>
                                    <p:anim calcmode="lin" valueType="num">
                                      <p:cBhvr>
                                        <p:cTn id="23" dur="1000" fill="hold"/>
                                        <p:tgtEl>
                                          <p:spTgt spid="19"/>
                                        </p:tgtEl>
                                        <p:attrNameLst>
                                          <p:attrName>ppt_x</p:attrName>
                                        </p:attrNameLst>
                                      </p:cBhvr>
                                      <p:tavLst>
                                        <p:tav tm="0">
                                          <p:val>
                                            <p:strVal val="#ppt_x"/>
                                          </p:val>
                                        </p:tav>
                                        <p:tav tm="100000">
                                          <p:val>
                                            <p:strVal val="#ppt_x"/>
                                          </p:val>
                                        </p:tav>
                                      </p:tavLst>
                                    </p:anim>
                                    <p:anim calcmode="lin" valueType="num">
                                      <p:cBhvr>
                                        <p:cTn id="24"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grpId="0" nodeType="clickEffect">
                                  <p:stCondLst>
                                    <p:cond delay="0"/>
                                  </p:stCondLst>
                                  <p:childTnLst>
                                    <p:set>
                                      <p:cBhvr>
                                        <p:cTn id="28" dur="1" fill="hold">
                                          <p:stCondLst>
                                            <p:cond delay="0"/>
                                          </p:stCondLst>
                                        </p:cTn>
                                        <p:tgtEl>
                                          <p:spTgt spid="16"/>
                                        </p:tgtEl>
                                        <p:attrNameLst>
                                          <p:attrName>style.visibility</p:attrName>
                                        </p:attrNameLst>
                                      </p:cBhvr>
                                      <p:to>
                                        <p:strVal val="visible"/>
                                      </p:to>
                                    </p:set>
                                    <p:animEffect transition="in" filter="fade">
                                      <p:cBhvr>
                                        <p:cTn id="29" dur="1000"/>
                                        <p:tgtEl>
                                          <p:spTgt spid="16"/>
                                        </p:tgtEl>
                                      </p:cBhvr>
                                    </p:animEffect>
                                    <p:anim calcmode="lin" valueType="num">
                                      <p:cBhvr>
                                        <p:cTn id="30" dur="1000" fill="hold"/>
                                        <p:tgtEl>
                                          <p:spTgt spid="16"/>
                                        </p:tgtEl>
                                        <p:attrNameLst>
                                          <p:attrName>ppt_x</p:attrName>
                                        </p:attrNameLst>
                                      </p:cBhvr>
                                      <p:tavLst>
                                        <p:tav tm="0">
                                          <p:val>
                                            <p:strVal val="#ppt_x"/>
                                          </p:val>
                                        </p:tav>
                                        <p:tav tm="100000">
                                          <p:val>
                                            <p:strVal val="#ppt_x"/>
                                          </p:val>
                                        </p:tav>
                                      </p:tavLst>
                                    </p:anim>
                                    <p:anim calcmode="lin" valueType="num">
                                      <p:cBhvr>
                                        <p:cTn id="31" dur="1000" fill="hold"/>
                                        <p:tgtEl>
                                          <p:spTgt spid="16"/>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17"/>
                                        </p:tgtEl>
                                        <p:attrNameLst>
                                          <p:attrName>style.visibility</p:attrName>
                                        </p:attrNameLst>
                                      </p:cBhvr>
                                      <p:to>
                                        <p:strVal val="visible"/>
                                      </p:to>
                                    </p:set>
                                    <p:animEffect transition="in" filter="fade">
                                      <p:cBhvr>
                                        <p:cTn id="34" dur="1000"/>
                                        <p:tgtEl>
                                          <p:spTgt spid="17"/>
                                        </p:tgtEl>
                                      </p:cBhvr>
                                    </p:animEffect>
                                    <p:anim calcmode="lin" valueType="num">
                                      <p:cBhvr>
                                        <p:cTn id="35" dur="1000" fill="hold"/>
                                        <p:tgtEl>
                                          <p:spTgt spid="17"/>
                                        </p:tgtEl>
                                        <p:attrNameLst>
                                          <p:attrName>ppt_x</p:attrName>
                                        </p:attrNameLst>
                                      </p:cBhvr>
                                      <p:tavLst>
                                        <p:tav tm="0">
                                          <p:val>
                                            <p:strVal val="#ppt_x"/>
                                          </p:val>
                                        </p:tav>
                                        <p:tav tm="100000">
                                          <p:val>
                                            <p:strVal val="#ppt_x"/>
                                          </p:val>
                                        </p:tav>
                                      </p:tavLst>
                                    </p:anim>
                                    <p:anim calcmode="lin" valueType="num">
                                      <p:cBhvr>
                                        <p:cTn id="36"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18" grpId="0"/>
      <p:bldP spid="19"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矩形 18">
            <a:extLst>
              <a:ext uri="{FF2B5EF4-FFF2-40B4-BE49-F238E27FC236}">
                <a16:creationId xmlns="" xmlns:a14="http://schemas.microsoft.com/office/drawing/2010/main" xmlns:p14="http://schemas.microsoft.com/office/powerpoint/2010/main" xmlns:a16="http://schemas.microsoft.com/office/drawing/2014/main" id="{254463F7-558F-4256-80F0-3F30C0CDB228}"/>
              </a:ext>
            </a:extLst>
          </p:cNvPr>
          <p:cNvSpPr/>
          <p:nvPr/>
        </p:nvSpPr>
        <p:spPr>
          <a:xfrm>
            <a:off x="1251386" y="1057275"/>
            <a:ext cx="9689229" cy="4743450"/>
          </a:xfrm>
          <a:prstGeom prst="rect">
            <a:avLst/>
          </a:prstGeom>
          <a:solidFill>
            <a:sysClr val="window" lastClr="FFFFFF"/>
          </a:solidFill>
          <a:ln w="12700" cap="flat" cmpd="sng" algn="ctr">
            <a:noFill/>
            <a:prstDash val="solid"/>
            <a:miter lim="800000"/>
          </a:ln>
          <a:effectLst>
            <a:outerShdw blurRad="63500" sx="101000" sy="101000" algn="c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smtClean="0">
              <a:ln>
                <a:noFill/>
              </a:ln>
              <a:solidFill>
                <a:prstClr val="white"/>
              </a:solidFill>
              <a:effectLst/>
              <a:uLnTx/>
              <a:uFillTx/>
              <a:latin typeface="Calibri"/>
              <a:ea typeface="微软雅黑"/>
              <a:cs typeface="+mn-cs"/>
            </a:endParaRPr>
          </a:p>
        </p:txBody>
      </p:sp>
      <p:pic>
        <p:nvPicPr>
          <p:cNvPr id="20" name="图片 19">
            <a:extLst>
              <a:ext uri="{FF2B5EF4-FFF2-40B4-BE49-F238E27FC236}">
                <a16:creationId xmlns="" xmlns:a14="http://schemas.microsoft.com/office/drawing/2010/main" xmlns:p14="http://schemas.microsoft.com/office/powerpoint/2010/main" xmlns:a16="http://schemas.microsoft.com/office/drawing/2014/main" id="{D7F9F6B4-8C8A-4B6F-8090-864E0871C57C}"/>
              </a:ext>
            </a:extLst>
          </p:cNvPr>
          <p:cNvPicPr>
            <a:picLocks noChangeAspect="1"/>
          </p:cNvPicPr>
          <p:nvPr/>
        </p:nvPicPr>
        <p:blipFill rotWithShape="1">
          <a:blip r:embed="rId3" cstate="print">
            <a:extLst>
              <a:ext uri="{28A0092B-C50C-407E-A947-70E740481C1C}">
                <a14:useLocalDpi xmlns:a14="http://schemas.microsoft.com/office/drawing/2010/main" xmlns="" val="0"/>
              </a:ext>
            </a:extLst>
          </a:blip>
          <a:srcRect l="939" t="18878" r="20715" b="-9"/>
          <a:stretch/>
        </p:blipFill>
        <p:spPr>
          <a:xfrm>
            <a:off x="7929985" y="1056791"/>
            <a:ext cx="3010629" cy="4543909"/>
          </a:xfrm>
          <a:prstGeom prst="rect">
            <a:avLst/>
          </a:prstGeom>
        </p:spPr>
      </p:pic>
      <p:cxnSp>
        <p:nvCxnSpPr>
          <p:cNvPr id="21" name="直接连接符 20">
            <a:extLst>
              <a:ext uri="{FF2B5EF4-FFF2-40B4-BE49-F238E27FC236}">
                <a16:creationId xmlns="" xmlns:a14="http://schemas.microsoft.com/office/drawing/2010/main" xmlns:p14="http://schemas.microsoft.com/office/powerpoint/2010/main" xmlns:a16="http://schemas.microsoft.com/office/drawing/2014/main" id="{777DD0AF-8030-4C2F-8040-A0A444416FDB}"/>
              </a:ext>
            </a:extLst>
          </p:cNvPr>
          <p:cNvCxnSpPr>
            <a:cxnSpLocks/>
          </p:cNvCxnSpPr>
          <p:nvPr/>
        </p:nvCxnSpPr>
        <p:spPr>
          <a:xfrm>
            <a:off x="5747963" y="2581456"/>
            <a:ext cx="536576" cy="152400"/>
          </a:xfrm>
          <a:prstGeom prst="line">
            <a:avLst/>
          </a:prstGeom>
          <a:noFill/>
          <a:ln w="6350" cap="flat" cmpd="sng" algn="ctr">
            <a:solidFill>
              <a:sysClr val="windowText" lastClr="000000"/>
            </a:solidFill>
            <a:prstDash val="solid"/>
            <a:miter lim="800000"/>
          </a:ln>
          <a:effectLst/>
        </p:spPr>
      </p:cxnSp>
      <p:sp>
        <p:nvSpPr>
          <p:cNvPr id="22" name="文本框 9">
            <a:extLst>
              <a:ext uri="{FF2B5EF4-FFF2-40B4-BE49-F238E27FC236}">
                <a16:creationId xmlns="" xmlns:a14="http://schemas.microsoft.com/office/drawing/2010/main" xmlns:p14="http://schemas.microsoft.com/office/powerpoint/2010/main" xmlns:a16="http://schemas.microsoft.com/office/drawing/2014/main" id="{8806EA09-A871-41AA-8214-53A43CBC73CB}"/>
              </a:ext>
            </a:extLst>
          </p:cNvPr>
          <p:cNvSpPr txBox="1"/>
          <p:nvPr/>
        </p:nvSpPr>
        <p:spPr>
          <a:xfrm>
            <a:off x="5792850" y="2087958"/>
            <a:ext cx="491689" cy="584775"/>
          </a:xfrm>
          <a:prstGeom prst="rect">
            <a:avLst/>
          </a:prstGeom>
          <a:noFill/>
        </p:spPr>
        <p:txBody>
          <a:bodyPr wrap="square" rtlCol="0">
            <a:spAutoFit/>
          </a:bodyPr>
          <a:lstStyle/>
          <a:p>
            <a:pPr algn="ctr" defTabSz="914400"/>
            <a:r>
              <a:rPr lang="zh-CN" altLang="en-US" sz="3200" dirty="0">
                <a:solidFill>
                  <a:prstClr val="black">
                    <a:lumMod val="65000"/>
                    <a:lumOff val="35000"/>
                  </a:prstClr>
                </a:solidFill>
                <a:latin typeface="字魂95号-手刻宋" panose="00000500000000000000" pitchFamily="2" charset="-122"/>
                <a:ea typeface="字魂95号-手刻宋" panose="00000500000000000000" pitchFamily="2" charset="-122"/>
              </a:rPr>
              <a:t>万</a:t>
            </a:r>
          </a:p>
        </p:txBody>
      </p:sp>
      <p:cxnSp>
        <p:nvCxnSpPr>
          <p:cNvPr id="23" name="直接连接符 22">
            <a:extLst>
              <a:ext uri="{FF2B5EF4-FFF2-40B4-BE49-F238E27FC236}">
                <a16:creationId xmlns="" xmlns:a14="http://schemas.microsoft.com/office/drawing/2010/main" xmlns:p14="http://schemas.microsoft.com/office/powerpoint/2010/main" xmlns:a16="http://schemas.microsoft.com/office/drawing/2014/main" id="{73622658-E28D-4A1B-9DFB-F52B8EA67A7B}"/>
              </a:ext>
            </a:extLst>
          </p:cNvPr>
          <p:cNvCxnSpPr>
            <a:cxnSpLocks/>
          </p:cNvCxnSpPr>
          <p:nvPr/>
        </p:nvCxnSpPr>
        <p:spPr>
          <a:xfrm>
            <a:off x="5747963" y="3267784"/>
            <a:ext cx="536576" cy="152400"/>
          </a:xfrm>
          <a:prstGeom prst="line">
            <a:avLst/>
          </a:prstGeom>
          <a:noFill/>
          <a:ln w="6350" cap="flat" cmpd="sng" algn="ctr">
            <a:solidFill>
              <a:sysClr val="windowText" lastClr="000000"/>
            </a:solidFill>
            <a:prstDash val="solid"/>
            <a:miter lim="800000"/>
          </a:ln>
          <a:effectLst/>
        </p:spPr>
      </p:cxnSp>
      <p:sp>
        <p:nvSpPr>
          <p:cNvPr id="24" name="文本框 11">
            <a:extLst>
              <a:ext uri="{FF2B5EF4-FFF2-40B4-BE49-F238E27FC236}">
                <a16:creationId xmlns="" xmlns:a14="http://schemas.microsoft.com/office/drawing/2010/main" xmlns:p14="http://schemas.microsoft.com/office/powerpoint/2010/main" xmlns:a16="http://schemas.microsoft.com/office/drawing/2014/main" id="{59E5EA82-16B7-4C46-B028-3A801143A2D4}"/>
              </a:ext>
            </a:extLst>
          </p:cNvPr>
          <p:cNvSpPr txBox="1"/>
          <p:nvPr/>
        </p:nvSpPr>
        <p:spPr>
          <a:xfrm>
            <a:off x="5792850" y="2774286"/>
            <a:ext cx="491689" cy="584775"/>
          </a:xfrm>
          <a:prstGeom prst="rect">
            <a:avLst/>
          </a:prstGeom>
          <a:noFill/>
        </p:spPr>
        <p:txBody>
          <a:bodyPr wrap="square" rtlCol="0">
            <a:spAutoFit/>
          </a:bodyPr>
          <a:lstStyle/>
          <a:p>
            <a:pPr algn="ctr" defTabSz="914400"/>
            <a:r>
              <a:rPr lang="zh-CN" altLang="en-US" sz="3200" dirty="0">
                <a:solidFill>
                  <a:prstClr val="black">
                    <a:lumMod val="65000"/>
                    <a:lumOff val="35000"/>
                  </a:prstClr>
                </a:solidFill>
                <a:latin typeface="字魂95号-手刻宋" panose="00000500000000000000" pitchFamily="2" charset="-122"/>
                <a:ea typeface="字魂95号-手刻宋" panose="00000500000000000000" pitchFamily="2" charset="-122"/>
              </a:rPr>
              <a:t>事</a:t>
            </a:r>
          </a:p>
        </p:txBody>
      </p:sp>
      <p:cxnSp>
        <p:nvCxnSpPr>
          <p:cNvPr id="25" name="直接连接符 24">
            <a:extLst>
              <a:ext uri="{FF2B5EF4-FFF2-40B4-BE49-F238E27FC236}">
                <a16:creationId xmlns="" xmlns:a14="http://schemas.microsoft.com/office/drawing/2010/main" xmlns:p14="http://schemas.microsoft.com/office/powerpoint/2010/main" xmlns:a16="http://schemas.microsoft.com/office/drawing/2014/main" id="{5DDEA1A8-2550-4F85-8083-2CFFEA0912DD}"/>
              </a:ext>
            </a:extLst>
          </p:cNvPr>
          <p:cNvCxnSpPr>
            <a:cxnSpLocks/>
          </p:cNvCxnSpPr>
          <p:nvPr/>
        </p:nvCxnSpPr>
        <p:spPr>
          <a:xfrm>
            <a:off x="5747963" y="3954112"/>
            <a:ext cx="536576" cy="152400"/>
          </a:xfrm>
          <a:prstGeom prst="line">
            <a:avLst/>
          </a:prstGeom>
          <a:noFill/>
          <a:ln w="6350" cap="flat" cmpd="sng" algn="ctr">
            <a:solidFill>
              <a:sysClr val="windowText" lastClr="000000"/>
            </a:solidFill>
            <a:prstDash val="solid"/>
            <a:miter lim="800000"/>
          </a:ln>
          <a:effectLst/>
        </p:spPr>
      </p:cxnSp>
      <p:sp>
        <p:nvSpPr>
          <p:cNvPr id="26" name="文本框 13">
            <a:extLst>
              <a:ext uri="{FF2B5EF4-FFF2-40B4-BE49-F238E27FC236}">
                <a16:creationId xmlns="" xmlns:a14="http://schemas.microsoft.com/office/drawing/2010/main" xmlns:p14="http://schemas.microsoft.com/office/powerpoint/2010/main" xmlns:a16="http://schemas.microsoft.com/office/drawing/2014/main" id="{976337ED-3B0A-4122-84B2-430D7BFD961F}"/>
              </a:ext>
            </a:extLst>
          </p:cNvPr>
          <p:cNvSpPr txBox="1"/>
          <p:nvPr/>
        </p:nvSpPr>
        <p:spPr>
          <a:xfrm>
            <a:off x="5792850" y="3460614"/>
            <a:ext cx="491689" cy="584775"/>
          </a:xfrm>
          <a:prstGeom prst="rect">
            <a:avLst/>
          </a:prstGeom>
          <a:noFill/>
        </p:spPr>
        <p:txBody>
          <a:bodyPr wrap="square" rtlCol="0">
            <a:spAutoFit/>
          </a:bodyPr>
          <a:lstStyle/>
          <a:p>
            <a:pPr algn="ctr" defTabSz="914400"/>
            <a:r>
              <a:rPr lang="zh-CN" altLang="en-US" sz="3200" dirty="0">
                <a:solidFill>
                  <a:prstClr val="black">
                    <a:lumMod val="65000"/>
                    <a:lumOff val="35000"/>
                  </a:prstClr>
                </a:solidFill>
                <a:latin typeface="字魂95号-手刻宋" panose="00000500000000000000" pitchFamily="2" charset="-122"/>
                <a:ea typeface="字魂95号-手刻宋" panose="00000500000000000000" pitchFamily="2" charset="-122"/>
              </a:rPr>
              <a:t>如</a:t>
            </a:r>
          </a:p>
        </p:txBody>
      </p:sp>
      <p:sp>
        <p:nvSpPr>
          <p:cNvPr id="27" name="文本框 14">
            <a:extLst>
              <a:ext uri="{FF2B5EF4-FFF2-40B4-BE49-F238E27FC236}">
                <a16:creationId xmlns="" xmlns:a14="http://schemas.microsoft.com/office/drawing/2010/main" xmlns:p14="http://schemas.microsoft.com/office/powerpoint/2010/main" xmlns:a16="http://schemas.microsoft.com/office/drawing/2014/main" id="{9C71D64C-D896-4003-AC85-E262AA5F95BE}"/>
              </a:ext>
            </a:extLst>
          </p:cNvPr>
          <p:cNvSpPr txBox="1"/>
          <p:nvPr/>
        </p:nvSpPr>
        <p:spPr>
          <a:xfrm>
            <a:off x="5792850" y="4146943"/>
            <a:ext cx="491689" cy="584775"/>
          </a:xfrm>
          <a:prstGeom prst="rect">
            <a:avLst/>
          </a:prstGeom>
          <a:noFill/>
        </p:spPr>
        <p:txBody>
          <a:bodyPr wrap="square" rtlCol="0">
            <a:spAutoFit/>
          </a:bodyPr>
          <a:lstStyle/>
          <a:p>
            <a:pPr algn="ctr" defTabSz="914400"/>
            <a:r>
              <a:rPr lang="zh-CN" altLang="en-US" sz="3200" dirty="0">
                <a:solidFill>
                  <a:prstClr val="black">
                    <a:lumMod val="65000"/>
                    <a:lumOff val="35000"/>
                  </a:prstClr>
                </a:solidFill>
                <a:latin typeface="字魂95号-手刻宋" panose="00000500000000000000" pitchFamily="2" charset="-122"/>
                <a:ea typeface="字魂95号-手刻宋" panose="00000500000000000000" pitchFamily="2" charset="-122"/>
              </a:rPr>
              <a:t>意</a:t>
            </a:r>
          </a:p>
        </p:txBody>
      </p:sp>
      <p:cxnSp>
        <p:nvCxnSpPr>
          <p:cNvPr id="28" name="直接连接符 27">
            <a:extLst>
              <a:ext uri="{FF2B5EF4-FFF2-40B4-BE49-F238E27FC236}">
                <a16:creationId xmlns="" xmlns:a14="http://schemas.microsoft.com/office/drawing/2010/main" xmlns:p14="http://schemas.microsoft.com/office/powerpoint/2010/main" xmlns:a16="http://schemas.microsoft.com/office/drawing/2014/main" id="{7DE4398C-12F2-418F-8BC4-9AA84C8DAF67}"/>
              </a:ext>
            </a:extLst>
          </p:cNvPr>
          <p:cNvCxnSpPr/>
          <p:nvPr/>
        </p:nvCxnSpPr>
        <p:spPr>
          <a:xfrm>
            <a:off x="6433681" y="1885588"/>
            <a:ext cx="0" cy="3150052"/>
          </a:xfrm>
          <a:prstGeom prst="line">
            <a:avLst/>
          </a:prstGeom>
          <a:noFill/>
          <a:ln w="6350" cap="flat" cmpd="sng" algn="ctr">
            <a:solidFill>
              <a:sysClr val="windowText" lastClr="000000"/>
            </a:solidFill>
            <a:prstDash val="solid"/>
            <a:miter lim="800000"/>
          </a:ln>
          <a:effectLst/>
        </p:spPr>
      </p:cxnSp>
      <p:sp>
        <p:nvSpPr>
          <p:cNvPr id="29" name="文本框 16">
            <a:extLst>
              <a:ext uri="{FF2B5EF4-FFF2-40B4-BE49-F238E27FC236}">
                <a16:creationId xmlns="" xmlns:a14="http://schemas.microsoft.com/office/drawing/2010/main" xmlns:p14="http://schemas.microsoft.com/office/powerpoint/2010/main" xmlns:a16="http://schemas.microsoft.com/office/drawing/2014/main" id="{28A1B8CF-8537-4D9A-A289-B94BB783D00A}"/>
              </a:ext>
            </a:extLst>
          </p:cNvPr>
          <p:cNvSpPr txBox="1"/>
          <p:nvPr/>
        </p:nvSpPr>
        <p:spPr>
          <a:xfrm>
            <a:off x="6729399" y="1917474"/>
            <a:ext cx="877163" cy="3150052"/>
          </a:xfrm>
          <a:prstGeom prst="rect">
            <a:avLst/>
          </a:prstGeom>
          <a:noFill/>
        </p:spPr>
        <p:txBody>
          <a:bodyPr vert="eaVert" wrap="square" rtlCol="0">
            <a:spAutoFit/>
          </a:bodyPr>
          <a:lstStyle/>
          <a:p>
            <a:pPr defTabSz="914400">
              <a:lnSpc>
                <a:spcPts val="1800"/>
              </a:lnSpc>
            </a:pPr>
            <a:r>
              <a:rPr lang="zh-CN" altLang="en-US" sz="1400" spc="200" dirty="0">
                <a:solidFill>
                  <a:prstClr val="black">
                    <a:lumMod val="65000"/>
                    <a:lumOff val="35000"/>
                  </a:prstClr>
                </a:solidFill>
                <a:latin typeface="三极极黑简体" panose="00000505000000000000" pitchFamily="2" charset="-122"/>
                <a:ea typeface="三极极黑简体" panose="00000505000000000000" pitchFamily="2" charset="-122"/>
              </a:rPr>
              <a:t>单击此处添加标题内容，内容要与标题相符，并且需要注意字体大小以及字号问题。</a:t>
            </a:r>
          </a:p>
        </p:txBody>
      </p:sp>
      <p:pic>
        <p:nvPicPr>
          <p:cNvPr id="30" name="图片 29">
            <a:extLst>
              <a:ext uri="{FF2B5EF4-FFF2-40B4-BE49-F238E27FC236}">
                <a16:creationId xmlns="" xmlns:a14="http://schemas.microsoft.com/office/drawing/2010/main" xmlns:p14="http://schemas.microsoft.com/office/powerpoint/2010/main" xmlns:a16="http://schemas.microsoft.com/office/drawing/2014/main" id="{A11AAB81-F134-4DBF-9421-C51207D9DDE1}"/>
              </a:ext>
            </a:extLst>
          </p:cNvPr>
          <p:cNvPicPr>
            <a:picLocks noChangeAspect="1"/>
          </p:cNvPicPr>
          <p:nvPr/>
        </p:nvPicPr>
        <p:blipFill rotWithShape="1">
          <a:blip r:embed="rId4" cstate="print">
            <a:extLst>
              <a:ext uri="{28A0092B-C50C-407E-A947-70E740481C1C}">
                <a14:useLocalDpi xmlns:a14="http://schemas.microsoft.com/office/drawing/2010/main" xmlns="" val="0"/>
              </a:ext>
            </a:extLst>
          </a:blip>
          <a:srcRect l="39023" t="65527" r="32086" b="-1834"/>
          <a:stretch/>
        </p:blipFill>
        <p:spPr>
          <a:xfrm>
            <a:off x="5093114" y="4627083"/>
            <a:ext cx="615424" cy="584775"/>
          </a:xfrm>
          <a:prstGeom prst="rect">
            <a:avLst/>
          </a:prstGeom>
        </p:spPr>
      </p:pic>
      <p:cxnSp>
        <p:nvCxnSpPr>
          <p:cNvPr id="31" name="直接连接符 30">
            <a:extLst>
              <a:ext uri="{FF2B5EF4-FFF2-40B4-BE49-F238E27FC236}">
                <a16:creationId xmlns="" xmlns:a14="http://schemas.microsoft.com/office/drawing/2010/main" xmlns:p14="http://schemas.microsoft.com/office/powerpoint/2010/main" xmlns:a16="http://schemas.microsoft.com/office/drawing/2014/main" id="{2E7F2726-084F-48F3-A9CC-D746B8B36EA1}"/>
              </a:ext>
            </a:extLst>
          </p:cNvPr>
          <p:cNvCxnSpPr>
            <a:cxnSpLocks/>
          </p:cNvCxnSpPr>
          <p:nvPr/>
        </p:nvCxnSpPr>
        <p:spPr>
          <a:xfrm>
            <a:off x="1676400" y="3492016"/>
            <a:ext cx="3277014" cy="0"/>
          </a:xfrm>
          <a:prstGeom prst="line">
            <a:avLst/>
          </a:prstGeom>
          <a:noFill/>
          <a:ln w="6350" cap="flat" cmpd="sng" algn="ctr">
            <a:solidFill>
              <a:sysClr val="windowText" lastClr="000000"/>
            </a:solidFill>
            <a:prstDash val="solid"/>
            <a:miter lim="800000"/>
          </a:ln>
          <a:effectLst/>
        </p:spPr>
      </p:cxnSp>
      <p:sp>
        <p:nvSpPr>
          <p:cNvPr id="32" name="文本框 21">
            <a:extLst>
              <a:ext uri="{FF2B5EF4-FFF2-40B4-BE49-F238E27FC236}">
                <a16:creationId xmlns="" xmlns:a14="http://schemas.microsoft.com/office/drawing/2010/main" xmlns:p14="http://schemas.microsoft.com/office/powerpoint/2010/main" xmlns:a16="http://schemas.microsoft.com/office/drawing/2014/main" id="{6E9DF217-5913-4607-906C-85E9C5F4DDD9}"/>
              </a:ext>
            </a:extLst>
          </p:cNvPr>
          <p:cNvSpPr txBox="1"/>
          <p:nvPr/>
        </p:nvSpPr>
        <p:spPr>
          <a:xfrm>
            <a:off x="1658340" y="2098079"/>
            <a:ext cx="1838470" cy="461665"/>
          </a:xfrm>
          <a:prstGeom prst="rect">
            <a:avLst/>
          </a:prstGeom>
          <a:noFill/>
        </p:spPr>
        <p:txBody>
          <a:bodyPr wrap="square" rtlCol="0">
            <a:spAutoFit/>
          </a:bodyPr>
          <a:lstStyle/>
          <a:p>
            <a:pPr defTabSz="914400"/>
            <a:r>
              <a:rPr lang="zh-CN" altLang="en-US" sz="2400" spc="800" dirty="0">
                <a:solidFill>
                  <a:prstClr val="black">
                    <a:lumMod val="85000"/>
                    <a:lumOff val="15000"/>
                  </a:prstClr>
                </a:solidFill>
                <a:latin typeface="字魂36号-正文宋楷" panose="00000500000000000000" pitchFamily="2" charset="-122"/>
                <a:ea typeface="字魂36号-正文宋楷" panose="00000500000000000000" pitchFamily="2" charset="-122"/>
              </a:rPr>
              <a:t>添加</a:t>
            </a:r>
            <a:r>
              <a:rPr lang="zh-CN" altLang="en-US" sz="2400" spc="800" dirty="0">
                <a:solidFill>
                  <a:srgbClr val="D60000"/>
                </a:solidFill>
                <a:latin typeface="字魂36号-正文宋楷" panose="00000500000000000000" pitchFamily="2" charset="-122"/>
                <a:ea typeface="字魂36号-正文宋楷" panose="00000500000000000000" pitchFamily="2" charset="-122"/>
              </a:rPr>
              <a:t>标题</a:t>
            </a:r>
          </a:p>
        </p:txBody>
      </p:sp>
      <p:sp>
        <p:nvSpPr>
          <p:cNvPr id="33" name="文本框 22">
            <a:extLst>
              <a:ext uri="{FF2B5EF4-FFF2-40B4-BE49-F238E27FC236}">
                <a16:creationId xmlns="" xmlns:a14="http://schemas.microsoft.com/office/drawing/2010/main" xmlns:p14="http://schemas.microsoft.com/office/powerpoint/2010/main" xmlns:a16="http://schemas.microsoft.com/office/drawing/2014/main" id="{B60C9CAC-EAE8-4E55-9533-42E206833F43}"/>
              </a:ext>
            </a:extLst>
          </p:cNvPr>
          <p:cNvSpPr txBox="1"/>
          <p:nvPr/>
        </p:nvSpPr>
        <p:spPr>
          <a:xfrm>
            <a:off x="1658340" y="2529120"/>
            <a:ext cx="3354120" cy="738664"/>
          </a:xfrm>
          <a:prstGeom prst="rect">
            <a:avLst/>
          </a:prstGeom>
          <a:noFill/>
        </p:spPr>
        <p:txBody>
          <a:bodyPr wrap="square" rtlCol="0">
            <a:spAutoFit/>
          </a:bodyPr>
          <a:lstStyle/>
          <a:p>
            <a:pPr defTabSz="914400"/>
            <a:r>
              <a:rPr lang="zh-CN" altLang="en-US" sz="1400" spc="200" dirty="0">
                <a:solidFill>
                  <a:prstClr val="black">
                    <a:lumMod val="65000"/>
                    <a:lumOff val="35000"/>
                  </a:prstClr>
                </a:solidFill>
                <a:latin typeface="三极极黑简体" panose="00000505000000000000" pitchFamily="2" charset="-122"/>
                <a:ea typeface="三极极黑简体" panose="00000505000000000000" pitchFamily="2" charset="-122"/>
              </a:rPr>
              <a:t>单击此处添加标题内容，内容要与标题相符，并且需要注意字体大小以及字号问题</a:t>
            </a:r>
            <a:endParaRPr lang="zh-CN" altLang="en-US" sz="1800" dirty="0">
              <a:solidFill>
                <a:prstClr val="black">
                  <a:lumMod val="65000"/>
                  <a:lumOff val="35000"/>
                </a:prstClr>
              </a:solidFill>
              <a:latin typeface="三极极黑简体" panose="00000505000000000000" pitchFamily="2" charset="-122"/>
              <a:ea typeface="三极极黑简体" panose="00000505000000000000" pitchFamily="2" charset="-122"/>
            </a:endParaRPr>
          </a:p>
        </p:txBody>
      </p:sp>
      <p:sp>
        <p:nvSpPr>
          <p:cNvPr id="34" name="文本框 23">
            <a:extLst>
              <a:ext uri="{FF2B5EF4-FFF2-40B4-BE49-F238E27FC236}">
                <a16:creationId xmlns="" xmlns:a14="http://schemas.microsoft.com/office/drawing/2010/main" xmlns:p14="http://schemas.microsoft.com/office/powerpoint/2010/main" xmlns:a16="http://schemas.microsoft.com/office/drawing/2014/main" id="{7847C795-E76B-4556-85C0-7BF8F3CE3CEA}"/>
              </a:ext>
            </a:extLst>
          </p:cNvPr>
          <p:cNvSpPr txBox="1"/>
          <p:nvPr/>
        </p:nvSpPr>
        <p:spPr>
          <a:xfrm>
            <a:off x="1658340" y="3748435"/>
            <a:ext cx="1838470" cy="461665"/>
          </a:xfrm>
          <a:prstGeom prst="rect">
            <a:avLst/>
          </a:prstGeom>
          <a:noFill/>
        </p:spPr>
        <p:txBody>
          <a:bodyPr wrap="square" rtlCol="0">
            <a:spAutoFit/>
          </a:bodyPr>
          <a:lstStyle/>
          <a:p>
            <a:pPr defTabSz="914400"/>
            <a:r>
              <a:rPr lang="zh-CN" altLang="en-US" sz="2400" spc="800" dirty="0">
                <a:solidFill>
                  <a:prstClr val="black">
                    <a:lumMod val="85000"/>
                    <a:lumOff val="15000"/>
                  </a:prstClr>
                </a:solidFill>
                <a:latin typeface="字魂36号-正文宋楷" panose="00000500000000000000" pitchFamily="2" charset="-122"/>
                <a:ea typeface="字魂36号-正文宋楷" panose="00000500000000000000" pitchFamily="2" charset="-122"/>
              </a:rPr>
              <a:t>添加</a:t>
            </a:r>
            <a:r>
              <a:rPr lang="zh-CN" altLang="en-US" sz="2400" spc="800" dirty="0">
                <a:solidFill>
                  <a:srgbClr val="D60000"/>
                </a:solidFill>
                <a:latin typeface="字魂36号-正文宋楷" panose="00000500000000000000" pitchFamily="2" charset="-122"/>
                <a:ea typeface="字魂36号-正文宋楷" panose="00000500000000000000" pitchFamily="2" charset="-122"/>
              </a:rPr>
              <a:t>标题</a:t>
            </a:r>
          </a:p>
        </p:txBody>
      </p:sp>
      <p:sp>
        <p:nvSpPr>
          <p:cNvPr id="35" name="文本框 24">
            <a:extLst>
              <a:ext uri="{FF2B5EF4-FFF2-40B4-BE49-F238E27FC236}">
                <a16:creationId xmlns="" xmlns:a14="http://schemas.microsoft.com/office/drawing/2010/main" xmlns:p14="http://schemas.microsoft.com/office/powerpoint/2010/main" xmlns:a16="http://schemas.microsoft.com/office/drawing/2014/main" id="{741DAF15-C829-4C76-BC24-B1CF84DC28B8}"/>
              </a:ext>
            </a:extLst>
          </p:cNvPr>
          <p:cNvSpPr txBox="1"/>
          <p:nvPr/>
        </p:nvSpPr>
        <p:spPr>
          <a:xfrm>
            <a:off x="1658340" y="4179476"/>
            <a:ext cx="3354120" cy="738664"/>
          </a:xfrm>
          <a:prstGeom prst="rect">
            <a:avLst/>
          </a:prstGeom>
          <a:noFill/>
        </p:spPr>
        <p:txBody>
          <a:bodyPr wrap="square" rtlCol="0">
            <a:spAutoFit/>
          </a:bodyPr>
          <a:lstStyle/>
          <a:p>
            <a:pPr defTabSz="914400"/>
            <a:r>
              <a:rPr lang="zh-CN" altLang="en-US" sz="1400" spc="200" dirty="0">
                <a:solidFill>
                  <a:prstClr val="black">
                    <a:lumMod val="65000"/>
                    <a:lumOff val="35000"/>
                  </a:prstClr>
                </a:solidFill>
                <a:latin typeface="三极极黑简体" panose="00000505000000000000" pitchFamily="2" charset="-122"/>
                <a:ea typeface="三极极黑简体" panose="00000505000000000000" pitchFamily="2" charset="-122"/>
              </a:rPr>
              <a:t>单击此处添加标题内容，内容要与标题相符，并且需要注意字体大小以及字号问题</a:t>
            </a:r>
            <a:endParaRPr lang="zh-CN" altLang="en-US" sz="1800" dirty="0">
              <a:solidFill>
                <a:prstClr val="black">
                  <a:lumMod val="65000"/>
                  <a:lumOff val="35000"/>
                </a:prstClr>
              </a:solidFill>
              <a:latin typeface="三极极黑简体" panose="00000505000000000000" pitchFamily="2" charset="-122"/>
              <a:ea typeface="三极极黑简体" panose="00000505000000000000" pitchFamily="2" charset="-122"/>
            </a:endParaRPr>
          </a:p>
        </p:txBody>
      </p:sp>
    </p:spTree>
    <p:extLst>
      <p:ext uri="{BB962C8B-B14F-4D97-AF65-F5344CB8AC3E}">
        <p14:creationId xmlns:p14="http://schemas.microsoft.com/office/powerpoint/2010/main" xmlns="" val="35714710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up)">
                                      <p:cBhvr>
                                        <p:cTn id="7" dur="500"/>
                                        <p:tgtEl>
                                          <p:spTgt spid="2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wipe(up)">
                                      <p:cBhvr>
                                        <p:cTn id="12" dur="500"/>
                                        <p:tgtEl>
                                          <p:spTgt spid="21"/>
                                        </p:tgtEl>
                                      </p:cBhvr>
                                    </p:animEffect>
                                  </p:childTnLst>
                                </p:cTn>
                              </p:par>
                              <p:par>
                                <p:cTn id="13" presetID="22" presetClass="entr" presetSubtype="1" fill="hold" nodeType="withEffect">
                                  <p:stCondLst>
                                    <p:cond delay="0"/>
                                  </p:stCondLst>
                                  <p:childTnLst>
                                    <p:set>
                                      <p:cBhvr>
                                        <p:cTn id="14" dur="1" fill="hold">
                                          <p:stCondLst>
                                            <p:cond delay="0"/>
                                          </p:stCondLst>
                                        </p:cTn>
                                        <p:tgtEl>
                                          <p:spTgt spid="23"/>
                                        </p:tgtEl>
                                        <p:attrNameLst>
                                          <p:attrName>style.visibility</p:attrName>
                                        </p:attrNameLst>
                                      </p:cBhvr>
                                      <p:to>
                                        <p:strVal val="visible"/>
                                      </p:to>
                                    </p:set>
                                    <p:animEffect transition="in" filter="wipe(up)">
                                      <p:cBhvr>
                                        <p:cTn id="15" dur="500"/>
                                        <p:tgtEl>
                                          <p:spTgt spid="23"/>
                                        </p:tgtEl>
                                      </p:cBhvr>
                                    </p:animEffect>
                                  </p:childTnLst>
                                </p:cTn>
                              </p:par>
                              <p:par>
                                <p:cTn id="16" presetID="22" presetClass="entr" presetSubtype="1" fill="hold" nodeType="withEffect">
                                  <p:stCondLst>
                                    <p:cond delay="0"/>
                                  </p:stCondLst>
                                  <p:childTnLst>
                                    <p:set>
                                      <p:cBhvr>
                                        <p:cTn id="17" dur="1" fill="hold">
                                          <p:stCondLst>
                                            <p:cond delay="0"/>
                                          </p:stCondLst>
                                        </p:cTn>
                                        <p:tgtEl>
                                          <p:spTgt spid="25"/>
                                        </p:tgtEl>
                                        <p:attrNameLst>
                                          <p:attrName>style.visibility</p:attrName>
                                        </p:attrNameLst>
                                      </p:cBhvr>
                                      <p:to>
                                        <p:strVal val="visible"/>
                                      </p:to>
                                    </p:set>
                                    <p:animEffect transition="in" filter="wipe(up)">
                                      <p:cBhvr>
                                        <p:cTn id="18" dur="500"/>
                                        <p:tgtEl>
                                          <p:spTgt spid="25"/>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22"/>
                                        </p:tgtEl>
                                        <p:attrNameLst>
                                          <p:attrName>style.visibility</p:attrName>
                                        </p:attrNameLst>
                                      </p:cBhvr>
                                      <p:to>
                                        <p:strVal val="visible"/>
                                      </p:to>
                                    </p:set>
                                    <p:anim calcmode="lin" valueType="num">
                                      <p:cBhvr>
                                        <p:cTn id="23" dur="1000" fill="hold"/>
                                        <p:tgtEl>
                                          <p:spTgt spid="22"/>
                                        </p:tgtEl>
                                        <p:attrNameLst>
                                          <p:attrName>ppt_w</p:attrName>
                                        </p:attrNameLst>
                                      </p:cBhvr>
                                      <p:tavLst>
                                        <p:tav tm="0">
                                          <p:val>
                                            <p:fltVal val="0"/>
                                          </p:val>
                                        </p:tav>
                                        <p:tav tm="100000">
                                          <p:val>
                                            <p:strVal val="#ppt_w"/>
                                          </p:val>
                                        </p:tav>
                                      </p:tavLst>
                                    </p:anim>
                                    <p:anim calcmode="lin" valueType="num">
                                      <p:cBhvr>
                                        <p:cTn id="24" dur="1000" fill="hold"/>
                                        <p:tgtEl>
                                          <p:spTgt spid="22"/>
                                        </p:tgtEl>
                                        <p:attrNameLst>
                                          <p:attrName>ppt_h</p:attrName>
                                        </p:attrNameLst>
                                      </p:cBhvr>
                                      <p:tavLst>
                                        <p:tav tm="0">
                                          <p:val>
                                            <p:fltVal val="0"/>
                                          </p:val>
                                        </p:tav>
                                        <p:tav tm="100000">
                                          <p:val>
                                            <p:strVal val="#ppt_h"/>
                                          </p:val>
                                        </p:tav>
                                      </p:tavLst>
                                    </p:anim>
                                    <p:anim calcmode="lin" valueType="num">
                                      <p:cBhvr>
                                        <p:cTn id="25" dur="1000" fill="hold"/>
                                        <p:tgtEl>
                                          <p:spTgt spid="22"/>
                                        </p:tgtEl>
                                        <p:attrNameLst>
                                          <p:attrName>style.rotation</p:attrName>
                                        </p:attrNameLst>
                                      </p:cBhvr>
                                      <p:tavLst>
                                        <p:tav tm="0">
                                          <p:val>
                                            <p:fltVal val="90"/>
                                          </p:val>
                                        </p:tav>
                                        <p:tav tm="100000">
                                          <p:val>
                                            <p:fltVal val="0"/>
                                          </p:val>
                                        </p:tav>
                                      </p:tavLst>
                                    </p:anim>
                                    <p:animEffect transition="in" filter="fade">
                                      <p:cBhvr>
                                        <p:cTn id="26" dur="1000"/>
                                        <p:tgtEl>
                                          <p:spTgt spid="22"/>
                                        </p:tgtEl>
                                      </p:cBhvr>
                                    </p:animEffect>
                                  </p:childTnLst>
                                </p:cTn>
                              </p:par>
                              <p:par>
                                <p:cTn id="27" presetID="31" presetClass="entr" presetSubtype="0" fill="hold" grpId="0" nodeType="withEffect">
                                  <p:stCondLst>
                                    <p:cond delay="0"/>
                                  </p:stCondLst>
                                  <p:childTnLst>
                                    <p:set>
                                      <p:cBhvr>
                                        <p:cTn id="28" dur="1" fill="hold">
                                          <p:stCondLst>
                                            <p:cond delay="0"/>
                                          </p:stCondLst>
                                        </p:cTn>
                                        <p:tgtEl>
                                          <p:spTgt spid="24"/>
                                        </p:tgtEl>
                                        <p:attrNameLst>
                                          <p:attrName>style.visibility</p:attrName>
                                        </p:attrNameLst>
                                      </p:cBhvr>
                                      <p:to>
                                        <p:strVal val="visible"/>
                                      </p:to>
                                    </p:set>
                                    <p:anim calcmode="lin" valueType="num">
                                      <p:cBhvr>
                                        <p:cTn id="29" dur="1000" fill="hold"/>
                                        <p:tgtEl>
                                          <p:spTgt spid="24"/>
                                        </p:tgtEl>
                                        <p:attrNameLst>
                                          <p:attrName>ppt_w</p:attrName>
                                        </p:attrNameLst>
                                      </p:cBhvr>
                                      <p:tavLst>
                                        <p:tav tm="0">
                                          <p:val>
                                            <p:fltVal val="0"/>
                                          </p:val>
                                        </p:tav>
                                        <p:tav tm="100000">
                                          <p:val>
                                            <p:strVal val="#ppt_w"/>
                                          </p:val>
                                        </p:tav>
                                      </p:tavLst>
                                    </p:anim>
                                    <p:anim calcmode="lin" valueType="num">
                                      <p:cBhvr>
                                        <p:cTn id="30" dur="1000" fill="hold"/>
                                        <p:tgtEl>
                                          <p:spTgt spid="24"/>
                                        </p:tgtEl>
                                        <p:attrNameLst>
                                          <p:attrName>ppt_h</p:attrName>
                                        </p:attrNameLst>
                                      </p:cBhvr>
                                      <p:tavLst>
                                        <p:tav tm="0">
                                          <p:val>
                                            <p:fltVal val="0"/>
                                          </p:val>
                                        </p:tav>
                                        <p:tav tm="100000">
                                          <p:val>
                                            <p:strVal val="#ppt_h"/>
                                          </p:val>
                                        </p:tav>
                                      </p:tavLst>
                                    </p:anim>
                                    <p:anim calcmode="lin" valueType="num">
                                      <p:cBhvr>
                                        <p:cTn id="31" dur="1000" fill="hold"/>
                                        <p:tgtEl>
                                          <p:spTgt spid="24"/>
                                        </p:tgtEl>
                                        <p:attrNameLst>
                                          <p:attrName>style.rotation</p:attrName>
                                        </p:attrNameLst>
                                      </p:cBhvr>
                                      <p:tavLst>
                                        <p:tav tm="0">
                                          <p:val>
                                            <p:fltVal val="90"/>
                                          </p:val>
                                        </p:tav>
                                        <p:tav tm="100000">
                                          <p:val>
                                            <p:fltVal val="0"/>
                                          </p:val>
                                        </p:tav>
                                      </p:tavLst>
                                    </p:anim>
                                    <p:animEffect transition="in" filter="fade">
                                      <p:cBhvr>
                                        <p:cTn id="32" dur="1000"/>
                                        <p:tgtEl>
                                          <p:spTgt spid="24"/>
                                        </p:tgtEl>
                                      </p:cBhvr>
                                    </p:animEffect>
                                  </p:childTnLst>
                                </p:cTn>
                              </p:par>
                              <p:par>
                                <p:cTn id="33" presetID="31" presetClass="entr" presetSubtype="0" fill="hold" grpId="0" nodeType="withEffect">
                                  <p:stCondLst>
                                    <p:cond delay="0"/>
                                  </p:stCondLst>
                                  <p:childTnLst>
                                    <p:set>
                                      <p:cBhvr>
                                        <p:cTn id="34" dur="1" fill="hold">
                                          <p:stCondLst>
                                            <p:cond delay="0"/>
                                          </p:stCondLst>
                                        </p:cTn>
                                        <p:tgtEl>
                                          <p:spTgt spid="26"/>
                                        </p:tgtEl>
                                        <p:attrNameLst>
                                          <p:attrName>style.visibility</p:attrName>
                                        </p:attrNameLst>
                                      </p:cBhvr>
                                      <p:to>
                                        <p:strVal val="visible"/>
                                      </p:to>
                                    </p:set>
                                    <p:anim calcmode="lin" valueType="num">
                                      <p:cBhvr>
                                        <p:cTn id="35" dur="1000" fill="hold"/>
                                        <p:tgtEl>
                                          <p:spTgt spid="26"/>
                                        </p:tgtEl>
                                        <p:attrNameLst>
                                          <p:attrName>ppt_w</p:attrName>
                                        </p:attrNameLst>
                                      </p:cBhvr>
                                      <p:tavLst>
                                        <p:tav tm="0">
                                          <p:val>
                                            <p:fltVal val="0"/>
                                          </p:val>
                                        </p:tav>
                                        <p:tav tm="100000">
                                          <p:val>
                                            <p:strVal val="#ppt_w"/>
                                          </p:val>
                                        </p:tav>
                                      </p:tavLst>
                                    </p:anim>
                                    <p:anim calcmode="lin" valueType="num">
                                      <p:cBhvr>
                                        <p:cTn id="36" dur="1000" fill="hold"/>
                                        <p:tgtEl>
                                          <p:spTgt spid="26"/>
                                        </p:tgtEl>
                                        <p:attrNameLst>
                                          <p:attrName>ppt_h</p:attrName>
                                        </p:attrNameLst>
                                      </p:cBhvr>
                                      <p:tavLst>
                                        <p:tav tm="0">
                                          <p:val>
                                            <p:fltVal val="0"/>
                                          </p:val>
                                        </p:tav>
                                        <p:tav tm="100000">
                                          <p:val>
                                            <p:strVal val="#ppt_h"/>
                                          </p:val>
                                        </p:tav>
                                      </p:tavLst>
                                    </p:anim>
                                    <p:anim calcmode="lin" valueType="num">
                                      <p:cBhvr>
                                        <p:cTn id="37" dur="1000" fill="hold"/>
                                        <p:tgtEl>
                                          <p:spTgt spid="26"/>
                                        </p:tgtEl>
                                        <p:attrNameLst>
                                          <p:attrName>style.rotation</p:attrName>
                                        </p:attrNameLst>
                                      </p:cBhvr>
                                      <p:tavLst>
                                        <p:tav tm="0">
                                          <p:val>
                                            <p:fltVal val="90"/>
                                          </p:val>
                                        </p:tav>
                                        <p:tav tm="100000">
                                          <p:val>
                                            <p:fltVal val="0"/>
                                          </p:val>
                                        </p:tav>
                                      </p:tavLst>
                                    </p:anim>
                                    <p:animEffect transition="in" filter="fade">
                                      <p:cBhvr>
                                        <p:cTn id="38" dur="1000"/>
                                        <p:tgtEl>
                                          <p:spTgt spid="26"/>
                                        </p:tgtEl>
                                      </p:cBhvr>
                                    </p:animEffect>
                                  </p:childTnLst>
                                </p:cTn>
                              </p:par>
                              <p:par>
                                <p:cTn id="39" presetID="31" presetClass="entr" presetSubtype="0" fill="hold" grpId="0" nodeType="withEffect">
                                  <p:stCondLst>
                                    <p:cond delay="0"/>
                                  </p:stCondLst>
                                  <p:childTnLst>
                                    <p:set>
                                      <p:cBhvr>
                                        <p:cTn id="40" dur="1" fill="hold">
                                          <p:stCondLst>
                                            <p:cond delay="0"/>
                                          </p:stCondLst>
                                        </p:cTn>
                                        <p:tgtEl>
                                          <p:spTgt spid="27"/>
                                        </p:tgtEl>
                                        <p:attrNameLst>
                                          <p:attrName>style.visibility</p:attrName>
                                        </p:attrNameLst>
                                      </p:cBhvr>
                                      <p:to>
                                        <p:strVal val="visible"/>
                                      </p:to>
                                    </p:set>
                                    <p:anim calcmode="lin" valueType="num">
                                      <p:cBhvr>
                                        <p:cTn id="41" dur="1000" fill="hold"/>
                                        <p:tgtEl>
                                          <p:spTgt spid="27"/>
                                        </p:tgtEl>
                                        <p:attrNameLst>
                                          <p:attrName>ppt_w</p:attrName>
                                        </p:attrNameLst>
                                      </p:cBhvr>
                                      <p:tavLst>
                                        <p:tav tm="0">
                                          <p:val>
                                            <p:fltVal val="0"/>
                                          </p:val>
                                        </p:tav>
                                        <p:tav tm="100000">
                                          <p:val>
                                            <p:strVal val="#ppt_w"/>
                                          </p:val>
                                        </p:tav>
                                      </p:tavLst>
                                    </p:anim>
                                    <p:anim calcmode="lin" valueType="num">
                                      <p:cBhvr>
                                        <p:cTn id="42" dur="1000" fill="hold"/>
                                        <p:tgtEl>
                                          <p:spTgt spid="27"/>
                                        </p:tgtEl>
                                        <p:attrNameLst>
                                          <p:attrName>ppt_h</p:attrName>
                                        </p:attrNameLst>
                                      </p:cBhvr>
                                      <p:tavLst>
                                        <p:tav tm="0">
                                          <p:val>
                                            <p:fltVal val="0"/>
                                          </p:val>
                                        </p:tav>
                                        <p:tav tm="100000">
                                          <p:val>
                                            <p:strVal val="#ppt_h"/>
                                          </p:val>
                                        </p:tav>
                                      </p:tavLst>
                                    </p:anim>
                                    <p:anim calcmode="lin" valueType="num">
                                      <p:cBhvr>
                                        <p:cTn id="43" dur="1000" fill="hold"/>
                                        <p:tgtEl>
                                          <p:spTgt spid="27"/>
                                        </p:tgtEl>
                                        <p:attrNameLst>
                                          <p:attrName>style.rotation</p:attrName>
                                        </p:attrNameLst>
                                      </p:cBhvr>
                                      <p:tavLst>
                                        <p:tav tm="0">
                                          <p:val>
                                            <p:fltVal val="90"/>
                                          </p:val>
                                        </p:tav>
                                        <p:tav tm="100000">
                                          <p:val>
                                            <p:fltVal val="0"/>
                                          </p:val>
                                        </p:tav>
                                      </p:tavLst>
                                    </p:anim>
                                    <p:animEffect transition="in" filter="fade">
                                      <p:cBhvr>
                                        <p:cTn id="44" dur="1000"/>
                                        <p:tgtEl>
                                          <p:spTgt spid="27"/>
                                        </p:tgtEl>
                                      </p:cBhvr>
                                    </p:animEffect>
                                  </p:childTnLst>
                                </p:cTn>
                              </p:par>
                            </p:childTnLst>
                          </p:cTn>
                        </p:par>
                      </p:childTnLst>
                    </p:cTn>
                  </p:par>
                  <p:par>
                    <p:cTn id="45" fill="hold">
                      <p:stCondLst>
                        <p:cond delay="indefinite"/>
                      </p:stCondLst>
                      <p:childTnLst>
                        <p:par>
                          <p:cTn id="46" fill="hold">
                            <p:stCondLst>
                              <p:cond delay="0"/>
                            </p:stCondLst>
                            <p:childTnLst>
                              <p:par>
                                <p:cTn id="47" presetID="22" presetClass="entr" presetSubtype="1" fill="hold" nodeType="clickEffect">
                                  <p:stCondLst>
                                    <p:cond delay="0"/>
                                  </p:stCondLst>
                                  <p:childTnLst>
                                    <p:set>
                                      <p:cBhvr>
                                        <p:cTn id="48" dur="1" fill="hold">
                                          <p:stCondLst>
                                            <p:cond delay="0"/>
                                          </p:stCondLst>
                                        </p:cTn>
                                        <p:tgtEl>
                                          <p:spTgt spid="28"/>
                                        </p:tgtEl>
                                        <p:attrNameLst>
                                          <p:attrName>style.visibility</p:attrName>
                                        </p:attrNameLst>
                                      </p:cBhvr>
                                      <p:to>
                                        <p:strVal val="visible"/>
                                      </p:to>
                                    </p:set>
                                    <p:animEffect transition="in" filter="wipe(up)">
                                      <p:cBhvr>
                                        <p:cTn id="49" dur="500"/>
                                        <p:tgtEl>
                                          <p:spTgt spid="28"/>
                                        </p:tgtEl>
                                      </p:cBhvr>
                                    </p:animEffect>
                                  </p:childTnLst>
                                </p:cTn>
                              </p:par>
                            </p:childTnLst>
                          </p:cTn>
                        </p:par>
                      </p:childTnLst>
                    </p:cTn>
                  </p:par>
                  <p:par>
                    <p:cTn id="50" fill="hold">
                      <p:stCondLst>
                        <p:cond delay="indefinite"/>
                      </p:stCondLst>
                      <p:childTnLst>
                        <p:par>
                          <p:cTn id="51" fill="hold">
                            <p:stCondLst>
                              <p:cond delay="0"/>
                            </p:stCondLst>
                            <p:childTnLst>
                              <p:par>
                                <p:cTn id="52" presetID="53" presetClass="entr" presetSubtype="16" fill="hold" nodeType="clickEffect">
                                  <p:stCondLst>
                                    <p:cond delay="0"/>
                                  </p:stCondLst>
                                  <p:childTnLst>
                                    <p:set>
                                      <p:cBhvr>
                                        <p:cTn id="53" dur="1" fill="hold">
                                          <p:stCondLst>
                                            <p:cond delay="0"/>
                                          </p:stCondLst>
                                        </p:cTn>
                                        <p:tgtEl>
                                          <p:spTgt spid="30"/>
                                        </p:tgtEl>
                                        <p:attrNameLst>
                                          <p:attrName>style.visibility</p:attrName>
                                        </p:attrNameLst>
                                      </p:cBhvr>
                                      <p:to>
                                        <p:strVal val="visible"/>
                                      </p:to>
                                    </p:set>
                                    <p:anim calcmode="lin" valueType="num">
                                      <p:cBhvr>
                                        <p:cTn id="54" dur="500" fill="hold"/>
                                        <p:tgtEl>
                                          <p:spTgt spid="30"/>
                                        </p:tgtEl>
                                        <p:attrNameLst>
                                          <p:attrName>ppt_w</p:attrName>
                                        </p:attrNameLst>
                                      </p:cBhvr>
                                      <p:tavLst>
                                        <p:tav tm="0">
                                          <p:val>
                                            <p:fltVal val="0"/>
                                          </p:val>
                                        </p:tav>
                                        <p:tav tm="100000">
                                          <p:val>
                                            <p:strVal val="#ppt_w"/>
                                          </p:val>
                                        </p:tav>
                                      </p:tavLst>
                                    </p:anim>
                                    <p:anim calcmode="lin" valueType="num">
                                      <p:cBhvr>
                                        <p:cTn id="55" dur="500" fill="hold"/>
                                        <p:tgtEl>
                                          <p:spTgt spid="30"/>
                                        </p:tgtEl>
                                        <p:attrNameLst>
                                          <p:attrName>ppt_h</p:attrName>
                                        </p:attrNameLst>
                                      </p:cBhvr>
                                      <p:tavLst>
                                        <p:tav tm="0">
                                          <p:val>
                                            <p:fltVal val="0"/>
                                          </p:val>
                                        </p:tav>
                                        <p:tav tm="100000">
                                          <p:val>
                                            <p:strVal val="#ppt_h"/>
                                          </p:val>
                                        </p:tav>
                                      </p:tavLst>
                                    </p:anim>
                                    <p:animEffect transition="in" filter="fade">
                                      <p:cBhvr>
                                        <p:cTn id="56" dur="500"/>
                                        <p:tgtEl>
                                          <p:spTgt spid="30"/>
                                        </p:tgtEl>
                                      </p:cBhvr>
                                    </p:animEffect>
                                  </p:childTnLst>
                                </p:cTn>
                              </p:par>
                            </p:childTnLst>
                          </p:cTn>
                        </p:par>
                      </p:childTnLst>
                    </p:cTn>
                  </p:par>
                  <p:par>
                    <p:cTn id="57" fill="hold">
                      <p:stCondLst>
                        <p:cond delay="indefinite"/>
                      </p:stCondLst>
                      <p:childTnLst>
                        <p:par>
                          <p:cTn id="58" fill="hold">
                            <p:stCondLst>
                              <p:cond delay="0"/>
                            </p:stCondLst>
                            <p:childTnLst>
                              <p:par>
                                <p:cTn id="59" presetID="42" presetClass="entr" presetSubtype="0" fill="hold" grpId="0" nodeType="clickEffect">
                                  <p:stCondLst>
                                    <p:cond delay="0"/>
                                  </p:stCondLst>
                                  <p:childTnLst>
                                    <p:set>
                                      <p:cBhvr>
                                        <p:cTn id="60" dur="1" fill="hold">
                                          <p:stCondLst>
                                            <p:cond delay="0"/>
                                          </p:stCondLst>
                                        </p:cTn>
                                        <p:tgtEl>
                                          <p:spTgt spid="29"/>
                                        </p:tgtEl>
                                        <p:attrNameLst>
                                          <p:attrName>style.visibility</p:attrName>
                                        </p:attrNameLst>
                                      </p:cBhvr>
                                      <p:to>
                                        <p:strVal val="visible"/>
                                      </p:to>
                                    </p:set>
                                    <p:animEffect transition="in" filter="fade">
                                      <p:cBhvr>
                                        <p:cTn id="61" dur="1000"/>
                                        <p:tgtEl>
                                          <p:spTgt spid="29"/>
                                        </p:tgtEl>
                                      </p:cBhvr>
                                    </p:animEffect>
                                    <p:anim calcmode="lin" valueType="num">
                                      <p:cBhvr>
                                        <p:cTn id="62" dur="1000" fill="hold"/>
                                        <p:tgtEl>
                                          <p:spTgt spid="29"/>
                                        </p:tgtEl>
                                        <p:attrNameLst>
                                          <p:attrName>ppt_x</p:attrName>
                                        </p:attrNameLst>
                                      </p:cBhvr>
                                      <p:tavLst>
                                        <p:tav tm="0">
                                          <p:val>
                                            <p:strVal val="#ppt_x"/>
                                          </p:val>
                                        </p:tav>
                                        <p:tav tm="100000">
                                          <p:val>
                                            <p:strVal val="#ppt_x"/>
                                          </p:val>
                                        </p:tav>
                                      </p:tavLst>
                                    </p:anim>
                                    <p:anim calcmode="lin" valueType="num">
                                      <p:cBhvr>
                                        <p:cTn id="63"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par>
                    <p:cTn id="64" fill="hold">
                      <p:stCondLst>
                        <p:cond delay="indefinite"/>
                      </p:stCondLst>
                      <p:childTnLst>
                        <p:par>
                          <p:cTn id="65" fill="hold">
                            <p:stCondLst>
                              <p:cond delay="0"/>
                            </p:stCondLst>
                            <p:childTnLst>
                              <p:par>
                                <p:cTn id="66" presetID="16" presetClass="entr" presetSubtype="37" fill="hold" nodeType="clickEffect">
                                  <p:stCondLst>
                                    <p:cond delay="0"/>
                                  </p:stCondLst>
                                  <p:childTnLst>
                                    <p:set>
                                      <p:cBhvr>
                                        <p:cTn id="67" dur="1" fill="hold">
                                          <p:stCondLst>
                                            <p:cond delay="0"/>
                                          </p:stCondLst>
                                        </p:cTn>
                                        <p:tgtEl>
                                          <p:spTgt spid="31"/>
                                        </p:tgtEl>
                                        <p:attrNameLst>
                                          <p:attrName>style.visibility</p:attrName>
                                        </p:attrNameLst>
                                      </p:cBhvr>
                                      <p:to>
                                        <p:strVal val="visible"/>
                                      </p:to>
                                    </p:set>
                                    <p:animEffect transition="in" filter="barn(outVertical)">
                                      <p:cBhvr>
                                        <p:cTn id="68" dur="500"/>
                                        <p:tgtEl>
                                          <p:spTgt spid="31"/>
                                        </p:tgtEl>
                                      </p:cBhvr>
                                    </p:animEffect>
                                  </p:childTnLst>
                                </p:cTn>
                              </p:par>
                            </p:childTnLst>
                          </p:cTn>
                        </p:par>
                      </p:childTnLst>
                    </p:cTn>
                  </p:par>
                  <p:par>
                    <p:cTn id="69" fill="hold">
                      <p:stCondLst>
                        <p:cond delay="indefinite"/>
                      </p:stCondLst>
                      <p:childTnLst>
                        <p:par>
                          <p:cTn id="70" fill="hold">
                            <p:stCondLst>
                              <p:cond delay="0"/>
                            </p:stCondLst>
                            <p:childTnLst>
                              <p:par>
                                <p:cTn id="71" presetID="22" presetClass="entr" presetSubtype="8" fill="hold" grpId="0" nodeType="clickEffect">
                                  <p:stCondLst>
                                    <p:cond delay="0"/>
                                  </p:stCondLst>
                                  <p:childTnLst>
                                    <p:set>
                                      <p:cBhvr>
                                        <p:cTn id="72" dur="1" fill="hold">
                                          <p:stCondLst>
                                            <p:cond delay="0"/>
                                          </p:stCondLst>
                                        </p:cTn>
                                        <p:tgtEl>
                                          <p:spTgt spid="32"/>
                                        </p:tgtEl>
                                        <p:attrNameLst>
                                          <p:attrName>style.visibility</p:attrName>
                                        </p:attrNameLst>
                                      </p:cBhvr>
                                      <p:to>
                                        <p:strVal val="visible"/>
                                      </p:to>
                                    </p:set>
                                    <p:animEffect transition="in" filter="wipe(left)">
                                      <p:cBhvr>
                                        <p:cTn id="73" dur="500"/>
                                        <p:tgtEl>
                                          <p:spTgt spid="32"/>
                                        </p:tgtEl>
                                      </p:cBhvr>
                                    </p:animEffect>
                                  </p:childTnLst>
                                </p:cTn>
                              </p:par>
                              <p:par>
                                <p:cTn id="74" presetID="22" presetClass="entr" presetSubtype="8" fill="hold" grpId="0" nodeType="withEffect">
                                  <p:stCondLst>
                                    <p:cond delay="0"/>
                                  </p:stCondLst>
                                  <p:childTnLst>
                                    <p:set>
                                      <p:cBhvr>
                                        <p:cTn id="75" dur="1" fill="hold">
                                          <p:stCondLst>
                                            <p:cond delay="0"/>
                                          </p:stCondLst>
                                        </p:cTn>
                                        <p:tgtEl>
                                          <p:spTgt spid="33"/>
                                        </p:tgtEl>
                                        <p:attrNameLst>
                                          <p:attrName>style.visibility</p:attrName>
                                        </p:attrNameLst>
                                      </p:cBhvr>
                                      <p:to>
                                        <p:strVal val="visible"/>
                                      </p:to>
                                    </p:set>
                                    <p:animEffect transition="in" filter="wipe(left)">
                                      <p:cBhvr>
                                        <p:cTn id="76" dur="500"/>
                                        <p:tgtEl>
                                          <p:spTgt spid="33"/>
                                        </p:tgtEl>
                                      </p:cBhvr>
                                    </p:animEffect>
                                  </p:childTnLst>
                                </p:cTn>
                              </p:par>
                            </p:childTnLst>
                          </p:cTn>
                        </p:par>
                      </p:childTnLst>
                    </p:cTn>
                  </p:par>
                  <p:par>
                    <p:cTn id="77" fill="hold">
                      <p:stCondLst>
                        <p:cond delay="indefinite"/>
                      </p:stCondLst>
                      <p:childTnLst>
                        <p:par>
                          <p:cTn id="78" fill="hold">
                            <p:stCondLst>
                              <p:cond delay="0"/>
                            </p:stCondLst>
                            <p:childTnLst>
                              <p:par>
                                <p:cTn id="79" presetID="22" presetClass="entr" presetSubtype="8" fill="hold" grpId="0" nodeType="clickEffect">
                                  <p:stCondLst>
                                    <p:cond delay="0"/>
                                  </p:stCondLst>
                                  <p:childTnLst>
                                    <p:set>
                                      <p:cBhvr>
                                        <p:cTn id="80" dur="1" fill="hold">
                                          <p:stCondLst>
                                            <p:cond delay="0"/>
                                          </p:stCondLst>
                                        </p:cTn>
                                        <p:tgtEl>
                                          <p:spTgt spid="34"/>
                                        </p:tgtEl>
                                        <p:attrNameLst>
                                          <p:attrName>style.visibility</p:attrName>
                                        </p:attrNameLst>
                                      </p:cBhvr>
                                      <p:to>
                                        <p:strVal val="visible"/>
                                      </p:to>
                                    </p:set>
                                    <p:animEffect transition="in" filter="wipe(left)">
                                      <p:cBhvr>
                                        <p:cTn id="81" dur="500"/>
                                        <p:tgtEl>
                                          <p:spTgt spid="34"/>
                                        </p:tgtEl>
                                      </p:cBhvr>
                                    </p:animEffect>
                                  </p:childTnLst>
                                </p:cTn>
                              </p:par>
                              <p:par>
                                <p:cTn id="82" presetID="22" presetClass="entr" presetSubtype="8" fill="hold" grpId="0" nodeType="withEffect">
                                  <p:stCondLst>
                                    <p:cond delay="0"/>
                                  </p:stCondLst>
                                  <p:childTnLst>
                                    <p:set>
                                      <p:cBhvr>
                                        <p:cTn id="83" dur="1" fill="hold">
                                          <p:stCondLst>
                                            <p:cond delay="0"/>
                                          </p:stCondLst>
                                        </p:cTn>
                                        <p:tgtEl>
                                          <p:spTgt spid="35"/>
                                        </p:tgtEl>
                                        <p:attrNameLst>
                                          <p:attrName>style.visibility</p:attrName>
                                        </p:attrNameLst>
                                      </p:cBhvr>
                                      <p:to>
                                        <p:strVal val="visible"/>
                                      </p:to>
                                    </p:set>
                                    <p:animEffect transition="in" filter="wipe(left)">
                                      <p:cBhvr>
                                        <p:cTn id="84"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4" grpId="0"/>
      <p:bldP spid="26" grpId="0"/>
      <p:bldP spid="27" grpId="0"/>
      <p:bldP spid="29" grpId="0"/>
      <p:bldP spid="32" grpId="0"/>
      <p:bldP spid="33" grpId="0"/>
      <p:bldP spid="34" grpId="0"/>
      <p:bldP spid="3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a:extLst>
              <a:ext uri="{FF2B5EF4-FFF2-40B4-BE49-F238E27FC236}">
                <a16:creationId xmlns="" xmlns:a14="http://schemas.microsoft.com/office/drawing/2010/main" xmlns:p14="http://schemas.microsoft.com/office/powerpoint/2010/main" xmlns:a16="http://schemas.microsoft.com/office/drawing/2014/main" id="{254463F7-558F-4256-80F0-3F30C0CDB228}"/>
              </a:ext>
            </a:extLst>
          </p:cNvPr>
          <p:cNvSpPr/>
          <p:nvPr/>
        </p:nvSpPr>
        <p:spPr>
          <a:xfrm>
            <a:off x="1251386" y="1057275"/>
            <a:ext cx="9689229" cy="4743450"/>
          </a:xfrm>
          <a:prstGeom prst="rect">
            <a:avLst/>
          </a:prstGeom>
          <a:solidFill>
            <a:sysClr val="window" lastClr="FFFFFF"/>
          </a:solidFill>
          <a:ln w="12700" cap="flat" cmpd="sng" algn="ctr">
            <a:noFill/>
            <a:prstDash val="solid"/>
            <a:miter lim="800000"/>
          </a:ln>
          <a:effectLst>
            <a:outerShdw blurRad="63500" sx="101000" sy="101000" algn="c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smtClean="0">
              <a:ln>
                <a:noFill/>
              </a:ln>
              <a:solidFill>
                <a:prstClr val="white"/>
              </a:solidFill>
              <a:effectLst/>
              <a:uLnTx/>
              <a:uFillTx/>
              <a:latin typeface="Calibri"/>
              <a:ea typeface="微软雅黑"/>
              <a:cs typeface="+mn-cs"/>
            </a:endParaRPr>
          </a:p>
        </p:txBody>
      </p:sp>
      <p:pic>
        <p:nvPicPr>
          <p:cNvPr id="14" name="图片 13">
            <a:extLst>
              <a:ext uri="{FF2B5EF4-FFF2-40B4-BE49-F238E27FC236}">
                <a16:creationId xmlns="" xmlns:a14="http://schemas.microsoft.com/office/drawing/2010/main" xmlns:p14="http://schemas.microsoft.com/office/powerpoint/2010/main" xmlns:a16="http://schemas.microsoft.com/office/drawing/2014/main" id="{17509FC6-0C6B-4B78-9E83-1EB4EC94714F}"/>
              </a:ext>
            </a:extLst>
          </p:cNvPr>
          <p:cNvPicPr>
            <a:picLocks noChangeAspect="1"/>
          </p:cNvPicPr>
          <p:nvPr/>
        </p:nvPicPr>
        <p:blipFill rotWithShape="1">
          <a:blip r:embed="rId3" cstate="print">
            <a:duotone>
              <a:prstClr val="black"/>
              <a:srgbClr val="FF0000">
                <a:tint val="45000"/>
                <a:satMod val="400000"/>
              </a:srgbClr>
            </a:duotone>
            <a:extLst>
              <a:ext uri="{BEBA8EAE-BF5A-486C-A8C5-ECC9F3942E4B}">
                <a14:imgProps xmlns:a14="http://schemas.microsoft.com/office/drawing/2010/main" xmlns="">
                  <a14:imgLayer r:embed="rId4">
                    <a14:imgEffect>
                      <a14:colorTemperature colorTemp="11200"/>
                    </a14:imgEffect>
                    <a14:imgEffect>
                      <a14:saturation sat="400000"/>
                    </a14:imgEffect>
                  </a14:imgLayer>
                </a14:imgProps>
              </a:ext>
              <a:ext uri="{28A0092B-C50C-407E-A947-70E740481C1C}">
                <a14:useLocalDpi xmlns:a14="http://schemas.microsoft.com/office/drawing/2010/main" xmlns="" val="0"/>
              </a:ext>
            </a:extLst>
          </a:blip>
          <a:srcRect l="27218" t="6367" r="34207" b="2839"/>
          <a:stretch/>
        </p:blipFill>
        <p:spPr>
          <a:xfrm>
            <a:off x="1682749" y="1364765"/>
            <a:ext cx="2482851" cy="4127501"/>
          </a:xfrm>
          <a:prstGeom prst="rect">
            <a:avLst/>
          </a:prstGeom>
        </p:spPr>
      </p:pic>
      <p:pic>
        <p:nvPicPr>
          <p:cNvPr id="15" name="图片 14">
            <a:extLst>
              <a:ext uri="{FF2B5EF4-FFF2-40B4-BE49-F238E27FC236}">
                <a16:creationId xmlns="" xmlns:a14="http://schemas.microsoft.com/office/drawing/2010/main" xmlns:p14="http://schemas.microsoft.com/office/powerpoint/2010/main" xmlns:a16="http://schemas.microsoft.com/office/drawing/2014/main" id="{CF4842B9-0243-4A54-8EF1-0D03D8A64C4A}"/>
              </a:ext>
            </a:extLst>
          </p:cNvPr>
          <p:cNvPicPr>
            <a:picLocks noChangeAspect="1"/>
          </p:cNvPicPr>
          <p:nvPr/>
        </p:nvPicPr>
        <p:blipFill rotWithShape="1">
          <a:blip r:embed="rId5" cstate="print">
            <a:extLst>
              <a:ext uri="{28A0092B-C50C-407E-A947-70E740481C1C}">
                <a14:useLocalDpi xmlns:a14="http://schemas.microsoft.com/office/drawing/2010/main" xmlns="" val="0"/>
              </a:ext>
            </a:extLst>
          </a:blip>
          <a:srcRect l="39023" t="65527" r="32086" b="-1834"/>
          <a:stretch/>
        </p:blipFill>
        <p:spPr>
          <a:xfrm>
            <a:off x="3289714" y="4093683"/>
            <a:ext cx="615424" cy="584775"/>
          </a:xfrm>
          <a:prstGeom prst="rect">
            <a:avLst/>
          </a:prstGeom>
        </p:spPr>
      </p:pic>
      <p:cxnSp>
        <p:nvCxnSpPr>
          <p:cNvPr id="16" name="直接连接符 15">
            <a:extLst>
              <a:ext uri="{FF2B5EF4-FFF2-40B4-BE49-F238E27FC236}">
                <a16:creationId xmlns="" xmlns:a14="http://schemas.microsoft.com/office/drawing/2010/main" xmlns:p14="http://schemas.microsoft.com/office/powerpoint/2010/main" xmlns:a16="http://schemas.microsoft.com/office/drawing/2014/main" id="{85C5DC36-F086-46A5-A4F6-F32DDEAF9538}"/>
              </a:ext>
            </a:extLst>
          </p:cNvPr>
          <p:cNvCxnSpPr>
            <a:cxnSpLocks/>
          </p:cNvCxnSpPr>
          <p:nvPr/>
        </p:nvCxnSpPr>
        <p:spPr>
          <a:xfrm>
            <a:off x="4907862" y="3492725"/>
            <a:ext cx="3277014" cy="0"/>
          </a:xfrm>
          <a:prstGeom prst="line">
            <a:avLst/>
          </a:prstGeom>
          <a:noFill/>
          <a:ln w="6350" cap="flat" cmpd="sng" algn="ctr">
            <a:solidFill>
              <a:sysClr val="windowText" lastClr="000000"/>
            </a:solidFill>
            <a:prstDash val="solid"/>
            <a:miter lim="800000"/>
          </a:ln>
          <a:effectLst/>
        </p:spPr>
      </p:cxnSp>
      <p:sp>
        <p:nvSpPr>
          <p:cNvPr id="17" name="文本框 10">
            <a:extLst>
              <a:ext uri="{FF2B5EF4-FFF2-40B4-BE49-F238E27FC236}">
                <a16:creationId xmlns="" xmlns:a14="http://schemas.microsoft.com/office/drawing/2010/main" xmlns:p14="http://schemas.microsoft.com/office/powerpoint/2010/main" xmlns:a16="http://schemas.microsoft.com/office/drawing/2014/main" id="{69AEE159-B9E3-4075-BE3F-2710A5EBE6BC}"/>
              </a:ext>
            </a:extLst>
          </p:cNvPr>
          <p:cNvSpPr txBox="1"/>
          <p:nvPr/>
        </p:nvSpPr>
        <p:spPr>
          <a:xfrm>
            <a:off x="4889802" y="2098788"/>
            <a:ext cx="1838470" cy="461665"/>
          </a:xfrm>
          <a:prstGeom prst="rect">
            <a:avLst/>
          </a:prstGeom>
          <a:noFill/>
        </p:spPr>
        <p:txBody>
          <a:bodyPr wrap="square" rtlCol="0">
            <a:spAutoFit/>
          </a:bodyPr>
          <a:lstStyle/>
          <a:p>
            <a:pPr defTabSz="914400"/>
            <a:r>
              <a:rPr lang="zh-CN" altLang="en-US" sz="2400" spc="800" dirty="0">
                <a:solidFill>
                  <a:prstClr val="black">
                    <a:lumMod val="85000"/>
                    <a:lumOff val="15000"/>
                  </a:prstClr>
                </a:solidFill>
                <a:latin typeface="字魂36号-正文宋楷" panose="00000500000000000000" pitchFamily="2" charset="-122"/>
                <a:ea typeface="字魂36号-正文宋楷" panose="00000500000000000000" pitchFamily="2" charset="-122"/>
              </a:rPr>
              <a:t>添加</a:t>
            </a:r>
            <a:r>
              <a:rPr lang="zh-CN" altLang="en-US" sz="2400" spc="800" dirty="0">
                <a:solidFill>
                  <a:srgbClr val="D60000"/>
                </a:solidFill>
                <a:latin typeface="字魂36号-正文宋楷" panose="00000500000000000000" pitchFamily="2" charset="-122"/>
                <a:ea typeface="字魂36号-正文宋楷" panose="00000500000000000000" pitchFamily="2" charset="-122"/>
              </a:rPr>
              <a:t>标题</a:t>
            </a:r>
          </a:p>
        </p:txBody>
      </p:sp>
      <p:sp>
        <p:nvSpPr>
          <p:cNvPr id="18" name="文本框 11">
            <a:extLst>
              <a:ext uri="{FF2B5EF4-FFF2-40B4-BE49-F238E27FC236}">
                <a16:creationId xmlns="" xmlns:a14="http://schemas.microsoft.com/office/drawing/2010/main" xmlns:p14="http://schemas.microsoft.com/office/powerpoint/2010/main" xmlns:a16="http://schemas.microsoft.com/office/drawing/2014/main" id="{2DF5CDF6-6400-4C33-944C-39A339906525}"/>
              </a:ext>
            </a:extLst>
          </p:cNvPr>
          <p:cNvSpPr txBox="1"/>
          <p:nvPr/>
        </p:nvSpPr>
        <p:spPr>
          <a:xfrm>
            <a:off x="4889802" y="2529829"/>
            <a:ext cx="3354120" cy="738664"/>
          </a:xfrm>
          <a:prstGeom prst="rect">
            <a:avLst/>
          </a:prstGeom>
          <a:noFill/>
        </p:spPr>
        <p:txBody>
          <a:bodyPr wrap="square" rtlCol="0">
            <a:spAutoFit/>
          </a:bodyPr>
          <a:lstStyle/>
          <a:p>
            <a:pPr defTabSz="914400"/>
            <a:r>
              <a:rPr lang="zh-CN" altLang="en-US" sz="1400" spc="200" dirty="0">
                <a:solidFill>
                  <a:prstClr val="black">
                    <a:lumMod val="85000"/>
                    <a:lumOff val="15000"/>
                  </a:prstClr>
                </a:solidFill>
                <a:latin typeface="三极极黑简体" panose="00000505000000000000" pitchFamily="2" charset="-122"/>
                <a:ea typeface="三极极黑简体" panose="00000505000000000000" pitchFamily="2" charset="-122"/>
              </a:rPr>
              <a:t>单击此处添加标题内容，内容要与标题相符，并且需要注意字体大小以及字号问题</a:t>
            </a:r>
            <a:endParaRPr lang="zh-CN" altLang="en-US" sz="1800" dirty="0">
              <a:solidFill>
                <a:prstClr val="black"/>
              </a:solidFill>
              <a:latin typeface="三极极黑简体" panose="00000505000000000000" pitchFamily="2" charset="-122"/>
              <a:ea typeface="三极极黑简体" panose="00000505000000000000" pitchFamily="2" charset="-122"/>
            </a:endParaRPr>
          </a:p>
        </p:txBody>
      </p:sp>
      <p:sp>
        <p:nvSpPr>
          <p:cNvPr id="19" name="文本框 12">
            <a:extLst>
              <a:ext uri="{FF2B5EF4-FFF2-40B4-BE49-F238E27FC236}">
                <a16:creationId xmlns="" xmlns:a14="http://schemas.microsoft.com/office/drawing/2010/main" xmlns:p14="http://schemas.microsoft.com/office/powerpoint/2010/main" xmlns:a16="http://schemas.microsoft.com/office/drawing/2014/main" id="{BDC1336E-B674-423A-841E-AFDF8D25066F}"/>
              </a:ext>
            </a:extLst>
          </p:cNvPr>
          <p:cNvSpPr txBox="1"/>
          <p:nvPr/>
        </p:nvSpPr>
        <p:spPr>
          <a:xfrm>
            <a:off x="4889802" y="3749144"/>
            <a:ext cx="1838470" cy="461665"/>
          </a:xfrm>
          <a:prstGeom prst="rect">
            <a:avLst/>
          </a:prstGeom>
          <a:noFill/>
        </p:spPr>
        <p:txBody>
          <a:bodyPr wrap="square" rtlCol="0">
            <a:spAutoFit/>
          </a:bodyPr>
          <a:lstStyle/>
          <a:p>
            <a:pPr defTabSz="914400"/>
            <a:r>
              <a:rPr lang="zh-CN" altLang="en-US" sz="2400" spc="800" dirty="0">
                <a:solidFill>
                  <a:prstClr val="black">
                    <a:lumMod val="85000"/>
                    <a:lumOff val="15000"/>
                  </a:prstClr>
                </a:solidFill>
                <a:latin typeface="字魂36号-正文宋楷" panose="00000500000000000000" pitchFamily="2" charset="-122"/>
                <a:ea typeface="字魂36号-正文宋楷" panose="00000500000000000000" pitchFamily="2" charset="-122"/>
              </a:rPr>
              <a:t>添加</a:t>
            </a:r>
            <a:r>
              <a:rPr lang="zh-CN" altLang="en-US" sz="2400" spc="800" dirty="0">
                <a:solidFill>
                  <a:srgbClr val="D60000"/>
                </a:solidFill>
                <a:latin typeface="字魂36号-正文宋楷" panose="00000500000000000000" pitchFamily="2" charset="-122"/>
                <a:ea typeface="字魂36号-正文宋楷" panose="00000500000000000000" pitchFamily="2" charset="-122"/>
              </a:rPr>
              <a:t>标题</a:t>
            </a:r>
          </a:p>
        </p:txBody>
      </p:sp>
      <p:sp>
        <p:nvSpPr>
          <p:cNvPr id="20" name="文本框 13">
            <a:extLst>
              <a:ext uri="{FF2B5EF4-FFF2-40B4-BE49-F238E27FC236}">
                <a16:creationId xmlns="" xmlns:a14="http://schemas.microsoft.com/office/drawing/2010/main" xmlns:p14="http://schemas.microsoft.com/office/powerpoint/2010/main" xmlns:a16="http://schemas.microsoft.com/office/drawing/2014/main" id="{382EEB61-A956-4FB9-B7A3-CC1CC1268778}"/>
              </a:ext>
            </a:extLst>
          </p:cNvPr>
          <p:cNvSpPr txBox="1"/>
          <p:nvPr/>
        </p:nvSpPr>
        <p:spPr>
          <a:xfrm>
            <a:off x="4889802" y="4180185"/>
            <a:ext cx="3354120" cy="738664"/>
          </a:xfrm>
          <a:prstGeom prst="rect">
            <a:avLst/>
          </a:prstGeom>
          <a:noFill/>
        </p:spPr>
        <p:txBody>
          <a:bodyPr wrap="square" rtlCol="0">
            <a:spAutoFit/>
          </a:bodyPr>
          <a:lstStyle/>
          <a:p>
            <a:pPr defTabSz="914400"/>
            <a:r>
              <a:rPr lang="zh-CN" altLang="en-US" sz="1400" spc="200" dirty="0">
                <a:solidFill>
                  <a:prstClr val="black">
                    <a:lumMod val="85000"/>
                    <a:lumOff val="15000"/>
                  </a:prstClr>
                </a:solidFill>
                <a:latin typeface="三极极黑简体" panose="00000505000000000000" pitchFamily="2" charset="-122"/>
                <a:ea typeface="三极极黑简体" panose="00000505000000000000" pitchFamily="2" charset="-122"/>
              </a:rPr>
              <a:t>单击此处添加标题内容，内容要与标题相符，并且需要注意字体大小以及字号问题</a:t>
            </a:r>
            <a:endParaRPr lang="zh-CN" altLang="en-US" sz="1800" dirty="0">
              <a:solidFill>
                <a:prstClr val="black"/>
              </a:solidFill>
              <a:latin typeface="三极极黑简体" panose="00000505000000000000" pitchFamily="2" charset="-122"/>
              <a:ea typeface="三极极黑简体" panose="00000505000000000000" pitchFamily="2" charset="-122"/>
            </a:endParaRPr>
          </a:p>
        </p:txBody>
      </p:sp>
      <p:grpSp>
        <p:nvGrpSpPr>
          <p:cNvPr id="21" name="组合 20">
            <a:extLst>
              <a:ext uri="{FF2B5EF4-FFF2-40B4-BE49-F238E27FC236}">
                <a16:creationId xmlns="" xmlns:a14="http://schemas.microsoft.com/office/drawing/2010/main" xmlns:p14="http://schemas.microsoft.com/office/powerpoint/2010/main" xmlns:a16="http://schemas.microsoft.com/office/drawing/2014/main" id="{DD68FB3D-3F30-44B5-9F1B-15B5A33A8CC5}"/>
              </a:ext>
            </a:extLst>
          </p:cNvPr>
          <p:cNvGrpSpPr/>
          <p:nvPr/>
        </p:nvGrpSpPr>
        <p:grpSpPr>
          <a:xfrm>
            <a:off x="9012802" y="1784741"/>
            <a:ext cx="851979" cy="3287548"/>
            <a:chOff x="7368520" y="1765474"/>
            <a:chExt cx="851979" cy="3287548"/>
          </a:xfrm>
        </p:grpSpPr>
        <p:sp>
          <p:nvSpPr>
            <p:cNvPr id="22" name="文本框 15">
              <a:extLst>
                <a:ext uri="{FF2B5EF4-FFF2-40B4-BE49-F238E27FC236}">
                  <a16:creationId xmlns="" xmlns:a14="http://schemas.microsoft.com/office/drawing/2010/main" xmlns:p14="http://schemas.microsoft.com/office/powerpoint/2010/main" xmlns:a16="http://schemas.microsoft.com/office/drawing/2014/main" id="{D840640E-7C85-49C3-A543-627E6E1F457C}"/>
                </a:ext>
              </a:extLst>
            </p:cNvPr>
            <p:cNvSpPr txBox="1"/>
            <p:nvPr/>
          </p:nvSpPr>
          <p:spPr>
            <a:xfrm rot="5400000">
              <a:off x="7133161" y="3255360"/>
              <a:ext cx="1866900" cy="307777"/>
            </a:xfrm>
            <a:prstGeom prst="rect">
              <a:avLst/>
            </a:prstGeom>
            <a:noFill/>
          </p:spPr>
          <p:txBody>
            <a:bodyPr wrap="square" rtlCol="0">
              <a:spAutoFit/>
            </a:bodyPr>
            <a:lstStyle/>
            <a:p>
              <a:pPr algn="ctr" defTabSz="914400"/>
              <a:r>
                <a:rPr lang="en-US" altLang="zh-CN" sz="1400" spc="500" dirty="0">
                  <a:solidFill>
                    <a:prstClr val="black"/>
                  </a:solidFill>
                  <a:latin typeface="字魂36号-正文宋楷" panose="00000500000000000000" pitchFamily="2" charset="-122"/>
                  <a:ea typeface="字魂36号-正文宋楷" panose="00000500000000000000" pitchFamily="2" charset="-122"/>
                </a:rPr>
                <a:t>ADD TITLE</a:t>
              </a:r>
              <a:endParaRPr lang="zh-CN" altLang="en-US" sz="1400" spc="500" dirty="0">
                <a:solidFill>
                  <a:prstClr val="black"/>
                </a:solidFill>
                <a:latin typeface="字魂36号-正文宋楷" panose="00000500000000000000" pitchFamily="2" charset="-122"/>
                <a:ea typeface="字魂36号-正文宋楷" panose="00000500000000000000" pitchFamily="2" charset="-122"/>
              </a:endParaRPr>
            </a:p>
          </p:txBody>
        </p:sp>
        <p:sp>
          <p:nvSpPr>
            <p:cNvPr id="23" name="文本框 16">
              <a:extLst>
                <a:ext uri="{FF2B5EF4-FFF2-40B4-BE49-F238E27FC236}">
                  <a16:creationId xmlns="" xmlns:a14="http://schemas.microsoft.com/office/drawing/2010/main" xmlns:p14="http://schemas.microsoft.com/office/powerpoint/2010/main" xmlns:a16="http://schemas.microsoft.com/office/drawing/2014/main" id="{10DA5C3F-9977-4DFB-9BC0-0FE776EFD67A}"/>
                </a:ext>
              </a:extLst>
            </p:cNvPr>
            <p:cNvSpPr txBox="1"/>
            <p:nvPr/>
          </p:nvSpPr>
          <p:spPr>
            <a:xfrm>
              <a:off x="7368520" y="1765474"/>
              <a:ext cx="677108" cy="3287548"/>
            </a:xfrm>
            <a:prstGeom prst="rect">
              <a:avLst/>
            </a:prstGeom>
            <a:noFill/>
          </p:spPr>
          <p:txBody>
            <a:bodyPr vert="eaVert" wrap="square" rtlCol="0">
              <a:spAutoFit/>
            </a:bodyPr>
            <a:lstStyle/>
            <a:p>
              <a:pPr algn="ctr" defTabSz="914400"/>
              <a:r>
                <a:rPr lang="zh-CN" altLang="en-US" sz="3200" spc="800" dirty="0">
                  <a:solidFill>
                    <a:prstClr val="black">
                      <a:lumMod val="65000"/>
                      <a:lumOff val="35000"/>
                    </a:prstClr>
                  </a:solidFill>
                  <a:latin typeface="字魂36号-正文宋楷" panose="00000500000000000000" pitchFamily="2" charset="-122"/>
                  <a:ea typeface="字魂36号-正文宋楷" panose="00000500000000000000" pitchFamily="2" charset="-122"/>
                </a:rPr>
                <a:t>此处添加</a:t>
              </a:r>
              <a:r>
                <a:rPr lang="zh-CN" altLang="en-US" sz="3200" spc="800" dirty="0">
                  <a:solidFill>
                    <a:srgbClr val="D60000"/>
                  </a:solidFill>
                  <a:latin typeface="字魂36号-正文宋楷" panose="00000500000000000000" pitchFamily="2" charset="-122"/>
                  <a:ea typeface="字魂36号-正文宋楷" panose="00000500000000000000" pitchFamily="2" charset="-122"/>
                </a:rPr>
                <a:t>标题</a:t>
              </a:r>
            </a:p>
          </p:txBody>
        </p:sp>
      </p:grpSp>
    </p:spTree>
    <p:extLst>
      <p:ext uri="{BB962C8B-B14F-4D97-AF65-F5344CB8AC3E}">
        <p14:creationId xmlns:p14="http://schemas.microsoft.com/office/powerpoint/2010/main" xmlns="" val="41763338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randombar(horizontal)">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15"/>
                                        </p:tgtEl>
                                        <p:attrNameLst>
                                          <p:attrName>style.visibility</p:attrName>
                                        </p:attrNameLst>
                                      </p:cBhvr>
                                      <p:to>
                                        <p:strVal val="visible"/>
                                      </p:to>
                                    </p:set>
                                    <p:anim calcmode="lin" valueType="num">
                                      <p:cBhvr>
                                        <p:cTn id="12" dur="500" fill="hold"/>
                                        <p:tgtEl>
                                          <p:spTgt spid="15"/>
                                        </p:tgtEl>
                                        <p:attrNameLst>
                                          <p:attrName>ppt_w</p:attrName>
                                        </p:attrNameLst>
                                      </p:cBhvr>
                                      <p:tavLst>
                                        <p:tav tm="0">
                                          <p:val>
                                            <p:fltVal val="0"/>
                                          </p:val>
                                        </p:tav>
                                        <p:tav tm="100000">
                                          <p:val>
                                            <p:strVal val="#ppt_w"/>
                                          </p:val>
                                        </p:tav>
                                      </p:tavLst>
                                    </p:anim>
                                    <p:anim calcmode="lin" valueType="num">
                                      <p:cBhvr>
                                        <p:cTn id="13" dur="500" fill="hold"/>
                                        <p:tgtEl>
                                          <p:spTgt spid="15"/>
                                        </p:tgtEl>
                                        <p:attrNameLst>
                                          <p:attrName>ppt_h</p:attrName>
                                        </p:attrNameLst>
                                      </p:cBhvr>
                                      <p:tavLst>
                                        <p:tav tm="0">
                                          <p:val>
                                            <p:fltVal val="0"/>
                                          </p:val>
                                        </p:tav>
                                        <p:tav tm="100000">
                                          <p:val>
                                            <p:strVal val="#ppt_h"/>
                                          </p:val>
                                        </p:tav>
                                      </p:tavLst>
                                    </p:anim>
                                    <p:animEffect transition="in" filter="fade">
                                      <p:cBhvr>
                                        <p:cTn id="14" dur="500"/>
                                        <p:tgtEl>
                                          <p:spTgt spid="15"/>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42" fill="hold" nodeType="clickEffect">
                                  <p:stCondLst>
                                    <p:cond delay="0"/>
                                  </p:stCondLst>
                                  <p:childTnLst>
                                    <p:set>
                                      <p:cBhvr>
                                        <p:cTn id="18" dur="1" fill="hold">
                                          <p:stCondLst>
                                            <p:cond delay="0"/>
                                          </p:stCondLst>
                                        </p:cTn>
                                        <p:tgtEl>
                                          <p:spTgt spid="21"/>
                                        </p:tgtEl>
                                        <p:attrNameLst>
                                          <p:attrName>style.visibility</p:attrName>
                                        </p:attrNameLst>
                                      </p:cBhvr>
                                      <p:to>
                                        <p:strVal val="visible"/>
                                      </p:to>
                                    </p:set>
                                    <p:animEffect transition="in" filter="barn(outHorizontal)">
                                      <p:cBhvr>
                                        <p:cTn id="19" dur="500"/>
                                        <p:tgtEl>
                                          <p:spTgt spid="21"/>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37" fill="hold" nodeType="clickEffect">
                                  <p:stCondLst>
                                    <p:cond delay="0"/>
                                  </p:stCondLst>
                                  <p:childTnLst>
                                    <p:set>
                                      <p:cBhvr>
                                        <p:cTn id="23" dur="1" fill="hold">
                                          <p:stCondLst>
                                            <p:cond delay="0"/>
                                          </p:stCondLst>
                                        </p:cTn>
                                        <p:tgtEl>
                                          <p:spTgt spid="16"/>
                                        </p:tgtEl>
                                        <p:attrNameLst>
                                          <p:attrName>style.visibility</p:attrName>
                                        </p:attrNameLst>
                                      </p:cBhvr>
                                      <p:to>
                                        <p:strVal val="visible"/>
                                      </p:to>
                                    </p:set>
                                    <p:animEffect transition="in" filter="barn(outVertical)">
                                      <p:cBhvr>
                                        <p:cTn id="24" dur="500"/>
                                        <p:tgtEl>
                                          <p:spTgt spid="16"/>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17"/>
                                        </p:tgtEl>
                                        <p:attrNameLst>
                                          <p:attrName>style.visibility</p:attrName>
                                        </p:attrNameLst>
                                      </p:cBhvr>
                                      <p:to>
                                        <p:strVal val="visible"/>
                                      </p:to>
                                    </p:set>
                                    <p:animEffect transition="in" filter="wipe(left)">
                                      <p:cBhvr>
                                        <p:cTn id="29" dur="500"/>
                                        <p:tgtEl>
                                          <p:spTgt spid="17"/>
                                        </p:tgtEl>
                                      </p:cBhvr>
                                    </p:animEffect>
                                  </p:childTnLst>
                                </p:cTn>
                              </p:par>
                              <p:par>
                                <p:cTn id="30" presetID="22" presetClass="entr" presetSubtype="8" fill="hold" grpId="0" nodeType="withEffect">
                                  <p:stCondLst>
                                    <p:cond delay="0"/>
                                  </p:stCondLst>
                                  <p:childTnLst>
                                    <p:set>
                                      <p:cBhvr>
                                        <p:cTn id="31" dur="1" fill="hold">
                                          <p:stCondLst>
                                            <p:cond delay="0"/>
                                          </p:stCondLst>
                                        </p:cTn>
                                        <p:tgtEl>
                                          <p:spTgt spid="18"/>
                                        </p:tgtEl>
                                        <p:attrNameLst>
                                          <p:attrName>style.visibility</p:attrName>
                                        </p:attrNameLst>
                                      </p:cBhvr>
                                      <p:to>
                                        <p:strVal val="visible"/>
                                      </p:to>
                                    </p:set>
                                    <p:animEffect transition="in" filter="wipe(left)">
                                      <p:cBhvr>
                                        <p:cTn id="32" dur="500"/>
                                        <p:tgtEl>
                                          <p:spTgt spid="18"/>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wipe(left)">
                                      <p:cBhvr>
                                        <p:cTn id="37" dur="500"/>
                                        <p:tgtEl>
                                          <p:spTgt spid="19"/>
                                        </p:tgtEl>
                                      </p:cBhvr>
                                    </p:animEffect>
                                  </p:childTnLst>
                                </p:cTn>
                              </p:par>
                              <p:par>
                                <p:cTn id="38" presetID="22" presetClass="entr" presetSubtype="8" fill="hold" grpId="0" nodeType="withEffect">
                                  <p:stCondLst>
                                    <p:cond delay="0"/>
                                  </p:stCondLst>
                                  <p:childTnLst>
                                    <p:set>
                                      <p:cBhvr>
                                        <p:cTn id="39" dur="1" fill="hold">
                                          <p:stCondLst>
                                            <p:cond delay="0"/>
                                          </p:stCondLst>
                                        </p:cTn>
                                        <p:tgtEl>
                                          <p:spTgt spid="20"/>
                                        </p:tgtEl>
                                        <p:attrNameLst>
                                          <p:attrName>style.visibility</p:attrName>
                                        </p:attrNameLst>
                                      </p:cBhvr>
                                      <p:to>
                                        <p:strVal val="visible"/>
                                      </p:to>
                                    </p:set>
                                    <p:animEffect transition="in" filter="wipe(left)">
                                      <p:cBhvr>
                                        <p:cTn id="40"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P spid="19" grpId="0"/>
      <p:bldP spid="20"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a:extLst>
              <a:ext uri="{FF2B5EF4-FFF2-40B4-BE49-F238E27FC236}">
                <a16:creationId xmlns="" xmlns:a14="http://schemas.microsoft.com/office/drawing/2010/main" xmlns:p14="http://schemas.microsoft.com/office/powerpoint/2010/main" xmlns:a16="http://schemas.microsoft.com/office/drawing/2014/main" id="{254463F7-558F-4256-80F0-3F30C0CDB228}"/>
              </a:ext>
            </a:extLst>
          </p:cNvPr>
          <p:cNvSpPr/>
          <p:nvPr/>
        </p:nvSpPr>
        <p:spPr>
          <a:xfrm>
            <a:off x="1251386" y="1057275"/>
            <a:ext cx="9689229" cy="4743450"/>
          </a:xfrm>
          <a:prstGeom prst="rect">
            <a:avLst/>
          </a:prstGeom>
          <a:solidFill>
            <a:sysClr val="window" lastClr="FFFFFF"/>
          </a:solidFill>
          <a:ln w="12700" cap="flat" cmpd="sng" algn="ctr">
            <a:noFill/>
            <a:prstDash val="solid"/>
            <a:miter lim="800000"/>
          </a:ln>
          <a:effectLst>
            <a:outerShdw blurRad="63500" sx="101000" sy="101000" algn="c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smtClean="0">
              <a:ln>
                <a:noFill/>
              </a:ln>
              <a:solidFill>
                <a:prstClr val="white"/>
              </a:solidFill>
              <a:effectLst/>
              <a:uLnTx/>
              <a:uFillTx/>
              <a:latin typeface="Calibri"/>
              <a:ea typeface="微软雅黑"/>
              <a:cs typeface="+mn-cs"/>
            </a:endParaRPr>
          </a:p>
        </p:txBody>
      </p:sp>
      <p:pic>
        <p:nvPicPr>
          <p:cNvPr id="11" name="图片 10">
            <a:extLst>
              <a:ext uri="{FF2B5EF4-FFF2-40B4-BE49-F238E27FC236}">
                <a16:creationId xmlns="" xmlns:a14="http://schemas.microsoft.com/office/drawing/2010/main" xmlns:p14="http://schemas.microsoft.com/office/powerpoint/2010/main" xmlns:a16="http://schemas.microsoft.com/office/drawing/2014/main" id="{C3ADEE4D-AB32-4904-8CC1-50BA126C6BFF}"/>
              </a:ext>
            </a:extLst>
          </p:cNvPr>
          <p:cNvPicPr>
            <a:picLocks noChangeAspect="1"/>
          </p:cNvPicPr>
          <p:nvPr/>
        </p:nvPicPr>
        <p:blipFill rotWithShape="1">
          <a:blip r:embed="rId3" cstate="print">
            <a:extLst>
              <a:ext uri="{28A0092B-C50C-407E-A947-70E740481C1C}">
                <a14:useLocalDpi xmlns:a14="http://schemas.microsoft.com/office/drawing/2010/main" xmlns="" val="0"/>
              </a:ext>
            </a:extLst>
          </a:blip>
          <a:srcRect l="38034" r="38818" b="15431"/>
          <a:stretch/>
        </p:blipFill>
        <p:spPr>
          <a:xfrm>
            <a:off x="1638300" y="1057275"/>
            <a:ext cx="2026770" cy="5229225"/>
          </a:xfrm>
          <a:prstGeom prst="rect">
            <a:avLst/>
          </a:prstGeom>
        </p:spPr>
      </p:pic>
      <p:pic>
        <p:nvPicPr>
          <p:cNvPr id="12" name="图片 11">
            <a:extLst>
              <a:ext uri="{FF2B5EF4-FFF2-40B4-BE49-F238E27FC236}">
                <a16:creationId xmlns="" xmlns:a14="http://schemas.microsoft.com/office/drawing/2010/main" xmlns:p14="http://schemas.microsoft.com/office/powerpoint/2010/main" xmlns:a16="http://schemas.microsoft.com/office/drawing/2014/main" id="{950A9176-7AD2-4278-A07A-EBB2B36D55B4}"/>
              </a:ext>
            </a:extLst>
          </p:cNvPr>
          <p:cNvPicPr>
            <a:picLocks noChangeAspect="1"/>
          </p:cNvPicPr>
          <p:nvPr/>
        </p:nvPicPr>
        <p:blipFill rotWithShape="1">
          <a:blip r:embed="rId4" cstate="print">
            <a:extLst>
              <a:ext uri="{28A0092B-C50C-407E-A947-70E740481C1C}">
                <a14:useLocalDpi xmlns:a14="http://schemas.microsoft.com/office/drawing/2010/main" xmlns="" val="0"/>
              </a:ext>
            </a:extLst>
          </a:blip>
          <a:srcRect l="25926" r="15926"/>
          <a:stretch/>
        </p:blipFill>
        <p:spPr>
          <a:xfrm>
            <a:off x="7296364" y="1561737"/>
            <a:ext cx="3257336" cy="3734525"/>
          </a:xfrm>
          <a:prstGeom prst="rect">
            <a:avLst/>
          </a:prstGeom>
          <a:effectLst>
            <a:softEdge rad="139700"/>
          </a:effectLst>
        </p:spPr>
      </p:pic>
      <p:grpSp>
        <p:nvGrpSpPr>
          <p:cNvPr id="13" name="组合 12">
            <a:extLst>
              <a:ext uri="{FF2B5EF4-FFF2-40B4-BE49-F238E27FC236}">
                <a16:creationId xmlns="" xmlns:a14="http://schemas.microsoft.com/office/drawing/2010/main" xmlns:p14="http://schemas.microsoft.com/office/powerpoint/2010/main" xmlns:a16="http://schemas.microsoft.com/office/drawing/2014/main" id="{7807D9D4-220D-48B5-ABA6-1C3208123FDF}"/>
              </a:ext>
            </a:extLst>
          </p:cNvPr>
          <p:cNvGrpSpPr/>
          <p:nvPr/>
        </p:nvGrpSpPr>
        <p:grpSpPr>
          <a:xfrm>
            <a:off x="6090299" y="2140501"/>
            <a:ext cx="818635" cy="2576029"/>
            <a:chOff x="7368520" y="1765474"/>
            <a:chExt cx="818635" cy="2576029"/>
          </a:xfrm>
        </p:grpSpPr>
        <p:sp>
          <p:nvSpPr>
            <p:cNvPr id="14" name="文本框 11">
              <a:extLst>
                <a:ext uri="{FF2B5EF4-FFF2-40B4-BE49-F238E27FC236}">
                  <a16:creationId xmlns="" xmlns:a14="http://schemas.microsoft.com/office/drawing/2010/main" xmlns:p14="http://schemas.microsoft.com/office/powerpoint/2010/main" xmlns:a16="http://schemas.microsoft.com/office/drawing/2014/main" id="{793FD682-26EA-4E1D-9AA8-B8813ABAA407}"/>
                </a:ext>
              </a:extLst>
            </p:cNvPr>
            <p:cNvSpPr txBox="1"/>
            <p:nvPr/>
          </p:nvSpPr>
          <p:spPr>
            <a:xfrm rot="5400000">
              <a:off x="7099817" y="2899600"/>
              <a:ext cx="1866900" cy="307777"/>
            </a:xfrm>
            <a:prstGeom prst="rect">
              <a:avLst/>
            </a:prstGeom>
            <a:noFill/>
          </p:spPr>
          <p:txBody>
            <a:bodyPr wrap="square" rtlCol="0">
              <a:spAutoFit/>
            </a:bodyPr>
            <a:lstStyle/>
            <a:p>
              <a:pPr algn="ctr" defTabSz="914400"/>
              <a:r>
                <a:rPr lang="en-US" altLang="zh-CN" sz="1400" spc="500" dirty="0">
                  <a:solidFill>
                    <a:prstClr val="black"/>
                  </a:solidFill>
                  <a:latin typeface="字魂36号-正文宋楷" panose="00000500000000000000" pitchFamily="2" charset="-122"/>
                  <a:ea typeface="字魂36号-正文宋楷" panose="00000500000000000000" pitchFamily="2" charset="-122"/>
                </a:rPr>
                <a:t>ADD TITLE</a:t>
              </a:r>
              <a:endParaRPr lang="zh-CN" altLang="en-US" sz="1400" spc="500" dirty="0">
                <a:solidFill>
                  <a:prstClr val="black"/>
                </a:solidFill>
                <a:latin typeface="字魂36号-正文宋楷" panose="00000500000000000000" pitchFamily="2" charset="-122"/>
                <a:ea typeface="字魂36号-正文宋楷" panose="00000500000000000000" pitchFamily="2" charset="-122"/>
              </a:endParaRPr>
            </a:p>
          </p:txBody>
        </p:sp>
        <p:sp>
          <p:nvSpPr>
            <p:cNvPr id="15" name="文本框 12">
              <a:extLst>
                <a:ext uri="{FF2B5EF4-FFF2-40B4-BE49-F238E27FC236}">
                  <a16:creationId xmlns="" xmlns:a14="http://schemas.microsoft.com/office/drawing/2010/main" xmlns:p14="http://schemas.microsoft.com/office/powerpoint/2010/main" xmlns:a16="http://schemas.microsoft.com/office/drawing/2014/main" id="{B1F8C097-3BCD-4999-B62D-DDEF38D61FDF}"/>
                </a:ext>
              </a:extLst>
            </p:cNvPr>
            <p:cNvSpPr txBox="1"/>
            <p:nvPr/>
          </p:nvSpPr>
          <p:spPr>
            <a:xfrm>
              <a:off x="7368520" y="1765474"/>
              <a:ext cx="677108" cy="2576029"/>
            </a:xfrm>
            <a:prstGeom prst="rect">
              <a:avLst/>
            </a:prstGeom>
            <a:noFill/>
          </p:spPr>
          <p:txBody>
            <a:bodyPr vert="eaVert" wrap="square" rtlCol="0">
              <a:spAutoFit/>
            </a:bodyPr>
            <a:lstStyle/>
            <a:p>
              <a:pPr algn="ctr" defTabSz="914400"/>
              <a:r>
                <a:rPr lang="zh-CN" altLang="en-US" sz="3200" spc="800" dirty="0">
                  <a:solidFill>
                    <a:prstClr val="black">
                      <a:lumMod val="65000"/>
                      <a:lumOff val="35000"/>
                    </a:prstClr>
                  </a:solidFill>
                  <a:latin typeface="字魂36号-正文宋楷" panose="00000500000000000000" pitchFamily="2" charset="-122"/>
                  <a:ea typeface="字魂36号-正文宋楷" panose="00000500000000000000" pitchFamily="2" charset="-122"/>
                </a:rPr>
                <a:t>添加</a:t>
              </a:r>
              <a:r>
                <a:rPr lang="zh-CN" altLang="en-US" sz="3200" spc="800" dirty="0">
                  <a:solidFill>
                    <a:srgbClr val="D60000"/>
                  </a:solidFill>
                  <a:latin typeface="字魂36号-正文宋楷" panose="00000500000000000000" pitchFamily="2" charset="-122"/>
                  <a:ea typeface="字魂36号-正文宋楷" panose="00000500000000000000" pitchFamily="2" charset="-122"/>
                </a:rPr>
                <a:t>标题</a:t>
              </a:r>
            </a:p>
          </p:txBody>
        </p:sp>
      </p:grpSp>
      <p:sp>
        <p:nvSpPr>
          <p:cNvPr id="16" name="文本框 13">
            <a:extLst>
              <a:ext uri="{FF2B5EF4-FFF2-40B4-BE49-F238E27FC236}">
                <a16:creationId xmlns="" xmlns:a14="http://schemas.microsoft.com/office/drawing/2010/main" xmlns:p14="http://schemas.microsoft.com/office/powerpoint/2010/main" xmlns:a16="http://schemas.microsoft.com/office/drawing/2014/main" id="{766222D0-27A5-493F-B975-DE809E3812EE}"/>
              </a:ext>
            </a:extLst>
          </p:cNvPr>
          <p:cNvSpPr txBox="1"/>
          <p:nvPr/>
        </p:nvSpPr>
        <p:spPr>
          <a:xfrm>
            <a:off x="4928936" y="2096861"/>
            <a:ext cx="877163" cy="3150052"/>
          </a:xfrm>
          <a:prstGeom prst="rect">
            <a:avLst/>
          </a:prstGeom>
          <a:noFill/>
        </p:spPr>
        <p:txBody>
          <a:bodyPr vert="eaVert" wrap="square" rtlCol="0">
            <a:spAutoFit/>
          </a:bodyPr>
          <a:lstStyle/>
          <a:p>
            <a:pPr defTabSz="914400">
              <a:lnSpc>
                <a:spcPts val="1800"/>
              </a:lnSpc>
            </a:pPr>
            <a:r>
              <a:rPr lang="zh-CN" altLang="en-US" sz="1400" spc="200" dirty="0">
                <a:solidFill>
                  <a:prstClr val="black">
                    <a:lumMod val="65000"/>
                    <a:lumOff val="35000"/>
                  </a:prstClr>
                </a:solidFill>
                <a:latin typeface="三极极黑简体" panose="00000505000000000000" pitchFamily="2" charset="-122"/>
                <a:ea typeface="三极极黑简体" panose="00000505000000000000" pitchFamily="2" charset="-122"/>
              </a:rPr>
              <a:t>单击此处添加标题内容，内容要与标题相符，并且需要注意字体大小以及字号问题。</a:t>
            </a:r>
          </a:p>
        </p:txBody>
      </p:sp>
      <p:sp>
        <p:nvSpPr>
          <p:cNvPr id="17" name="文本框 14">
            <a:extLst>
              <a:ext uri="{FF2B5EF4-FFF2-40B4-BE49-F238E27FC236}">
                <a16:creationId xmlns="" xmlns:a14="http://schemas.microsoft.com/office/drawing/2010/main" xmlns:p14="http://schemas.microsoft.com/office/powerpoint/2010/main" xmlns:a16="http://schemas.microsoft.com/office/drawing/2014/main" id="{2C2CC04C-CF93-49B3-B0F5-57DBA345D2BA}"/>
              </a:ext>
            </a:extLst>
          </p:cNvPr>
          <p:cNvSpPr txBox="1"/>
          <p:nvPr/>
        </p:nvSpPr>
        <p:spPr>
          <a:xfrm>
            <a:off x="3852181" y="2096861"/>
            <a:ext cx="877163" cy="3150052"/>
          </a:xfrm>
          <a:prstGeom prst="rect">
            <a:avLst/>
          </a:prstGeom>
          <a:noFill/>
        </p:spPr>
        <p:txBody>
          <a:bodyPr vert="eaVert" wrap="square" rtlCol="0">
            <a:spAutoFit/>
          </a:bodyPr>
          <a:lstStyle/>
          <a:p>
            <a:pPr defTabSz="914400">
              <a:lnSpc>
                <a:spcPts val="1800"/>
              </a:lnSpc>
            </a:pPr>
            <a:r>
              <a:rPr lang="zh-CN" altLang="en-US" sz="1400" spc="200" dirty="0">
                <a:solidFill>
                  <a:prstClr val="black">
                    <a:lumMod val="65000"/>
                    <a:lumOff val="35000"/>
                  </a:prstClr>
                </a:solidFill>
                <a:latin typeface="三极极黑简体" panose="00000505000000000000" pitchFamily="2" charset="-122"/>
                <a:ea typeface="三极极黑简体" panose="00000505000000000000" pitchFamily="2" charset="-122"/>
              </a:rPr>
              <a:t>单击此处添加标题内容，内容要与标题相符，并且需要注意字体大小以及字号问题。</a:t>
            </a:r>
          </a:p>
        </p:txBody>
      </p:sp>
    </p:spTree>
    <p:extLst>
      <p:ext uri="{BB962C8B-B14F-4D97-AF65-F5344CB8AC3E}">
        <p14:creationId xmlns:p14="http://schemas.microsoft.com/office/powerpoint/2010/main" xmlns="" val="29480349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up)">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randombar(horizontal)">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42" fill="hold"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barn(outHorizontal)">
                                      <p:cBhvr>
                                        <p:cTn id="17" dur="500"/>
                                        <p:tgtEl>
                                          <p:spTgt spid="13"/>
                                        </p:tgtEl>
                                      </p:cBhvr>
                                    </p:animEffect>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grpId="0" nodeType="click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1000"/>
                                        <p:tgtEl>
                                          <p:spTgt spid="16"/>
                                        </p:tgtEl>
                                      </p:cBhvr>
                                    </p:animEffect>
                                    <p:anim calcmode="lin" valueType="num">
                                      <p:cBhvr>
                                        <p:cTn id="23" dur="1000" fill="hold"/>
                                        <p:tgtEl>
                                          <p:spTgt spid="16"/>
                                        </p:tgtEl>
                                        <p:attrNameLst>
                                          <p:attrName>ppt_x</p:attrName>
                                        </p:attrNameLst>
                                      </p:cBhvr>
                                      <p:tavLst>
                                        <p:tav tm="0">
                                          <p:val>
                                            <p:strVal val="#ppt_x"/>
                                          </p:val>
                                        </p:tav>
                                        <p:tav tm="100000">
                                          <p:val>
                                            <p:strVal val="#ppt_x"/>
                                          </p:val>
                                        </p:tav>
                                      </p:tavLst>
                                    </p:anim>
                                    <p:anim calcmode="lin" valueType="num">
                                      <p:cBhvr>
                                        <p:cTn id="24" dur="1000" fill="hold"/>
                                        <p:tgtEl>
                                          <p:spTgt spid="16"/>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fade">
                                      <p:cBhvr>
                                        <p:cTn id="27" dur="1000"/>
                                        <p:tgtEl>
                                          <p:spTgt spid="17"/>
                                        </p:tgtEl>
                                      </p:cBhvr>
                                    </p:animEffect>
                                    <p:anim calcmode="lin" valueType="num">
                                      <p:cBhvr>
                                        <p:cTn id="28" dur="1000" fill="hold"/>
                                        <p:tgtEl>
                                          <p:spTgt spid="17"/>
                                        </p:tgtEl>
                                        <p:attrNameLst>
                                          <p:attrName>ppt_x</p:attrName>
                                        </p:attrNameLst>
                                      </p:cBhvr>
                                      <p:tavLst>
                                        <p:tav tm="0">
                                          <p:val>
                                            <p:strVal val="#ppt_x"/>
                                          </p:val>
                                        </p:tav>
                                        <p:tav tm="100000">
                                          <p:val>
                                            <p:strVal val="#ppt_x"/>
                                          </p:val>
                                        </p:tav>
                                      </p:tavLst>
                                    </p:anim>
                                    <p:anim calcmode="lin" valueType="num">
                                      <p:cBhvr>
                                        <p:cTn id="29"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 name="图片 34">
            <a:extLst>
              <a:ext uri="{FF2B5EF4-FFF2-40B4-BE49-F238E27FC236}">
                <a16:creationId xmlns="" xmlns:a14="http://schemas.microsoft.com/office/drawing/2010/main" xmlns:p14="http://schemas.microsoft.com/office/powerpoint/2010/main" xmlns:a16="http://schemas.microsoft.com/office/drawing/2014/main" id="{76683814-F747-47CB-A8F5-DAEAE73322F5}"/>
              </a:ext>
            </a:extLst>
          </p:cNvPr>
          <p:cNvPicPr>
            <a:picLocks noChangeAspect="1"/>
          </p:cNvPicPr>
          <p:nvPr/>
        </p:nvPicPr>
        <p:blipFill rotWithShape="1">
          <a:blip r:embed="rId3" cstate="print">
            <a:extLst>
              <a:ext uri="{28A0092B-C50C-407E-A947-70E740481C1C}">
                <a14:useLocalDpi xmlns:a14="http://schemas.microsoft.com/office/drawing/2010/main" xmlns="" val="0"/>
              </a:ext>
            </a:extLst>
          </a:blip>
          <a:srcRect l="8889" t="37639" r="53535" b="30139"/>
          <a:stretch/>
        </p:blipFill>
        <p:spPr>
          <a:xfrm>
            <a:off x="4006974" y="4260771"/>
            <a:ext cx="1088503" cy="678852"/>
          </a:xfrm>
          <a:prstGeom prst="rect">
            <a:avLst/>
          </a:prstGeom>
        </p:spPr>
      </p:pic>
      <p:pic>
        <p:nvPicPr>
          <p:cNvPr id="37" name="图片 36">
            <a:extLst>
              <a:ext uri="{FF2B5EF4-FFF2-40B4-BE49-F238E27FC236}">
                <a16:creationId xmlns="" xmlns:a14="http://schemas.microsoft.com/office/drawing/2010/main" xmlns:p14="http://schemas.microsoft.com/office/powerpoint/2010/main" xmlns:a16="http://schemas.microsoft.com/office/drawing/2014/main" id="{8C140D1A-4B78-4F19-A1E4-07FE27FAC707}"/>
              </a:ext>
            </a:extLst>
          </p:cNvPr>
          <p:cNvPicPr>
            <a:picLocks noChangeAspect="1"/>
          </p:cNvPicPr>
          <p:nvPr/>
        </p:nvPicPr>
        <p:blipFill rotWithShape="1">
          <a:blip r:embed="rId4" cstate="print">
            <a:extLst>
              <a:ext uri="{28A0092B-C50C-407E-A947-70E740481C1C}">
                <a14:useLocalDpi xmlns:a14="http://schemas.microsoft.com/office/drawing/2010/main" xmlns="" val="0"/>
              </a:ext>
            </a:extLst>
          </a:blip>
          <a:srcRect l="8889" t="37639" r="53535" b="30139"/>
          <a:stretch/>
        </p:blipFill>
        <p:spPr>
          <a:xfrm>
            <a:off x="7194710" y="4339263"/>
            <a:ext cx="418395" cy="260934"/>
          </a:xfrm>
          <a:prstGeom prst="rect">
            <a:avLst/>
          </a:prstGeom>
        </p:spPr>
      </p:pic>
      <p:grpSp>
        <p:nvGrpSpPr>
          <p:cNvPr id="30" name="组合 29"/>
          <p:cNvGrpSpPr/>
          <p:nvPr/>
        </p:nvGrpSpPr>
        <p:grpSpPr>
          <a:xfrm>
            <a:off x="3832608" y="860110"/>
            <a:ext cx="4389881" cy="4389890"/>
            <a:chOff x="4949700" y="1252965"/>
            <a:chExt cx="1275577" cy="1275577"/>
          </a:xfrm>
        </p:grpSpPr>
        <p:sp>
          <p:nvSpPr>
            <p:cNvPr id="31" name="矩形 30"/>
            <p:cNvSpPr/>
            <p:nvPr/>
          </p:nvSpPr>
          <p:spPr>
            <a:xfrm rot="2700000">
              <a:off x="5045991" y="1353887"/>
              <a:ext cx="1073735" cy="1073735"/>
            </a:xfrm>
            <a:prstGeom prst="rect">
              <a:avLst/>
            </a:prstGeom>
            <a:solidFill>
              <a:srgbClr val="D30512"/>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2000" b="0" i="0" u="none" strike="noStrike" kern="0" cap="none" spc="0" normalizeH="0" baseline="0" noProof="0" smtClean="0">
                <a:ln>
                  <a:noFill/>
                </a:ln>
                <a:solidFill>
                  <a:prstClr val="white"/>
                </a:solidFill>
                <a:effectLst/>
                <a:uLnTx/>
                <a:uFillTx/>
                <a:latin typeface="Calibri"/>
                <a:cs typeface="+mn-cs"/>
              </a:endParaRPr>
            </a:p>
          </p:txBody>
        </p:sp>
        <p:pic>
          <p:nvPicPr>
            <p:cNvPr id="32" name="图片 31"/>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4949700" y="1252965"/>
              <a:ext cx="1275577" cy="1275577"/>
            </a:xfrm>
            <a:prstGeom prst="rect">
              <a:avLst/>
            </a:prstGeom>
          </p:spPr>
        </p:pic>
      </p:grpSp>
      <p:pic>
        <p:nvPicPr>
          <p:cNvPr id="33" name="图片 32"/>
          <p:cNvPicPr>
            <a:picLocks noChangeAspect="1"/>
          </p:cNvPicPr>
          <p:nvPr/>
        </p:nvPicPr>
        <p:blipFill>
          <a:blip r:embed="rId6" cstate="print">
            <a:extLst>
              <a:ext uri="{28A0092B-C50C-407E-A947-70E740481C1C}">
                <a14:useLocalDpi xmlns:a14="http://schemas.microsoft.com/office/drawing/2010/main" xmlns="" val="0"/>
              </a:ext>
            </a:extLst>
          </a:blip>
          <a:stretch>
            <a:fillRect/>
          </a:stretch>
        </p:blipFill>
        <p:spPr>
          <a:xfrm>
            <a:off x="4952198" y="929464"/>
            <a:ext cx="2227495" cy="4194225"/>
          </a:xfrm>
          <a:prstGeom prst="rect">
            <a:avLst/>
          </a:prstGeom>
        </p:spPr>
      </p:pic>
      <p:pic>
        <p:nvPicPr>
          <p:cNvPr id="36" name="图片 35">
            <a:extLst>
              <a:ext uri="{FF2B5EF4-FFF2-40B4-BE49-F238E27FC236}">
                <a16:creationId xmlns="" xmlns:a14="http://schemas.microsoft.com/office/drawing/2010/main" xmlns:p14="http://schemas.microsoft.com/office/powerpoint/2010/main" xmlns:a16="http://schemas.microsoft.com/office/drawing/2014/main" id="{CB29D1EE-8907-483D-9DE7-FD090870FDFE}"/>
              </a:ext>
            </a:extLst>
          </p:cNvPr>
          <p:cNvPicPr>
            <a:picLocks noChangeAspect="1"/>
          </p:cNvPicPr>
          <p:nvPr/>
        </p:nvPicPr>
        <p:blipFill rotWithShape="1">
          <a:blip r:embed="rId7" cstate="print">
            <a:extLst>
              <a:ext uri="{28A0092B-C50C-407E-A947-70E740481C1C}">
                <a14:useLocalDpi xmlns:a14="http://schemas.microsoft.com/office/drawing/2010/main" xmlns="" val="0"/>
              </a:ext>
            </a:extLst>
          </a:blip>
          <a:srcRect l="8889" t="37639" r="53535" b="30139"/>
          <a:stretch/>
        </p:blipFill>
        <p:spPr>
          <a:xfrm>
            <a:off x="3466247" y="1557586"/>
            <a:ext cx="756751" cy="471952"/>
          </a:xfrm>
          <a:prstGeom prst="rect">
            <a:avLst/>
          </a:prstGeom>
        </p:spPr>
      </p:pic>
      <p:pic>
        <p:nvPicPr>
          <p:cNvPr id="38" name="图片 37">
            <a:extLst>
              <a:ext uri="{FF2B5EF4-FFF2-40B4-BE49-F238E27FC236}">
                <a16:creationId xmlns="" xmlns:a14="http://schemas.microsoft.com/office/drawing/2010/main" xmlns:p14="http://schemas.microsoft.com/office/powerpoint/2010/main" xmlns:a16="http://schemas.microsoft.com/office/drawing/2014/main" id="{CB29D1EE-8907-483D-9DE7-FD090870FDFE}"/>
              </a:ext>
            </a:extLst>
          </p:cNvPr>
          <p:cNvPicPr>
            <a:picLocks noChangeAspect="1"/>
          </p:cNvPicPr>
          <p:nvPr/>
        </p:nvPicPr>
        <p:blipFill rotWithShape="1">
          <a:blip r:embed="rId7" cstate="print">
            <a:extLst>
              <a:ext uri="{28A0092B-C50C-407E-A947-70E740481C1C}">
                <a14:useLocalDpi xmlns:a14="http://schemas.microsoft.com/office/drawing/2010/main" xmlns="" val="0"/>
              </a:ext>
            </a:extLst>
          </a:blip>
          <a:srcRect l="8889" t="37639" r="53535" b="30139"/>
          <a:stretch/>
        </p:blipFill>
        <p:spPr>
          <a:xfrm>
            <a:off x="7844113" y="1793562"/>
            <a:ext cx="756751" cy="471952"/>
          </a:xfrm>
          <a:prstGeom prst="rect">
            <a:avLst/>
          </a:prstGeom>
        </p:spPr>
      </p:pic>
    </p:spTree>
    <p:extLst>
      <p:ext uri="{BB962C8B-B14F-4D97-AF65-F5344CB8AC3E}">
        <p14:creationId xmlns:p14="http://schemas.microsoft.com/office/powerpoint/2010/main" xmlns="" val="8360039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2" fill="hold" nodeType="with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additive="base">
                                        <p:cTn id="7" dur="500"/>
                                        <p:tgtEl>
                                          <p:spTgt spid="35"/>
                                        </p:tgtEl>
                                        <p:attrNameLst>
                                          <p:attrName>ppt_x</p:attrName>
                                        </p:attrNameLst>
                                      </p:cBhvr>
                                      <p:tavLst>
                                        <p:tav tm="0">
                                          <p:val>
                                            <p:strVal val="#ppt_x+#ppt_w*1.125000"/>
                                          </p:val>
                                        </p:tav>
                                        <p:tav tm="100000">
                                          <p:val>
                                            <p:strVal val="#ppt_x"/>
                                          </p:val>
                                        </p:tav>
                                      </p:tavLst>
                                    </p:anim>
                                    <p:animEffect transition="in" filter="wipe(left)">
                                      <p:cBhvr>
                                        <p:cTn id="8" dur="500"/>
                                        <p:tgtEl>
                                          <p:spTgt spid="35"/>
                                        </p:tgtEl>
                                      </p:cBhvr>
                                    </p:animEffect>
                                  </p:childTnLst>
                                </p:cTn>
                              </p:par>
                            </p:childTnLst>
                          </p:cTn>
                        </p:par>
                      </p:childTnLst>
                    </p:cTn>
                  </p:par>
                  <p:par>
                    <p:cTn id="9" fill="hold">
                      <p:stCondLst>
                        <p:cond delay="indefinite"/>
                      </p:stCondLst>
                      <p:childTnLst>
                        <p:par>
                          <p:cTn id="10" fill="hold">
                            <p:stCondLst>
                              <p:cond delay="0"/>
                            </p:stCondLst>
                            <p:childTnLst>
                              <p:par>
                                <p:cTn id="11" presetID="12" presetClass="entr" presetSubtype="2" fill="hold" nodeType="clickEffect">
                                  <p:stCondLst>
                                    <p:cond delay="0"/>
                                  </p:stCondLst>
                                  <p:childTnLst>
                                    <p:set>
                                      <p:cBhvr>
                                        <p:cTn id="12" dur="1" fill="hold">
                                          <p:stCondLst>
                                            <p:cond delay="0"/>
                                          </p:stCondLst>
                                        </p:cTn>
                                        <p:tgtEl>
                                          <p:spTgt spid="36"/>
                                        </p:tgtEl>
                                        <p:attrNameLst>
                                          <p:attrName>style.visibility</p:attrName>
                                        </p:attrNameLst>
                                      </p:cBhvr>
                                      <p:to>
                                        <p:strVal val="visible"/>
                                      </p:to>
                                    </p:set>
                                    <p:anim calcmode="lin" valueType="num">
                                      <p:cBhvr additive="base">
                                        <p:cTn id="13" dur="500"/>
                                        <p:tgtEl>
                                          <p:spTgt spid="36"/>
                                        </p:tgtEl>
                                        <p:attrNameLst>
                                          <p:attrName>ppt_x</p:attrName>
                                        </p:attrNameLst>
                                      </p:cBhvr>
                                      <p:tavLst>
                                        <p:tav tm="0">
                                          <p:val>
                                            <p:strVal val="#ppt_x+#ppt_w*1.125000"/>
                                          </p:val>
                                        </p:tav>
                                        <p:tav tm="100000">
                                          <p:val>
                                            <p:strVal val="#ppt_x"/>
                                          </p:val>
                                        </p:tav>
                                      </p:tavLst>
                                    </p:anim>
                                    <p:animEffect transition="in" filter="wipe(left)">
                                      <p:cBhvr>
                                        <p:cTn id="14" dur="500"/>
                                        <p:tgtEl>
                                          <p:spTgt spid="36"/>
                                        </p:tgtEl>
                                      </p:cBhvr>
                                    </p:animEffect>
                                  </p:childTnLst>
                                </p:cTn>
                              </p:par>
                              <p:par>
                                <p:cTn id="15" presetID="12" presetClass="entr" presetSubtype="2" fill="hold" nodeType="withEffect">
                                  <p:stCondLst>
                                    <p:cond delay="0"/>
                                  </p:stCondLst>
                                  <p:childTnLst>
                                    <p:set>
                                      <p:cBhvr>
                                        <p:cTn id="16" dur="1" fill="hold">
                                          <p:stCondLst>
                                            <p:cond delay="0"/>
                                          </p:stCondLst>
                                        </p:cTn>
                                        <p:tgtEl>
                                          <p:spTgt spid="37"/>
                                        </p:tgtEl>
                                        <p:attrNameLst>
                                          <p:attrName>style.visibility</p:attrName>
                                        </p:attrNameLst>
                                      </p:cBhvr>
                                      <p:to>
                                        <p:strVal val="visible"/>
                                      </p:to>
                                    </p:set>
                                    <p:anim calcmode="lin" valueType="num">
                                      <p:cBhvr additive="base">
                                        <p:cTn id="17" dur="500"/>
                                        <p:tgtEl>
                                          <p:spTgt spid="37"/>
                                        </p:tgtEl>
                                        <p:attrNameLst>
                                          <p:attrName>ppt_x</p:attrName>
                                        </p:attrNameLst>
                                      </p:cBhvr>
                                      <p:tavLst>
                                        <p:tav tm="0">
                                          <p:val>
                                            <p:strVal val="#ppt_x+#ppt_w*1.125000"/>
                                          </p:val>
                                        </p:tav>
                                        <p:tav tm="100000">
                                          <p:val>
                                            <p:strVal val="#ppt_x"/>
                                          </p:val>
                                        </p:tav>
                                      </p:tavLst>
                                    </p:anim>
                                    <p:animEffect transition="in" filter="wipe(left)">
                                      <p:cBhvr>
                                        <p:cTn id="18" dur="500"/>
                                        <p:tgtEl>
                                          <p:spTgt spid="37"/>
                                        </p:tgtEl>
                                      </p:cBhvr>
                                    </p:animEffect>
                                  </p:childTnLst>
                                </p:cTn>
                              </p:par>
                            </p:childTnLst>
                          </p:cTn>
                        </p:par>
                      </p:childTnLst>
                    </p:cTn>
                  </p:par>
                  <p:par>
                    <p:cTn id="19" fill="hold">
                      <p:stCondLst>
                        <p:cond delay="indefinite"/>
                      </p:stCondLst>
                      <p:childTnLst>
                        <p:par>
                          <p:cTn id="20" fill="hold">
                            <p:stCondLst>
                              <p:cond delay="0"/>
                            </p:stCondLst>
                            <p:childTnLst>
                              <p:par>
                                <p:cTn id="21" presetID="12" presetClass="entr" presetSubtype="2" fill="hold" nodeType="clickEffect">
                                  <p:stCondLst>
                                    <p:cond delay="0"/>
                                  </p:stCondLst>
                                  <p:childTnLst>
                                    <p:set>
                                      <p:cBhvr>
                                        <p:cTn id="22" dur="1" fill="hold">
                                          <p:stCondLst>
                                            <p:cond delay="0"/>
                                          </p:stCondLst>
                                        </p:cTn>
                                        <p:tgtEl>
                                          <p:spTgt spid="38"/>
                                        </p:tgtEl>
                                        <p:attrNameLst>
                                          <p:attrName>style.visibility</p:attrName>
                                        </p:attrNameLst>
                                      </p:cBhvr>
                                      <p:to>
                                        <p:strVal val="visible"/>
                                      </p:to>
                                    </p:set>
                                    <p:anim calcmode="lin" valueType="num">
                                      <p:cBhvr additive="base">
                                        <p:cTn id="23" dur="500"/>
                                        <p:tgtEl>
                                          <p:spTgt spid="38"/>
                                        </p:tgtEl>
                                        <p:attrNameLst>
                                          <p:attrName>ppt_x</p:attrName>
                                        </p:attrNameLst>
                                      </p:cBhvr>
                                      <p:tavLst>
                                        <p:tav tm="0">
                                          <p:val>
                                            <p:strVal val="#ppt_x+#ppt_w*1.125000"/>
                                          </p:val>
                                        </p:tav>
                                        <p:tav tm="100000">
                                          <p:val>
                                            <p:strVal val="#ppt_x"/>
                                          </p:val>
                                        </p:tav>
                                      </p:tavLst>
                                    </p:anim>
                                    <p:animEffect transition="in" filter="wipe(left)">
                                      <p:cBhvr>
                                        <p:cTn id="24"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鼠年新年PPT模板"/>
</p:tagLst>
</file>

<file path=ppt/theme/theme1.xml><?xml version="1.0" encoding="utf-8"?>
<a:theme xmlns:a="http://schemas.openxmlformats.org/drawingml/2006/main" name="PPT">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33</TotalTime>
  <Words>1312</Words>
  <Application>Microsoft Office PowerPoint</Application>
  <PresentationFormat>自定义</PresentationFormat>
  <Paragraphs>173</Paragraphs>
  <Slides>25</Slides>
  <Notes>25</Notes>
  <HiddenSlides>0</HiddenSlides>
  <MMClips>0</MMClips>
  <ScaleCrop>false</ScaleCrop>
  <HeadingPairs>
    <vt:vector size="4" baseType="variant">
      <vt:variant>
        <vt:lpstr>主题</vt:lpstr>
      </vt:variant>
      <vt:variant>
        <vt:i4>1</vt:i4>
      </vt:variant>
      <vt:variant>
        <vt:lpstr>幻灯片标题</vt:lpstr>
      </vt:variant>
      <vt:variant>
        <vt:i4>25</vt:i4>
      </vt:variant>
    </vt:vector>
  </HeadingPairs>
  <TitlesOfParts>
    <vt:vector size="26" baseType="lpstr">
      <vt:lpstr>PPT</vt:lpstr>
      <vt:lpstr>幻灯片 1</vt:lpstr>
      <vt:lpstr>幻灯片 2</vt:lpstr>
      <vt:lpstr>幻灯片 3</vt:lpstr>
      <vt:lpstr>幻灯片 4</vt:lpstr>
      <vt:lpstr>幻灯片 5</vt:lpstr>
      <vt:lpstr>幻灯片 6</vt:lpstr>
      <vt:lpstr>幻灯片 7</vt:lpstr>
      <vt:lpstr>幻灯片 8</vt:lpstr>
      <vt:lpstr>幻灯片 9</vt:lpstr>
      <vt:lpstr>幻灯片 10</vt:lpstr>
      <vt:lpstr>幻灯片 11</vt:lpstr>
      <vt:lpstr>幻灯片 12</vt:lpstr>
      <vt:lpstr>幻灯片 13</vt:lpstr>
      <vt:lpstr>幻灯片 14</vt:lpstr>
      <vt:lpstr>幻灯片 15</vt:lpstr>
      <vt:lpstr>幻灯片 16</vt:lpstr>
      <vt:lpstr>幻灯片 17</vt:lpstr>
      <vt:lpstr>幻灯片 18</vt:lpstr>
      <vt:lpstr>幻灯片 19</vt:lpstr>
      <vt:lpstr>幻灯片 20</vt:lpstr>
      <vt:lpstr>幻灯片 21</vt:lpstr>
      <vt:lpstr>幻灯片 22</vt:lpstr>
      <vt:lpstr>幻灯片 23</vt:lpstr>
      <vt:lpstr>幻灯片 24</vt:lpstr>
      <vt:lpstr>幻灯片 25</vt:lpstr>
    </vt:vector>
  </TitlesOfParts>
  <Company>第一PPT，www.1ppt.com</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鼠年新年PPT模板</dc:title>
  <dc:creator>PPT</dc:creator>
  <cp:keywords>PPT</cp:keywords>
  <dc:description>www.1ppt.com</dc:description>
  <cp:lastModifiedBy>User</cp:lastModifiedBy>
  <cp:revision>21</cp:revision>
  <dcterms:created xsi:type="dcterms:W3CDTF">2019-12-24T09:15:27Z</dcterms:created>
  <dcterms:modified xsi:type="dcterms:W3CDTF">2020-08-24T09:19:29Z</dcterms:modified>
</cp:coreProperties>
</file>