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6" d="100"/>
          <a:sy n="116" d="100"/>
        </p:scale>
        <p:origin x="390" y="102"/>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87984544"/>
        <c:axId val="188003584"/>
      </c:barChart>
      <c:catAx>
        <c:axId val="1879845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88003584"/>
        <c:crosses val="autoZero"/>
        <c:auto val="1"/>
        <c:lblAlgn val="ctr"/>
        <c:lblOffset val="100"/>
        <c:noMultiLvlLbl val="0"/>
      </c:catAx>
      <c:valAx>
        <c:axId val="188003584"/>
        <c:scaling>
          <c:orientation val="minMax"/>
        </c:scaling>
        <c:delete val="1"/>
        <c:axPos val="l"/>
        <c:numFmt formatCode="General" sourceLinked="1"/>
        <c:majorTickMark val="out"/>
        <c:minorTickMark val="none"/>
        <c:tickLblPos val="nextTo"/>
        <c:crossAx val="18798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2020/8/20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2020/8/20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工程工作周报</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53</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75</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91</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Roboto Lt" pitchFamily="2" charset="0"/>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Roboto Lt" pitchFamily="2" charset="0"/>
              <a:ea typeface="Roboto Lt" pitchFamily="2" charset="0"/>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Roboto Lt" pitchFamily="2" charset="0"/>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Roboto Lt" pitchFamily="2" charset="0"/>
                <a:ea typeface="Roboto Lt" pitchFamily="2" charset="0"/>
                <a:cs typeface="Verdana" panose="020B0604030504040204" pitchFamily="34" charset="0"/>
              </a:rPr>
              <a:t>75</a:t>
            </a:r>
            <a:r>
              <a:rPr lang="en-US" altLang="zh-CN" sz="2800" dirty="0">
                <a:solidFill>
                  <a:schemeClr val="bg1">
                    <a:lumMod val="95000"/>
                  </a:schemeClr>
                </a:solidFill>
                <a:latin typeface="Roboto Lt" pitchFamily="2" charset="0"/>
                <a:ea typeface="Roboto Lt" pitchFamily="2" charset="0"/>
                <a:cs typeface="Verdana" panose="020B0604030504040204" pitchFamily="34" charset="0"/>
              </a:rPr>
              <a:t>%</a:t>
            </a:r>
            <a:endParaRPr lang="zh-CN" altLang="en-US" sz="4000" dirty="0">
              <a:solidFill>
                <a:schemeClr val="bg1">
                  <a:lumMod val="95000"/>
                </a:schemeClr>
              </a:solidFill>
              <a:latin typeface="Roboto Lt" pitchFamily="2" charset="0"/>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Roboto Lt" pitchFamily="2" charset="0"/>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Roboto Lt" pitchFamily="2" charset="0"/>
                <a:ea typeface="Roboto Lt" pitchFamily="2" charset="0"/>
              </a:rPr>
              <a:t>62</a:t>
            </a:r>
            <a:r>
              <a:rPr lang="en-US" altLang="zh-CN" sz="2800" dirty="0">
                <a:solidFill>
                  <a:schemeClr val="bg1">
                    <a:lumMod val="95000"/>
                  </a:schemeClr>
                </a:solidFill>
                <a:latin typeface="Roboto Lt" pitchFamily="2" charset="0"/>
                <a:ea typeface="Roboto Lt" pitchFamily="2" charset="0"/>
              </a:rPr>
              <a:t>%</a:t>
            </a:r>
            <a:endParaRPr lang="zh-CN" altLang="en-US" sz="4000" dirty="0">
              <a:solidFill>
                <a:schemeClr val="bg1">
                  <a:lumMod val="95000"/>
                </a:schemeClr>
              </a:solidFill>
              <a:latin typeface="Roboto Lt" pitchFamily="2" charset="0"/>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Roboto Lt" pitchFamily="2" charset="0"/>
                <a:ea typeface="Roboto Lt" pitchFamily="2" charset="0"/>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Roboto Lt" pitchFamily="2" charset="0"/>
                <a:ea typeface="Roboto Lt" pitchFamily="2" charset="0"/>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Roboto Lt" pitchFamily="2" charset="0"/>
                <a:ea typeface="Roboto Lt" pitchFamily="2" charset="0"/>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Roboto Lt" pitchFamily="2" charset="0"/>
                <a:ea typeface="Roboto Lt" pitchFamily="2" charset="0"/>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计划(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TotalTime>
  <Words>2282</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맑은 고딕</vt:lpstr>
      <vt:lpstr>Microsoft JhengHei UI Light</vt:lpstr>
      <vt:lpstr>Microsoft YaHei UI Light</vt:lpstr>
      <vt:lpstr>Roboto Lt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工作总结计划(1)</dc:title>
  <dc:creator>第一PPT</dc:creator>
  <cp:keywords>www.1ppt.com</cp:keywords>
  <cp:lastModifiedBy>faith123</cp:lastModifiedBy>
  <cp:revision>27</cp:revision>
  <dcterms:created xsi:type="dcterms:W3CDTF">2017-03-23T09:44:47Z</dcterms:created>
  <dcterms:modified xsi:type="dcterms:W3CDTF">2020-08-20T07:21:16Z</dcterms:modified>
</cp:coreProperties>
</file>