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1"/>
  </p:notesMasterIdLst>
  <p:sldIdLst>
    <p:sldId id="537" r:id="rId2"/>
    <p:sldId id="538" r:id="rId3"/>
    <p:sldId id="541" r:id="rId4"/>
    <p:sldId id="259" r:id="rId5"/>
    <p:sldId id="260" r:id="rId6"/>
    <p:sldId id="261" r:id="rId7"/>
    <p:sldId id="262" r:id="rId8"/>
    <p:sldId id="626" r:id="rId9"/>
    <p:sldId id="277" r:id="rId10"/>
    <p:sldId id="559" r:id="rId11"/>
    <p:sldId id="558" r:id="rId12"/>
    <p:sldId id="540" r:id="rId13"/>
    <p:sldId id="273" r:id="rId14"/>
    <p:sldId id="554" r:id="rId15"/>
    <p:sldId id="276" r:id="rId16"/>
    <p:sldId id="491" r:id="rId17"/>
    <p:sldId id="560" r:id="rId18"/>
    <p:sldId id="279" r:id="rId19"/>
    <p:sldId id="495" r:id="rId20"/>
    <p:sldId id="267" r:id="rId21"/>
    <p:sldId id="282" r:id="rId22"/>
    <p:sldId id="509" r:id="rId23"/>
    <p:sldId id="557" r:id="rId24"/>
    <p:sldId id="561" r:id="rId25"/>
    <p:sldId id="284" r:id="rId26"/>
    <p:sldId id="562" r:id="rId27"/>
    <p:sldId id="563" r:id="rId28"/>
    <p:sldId id="632" r:id="rId29"/>
    <p:sldId id="555" r:id="rId30"/>
  </p:sldIdLst>
  <p:sldSz cx="12192000" cy="6858000"/>
  <p:notesSz cx="6858000" cy="9144000"/>
  <p:custDataLst>
    <p:tags r:id="rId32"/>
  </p:custDataLst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4" pos="1459" userDrawn="1">
          <p15:clr>
            <a:srgbClr val="A4A3A4"/>
          </p15:clr>
        </p15:guide>
        <p15:guide id="5" pos="617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D1D1D"/>
    <a:srgbClr val="323232"/>
    <a:srgbClr val="4B4B4B"/>
    <a:srgbClr val="404040"/>
    <a:srgbClr val="FFFFFF"/>
    <a:srgbClr val="3A5898"/>
    <a:srgbClr val="B6D356"/>
    <a:srgbClr val="2F8FE1"/>
    <a:srgbClr val="F06837"/>
    <a:srgbClr val="ED37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FEF"/>
          </a:solidFill>
        </a:fill>
      </a:tcStyle>
    </a:wholeTbl>
    <a:band2H>
      <a:tcTxStyle/>
      <a:tcStyle>
        <a:tcBdr/>
        <a:fill>
          <a:solidFill>
            <a:srgbClr val="E6E9F7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BD4EB"/>
          </a:solidFill>
        </a:fill>
      </a:tcStyle>
    </a:wholeTbl>
    <a:band2H>
      <a:tcTxStyle/>
      <a:tcStyle>
        <a:tcBdr/>
        <a:fill>
          <a:solidFill>
            <a:srgbClr val="E7EBF5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5D8DC"/>
          </a:solidFill>
        </a:fill>
      </a:tcStyle>
    </a:wholeTbl>
    <a:band2H>
      <a:tcTxStyle/>
      <a:tcStyle>
        <a:tcBdr/>
        <a:fill>
          <a:solidFill>
            <a:srgbClr val="EBECEE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631" autoAdjust="0"/>
    <p:restoredTop sz="96061" autoAdjust="0"/>
  </p:normalViewPr>
  <p:slideViewPr>
    <p:cSldViewPr snapToGrid="0">
      <p:cViewPr varScale="1">
        <p:scale>
          <a:sx n="92" d="100"/>
          <a:sy n="92" d="100"/>
        </p:scale>
        <p:origin x="420" y="96"/>
      </p:cViewPr>
      <p:guideLst>
        <p:guide orient="horz" pos="2160"/>
        <p:guide pos="1459"/>
        <p:guide pos="617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effectLst>
              <a:outerShdw blurRad="50800" dist="38100" dir="5400000" algn="t" rotWithShape="0">
                <a:prstClr val="black">
                  <a:alpha val="23000"/>
                </a:prstClr>
              </a:outerShdw>
            </a:effectLst>
          </c:spPr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>
                <a:outerShdw blurRad="50800" dist="38100" dir="5400000" algn="t" rotWithShape="0">
                  <a:prstClr val="black">
                    <a:alpha val="23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B99-44AC-A42E-EF8E7884BC7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>
                <a:outerShdw blurRad="50800" dist="38100" dir="5400000" algn="t" rotWithShape="0">
                  <a:prstClr val="black">
                    <a:alpha val="23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3B99-44AC-A42E-EF8E7884BC7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>
                <a:outerShdw blurRad="50800" dist="38100" dir="5400000" algn="t" rotWithShape="0">
                  <a:prstClr val="black">
                    <a:alpha val="23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3B99-44AC-A42E-EF8E7884BC72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>
                <a:outerShdw blurRad="50800" dist="38100" dir="5400000" algn="t" rotWithShape="0">
                  <a:prstClr val="black">
                    <a:alpha val="23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3B99-44AC-A42E-EF8E7884BC72}"/>
              </c:ext>
            </c:extLst>
          </c:dPt>
          <c:cat>
            <c:strRef>
              <c:f>Sheet1!$A$2:$A$5</c:f>
              <c:strCache>
                <c:ptCount val="3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45</c:v>
                </c:pt>
                <c:pt idx="1">
                  <c:v>20</c:v>
                </c:pt>
                <c:pt idx="2">
                  <c:v>35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874-46C1-A017-6384677861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92"/>
      </c:pie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Shape 123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24" name="Shape 124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14740061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8" Type="http://schemas.openxmlformats.org/officeDocument/2006/relationships/hyperlink" Target="http://www.1ppt.com/tubiao/" TargetMode="External"/><Relationship Id="rId13" Type="http://schemas.openxmlformats.org/officeDocument/2006/relationships/hyperlink" Target="http://www.1ppt.com/ziliao/" TargetMode="External"/><Relationship Id="rId18" Type="http://schemas.openxmlformats.org/officeDocument/2006/relationships/hyperlink" Target="http://www.1ppt.cn/" TargetMode="External"/><Relationship Id="rId3" Type="http://schemas.openxmlformats.org/officeDocument/2006/relationships/hyperlink" Target="http://www.1ppt.com/moban/" TargetMode="External"/><Relationship Id="rId7" Type="http://schemas.openxmlformats.org/officeDocument/2006/relationships/hyperlink" Target="http://www.1ppt.com/beijing/" TargetMode="External"/><Relationship Id="rId12" Type="http://schemas.openxmlformats.org/officeDocument/2006/relationships/hyperlink" Target="http://www.1ppt.com/excel/" TargetMode="External"/><Relationship Id="rId17" Type="http://schemas.openxmlformats.org/officeDocument/2006/relationships/hyperlink" Target="http://www.1ppt.com/jiaoan/" TargetMode="External"/><Relationship Id="rId2" Type="http://schemas.openxmlformats.org/officeDocument/2006/relationships/slide" Target="../slides/slide17.xml"/><Relationship Id="rId16" Type="http://schemas.openxmlformats.org/officeDocument/2006/relationships/hyperlink" Target="http://www.1ppt.com/shiti/" TargetMode="External"/><Relationship Id="rId1" Type="http://schemas.openxmlformats.org/officeDocument/2006/relationships/notesMaster" Target="../notesMasters/notesMaster1.xml"/><Relationship Id="rId6" Type="http://schemas.openxmlformats.org/officeDocument/2006/relationships/hyperlink" Target="http://www.1ppt.com/sucai/" TargetMode="External"/><Relationship Id="rId11" Type="http://schemas.openxmlformats.org/officeDocument/2006/relationships/hyperlink" Target="http://www.1ppt.com/word/" TargetMode="External"/><Relationship Id="rId5" Type="http://schemas.openxmlformats.org/officeDocument/2006/relationships/hyperlink" Target="http://www.1ppt.com/jieri/" TargetMode="External"/><Relationship Id="rId15" Type="http://schemas.openxmlformats.org/officeDocument/2006/relationships/hyperlink" Target="http://www.1ppt.com/fanwen/" TargetMode="External"/><Relationship Id="rId10" Type="http://schemas.openxmlformats.org/officeDocument/2006/relationships/hyperlink" Target="http://www.1ppt.com/powerpoint/" TargetMode="External"/><Relationship Id="rId4" Type="http://schemas.openxmlformats.org/officeDocument/2006/relationships/hyperlink" Target="http://www.1ppt.com/hangye/" TargetMode="External"/><Relationship Id="rId9" Type="http://schemas.openxmlformats.org/officeDocument/2006/relationships/hyperlink" Target="http://www.1ppt.com/xiazai/" TargetMode="External"/><Relationship Id="rId14" Type="http://schemas.openxmlformats.org/officeDocument/2006/relationships/hyperlink" Target="http://www.1ppt.com/kejian/" TargetMode="Externa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sz="140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6E5102C-B5D4-43E5-AF16-3760D6DF5189}" type="slidenum">
              <a:rPr lang="zh-CN" altLang="en-US" smtClean="0"/>
              <a:pPr>
                <a:defRPr/>
              </a:pPr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87704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35550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69890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27792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40331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91724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32105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A25266-49BC-4777-9B7E-622EEDAC698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13190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55121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13522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533670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979797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21637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395570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371696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695446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PPT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模板下载：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3"/>
              </a:rPr>
              <a:t>www.1ppt.com/moban/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     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行业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PPT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模板：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4"/>
              </a:rPr>
              <a:t>www.1ppt.com/hangye/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 </a:t>
            </a:r>
          </a:p>
          <a:p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节日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PPT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模板：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5"/>
              </a:rPr>
              <a:t>www.1ppt.com/jieri/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           PPT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素材下载：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6"/>
              </a:rPr>
              <a:t>www.1ppt.com/sucai/</a:t>
            </a:r>
            <a:endParaRPr lang="en-US" altLang="zh-CN" sz="1200" dirty="0" smtClean="0">
              <a:solidFill>
                <a:srgbClr val="EEECE1">
                  <a:lumMod val="25000"/>
                </a:srgbClr>
              </a:solidFill>
            </a:endParaRPr>
          </a:p>
          <a:p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PPT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背景图片：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7"/>
              </a:rPr>
              <a:t>www.1ppt.com/beijing/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      PPT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图表下载：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8"/>
              </a:rPr>
              <a:t>www.1ppt.com/tubiao/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      </a:t>
            </a:r>
          </a:p>
          <a:p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优秀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PPT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下载：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9"/>
              </a:rPr>
              <a:t>www.1ppt.com/xiazai/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        PPT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教程： 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10"/>
              </a:rPr>
              <a:t>www.1ppt.com/powerpoint/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      </a:t>
            </a:r>
          </a:p>
          <a:p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Word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教程： 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11"/>
              </a:rPr>
              <a:t>www.1ppt.com/word/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              Excel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教程：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12"/>
              </a:rPr>
              <a:t>www.1ppt.com/excel/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  </a:t>
            </a:r>
          </a:p>
          <a:p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资料下载：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13"/>
              </a:rPr>
              <a:t>www.1ppt.com/ziliao/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                PPT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课件下载：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14"/>
              </a:rPr>
              <a:t>www.1ppt.com/kejian/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 </a:t>
            </a:r>
          </a:p>
          <a:p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范文下载：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15"/>
              </a:rPr>
              <a:t>www.1ppt.com/fanwen/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             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试卷下载：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16"/>
              </a:rPr>
              <a:t>www.1ppt.com/shiti/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  </a:t>
            </a:r>
          </a:p>
          <a:p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教案下载：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17"/>
              </a:rPr>
              <a:t>www.1ppt.com/jiaoan/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                PPT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论坛：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18"/>
              </a:rPr>
              <a:t>www.1ppt.cn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 </a:t>
            </a:r>
          </a:p>
          <a:p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  </a:t>
            </a:r>
            <a:endParaRPr lang="zh-CN" altLang="en-US" sz="1200" dirty="0" smtClean="0">
              <a:solidFill>
                <a:srgbClr val="EEECE1">
                  <a:lumMod val="25000"/>
                </a:srgbClr>
              </a:solidFill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9311253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082130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核心管理层队伍稳定，结构不断优化，注重人才培养，建立了强大的人才队伍。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fld id="{26E5102C-B5D4-43E5-AF16-3760D6DF5189}" type="slidenum">
              <a:rPr kumimoji="0" lang="zh-CN" alt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宋体" pitchFamily="2" charset="-122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t>19</a:t>
            </a:fld>
            <a:endParaRPr kumimoji="0" lang="zh-CN" alt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8222043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414395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042597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056626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D3C52A0-642D-405B-87AB-B7AE3D8CFC4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6753389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676138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362857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687102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33303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580388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sz="140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6E5102C-B5D4-43E5-AF16-3760D6DF5189}" type="slidenum">
              <a:rPr lang="zh-CN" altLang="en-US" smtClean="0"/>
              <a:pPr>
                <a:defRPr/>
              </a:pPr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42319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4519932F-6CA3-4A8C-B4A6-B76CFAB26712}"/>
              </a:ext>
            </a:extLst>
          </p:cNvPr>
          <p:cNvGrpSpPr/>
          <p:nvPr userDrawn="1"/>
        </p:nvGrpSpPr>
        <p:grpSpPr>
          <a:xfrm>
            <a:off x="0" y="0"/>
            <a:ext cx="12192001" cy="6858000"/>
            <a:chOff x="0" y="0"/>
            <a:chExt cx="12192001" cy="6858000"/>
          </a:xfrm>
        </p:grpSpPr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xmlns="" id="{539BB3F6-E2DE-4603-AC93-814AE502F399}"/>
                </a:ext>
              </a:extLst>
            </p:cNvPr>
            <p:cNvGrpSpPr/>
            <p:nvPr/>
          </p:nvGrpSpPr>
          <p:grpSpPr>
            <a:xfrm>
              <a:off x="0" y="0"/>
              <a:ext cx="12192001" cy="6858000"/>
              <a:chOff x="0" y="0"/>
              <a:chExt cx="12192001" cy="6858000"/>
            </a:xfrm>
          </p:grpSpPr>
          <p:pic>
            <p:nvPicPr>
              <p:cNvPr id="8" name="图片 7">
                <a:extLst>
                  <a:ext uri="{FF2B5EF4-FFF2-40B4-BE49-F238E27FC236}">
                    <a16:creationId xmlns:a16="http://schemas.microsoft.com/office/drawing/2014/main" xmlns="" id="{1398DABA-6BD7-4DEC-98C7-50A02047D7F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0" y="0"/>
                <a:ext cx="12192000" cy="6858000"/>
              </a:xfrm>
              <a:prstGeom prst="rect">
                <a:avLst/>
              </a:prstGeom>
            </p:spPr>
          </p:pic>
          <p:sp>
            <p:nvSpPr>
              <p:cNvPr id="9" name="矩形 8">
                <a:extLst>
                  <a:ext uri="{FF2B5EF4-FFF2-40B4-BE49-F238E27FC236}">
                    <a16:creationId xmlns:a16="http://schemas.microsoft.com/office/drawing/2014/main" xmlns="" id="{B97292D9-4207-4B30-AD8F-9BE686ABFB5D}"/>
                  </a:ext>
                </a:extLst>
              </p:cNvPr>
              <p:cNvSpPr/>
              <p:nvPr/>
            </p:nvSpPr>
            <p:spPr>
              <a:xfrm>
                <a:off x="0" y="0"/>
                <a:ext cx="12192001" cy="6858000"/>
              </a:xfrm>
              <a:prstGeom prst="rect">
                <a:avLst/>
              </a:prstGeom>
              <a:gradFill>
                <a:gsLst>
                  <a:gs pos="75000">
                    <a:schemeClr val="bg1">
                      <a:lumMod val="95000"/>
                      <a:alpha val="0"/>
                    </a:schemeClr>
                  </a:gs>
                  <a:gs pos="61000">
                    <a:schemeClr val="bg1">
                      <a:lumMod val="95000"/>
                    </a:schemeClr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 Light"/>
                  <a:cs typeface="+mn-cs"/>
                </a:endParaRPr>
              </a:p>
            </p:txBody>
          </p:sp>
        </p:grpSp>
        <p:grpSp>
          <p:nvGrpSpPr>
            <p:cNvPr id="5" name="组合 4">
              <a:extLst>
                <a:ext uri="{FF2B5EF4-FFF2-40B4-BE49-F238E27FC236}">
                  <a16:creationId xmlns:a16="http://schemas.microsoft.com/office/drawing/2014/main" xmlns="" id="{B34AC97B-7191-48AC-A844-C96B7375A05D}"/>
                </a:ext>
              </a:extLst>
            </p:cNvPr>
            <p:cNvGrpSpPr/>
            <p:nvPr/>
          </p:nvGrpSpPr>
          <p:grpSpPr>
            <a:xfrm>
              <a:off x="0" y="0"/>
              <a:ext cx="12192001" cy="4040448"/>
              <a:chOff x="-4810125" y="0"/>
              <a:chExt cx="12192001" cy="4040448"/>
            </a:xfrm>
          </p:grpSpPr>
          <p:pic>
            <p:nvPicPr>
              <p:cNvPr id="6" name="图片 5">
                <a:extLst>
                  <a:ext uri="{FF2B5EF4-FFF2-40B4-BE49-F238E27FC236}">
                    <a16:creationId xmlns:a16="http://schemas.microsoft.com/office/drawing/2014/main" xmlns="" id="{8AAC6142-31AB-4046-8FA9-E3F0246B2F8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-4810125" y="0"/>
                <a:ext cx="12192000" cy="4040448"/>
              </a:xfrm>
              <a:prstGeom prst="rect">
                <a:avLst/>
              </a:prstGeom>
            </p:spPr>
          </p:pic>
          <p:sp>
            <p:nvSpPr>
              <p:cNvPr id="7" name="矩形 6">
                <a:extLst>
                  <a:ext uri="{FF2B5EF4-FFF2-40B4-BE49-F238E27FC236}">
                    <a16:creationId xmlns:a16="http://schemas.microsoft.com/office/drawing/2014/main" xmlns="" id="{A7965900-EA11-48BD-808A-ADDA88ADEF8D}"/>
                  </a:ext>
                </a:extLst>
              </p:cNvPr>
              <p:cNvSpPr/>
              <p:nvPr/>
            </p:nvSpPr>
            <p:spPr>
              <a:xfrm>
                <a:off x="-4810125" y="0"/>
                <a:ext cx="12192001" cy="4040447"/>
              </a:xfrm>
              <a:prstGeom prst="rect">
                <a:avLst/>
              </a:prstGeom>
              <a:gradFill>
                <a:gsLst>
                  <a:gs pos="35000">
                    <a:schemeClr val="bg1">
                      <a:lumMod val="95000"/>
                      <a:alpha val="70000"/>
                    </a:schemeClr>
                  </a:gs>
                  <a:gs pos="100000">
                    <a:schemeClr val="bg1">
                      <a:lumMod val="95000"/>
                    </a:schemeClr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 Light"/>
                  <a:cs typeface="+mn-cs"/>
                </a:endParaRPr>
              </a:p>
            </p:txBody>
          </p:sp>
        </p:grpSp>
      </p:grpSp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88387BBA-177E-4A38-BE29-9D43F44674F6}"/>
              </a:ext>
            </a:extLst>
          </p:cNvPr>
          <p:cNvSpPr/>
          <p:nvPr userDrawn="1"/>
        </p:nvSpPr>
        <p:spPr>
          <a:xfrm>
            <a:off x="0" y="798095"/>
            <a:ext cx="12191999" cy="45719"/>
          </a:xfrm>
          <a:prstGeom prst="rect">
            <a:avLst/>
          </a:prstGeom>
          <a:solidFill>
            <a:srgbClr val="FF0505"/>
          </a:solidFill>
          <a:ln w="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<a:prstTxWarp prst="textNoShape">
              <a:avLst/>
            </a:prstTxWarp>
            <a:normAutofit fontScale="25000" lnSpcReduction="20000"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57F0799A-8855-4465-8631-95ADE5998958}"/>
              </a:ext>
            </a:extLst>
          </p:cNvPr>
          <p:cNvSpPr/>
          <p:nvPr userDrawn="1"/>
        </p:nvSpPr>
        <p:spPr>
          <a:xfrm>
            <a:off x="9334500" y="798094"/>
            <a:ext cx="2505075" cy="45720"/>
          </a:xfrm>
          <a:prstGeom prst="rect">
            <a:avLst/>
          </a:prstGeom>
          <a:solidFill>
            <a:schemeClr val="bg1">
              <a:lumMod val="65000"/>
            </a:schemeClr>
          </a:solidFill>
          <a:ln w="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<a:prstTxWarp prst="textNoShape">
              <a:avLst/>
            </a:prstTxWarp>
            <a:normAutofit fontScale="25000" lnSpcReduction="20000"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med" advTm="3000"/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4519932F-6CA3-4A8C-B4A6-B76CFAB26712}"/>
              </a:ext>
            </a:extLst>
          </p:cNvPr>
          <p:cNvGrpSpPr/>
          <p:nvPr userDrawn="1"/>
        </p:nvGrpSpPr>
        <p:grpSpPr>
          <a:xfrm>
            <a:off x="0" y="0"/>
            <a:ext cx="12192001" cy="6858000"/>
            <a:chOff x="0" y="0"/>
            <a:chExt cx="12192001" cy="6858000"/>
          </a:xfrm>
        </p:grpSpPr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xmlns="" id="{539BB3F6-E2DE-4603-AC93-814AE502F399}"/>
                </a:ext>
              </a:extLst>
            </p:cNvPr>
            <p:cNvGrpSpPr/>
            <p:nvPr/>
          </p:nvGrpSpPr>
          <p:grpSpPr>
            <a:xfrm>
              <a:off x="0" y="0"/>
              <a:ext cx="12192001" cy="6858000"/>
              <a:chOff x="0" y="0"/>
              <a:chExt cx="12192001" cy="6858000"/>
            </a:xfrm>
          </p:grpSpPr>
          <p:pic>
            <p:nvPicPr>
              <p:cNvPr id="8" name="图片 7">
                <a:extLst>
                  <a:ext uri="{FF2B5EF4-FFF2-40B4-BE49-F238E27FC236}">
                    <a16:creationId xmlns:a16="http://schemas.microsoft.com/office/drawing/2014/main" xmlns="" id="{1398DABA-6BD7-4DEC-98C7-50A02047D7F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0" y="0"/>
                <a:ext cx="12192000" cy="6858000"/>
              </a:xfrm>
              <a:prstGeom prst="rect">
                <a:avLst/>
              </a:prstGeom>
            </p:spPr>
          </p:pic>
          <p:sp>
            <p:nvSpPr>
              <p:cNvPr id="9" name="矩形 8">
                <a:extLst>
                  <a:ext uri="{FF2B5EF4-FFF2-40B4-BE49-F238E27FC236}">
                    <a16:creationId xmlns:a16="http://schemas.microsoft.com/office/drawing/2014/main" xmlns="" id="{B97292D9-4207-4B30-AD8F-9BE686ABFB5D}"/>
                  </a:ext>
                </a:extLst>
              </p:cNvPr>
              <p:cNvSpPr/>
              <p:nvPr/>
            </p:nvSpPr>
            <p:spPr>
              <a:xfrm>
                <a:off x="0" y="0"/>
                <a:ext cx="12192001" cy="6858000"/>
              </a:xfrm>
              <a:prstGeom prst="rect">
                <a:avLst/>
              </a:prstGeom>
              <a:gradFill>
                <a:gsLst>
                  <a:gs pos="75000">
                    <a:schemeClr val="bg1">
                      <a:lumMod val="95000"/>
                      <a:alpha val="0"/>
                    </a:schemeClr>
                  </a:gs>
                  <a:gs pos="61000">
                    <a:schemeClr val="bg1">
                      <a:lumMod val="95000"/>
                    </a:schemeClr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 Light"/>
                  <a:cs typeface="+mn-cs"/>
                </a:endParaRPr>
              </a:p>
            </p:txBody>
          </p:sp>
        </p:grpSp>
        <p:grpSp>
          <p:nvGrpSpPr>
            <p:cNvPr id="5" name="组合 4">
              <a:extLst>
                <a:ext uri="{FF2B5EF4-FFF2-40B4-BE49-F238E27FC236}">
                  <a16:creationId xmlns:a16="http://schemas.microsoft.com/office/drawing/2014/main" xmlns="" id="{B34AC97B-7191-48AC-A844-C96B7375A05D}"/>
                </a:ext>
              </a:extLst>
            </p:cNvPr>
            <p:cNvGrpSpPr/>
            <p:nvPr/>
          </p:nvGrpSpPr>
          <p:grpSpPr>
            <a:xfrm>
              <a:off x="0" y="0"/>
              <a:ext cx="12192001" cy="4040448"/>
              <a:chOff x="-4810125" y="0"/>
              <a:chExt cx="12192001" cy="4040448"/>
            </a:xfrm>
          </p:grpSpPr>
          <p:pic>
            <p:nvPicPr>
              <p:cNvPr id="6" name="图片 5">
                <a:extLst>
                  <a:ext uri="{FF2B5EF4-FFF2-40B4-BE49-F238E27FC236}">
                    <a16:creationId xmlns:a16="http://schemas.microsoft.com/office/drawing/2014/main" xmlns="" id="{8AAC6142-31AB-4046-8FA9-E3F0246B2F8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-4810125" y="0"/>
                <a:ext cx="12192000" cy="4040448"/>
              </a:xfrm>
              <a:prstGeom prst="rect">
                <a:avLst/>
              </a:prstGeom>
            </p:spPr>
          </p:pic>
          <p:sp>
            <p:nvSpPr>
              <p:cNvPr id="7" name="矩形 6">
                <a:extLst>
                  <a:ext uri="{FF2B5EF4-FFF2-40B4-BE49-F238E27FC236}">
                    <a16:creationId xmlns:a16="http://schemas.microsoft.com/office/drawing/2014/main" xmlns="" id="{A7965900-EA11-48BD-808A-ADDA88ADEF8D}"/>
                  </a:ext>
                </a:extLst>
              </p:cNvPr>
              <p:cNvSpPr/>
              <p:nvPr/>
            </p:nvSpPr>
            <p:spPr>
              <a:xfrm>
                <a:off x="-4810125" y="0"/>
                <a:ext cx="12192001" cy="4040447"/>
              </a:xfrm>
              <a:prstGeom prst="rect">
                <a:avLst/>
              </a:prstGeom>
              <a:gradFill>
                <a:gsLst>
                  <a:gs pos="35000">
                    <a:schemeClr val="bg1">
                      <a:lumMod val="95000"/>
                      <a:alpha val="70000"/>
                    </a:schemeClr>
                  </a:gs>
                  <a:gs pos="100000">
                    <a:schemeClr val="bg1">
                      <a:lumMod val="95000"/>
                    </a:schemeClr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 Light"/>
                  <a:cs typeface="+mn-cs"/>
                </a:endParaRPr>
              </a:p>
            </p:txBody>
          </p:sp>
        </p:grpSp>
      </p:grpSp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5C9ACCBB-C11C-4F34-A21B-EC333F4BB6A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 amt="47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9455" y="1610215"/>
            <a:ext cx="12230910" cy="6028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0271585"/>
      </p:ext>
    </p:extLst>
  </p:cSld>
  <p:clrMapOvr>
    <a:masterClrMapping/>
  </p:clrMapOvr>
  <p:transition spd="med" advTm="300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3DD7D3C9-248F-4659-8AEE-EF93B98368F9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-38100"/>
            <a:chExt cx="12192000" cy="6934200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xmlns="" id="{5BAD18EC-CC59-45B2-B617-C24B6C02CA1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-38100"/>
              <a:ext cx="12192000" cy="6934200"/>
            </a:xfrm>
            <a:prstGeom prst="rect">
              <a:avLst/>
            </a:prstGeom>
          </p:spPr>
        </p:pic>
        <p:sp>
          <p:nvSpPr>
            <p:cNvPr id="4" name="矩形 3">
              <a:extLst>
                <a:ext uri="{FF2B5EF4-FFF2-40B4-BE49-F238E27FC236}">
                  <a16:creationId xmlns:a16="http://schemas.microsoft.com/office/drawing/2014/main" xmlns="" id="{BCD36B19-4A81-4B43-B498-92117A0C988F}"/>
                </a:ext>
              </a:extLst>
            </p:cNvPr>
            <p:cNvSpPr/>
            <p:nvPr/>
          </p:nvSpPr>
          <p:spPr>
            <a:xfrm>
              <a:off x="0" y="-38100"/>
              <a:ext cx="12192000" cy="6908800"/>
            </a:xfrm>
            <a:prstGeom prst="rect">
              <a:avLst/>
            </a:prstGeom>
            <a:solidFill>
              <a:schemeClr val="bg1">
                <a:alpha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32511264"/>
      </p:ext>
    </p:extLst>
  </p:cSld>
  <p:clrMapOvr>
    <a:masterClrMapping/>
  </p:clrMapOvr>
  <p:transition spd="med" advTm="300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正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75BC6448-1E86-8C49-915B-692A68E373D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0336" r="10336" b="11084"/>
          <a:stretch/>
        </p:blipFill>
        <p:spPr>
          <a:xfrm>
            <a:off x="0" y="46435"/>
            <a:ext cx="12192000" cy="6811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543545"/>
      </p:ext>
    </p:extLst>
  </p:cSld>
  <p:clrMapOvr>
    <a:masterClrMapping/>
  </p:clrMapOvr>
  <p:transition spd="med" advTm="300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内页模板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日期占位符 1">
            <a:extLst>
              <a:ext uri="{FF2B5EF4-FFF2-40B4-BE49-F238E27FC236}">
                <a16:creationId xmlns:a16="http://schemas.microsoft.com/office/drawing/2014/main" xmlns="" id="{2C6A23DD-67EC-48D2-8C73-CBEE1E96F9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8" name="页脚占位符 2">
            <a:extLst>
              <a:ext uri="{FF2B5EF4-FFF2-40B4-BE49-F238E27FC236}">
                <a16:creationId xmlns:a16="http://schemas.microsoft.com/office/drawing/2014/main" xmlns="" id="{4448B3E7-CBC6-42C2-83FD-665D2C26CC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3">
            <a:extLst>
              <a:ext uri="{FF2B5EF4-FFF2-40B4-BE49-F238E27FC236}">
                <a16:creationId xmlns:a16="http://schemas.microsoft.com/office/drawing/2014/main" xmlns="" id="{BFECD8E8-7250-41FF-9B07-34FA5E3B93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BE1971A-DA64-491F-8FED-D182B4ACFCC0}" type="slidenum">
              <a:rPr lang="zh-CN" altLang="en-US" smtClean="0"/>
              <a:t>‹#›</a:t>
            </a:fld>
            <a:endParaRPr lang="zh-CN" altLang="en-US"/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xmlns="" id="{B08179E0-6DDA-40DD-9A01-93E39938641B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-38100"/>
            <a:chExt cx="12192000" cy="6934200"/>
          </a:xfrm>
        </p:grpSpPr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xmlns="" id="{20AF27F6-8698-4102-81E3-55F3C2976C5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-38100"/>
              <a:ext cx="12192000" cy="6934200"/>
            </a:xfrm>
            <a:prstGeom prst="rect">
              <a:avLst/>
            </a:prstGeom>
          </p:spPr>
        </p:pic>
        <p:sp>
          <p:nvSpPr>
            <p:cNvPr id="15" name="矩形 14">
              <a:extLst>
                <a:ext uri="{FF2B5EF4-FFF2-40B4-BE49-F238E27FC236}">
                  <a16:creationId xmlns:a16="http://schemas.microsoft.com/office/drawing/2014/main" xmlns="" id="{C8B11D40-6EBF-4401-A42D-7D701E93F924}"/>
                </a:ext>
              </a:extLst>
            </p:cNvPr>
            <p:cNvSpPr/>
            <p:nvPr/>
          </p:nvSpPr>
          <p:spPr>
            <a:xfrm>
              <a:off x="0" y="-38100"/>
              <a:ext cx="12192000" cy="6908800"/>
            </a:xfrm>
            <a:prstGeom prst="rect">
              <a:avLst/>
            </a:prstGeom>
            <a:solidFill>
              <a:schemeClr val="bg1">
                <a:alpha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pic>
        <p:nvPicPr>
          <p:cNvPr id="16" name="图片 15">
            <a:extLst>
              <a:ext uri="{FF2B5EF4-FFF2-40B4-BE49-F238E27FC236}">
                <a16:creationId xmlns:a16="http://schemas.microsoft.com/office/drawing/2014/main" xmlns="" id="{1E305452-A699-49B0-95DA-9F2821B0FB8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7" name="矩形 16">
            <a:extLst>
              <a:ext uri="{FF2B5EF4-FFF2-40B4-BE49-F238E27FC236}">
                <a16:creationId xmlns:a16="http://schemas.microsoft.com/office/drawing/2014/main" xmlns="" id="{D32923AF-1431-4117-A809-EB1AF878D4BB}"/>
              </a:ext>
            </a:extLst>
          </p:cNvPr>
          <p:cNvSpPr/>
          <p:nvPr userDrawn="1"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5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Calibri" pitchFamily="34" charset="0"/>
              <a:ea typeface="宋体" pitchFamily="2" charset="-122"/>
              <a:cs typeface="+mn-cs"/>
            </a:endParaRPr>
          </a:p>
        </p:txBody>
      </p:sp>
      <p:sp>
        <p:nvSpPr>
          <p:cNvPr id="18" name="文本占位符 17"/>
          <p:cNvSpPr>
            <a:spLocks noGrp="1"/>
          </p:cNvSpPr>
          <p:nvPr>
            <p:ph type="body" sz="quarter" idx="15"/>
          </p:nvPr>
        </p:nvSpPr>
        <p:spPr>
          <a:xfrm>
            <a:off x="581435" y="378619"/>
            <a:ext cx="3136968" cy="576228"/>
          </a:xfrm>
          <a:prstGeom prst="rect">
            <a:avLst/>
          </a:prstGeom>
        </p:spPr>
        <p:txBody>
          <a:bodyPr/>
          <a:lstStyle>
            <a:lvl1pPr marL="0" indent="0" algn="l" defTabSz="945561" rtl="0" eaLnBrk="1" latinLnBrk="0" hangingPunct="1">
              <a:spcBef>
                <a:spcPct val="0"/>
              </a:spcBef>
              <a:buNone/>
              <a:defRPr lang="zh-CN" altLang="en-US" sz="2000" b="1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0" name="箭头: V 形 9">
            <a:extLst>
              <a:ext uri="{FF2B5EF4-FFF2-40B4-BE49-F238E27FC236}">
                <a16:creationId xmlns:a16="http://schemas.microsoft.com/office/drawing/2014/main" xmlns="" id="{56130203-C910-46BB-A79D-5B1992D9656C}"/>
              </a:ext>
            </a:extLst>
          </p:cNvPr>
          <p:cNvSpPr/>
          <p:nvPr userDrawn="1"/>
        </p:nvSpPr>
        <p:spPr>
          <a:xfrm>
            <a:off x="397618" y="406628"/>
            <a:ext cx="226219" cy="226219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1" name="箭头: V 形 10">
            <a:extLst>
              <a:ext uri="{FF2B5EF4-FFF2-40B4-BE49-F238E27FC236}">
                <a16:creationId xmlns:a16="http://schemas.microsoft.com/office/drawing/2014/main" xmlns="" id="{880D0000-2E8E-4092-979E-6BD49E78075F}"/>
              </a:ext>
            </a:extLst>
          </p:cNvPr>
          <p:cNvSpPr/>
          <p:nvPr userDrawn="1"/>
        </p:nvSpPr>
        <p:spPr>
          <a:xfrm>
            <a:off x="216643" y="406628"/>
            <a:ext cx="226219" cy="226219"/>
          </a:xfrm>
          <a:prstGeom prst="chevron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xmlns="" id="{C5BA9D6D-3985-4B45-BBA2-6212AA106327}"/>
              </a:ext>
            </a:extLst>
          </p:cNvPr>
          <p:cNvCxnSpPr>
            <a:cxnSpLocks/>
          </p:cNvCxnSpPr>
          <p:nvPr userDrawn="1"/>
        </p:nvCxnSpPr>
        <p:spPr>
          <a:xfrm>
            <a:off x="0" y="954847"/>
            <a:ext cx="12192000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5535995"/>
      </p:ext>
    </p:extLst>
  </p:cSld>
  <p:clrMapOvr>
    <a:masterClrMapping/>
  </p:clrMapOvr>
  <p:transition spd="med" advTm="300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en-US" altLang="zh-CN" smtClean="0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295024403"/>
      </p:ext>
    </p:extLst>
  </p:cSld>
  <p:clrMapOvr>
    <a:masterClrMapping/>
  </p:clrMapOvr>
  <p:transition spd="med" advTm="300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en-US" altLang="zh-CN" smtClean="0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74525781"/>
      </p:ext>
    </p:extLst>
  </p:cSld>
  <p:clrMapOvr>
    <a:masterClrMapping/>
  </p:clrMapOvr>
  <p:transition spd="med" advTm="300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en-US" altLang="zh-CN" smtClean="0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274581541"/>
      </p:ext>
    </p:extLst>
  </p:cSld>
  <p:clrMapOvr>
    <a:masterClrMapping/>
  </p:clrMapOvr>
  <p:transition spd="med" advTm="300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en-US" altLang="zh-CN" smtClean="0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98559536"/>
      </p:ext>
    </p:extLst>
  </p:cSld>
  <p:clrMapOvr>
    <a:masterClrMapping/>
  </p:clrMapOvr>
  <p:transition spd="med" advTm="300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接连接符 7"/>
          <p:cNvSpPr/>
          <p:nvPr/>
        </p:nvSpPr>
        <p:spPr>
          <a:xfrm>
            <a:off x="669923" y="6240462"/>
            <a:ext cx="10850565" cy="1"/>
          </a:xfrm>
          <a:prstGeom prst="line">
            <a:avLst/>
          </a:prstGeom>
          <a:ln w="6350">
            <a:solidFill>
              <a:srgbClr val="808080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3" name="矩形 11"/>
          <p:cNvSpPr/>
          <p:nvPr/>
        </p:nvSpPr>
        <p:spPr>
          <a:xfrm>
            <a:off x="669922" y="1028700"/>
            <a:ext cx="10850565" cy="72001"/>
          </a:xfrm>
          <a:prstGeom prst="rect">
            <a:avLst/>
          </a:prstGeom>
          <a:solidFill>
            <a:srgbClr val="C8CDD4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标题文本"/>
          <p:cNvSpPr txBox="1">
            <a:spLocks noGrp="1"/>
          </p:cNvSpPr>
          <p:nvPr>
            <p:ph type="title"/>
          </p:nvPr>
        </p:nvSpPr>
        <p:spPr>
          <a:xfrm>
            <a:off x="669923" y="1"/>
            <a:ext cx="10850565" cy="1028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b">
            <a:normAutofit/>
          </a:bodyPr>
          <a:lstStyle/>
          <a:p>
            <a:r>
              <a:t>标题文本</a:t>
            </a:r>
          </a:p>
        </p:txBody>
      </p:sp>
      <p:sp>
        <p:nvSpPr>
          <p:cNvPr id="5" name="正文级别 1…"/>
          <p:cNvSpPr txBox="1">
            <a:spLocks noGrp="1"/>
          </p:cNvSpPr>
          <p:nvPr>
            <p:ph type="body" idx="1"/>
          </p:nvPr>
        </p:nvSpPr>
        <p:spPr>
          <a:xfrm>
            <a:off x="669923" y="1123950"/>
            <a:ext cx="10850565" cy="50196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6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11275084" y="6228572"/>
            <a:ext cx="245404" cy="226987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000">
                <a:solidFill>
                  <a:srgbClr val="808080"/>
                </a:solidFill>
              </a:defRPr>
            </a:lvl1pPr>
          </a:lstStyle>
          <a:p>
            <a:fld id="{86CB4B4D-7CA3-9044-876B-883B54F8677D}" type="slidenum">
              <a:r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8" r:id="rId2"/>
    <p:sldLayoutId id="2147483657" r:id="rId3"/>
    <p:sldLayoutId id="2147483659" r:id="rId4"/>
    <p:sldLayoutId id="2147483660" r:id="rId5"/>
    <p:sldLayoutId id="2147483662" r:id="rId6"/>
    <p:sldLayoutId id="2147483663" r:id="rId7"/>
    <p:sldLayoutId id="2147483664" r:id="rId8"/>
    <p:sldLayoutId id="2147483665" r:id="rId9"/>
  </p:sldLayoutIdLst>
  <p:transition spd="med" advTm="3000"/>
  <p:txStyles>
    <p:titleStyle>
      <a:lvl1pPr marL="0" marR="0" indent="0" algn="l" defTabSz="914353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1pPr>
      <a:lvl2pPr marL="0" marR="0" indent="0" algn="l" defTabSz="914353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2pPr>
      <a:lvl3pPr marL="0" marR="0" indent="0" algn="l" defTabSz="914353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3pPr>
      <a:lvl4pPr marL="0" marR="0" indent="0" algn="l" defTabSz="914353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4pPr>
      <a:lvl5pPr marL="0" marR="0" indent="0" algn="l" defTabSz="914353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5pPr>
      <a:lvl6pPr marL="0" marR="0" indent="0" algn="l" defTabSz="914353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6pPr>
      <a:lvl7pPr marL="0" marR="0" indent="0" algn="l" defTabSz="914353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7pPr>
      <a:lvl8pPr marL="0" marR="0" indent="0" algn="l" defTabSz="914353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8pPr>
      <a:lvl9pPr marL="0" marR="0" indent="0" algn="l" defTabSz="914353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9pPr>
    </p:titleStyle>
    <p:bodyStyle>
      <a:lvl1pPr marL="228589" marR="0" indent="-228589" algn="l" defTabSz="914353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0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1pPr>
      <a:lvl2pPr marL="711164" marR="0" indent="-253987" algn="l" defTabSz="914353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0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2pPr>
      <a:lvl3pPr marL="1200089" marR="0" indent="-285736" algn="l" defTabSz="914353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0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3pPr>
      <a:lvl4pPr marL="1698086" marR="0" indent="-326555" algn="l" defTabSz="914353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0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4pPr>
      <a:lvl5pPr marL="2155264" marR="0" indent="-326555" algn="l" defTabSz="914353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0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5pPr>
      <a:lvl6pPr marL="2539872" marR="0" indent="-253987" algn="l" defTabSz="914353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0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6pPr>
      <a:lvl7pPr marL="2997050" marR="0" indent="-253987" algn="l" defTabSz="914353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0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7pPr>
      <a:lvl8pPr marL="3454227" marR="0" indent="-253987" algn="l" defTabSz="914353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0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8pPr>
      <a:lvl9pPr marL="3911404" marR="0" indent="-253987" algn="l" defTabSz="914353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0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svg"/><Relationship Id="rId4" Type="http://schemas.openxmlformats.org/officeDocument/2006/relationships/image" Target="../media/image22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>
            <a:extLst>
              <a:ext uri="{FF2B5EF4-FFF2-40B4-BE49-F238E27FC236}">
                <a16:creationId xmlns:a16="http://schemas.microsoft.com/office/drawing/2014/main" xmlns="" id="{84154438-7A73-4EB2-9617-8A31928560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-19455" y="829770"/>
            <a:ext cx="12230910" cy="6028230"/>
          </a:xfrm>
          <a:prstGeom prst="rect">
            <a:avLst/>
          </a:prstGeom>
        </p:spPr>
      </p:pic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8815A818-1823-41AF-A175-75A6E1E30308}"/>
              </a:ext>
            </a:extLst>
          </p:cNvPr>
          <p:cNvGrpSpPr/>
          <p:nvPr/>
        </p:nvGrpSpPr>
        <p:grpSpPr>
          <a:xfrm>
            <a:off x="2758440" y="2151781"/>
            <a:ext cx="6537960" cy="1776052"/>
            <a:chOff x="3212403" y="2151781"/>
            <a:chExt cx="5767194" cy="1776052"/>
          </a:xfrm>
        </p:grpSpPr>
        <p:sp>
          <p:nvSpPr>
            <p:cNvPr id="19" name="矩形: 圆角 18">
              <a:extLst>
                <a:ext uri="{FF2B5EF4-FFF2-40B4-BE49-F238E27FC236}">
                  <a16:creationId xmlns:a16="http://schemas.microsoft.com/office/drawing/2014/main" xmlns="" id="{2B0F2C79-94FA-4B94-87AF-B711B8A066C6}"/>
                </a:ext>
              </a:extLst>
            </p:cNvPr>
            <p:cNvSpPr/>
            <p:nvPr/>
          </p:nvSpPr>
          <p:spPr>
            <a:xfrm>
              <a:off x="3629025" y="3160003"/>
              <a:ext cx="4915202" cy="466725"/>
            </a:xfrm>
            <a:prstGeom prst="roundRect">
              <a:avLst>
                <a:gd name="adj" fmla="val 50000"/>
              </a:avLst>
            </a:prstGeom>
            <a:gradFill>
              <a:gsLst>
                <a:gs pos="100000">
                  <a:schemeClr val="accent2"/>
                </a:gs>
                <a:gs pos="0">
                  <a:srgbClr val="E20000"/>
                </a:gs>
              </a:gsLst>
              <a:path path="circle">
                <a:fillToRect l="100000" t="100000"/>
              </a:path>
            </a:gradFill>
            <a:ln w="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  <a:prstTxWarp prst="textNoShape">
                <a:avLst/>
              </a:prstTxWarp>
              <a:normAutofit fontScale="92500" lnSpcReduction="10000"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68" name="文本框 58"/>
            <p:cNvSpPr txBox="1">
              <a:spLocks noChangeArrowheads="1"/>
            </p:cNvSpPr>
            <p:nvPr/>
          </p:nvSpPr>
          <p:spPr bwMode="auto">
            <a:xfrm>
              <a:off x="3212403" y="2151781"/>
              <a:ext cx="5767194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hangingPunct="1"/>
              <a:r>
                <a:rPr lang="zh-CN" altLang="en-US" sz="4800" b="1" dirty="0">
                  <a:gradFill flip="none" rotWithShape="1">
                    <a:gsLst>
                      <a:gs pos="0">
                        <a:srgbClr val="B80000"/>
                      </a:gs>
                      <a:gs pos="100000">
                        <a:srgbClr val="E20000"/>
                      </a:gs>
                    </a:gsLst>
                    <a:lin ang="2700000" scaled="1"/>
                    <a:tileRect/>
                  </a:gradFill>
                  <a:latin typeface="华文宋体" panose="02010600040101010101" pitchFamily="2" charset="-122"/>
                  <a:ea typeface="华文宋体" panose="02010600040101010101" pitchFamily="2" charset="-122"/>
                </a:rPr>
                <a:t>网站技术方案</a:t>
              </a:r>
              <a:r>
                <a:rPr lang="en-US" altLang="zh-CN" sz="4800" b="1" dirty="0" err="1">
                  <a:gradFill flip="none" rotWithShape="1">
                    <a:gsLst>
                      <a:gs pos="0">
                        <a:srgbClr val="B80000"/>
                      </a:gs>
                      <a:gs pos="100000">
                        <a:srgbClr val="E20000"/>
                      </a:gs>
                    </a:gsLst>
                    <a:lin ang="2700000" scaled="1"/>
                    <a:tileRect/>
                  </a:gradFill>
                  <a:latin typeface="华文宋体" panose="02010600040101010101" pitchFamily="2" charset="-122"/>
                  <a:ea typeface="华文宋体" panose="02010600040101010101" pitchFamily="2" charset="-122"/>
                </a:rPr>
                <a:t>ppt</a:t>
              </a:r>
              <a:r>
                <a:rPr lang="zh-CN" altLang="en-US" sz="4800" b="1" dirty="0">
                  <a:gradFill flip="none" rotWithShape="1">
                    <a:gsLst>
                      <a:gs pos="0">
                        <a:srgbClr val="B80000"/>
                      </a:gs>
                      <a:gs pos="100000">
                        <a:srgbClr val="E20000"/>
                      </a:gs>
                    </a:gsLst>
                    <a:lin ang="2700000" scaled="1"/>
                    <a:tileRect/>
                  </a:gradFill>
                  <a:latin typeface="华文宋体" panose="02010600040101010101" pitchFamily="2" charset="-122"/>
                  <a:ea typeface="华文宋体" panose="02010600040101010101" pitchFamily="2" charset="-122"/>
                </a:rPr>
                <a:t>模板</a:t>
              </a:r>
              <a:endParaRPr lang="zh-CN" altLang="en-US" sz="4800" spc="300" dirty="0">
                <a:gradFill flip="none" rotWithShape="1">
                  <a:gsLst>
                    <a:gs pos="0">
                      <a:srgbClr val="B80000"/>
                    </a:gs>
                    <a:gs pos="100000">
                      <a:srgbClr val="E20000"/>
                    </a:gs>
                  </a:gsLst>
                  <a:lin ang="2700000" scaled="1"/>
                  <a:tileRect/>
                </a:gradFill>
                <a:latin typeface="华文宋体" panose="02010600040101010101" pitchFamily="2" charset="-122"/>
                <a:ea typeface="华文宋体" panose="02010600040101010101" pitchFamily="2" charset="-122"/>
              </a:endParaRPr>
            </a:p>
          </p:txBody>
        </p:sp>
        <p:sp>
          <p:nvSpPr>
            <p:cNvPr id="15369" name="文本框 59"/>
            <p:cNvSpPr txBox="1">
              <a:spLocks noChangeArrowheads="1"/>
            </p:cNvSpPr>
            <p:nvPr/>
          </p:nvSpPr>
          <p:spPr bwMode="auto">
            <a:xfrm>
              <a:off x="3867150" y="3224089"/>
              <a:ext cx="4537378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dist"/>
              <a:r>
                <a:rPr lang="zh-CN" altLang="en-US" sz="1600" spc="6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在这里输入你的副标题</a:t>
              </a:r>
            </a:p>
          </p:txBody>
        </p:sp>
        <p:cxnSp>
          <p:nvCxnSpPr>
            <p:cNvPr id="21" name="直接连接符 20"/>
            <p:cNvCxnSpPr>
              <a:cxnSpLocks/>
            </p:cNvCxnSpPr>
            <p:nvPr/>
          </p:nvCxnSpPr>
          <p:spPr bwMode="auto">
            <a:xfrm>
              <a:off x="3716655" y="3927833"/>
              <a:ext cx="1595899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bg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2" name="直接连接符 21"/>
            <p:cNvCxnSpPr>
              <a:cxnSpLocks/>
            </p:cNvCxnSpPr>
            <p:nvPr/>
          </p:nvCxnSpPr>
          <p:spPr bwMode="auto">
            <a:xfrm>
              <a:off x="6934877" y="3927833"/>
              <a:ext cx="1540469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bg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xmlns="" id="{69C4C780-470A-4A16-9CCE-F9B3AD7D0300}"/>
              </a:ext>
            </a:extLst>
          </p:cNvPr>
          <p:cNvGrpSpPr/>
          <p:nvPr/>
        </p:nvGrpSpPr>
        <p:grpSpPr>
          <a:xfrm rot="20711248" flipH="1" flipV="1">
            <a:off x="-406249" y="-1539368"/>
            <a:ext cx="12515850" cy="3389166"/>
            <a:chOff x="-739826" y="-1063070"/>
            <a:chExt cx="13516026" cy="3125072"/>
          </a:xfrm>
        </p:grpSpPr>
        <p:sp>
          <p:nvSpPr>
            <p:cNvPr id="24" name="任意多边形: 形状 23">
              <a:extLst>
                <a:ext uri="{FF2B5EF4-FFF2-40B4-BE49-F238E27FC236}">
                  <a16:creationId xmlns:a16="http://schemas.microsoft.com/office/drawing/2014/main" xmlns="" id="{968DBE75-6DA6-4EC8-A850-FA9AF096ED8D}"/>
                </a:ext>
              </a:extLst>
            </p:cNvPr>
            <p:cNvSpPr/>
            <p:nvPr/>
          </p:nvSpPr>
          <p:spPr>
            <a:xfrm>
              <a:off x="-241300" y="-749501"/>
              <a:ext cx="12890500" cy="2811503"/>
            </a:xfrm>
            <a:custGeom>
              <a:avLst/>
              <a:gdLst>
                <a:gd name="connsiteX0" fmla="*/ 0 w 12890500"/>
                <a:gd name="connsiteY0" fmla="*/ 2654501 h 2811503"/>
                <a:gd name="connsiteX1" fmla="*/ 3784600 w 12890500"/>
                <a:gd name="connsiteY1" fmla="*/ 201 h 2811503"/>
                <a:gd name="connsiteX2" fmla="*/ 10363200 w 12890500"/>
                <a:gd name="connsiteY2" fmla="*/ 2768801 h 2811503"/>
                <a:gd name="connsiteX3" fmla="*/ 12890500 w 12890500"/>
                <a:gd name="connsiteY3" fmla="*/ 1422601 h 28115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90500" h="2811503">
                  <a:moveTo>
                    <a:pt x="0" y="2654501"/>
                  </a:moveTo>
                  <a:cubicBezTo>
                    <a:pt x="1028700" y="1317826"/>
                    <a:pt x="2057400" y="-18849"/>
                    <a:pt x="3784600" y="201"/>
                  </a:cubicBezTo>
                  <a:cubicBezTo>
                    <a:pt x="5511800" y="19251"/>
                    <a:pt x="8845550" y="2531734"/>
                    <a:pt x="10363200" y="2768801"/>
                  </a:cubicBezTo>
                  <a:cubicBezTo>
                    <a:pt x="11880850" y="3005868"/>
                    <a:pt x="12385675" y="2214234"/>
                    <a:pt x="12890500" y="1422601"/>
                  </a:cubicBezTo>
                </a:path>
              </a:pathLst>
            </a:custGeom>
            <a:noFill/>
            <a:ln w="0" cap="flat">
              <a:gradFill>
                <a:gsLst>
                  <a:gs pos="19000">
                    <a:srgbClr val="B80000">
                      <a:alpha val="6000"/>
                    </a:srgbClr>
                  </a:gs>
                  <a:gs pos="100000">
                    <a:srgbClr val="FF0505">
                      <a:alpha val="7000"/>
                    </a:srgbClr>
                  </a:gs>
                </a:gsLst>
                <a:lin ang="5400000" scaled="1"/>
              </a:gra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91439" tIns="45719" rIns="91439" bIns="45719" numCol="1" spcCol="38100" rtlCol="0" anchor="t">
              <a:no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endParaRPr>
            </a:p>
          </p:txBody>
        </p:sp>
        <p:sp>
          <p:nvSpPr>
            <p:cNvPr id="50" name="任意多边形: 形状 49">
              <a:extLst>
                <a:ext uri="{FF2B5EF4-FFF2-40B4-BE49-F238E27FC236}">
                  <a16:creationId xmlns:a16="http://schemas.microsoft.com/office/drawing/2014/main" xmlns="" id="{46BA1A23-3477-4818-A2AE-855E1686510A}"/>
                </a:ext>
              </a:extLst>
            </p:cNvPr>
            <p:cNvSpPr/>
            <p:nvPr/>
          </p:nvSpPr>
          <p:spPr>
            <a:xfrm>
              <a:off x="-291153" y="-780858"/>
              <a:ext cx="12953053" cy="2741940"/>
            </a:xfrm>
            <a:custGeom>
              <a:avLst/>
              <a:gdLst>
                <a:gd name="connsiteX0" fmla="*/ 0 w 12890500"/>
                <a:gd name="connsiteY0" fmla="*/ 2654501 h 2811503"/>
                <a:gd name="connsiteX1" fmla="*/ 3784600 w 12890500"/>
                <a:gd name="connsiteY1" fmla="*/ 201 h 2811503"/>
                <a:gd name="connsiteX2" fmla="*/ 10363200 w 12890500"/>
                <a:gd name="connsiteY2" fmla="*/ 2768801 h 2811503"/>
                <a:gd name="connsiteX3" fmla="*/ 12890500 w 12890500"/>
                <a:gd name="connsiteY3" fmla="*/ 1422601 h 28115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90500" h="2811503">
                  <a:moveTo>
                    <a:pt x="0" y="2654501"/>
                  </a:moveTo>
                  <a:cubicBezTo>
                    <a:pt x="1028700" y="1317826"/>
                    <a:pt x="2057400" y="-18849"/>
                    <a:pt x="3784600" y="201"/>
                  </a:cubicBezTo>
                  <a:cubicBezTo>
                    <a:pt x="5511800" y="19251"/>
                    <a:pt x="8845550" y="2531734"/>
                    <a:pt x="10363200" y="2768801"/>
                  </a:cubicBezTo>
                  <a:cubicBezTo>
                    <a:pt x="11880850" y="3005868"/>
                    <a:pt x="12385675" y="2214234"/>
                    <a:pt x="12890500" y="1422601"/>
                  </a:cubicBezTo>
                </a:path>
              </a:pathLst>
            </a:custGeom>
            <a:noFill/>
            <a:ln w="0" cap="flat">
              <a:gradFill>
                <a:gsLst>
                  <a:gs pos="19000">
                    <a:srgbClr val="B80000">
                      <a:alpha val="6000"/>
                    </a:srgbClr>
                  </a:gs>
                  <a:gs pos="100000">
                    <a:srgbClr val="FF0505">
                      <a:alpha val="7000"/>
                    </a:srgbClr>
                  </a:gs>
                </a:gsLst>
                <a:lin ang="5400000" scaled="1"/>
              </a:gra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91439" tIns="45719" rIns="91439" bIns="45719" numCol="1" spcCol="38100" rtlCol="0" anchor="t">
              <a:no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b="0" i="0" u="none" strike="noStrike" cap="none" spc="0" normalizeH="0" baseline="0">
                <a:ln>
                  <a:noFill/>
                </a:ln>
                <a:effectLst/>
                <a:uFillTx/>
              </a:endParaRPr>
            </a:p>
          </p:txBody>
        </p:sp>
        <p:sp>
          <p:nvSpPr>
            <p:cNvPr id="51" name="任意多边形: 形状 50">
              <a:extLst>
                <a:ext uri="{FF2B5EF4-FFF2-40B4-BE49-F238E27FC236}">
                  <a16:creationId xmlns:a16="http://schemas.microsoft.com/office/drawing/2014/main" xmlns="" id="{2F3B3B12-2AA9-44C4-B3C5-8785A83D22F0}"/>
                </a:ext>
              </a:extLst>
            </p:cNvPr>
            <p:cNvSpPr/>
            <p:nvPr/>
          </p:nvSpPr>
          <p:spPr>
            <a:xfrm>
              <a:off x="-341005" y="-812215"/>
              <a:ext cx="13015606" cy="2672378"/>
            </a:xfrm>
            <a:custGeom>
              <a:avLst/>
              <a:gdLst>
                <a:gd name="connsiteX0" fmla="*/ 0 w 12890500"/>
                <a:gd name="connsiteY0" fmla="*/ 2654501 h 2811503"/>
                <a:gd name="connsiteX1" fmla="*/ 3784600 w 12890500"/>
                <a:gd name="connsiteY1" fmla="*/ 201 h 2811503"/>
                <a:gd name="connsiteX2" fmla="*/ 10363200 w 12890500"/>
                <a:gd name="connsiteY2" fmla="*/ 2768801 h 2811503"/>
                <a:gd name="connsiteX3" fmla="*/ 12890500 w 12890500"/>
                <a:gd name="connsiteY3" fmla="*/ 1422601 h 28115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90500" h="2811503">
                  <a:moveTo>
                    <a:pt x="0" y="2654501"/>
                  </a:moveTo>
                  <a:cubicBezTo>
                    <a:pt x="1028700" y="1317826"/>
                    <a:pt x="2057400" y="-18849"/>
                    <a:pt x="3784600" y="201"/>
                  </a:cubicBezTo>
                  <a:cubicBezTo>
                    <a:pt x="5511800" y="19251"/>
                    <a:pt x="8845550" y="2531734"/>
                    <a:pt x="10363200" y="2768801"/>
                  </a:cubicBezTo>
                  <a:cubicBezTo>
                    <a:pt x="11880850" y="3005868"/>
                    <a:pt x="12385675" y="2214234"/>
                    <a:pt x="12890500" y="1422601"/>
                  </a:cubicBezTo>
                </a:path>
              </a:pathLst>
            </a:custGeom>
            <a:noFill/>
            <a:ln w="0" cap="flat">
              <a:gradFill>
                <a:gsLst>
                  <a:gs pos="19000">
                    <a:srgbClr val="B80000">
                      <a:alpha val="6000"/>
                    </a:srgbClr>
                  </a:gs>
                  <a:gs pos="100000">
                    <a:srgbClr val="FF0505">
                      <a:alpha val="7000"/>
                    </a:srgbClr>
                  </a:gs>
                </a:gsLst>
                <a:lin ang="5400000" scaled="1"/>
              </a:gra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91439" tIns="45719" rIns="91439" bIns="45719" numCol="1" spcCol="38100" rtlCol="0" anchor="t">
              <a:no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b="0" i="0" u="none" strike="noStrike" cap="none" spc="0" normalizeH="0" baseline="0">
                <a:ln>
                  <a:noFill/>
                </a:ln>
                <a:effectLst/>
                <a:uFillTx/>
              </a:endParaRPr>
            </a:p>
          </p:txBody>
        </p:sp>
        <p:sp>
          <p:nvSpPr>
            <p:cNvPr id="52" name="任意多边形: 形状 51">
              <a:extLst>
                <a:ext uri="{FF2B5EF4-FFF2-40B4-BE49-F238E27FC236}">
                  <a16:creationId xmlns:a16="http://schemas.microsoft.com/office/drawing/2014/main" xmlns="" id="{87F93F09-942A-421E-B749-C64A59899911}"/>
                </a:ext>
              </a:extLst>
            </p:cNvPr>
            <p:cNvSpPr/>
            <p:nvPr/>
          </p:nvSpPr>
          <p:spPr>
            <a:xfrm>
              <a:off x="-390858" y="-843572"/>
              <a:ext cx="13078158" cy="2602815"/>
            </a:xfrm>
            <a:custGeom>
              <a:avLst/>
              <a:gdLst>
                <a:gd name="connsiteX0" fmla="*/ 0 w 12890500"/>
                <a:gd name="connsiteY0" fmla="*/ 2654501 h 2811503"/>
                <a:gd name="connsiteX1" fmla="*/ 3784600 w 12890500"/>
                <a:gd name="connsiteY1" fmla="*/ 201 h 2811503"/>
                <a:gd name="connsiteX2" fmla="*/ 10363200 w 12890500"/>
                <a:gd name="connsiteY2" fmla="*/ 2768801 h 2811503"/>
                <a:gd name="connsiteX3" fmla="*/ 12890500 w 12890500"/>
                <a:gd name="connsiteY3" fmla="*/ 1422601 h 28115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90500" h="2811503">
                  <a:moveTo>
                    <a:pt x="0" y="2654501"/>
                  </a:moveTo>
                  <a:cubicBezTo>
                    <a:pt x="1028700" y="1317826"/>
                    <a:pt x="2057400" y="-18849"/>
                    <a:pt x="3784600" y="201"/>
                  </a:cubicBezTo>
                  <a:cubicBezTo>
                    <a:pt x="5511800" y="19251"/>
                    <a:pt x="8845550" y="2531734"/>
                    <a:pt x="10363200" y="2768801"/>
                  </a:cubicBezTo>
                  <a:cubicBezTo>
                    <a:pt x="11880850" y="3005868"/>
                    <a:pt x="12385675" y="2214234"/>
                    <a:pt x="12890500" y="1422601"/>
                  </a:cubicBezTo>
                </a:path>
              </a:pathLst>
            </a:custGeom>
            <a:noFill/>
            <a:ln w="0" cap="flat">
              <a:gradFill>
                <a:gsLst>
                  <a:gs pos="19000">
                    <a:srgbClr val="B80000">
                      <a:alpha val="6000"/>
                    </a:srgbClr>
                  </a:gs>
                  <a:gs pos="100000">
                    <a:srgbClr val="FF0505">
                      <a:alpha val="7000"/>
                    </a:srgbClr>
                  </a:gs>
                </a:gsLst>
                <a:lin ang="5400000" scaled="1"/>
              </a:gra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91439" tIns="45719" rIns="91439" bIns="45719" numCol="1" spcCol="38100" rtlCol="0" anchor="t">
              <a:no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b="0" i="0" u="none" strike="noStrike" cap="none" spc="0" normalizeH="0" baseline="0">
                <a:ln>
                  <a:noFill/>
                </a:ln>
                <a:effectLst/>
                <a:uFillTx/>
              </a:endParaRPr>
            </a:p>
          </p:txBody>
        </p:sp>
        <p:sp>
          <p:nvSpPr>
            <p:cNvPr id="53" name="任意多边形: 形状 52">
              <a:extLst>
                <a:ext uri="{FF2B5EF4-FFF2-40B4-BE49-F238E27FC236}">
                  <a16:creationId xmlns:a16="http://schemas.microsoft.com/office/drawing/2014/main" xmlns="" id="{37FC6BFC-1DD0-4E5B-A770-A781AF8891D6}"/>
                </a:ext>
              </a:extLst>
            </p:cNvPr>
            <p:cNvSpPr/>
            <p:nvPr/>
          </p:nvSpPr>
          <p:spPr>
            <a:xfrm>
              <a:off x="-440711" y="-874929"/>
              <a:ext cx="13140711" cy="2533253"/>
            </a:xfrm>
            <a:custGeom>
              <a:avLst/>
              <a:gdLst>
                <a:gd name="connsiteX0" fmla="*/ 0 w 12890500"/>
                <a:gd name="connsiteY0" fmla="*/ 2654501 h 2811503"/>
                <a:gd name="connsiteX1" fmla="*/ 3784600 w 12890500"/>
                <a:gd name="connsiteY1" fmla="*/ 201 h 2811503"/>
                <a:gd name="connsiteX2" fmla="*/ 10363200 w 12890500"/>
                <a:gd name="connsiteY2" fmla="*/ 2768801 h 2811503"/>
                <a:gd name="connsiteX3" fmla="*/ 12890500 w 12890500"/>
                <a:gd name="connsiteY3" fmla="*/ 1422601 h 28115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90500" h="2811503">
                  <a:moveTo>
                    <a:pt x="0" y="2654501"/>
                  </a:moveTo>
                  <a:cubicBezTo>
                    <a:pt x="1028700" y="1317826"/>
                    <a:pt x="2057400" y="-18849"/>
                    <a:pt x="3784600" y="201"/>
                  </a:cubicBezTo>
                  <a:cubicBezTo>
                    <a:pt x="5511800" y="19251"/>
                    <a:pt x="8845550" y="2531734"/>
                    <a:pt x="10363200" y="2768801"/>
                  </a:cubicBezTo>
                  <a:cubicBezTo>
                    <a:pt x="11880850" y="3005868"/>
                    <a:pt x="12385675" y="2214234"/>
                    <a:pt x="12890500" y="1422601"/>
                  </a:cubicBezTo>
                </a:path>
              </a:pathLst>
            </a:custGeom>
            <a:noFill/>
            <a:ln w="0" cap="flat">
              <a:gradFill>
                <a:gsLst>
                  <a:gs pos="19000">
                    <a:srgbClr val="B80000">
                      <a:alpha val="6000"/>
                    </a:srgbClr>
                  </a:gs>
                  <a:gs pos="100000">
                    <a:srgbClr val="FF0505">
                      <a:alpha val="7000"/>
                    </a:srgbClr>
                  </a:gs>
                </a:gsLst>
                <a:lin ang="5400000" scaled="1"/>
              </a:gra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91439" tIns="45719" rIns="91439" bIns="45719" numCol="1" spcCol="38100" rtlCol="0" anchor="t">
              <a:no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b="0" i="0" u="none" strike="noStrike" cap="none" spc="0" normalizeH="0" baseline="0">
                <a:ln>
                  <a:noFill/>
                </a:ln>
                <a:effectLst/>
                <a:uFillTx/>
              </a:endParaRPr>
            </a:p>
          </p:txBody>
        </p:sp>
        <p:sp>
          <p:nvSpPr>
            <p:cNvPr id="54" name="任意多边形: 形状 53">
              <a:extLst>
                <a:ext uri="{FF2B5EF4-FFF2-40B4-BE49-F238E27FC236}">
                  <a16:creationId xmlns:a16="http://schemas.microsoft.com/office/drawing/2014/main" xmlns="" id="{BA1D2FE0-FBBE-463E-9F06-88D7965F35AA}"/>
                </a:ext>
              </a:extLst>
            </p:cNvPr>
            <p:cNvSpPr/>
            <p:nvPr/>
          </p:nvSpPr>
          <p:spPr>
            <a:xfrm>
              <a:off x="-490563" y="-906286"/>
              <a:ext cx="13203264" cy="2463690"/>
            </a:xfrm>
            <a:custGeom>
              <a:avLst/>
              <a:gdLst>
                <a:gd name="connsiteX0" fmla="*/ 0 w 12890500"/>
                <a:gd name="connsiteY0" fmla="*/ 2654501 h 2811503"/>
                <a:gd name="connsiteX1" fmla="*/ 3784600 w 12890500"/>
                <a:gd name="connsiteY1" fmla="*/ 201 h 2811503"/>
                <a:gd name="connsiteX2" fmla="*/ 10363200 w 12890500"/>
                <a:gd name="connsiteY2" fmla="*/ 2768801 h 2811503"/>
                <a:gd name="connsiteX3" fmla="*/ 12890500 w 12890500"/>
                <a:gd name="connsiteY3" fmla="*/ 1422601 h 28115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90500" h="2811503">
                  <a:moveTo>
                    <a:pt x="0" y="2654501"/>
                  </a:moveTo>
                  <a:cubicBezTo>
                    <a:pt x="1028700" y="1317826"/>
                    <a:pt x="2057400" y="-18849"/>
                    <a:pt x="3784600" y="201"/>
                  </a:cubicBezTo>
                  <a:cubicBezTo>
                    <a:pt x="5511800" y="19251"/>
                    <a:pt x="8845550" y="2531734"/>
                    <a:pt x="10363200" y="2768801"/>
                  </a:cubicBezTo>
                  <a:cubicBezTo>
                    <a:pt x="11880850" y="3005868"/>
                    <a:pt x="12385675" y="2214234"/>
                    <a:pt x="12890500" y="1422601"/>
                  </a:cubicBezTo>
                </a:path>
              </a:pathLst>
            </a:custGeom>
            <a:noFill/>
            <a:ln w="0" cap="flat">
              <a:gradFill>
                <a:gsLst>
                  <a:gs pos="19000">
                    <a:srgbClr val="B80000">
                      <a:alpha val="6000"/>
                    </a:srgbClr>
                  </a:gs>
                  <a:gs pos="100000">
                    <a:srgbClr val="FF0505">
                      <a:alpha val="7000"/>
                    </a:srgbClr>
                  </a:gs>
                </a:gsLst>
                <a:lin ang="5400000" scaled="1"/>
              </a:gra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91439" tIns="45719" rIns="91439" bIns="45719" numCol="1" spcCol="38100" rtlCol="0" anchor="t">
              <a:no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b="0" i="0" u="none" strike="noStrike" cap="none" spc="0" normalizeH="0" baseline="0">
                <a:ln>
                  <a:noFill/>
                </a:ln>
                <a:effectLst/>
                <a:uFillTx/>
              </a:endParaRPr>
            </a:p>
          </p:txBody>
        </p:sp>
        <p:sp>
          <p:nvSpPr>
            <p:cNvPr id="55" name="任意多边形: 形状 54">
              <a:extLst>
                <a:ext uri="{FF2B5EF4-FFF2-40B4-BE49-F238E27FC236}">
                  <a16:creationId xmlns:a16="http://schemas.microsoft.com/office/drawing/2014/main" xmlns="" id="{FED01816-E442-41D7-875D-769F8C86E89B}"/>
                </a:ext>
              </a:extLst>
            </p:cNvPr>
            <p:cNvSpPr/>
            <p:nvPr/>
          </p:nvSpPr>
          <p:spPr>
            <a:xfrm>
              <a:off x="-540416" y="-937642"/>
              <a:ext cx="13265815" cy="2394128"/>
            </a:xfrm>
            <a:custGeom>
              <a:avLst/>
              <a:gdLst>
                <a:gd name="connsiteX0" fmla="*/ 0 w 12890500"/>
                <a:gd name="connsiteY0" fmla="*/ 2654501 h 2811503"/>
                <a:gd name="connsiteX1" fmla="*/ 3784600 w 12890500"/>
                <a:gd name="connsiteY1" fmla="*/ 201 h 2811503"/>
                <a:gd name="connsiteX2" fmla="*/ 10363200 w 12890500"/>
                <a:gd name="connsiteY2" fmla="*/ 2768801 h 2811503"/>
                <a:gd name="connsiteX3" fmla="*/ 12890500 w 12890500"/>
                <a:gd name="connsiteY3" fmla="*/ 1422601 h 28115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90500" h="2811503">
                  <a:moveTo>
                    <a:pt x="0" y="2654501"/>
                  </a:moveTo>
                  <a:cubicBezTo>
                    <a:pt x="1028700" y="1317826"/>
                    <a:pt x="2057400" y="-18849"/>
                    <a:pt x="3784600" y="201"/>
                  </a:cubicBezTo>
                  <a:cubicBezTo>
                    <a:pt x="5511800" y="19251"/>
                    <a:pt x="8845550" y="2531734"/>
                    <a:pt x="10363200" y="2768801"/>
                  </a:cubicBezTo>
                  <a:cubicBezTo>
                    <a:pt x="11880850" y="3005868"/>
                    <a:pt x="12385675" y="2214234"/>
                    <a:pt x="12890500" y="1422601"/>
                  </a:cubicBezTo>
                </a:path>
              </a:pathLst>
            </a:custGeom>
            <a:noFill/>
            <a:ln w="0" cap="flat">
              <a:gradFill>
                <a:gsLst>
                  <a:gs pos="19000">
                    <a:srgbClr val="B80000">
                      <a:alpha val="6000"/>
                    </a:srgbClr>
                  </a:gs>
                  <a:gs pos="100000">
                    <a:srgbClr val="FF0505">
                      <a:alpha val="7000"/>
                    </a:srgbClr>
                  </a:gs>
                </a:gsLst>
                <a:lin ang="5400000" scaled="1"/>
              </a:gra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91439" tIns="45719" rIns="91439" bIns="45719" numCol="1" spcCol="38100" rtlCol="0" anchor="t">
              <a:no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b="0" i="0" u="none" strike="noStrike" cap="none" spc="0" normalizeH="0" baseline="0">
                <a:ln>
                  <a:noFill/>
                </a:ln>
                <a:effectLst/>
                <a:uFillTx/>
              </a:endParaRPr>
            </a:p>
          </p:txBody>
        </p:sp>
        <p:sp>
          <p:nvSpPr>
            <p:cNvPr id="56" name="任意多边形: 形状 55">
              <a:extLst>
                <a:ext uri="{FF2B5EF4-FFF2-40B4-BE49-F238E27FC236}">
                  <a16:creationId xmlns:a16="http://schemas.microsoft.com/office/drawing/2014/main" xmlns="" id="{90984A40-B070-4727-B72E-2B0A0EA3C906}"/>
                </a:ext>
              </a:extLst>
            </p:cNvPr>
            <p:cNvSpPr/>
            <p:nvPr/>
          </p:nvSpPr>
          <p:spPr>
            <a:xfrm>
              <a:off x="-590268" y="-968999"/>
              <a:ext cx="13328368" cy="2324565"/>
            </a:xfrm>
            <a:custGeom>
              <a:avLst/>
              <a:gdLst>
                <a:gd name="connsiteX0" fmla="*/ 0 w 12890500"/>
                <a:gd name="connsiteY0" fmla="*/ 2654501 h 2811503"/>
                <a:gd name="connsiteX1" fmla="*/ 3784600 w 12890500"/>
                <a:gd name="connsiteY1" fmla="*/ 201 h 2811503"/>
                <a:gd name="connsiteX2" fmla="*/ 10363200 w 12890500"/>
                <a:gd name="connsiteY2" fmla="*/ 2768801 h 2811503"/>
                <a:gd name="connsiteX3" fmla="*/ 12890500 w 12890500"/>
                <a:gd name="connsiteY3" fmla="*/ 1422601 h 28115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90500" h="2811503">
                  <a:moveTo>
                    <a:pt x="0" y="2654501"/>
                  </a:moveTo>
                  <a:cubicBezTo>
                    <a:pt x="1028700" y="1317826"/>
                    <a:pt x="2057400" y="-18849"/>
                    <a:pt x="3784600" y="201"/>
                  </a:cubicBezTo>
                  <a:cubicBezTo>
                    <a:pt x="5511800" y="19251"/>
                    <a:pt x="8845550" y="2531734"/>
                    <a:pt x="10363200" y="2768801"/>
                  </a:cubicBezTo>
                  <a:cubicBezTo>
                    <a:pt x="11880850" y="3005868"/>
                    <a:pt x="12385675" y="2214234"/>
                    <a:pt x="12890500" y="1422601"/>
                  </a:cubicBezTo>
                </a:path>
              </a:pathLst>
            </a:custGeom>
            <a:noFill/>
            <a:ln w="0" cap="flat">
              <a:gradFill>
                <a:gsLst>
                  <a:gs pos="19000">
                    <a:srgbClr val="B80000">
                      <a:alpha val="6000"/>
                    </a:srgbClr>
                  </a:gs>
                  <a:gs pos="100000">
                    <a:srgbClr val="FF0505">
                      <a:alpha val="7000"/>
                    </a:srgbClr>
                  </a:gs>
                </a:gsLst>
                <a:lin ang="5400000" scaled="1"/>
              </a:gra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91439" tIns="45719" rIns="91439" bIns="45719" numCol="1" spcCol="38100" rtlCol="0" anchor="t">
              <a:no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b="0" i="0" u="none" strike="noStrike" cap="none" spc="0" normalizeH="0" baseline="0">
                <a:ln>
                  <a:noFill/>
                </a:ln>
                <a:effectLst/>
                <a:uFillTx/>
              </a:endParaRPr>
            </a:p>
          </p:txBody>
        </p:sp>
        <p:sp>
          <p:nvSpPr>
            <p:cNvPr id="57" name="任意多边形: 形状 56">
              <a:extLst>
                <a:ext uri="{FF2B5EF4-FFF2-40B4-BE49-F238E27FC236}">
                  <a16:creationId xmlns:a16="http://schemas.microsoft.com/office/drawing/2014/main" xmlns="" id="{D36FF952-65EB-4A6D-BB8C-EE76002703E4}"/>
                </a:ext>
              </a:extLst>
            </p:cNvPr>
            <p:cNvSpPr/>
            <p:nvPr/>
          </p:nvSpPr>
          <p:spPr>
            <a:xfrm>
              <a:off x="-640121" y="-1000356"/>
              <a:ext cx="13390921" cy="2255003"/>
            </a:xfrm>
            <a:custGeom>
              <a:avLst/>
              <a:gdLst>
                <a:gd name="connsiteX0" fmla="*/ 0 w 12890500"/>
                <a:gd name="connsiteY0" fmla="*/ 2654501 h 2811503"/>
                <a:gd name="connsiteX1" fmla="*/ 3784600 w 12890500"/>
                <a:gd name="connsiteY1" fmla="*/ 201 h 2811503"/>
                <a:gd name="connsiteX2" fmla="*/ 10363200 w 12890500"/>
                <a:gd name="connsiteY2" fmla="*/ 2768801 h 2811503"/>
                <a:gd name="connsiteX3" fmla="*/ 12890500 w 12890500"/>
                <a:gd name="connsiteY3" fmla="*/ 1422601 h 28115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90500" h="2811503">
                  <a:moveTo>
                    <a:pt x="0" y="2654501"/>
                  </a:moveTo>
                  <a:cubicBezTo>
                    <a:pt x="1028700" y="1317826"/>
                    <a:pt x="2057400" y="-18849"/>
                    <a:pt x="3784600" y="201"/>
                  </a:cubicBezTo>
                  <a:cubicBezTo>
                    <a:pt x="5511800" y="19251"/>
                    <a:pt x="8845550" y="2531734"/>
                    <a:pt x="10363200" y="2768801"/>
                  </a:cubicBezTo>
                  <a:cubicBezTo>
                    <a:pt x="11880850" y="3005868"/>
                    <a:pt x="12385675" y="2214234"/>
                    <a:pt x="12890500" y="1422601"/>
                  </a:cubicBezTo>
                </a:path>
              </a:pathLst>
            </a:custGeom>
            <a:noFill/>
            <a:ln w="0" cap="flat">
              <a:gradFill>
                <a:gsLst>
                  <a:gs pos="19000">
                    <a:srgbClr val="B80000">
                      <a:alpha val="6000"/>
                    </a:srgbClr>
                  </a:gs>
                  <a:gs pos="100000">
                    <a:srgbClr val="FF0505">
                      <a:alpha val="7000"/>
                    </a:srgbClr>
                  </a:gs>
                </a:gsLst>
                <a:lin ang="5400000" scaled="1"/>
              </a:gra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91439" tIns="45719" rIns="91439" bIns="45719" numCol="1" spcCol="38100" rtlCol="0" anchor="t">
              <a:no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b="0" i="0" u="none" strike="noStrike" cap="none" spc="0" normalizeH="0" baseline="0">
                <a:ln>
                  <a:noFill/>
                </a:ln>
                <a:effectLst/>
                <a:uFillTx/>
              </a:endParaRPr>
            </a:p>
          </p:txBody>
        </p:sp>
        <p:sp>
          <p:nvSpPr>
            <p:cNvPr id="58" name="任意多边形: 形状 57">
              <a:extLst>
                <a:ext uri="{FF2B5EF4-FFF2-40B4-BE49-F238E27FC236}">
                  <a16:creationId xmlns:a16="http://schemas.microsoft.com/office/drawing/2014/main" xmlns="" id="{93DEE75E-4B2B-4DC9-BA26-FCC30579DBB0}"/>
                </a:ext>
              </a:extLst>
            </p:cNvPr>
            <p:cNvSpPr/>
            <p:nvPr/>
          </p:nvSpPr>
          <p:spPr>
            <a:xfrm>
              <a:off x="-689974" y="-1031713"/>
              <a:ext cx="13453473" cy="2185440"/>
            </a:xfrm>
            <a:custGeom>
              <a:avLst/>
              <a:gdLst>
                <a:gd name="connsiteX0" fmla="*/ 0 w 12890500"/>
                <a:gd name="connsiteY0" fmla="*/ 2654501 h 2811503"/>
                <a:gd name="connsiteX1" fmla="*/ 3784600 w 12890500"/>
                <a:gd name="connsiteY1" fmla="*/ 201 h 2811503"/>
                <a:gd name="connsiteX2" fmla="*/ 10363200 w 12890500"/>
                <a:gd name="connsiteY2" fmla="*/ 2768801 h 2811503"/>
                <a:gd name="connsiteX3" fmla="*/ 12890500 w 12890500"/>
                <a:gd name="connsiteY3" fmla="*/ 1422601 h 28115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90500" h="2811503">
                  <a:moveTo>
                    <a:pt x="0" y="2654501"/>
                  </a:moveTo>
                  <a:cubicBezTo>
                    <a:pt x="1028700" y="1317826"/>
                    <a:pt x="2057400" y="-18849"/>
                    <a:pt x="3784600" y="201"/>
                  </a:cubicBezTo>
                  <a:cubicBezTo>
                    <a:pt x="5511800" y="19251"/>
                    <a:pt x="8845550" y="2531734"/>
                    <a:pt x="10363200" y="2768801"/>
                  </a:cubicBezTo>
                  <a:cubicBezTo>
                    <a:pt x="11880850" y="3005868"/>
                    <a:pt x="12385675" y="2214234"/>
                    <a:pt x="12890500" y="1422601"/>
                  </a:cubicBezTo>
                </a:path>
              </a:pathLst>
            </a:custGeom>
            <a:noFill/>
            <a:ln w="0" cap="flat">
              <a:gradFill>
                <a:gsLst>
                  <a:gs pos="19000">
                    <a:srgbClr val="B80000">
                      <a:alpha val="6000"/>
                    </a:srgbClr>
                  </a:gs>
                  <a:gs pos="100000">
                    <a:srgbClr val="FF0505">
                      <a:alpha val="7000"/>
                    </a:srgbClr>
                  </a:gs>
                </a:gsLst>
                <a:lin ang="5400000" scaled="1"/>
              </a:gra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91439" tIns="45719" rIns="91439" bIns="45719" numCol="1" spcCol="38100" rtlCol="0" anchor="t">
              <a:no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b="0" i="0" u="none" strike="noStrike" cap="none" spc="0" normalizeH="0" baseline="0">
                <a:ln>
                  <a:noFill/>
                </a:ln>
                <a:effectLst/>
                <a:uFillTx/>
              </a:endParaRPr>
            </a:p>
          </p:txBody>
        </p:sp>
        <p:sp>
          <p:nvSpPr>
            <p:cNvPr id="59" name="任意多边形: 形状 58">
              <a:extLst>
                <a:ext uri="{FF2B5EF4-FFF2-40B4-BE49-F238E27FC236}">
                  <a16:creationId xmlns:a16="http://schemas.microsoft.com/office/drawing/2014/main" xmlns="" id="{CE603181-0A60-471E-9DFB-8C2AA4EAC02D}"/>
                </a:ext>
              </a:extLst>
            </p:cNvPr>
            <p:cNvSpPr/>
            <p:nvPr/>
          </p:nvSpPr>
          <p:spPr>
            <a:xfrm>
              <a:off x="-739826" y="-1063070"/>
              <a:ext cx="13516026" cy="2115878"/>
            </a:xfrm>
            <a:custGeom>
              <a:avLst/>
              <a:gdLst>
                <a:gd name="connsiteX0" fmla="*/ 0 w 12890500"/>
                <a:gd name="connsiteY0" fmla="*/ 2654501 h 2811503"/>
                <a:gd name="connsiteX1" fmla="*/ 3784600 w 12890500"/>
                <a:gd name="connsiteY1" fmla="*/ 201 h 2811503"/>
                <a:gd name="connsiteX2" fmla="*/ 10363200 w 12890500"/>
                <a:gd name="connsiteY2" fmla="*/ 2768801 h 2811503"/>
                <a:gd name="connsiteX3" fmla="*/ 12890500 w 12890500"/>
                <a:gd name="connsiteY3" fmla="*/ 1422601 h 28115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90500" h="2811503">
                  <a:moveTo>
                    <a:pt x="0" y="2654501"/>
                  </a:moveTo>
                  <a:cubicBezTo>
                    <a:pt x="1028700" y="1317826"/>
                    <a:pt x="2057400" y="-18849"/>
                    <a:pt x="3784600" y="201"/>
                  </a:cubicBezTo>
                  <a:cubicBezTo>
                    <a:pt x="5511800" y="19251"/>
                    <a:pt x="8845550" y="2531734"/>
                    <a:pt x="10363200" y="2768801"/>
                  </a:cubicBezTo>
                  <a:cubicBezTo>
                    <a:pt x="11880850" y="3005868"/>
                    <a:pt x="12385675" y="2214234"/>
                    <a:pt x="12890500" y="1422601"/>
                  </a:cubicBezTo>
                </a:path>
              </a:pathLst>
            </a:custGeom>
            <a:noFill/>
            <a:ln w="0" cap="flat">
              <a:gradFill>
                <a:gsLst>
                  <a:gs pos="19000">
                    <a:srgbClr val="B80000">
                      <a:alpha val="6000"/>
                    </a:srgbClr>
                  </a:gs>
                  <a:gs pos="100000">
                    <a:srgbClr val="FF0505">
                      <a:alpha val="7000"/>
                    </a:srgbClr>
                  </a:gs>
                </a:gsLst>
                <a:lin ang="5400000" scaled="1"/>
              </a:gra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91439" tIns="45719" rIns="91439" bIns="45719" numCol="1" spcCol="38100" rtlCol="0" anchor="t">
              <a:no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b="0" i="0" u="none" strike="noStrike" cap="none" spc="0" normalizeH="0" baseline="0">
                <a:ln>
                  <a:noFill/>
                </a:ln>
                <a:effectLst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72286792"/>
      </p:ext>
    </p:extLst>
  </p:cSld>
  <p:clrMapOvr>
    <a:masterClrMapping/>
  </p:clrMapOvr>
  <p:transition spd="med"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F13A23D3-03A1-4930-A68A-2803C8F78E87}"/>
              </a:ext>
            </a:extLst>
          </p:cNvPr>
          <p:cNvGrpSpPr/>
          <p:nvPr/>
        </p:nvGrpSpPr>
        <p:grpSpPr>
          <a:xfrm>
            <a:off x="4311095" y="634264"/>
            <a:ext cx="3834748" cy="1024508"/>
            <a:chOff x="4311095" y="634264"/>
            <a:chExt cx="3834748" cy="1024508"/>
          </a:xfrm>
        </p:grpSpPr>
        <p:sp>
          <p:nvSpPr>
            <p:cNvPr id="41" name="梯形 40">
              <a:extLst>
                <a:ext uri="{FF2B5EF4-FFF2-40B4-BE49-F238E27FC236}">
                  <a16:creationId xmlns:a16="http://schemas.microsoft.com/office/drawing/2014/main" xmlns="" id="{11D0BFC0-B557-4901-964A-AD27163B80B0}"/>
                </a:ext>
              </a:extLst>
            </p:cNvPr>
            <p:cNvSpPr/>
            <p:nvPr/>
          </p:nvSpPr>
          <p:spPr>
            <a:xfrm>
              <a:off x="4953000" y="1414300"/>
              <a:ext cx="2286000" cy="244472"/>
            </a:xfrm>
            <a:prstGeom prst="trapezoid">
              <a:avLst>
                <a:gd name="adj" fmla="val 141885"/>
              </a:avLst>
            </a:prstGeom>
            <a:gradFill>
              <a:gsLst>
                <a:gs pos="19000">
                  <a:srgbClr val="FF0505">
                    <a:alpha val="0"/>
                  </a:srgbClr>
                </a:gs>
                <a:gs pos="100000">
                  <a:srgbClr val="E20000">
                    <a:alpha val="41000"/>
                  </a:srgbClr>
                </a:gs>
              </a:gsLst>
              <a:lin ang="5400000" scaled="1"/>
            </a:gradFill>
            <a:ln w="0" cap="flat">
              <a:gradFill>
                <a:gsLst>
                  <a:gs pos="22000">
                    <a:srgbClr val="FF0505">
                      <a:alpha val="0"/>
                    </a:srgbClr>
                  </a:gs>
                  <a:gs pos="100000">
                    <a:srgbClr val="FF0505"/>
                  </a:gs>
                </a:gsLst>
                <a:lin ang="5400000" scaled="1"/>
              </a:gra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  <a:prstTxWarp prst="textNoShape">
                <a:avLst/>
              </a:prstTxWarp>
              <a:normAutofit fontScale="55000" lnSpcReduction="20000"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ea"/>
                <a:ea typeface="+mj-ea"/>
                <a:cs typeface="Arial"/>
                <a:sym typeface="Arial"/>
              </a:endParaRPr>
            </a:p>
          </p:txBody>
        </p:sp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xmlns="" id="{00D7AC02-CFBC-4332-BA2D-A6791CB16568}"/>
                </a:ext>
              </a:extLst>
            </p:cNvPr>
            <p:cNvSpPr txBox="1"/>
            <p:nvPr/>
          </p:nvSpPr>
          <p:spPr>
            <a:xfrm>
              <a:off x="4311095" y="830399"/>
              <a:ext cx="383474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dist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en-US" altLang="zh-CN" sz="2400" i="0" u="none" strike="noStrike" kern="1200" cap="none" spc="0" normalizeH="0" baseline="0" noProof="0">
                  <a:ln>
                    <a:noFill/>
                  </a:ln>
                  <a:solidFill>
                    <a:schemeClr val="bg1">
                      <a:lumMod val="85000"/>
                    </a:schemeClr>
                  </a:solidFill>
                  <a:effectLst/>
                  <a:uLnTx/>
                  <a:uFillTx/>
                  <a:latin typeface="+mj-lt"/>
                  <a:ea typeface="+mj-ea"/>
                  <a:cs typeface="+mn-cs"/>
                </a:rPr>
                <a:t>CONTENTS</a:t>
              </a:r>
              <a:endParaRPr kumimoji="0" lang="zh-CN" altLang="en-US" sz="240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n-cs"/>
              </a:endParaRPr>
            </a:p>
          </p:txBody>
        </p:sp>
        <p:sp>
          <p:nvSpPr>
            <p:cNvPr id="2" name="文本框 57">
              <a:extLst>
                <a:ext uri="{FF2B5EF4-FFF2-40B4-BE49-F238E27FC236}">
                  <a16:creationId xmlns:a16="http://schemas.microsoft.com/office/drawing/2014/main" xmlns="" id="{8DF512EB-8CAA-4E6E-AC58-D6B99CD6F46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15725" y="634264"/>
              <a:ext cx="1760552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zh-CN" altLang="en-US" sz="4800" b="1" i="0" u="none" strike="noStrike" kern="1200" cap="none" spc="300" normalizeH="0" baseline="0" noProof="0">
                  <a:ln>
                    <a:noFill/>
                  </a:ln>
                  <a:solidFill>
                    <a:srgbClr val="595959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目录</a:t>
              </a:r>
            </a:p>
          </p:txBody>
        </p:sp>
        <p:sp>
          <p:nvSpPr>
            <p:cNvPr id="40" name="梯形 39">
              <a:extLst>
                <a:ext uri="{FF2B5EF4-FFF2-40B4-BE49-F238E27FC236}">
                  <a16:creationId xmlns:a16="http://schemas.microsoft.com/office/drawing/2014/main" xmlns="" id="{C3650F7A-8D6F-43D1-AE84-0FF5C5C786E4}"/>
                </a:ext>
              </a:extLst>
            </p:cNvPr>
            <p:cNvSpPr/>
            <p:nvPr/>
          </p:nvSpPr>
          <p:spPr>
            <a:xfrm>
              <a:off x="4800600" y="1343025"/>
              <a:ext cx="2590800" cy="244472"/>
            </a:xfrm>
            <a:prstGeom prst="trapezoid">
              <a:avLst>
                <a:gd name="adj" fmla="val 141885"/>
              </a:avLst>
            </a:prstGeom>
            <a:gradFill>
              <a:gsLst>
                <a:gs pos="19000">
                  <a:srgbClr val="FF0505">
                    <a:alpha val="0"/>
                  </a:srgbClr>
                </a:gs>
                <a:gs pos="100000">
                  <a:srgbClr val="E20000">
                    <a:alpha val="41000"/>
                  </a:srgbClr>
                </a:gs>
              </a:gsLst>
              <a:lin ang="5400000" scaled="1"/>
            </a:gradFill>
            <a:ln w="0" cap="flat">
              <a:gradFill>
                <a:gsLst>
                  <a:gs pos="22000">
                    <a:srgbClr val="FF0505">
                      <a:alpha val="0"/>
                    </a:srgbClr>
                  </a:gs>
                  <a:gs pos="100000">
                    <a:srgbClr val="FF0505"/>
                  </a:gs>
                </a:gsLst>
                <a:lin ang="5400000" scaled="1"/>
              </a:gra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  <a:prstTxWarp prst="textNoShape">
                <a:avLst/>
              </a:prstTxWarp>
              <a:normAutofit fontScale="55000" lnSpcReduction="20000"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ea"/>
                <a:ea typeface="+mj-ea"/>
                <a:cs typeface="Arial"/>
                <a:sym typeface="Arial"/>
              </a:endParaRP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2966951C-E3ED-4592-9D32-90FDBD666227}"/>
              </a:ext>
            </a:extLst>
          </p:cNvPr>
          <p:cNvGrpSpPr/>
          <p:nvPr/>
        </p:nvGrpSpPr>
        <p:grpSpPr>
          <a:xfrm>
            <a:off x="1733846" y="2181982"/>
            <a:ext cx="1843549" cy="1765904"/>
            <a:chOff x="1733846" y="2181982"/>
            <a:chExt cx="1843549" cy="1765904"/>
          </a:xfrm>
        </p:grpSpPr>
        <p:sp>
          <p:nvSpPr>
            <p:cNvPr id="37" name="矩形 36">
              <a:extLst>
                <a:ext uri="{FF2B5EF4-FFF2-40B4-BE49-F238E27FC236}">
                  <a16:creationId xmlns:a16="http://schemas.microsoft.com/office/drawing/2014/main" xmlns="" id="{13B2C4E1-2AD0-4076-B91D-E09C39919AD7}"/>
                </a:ext>
              </a:extLst>
            </p:cNvPr>
            <p:cNvSpPr/>
            <p:nvPr/>
          </p:nvSpPr>
          <p:spPr>
            <a:xfrm>
              <a:off x="1733846" y="2181982"/>
              <a:ext cx="1778417" cy="1765904"/>
            </a:xfrm>
            <a:prstGeom prst="rect">
              <a:avLst/>
            </a:prstGeom>
            <a:solidFill>
              <a:schemeClr val="bg1"/>
            </a:solidFill>
            <a:ln w="0" cap="flat">
              <a:noFill/>
              <a:prstDash val="solid"/>
              <a:miter lim="800000"/>
            </a:ln>
            <a:effectLst>
              <a:outerShdw blurRad="127000" dist="76200" dir="5400000" algn="t" rotWithShape="0">
                <a:prstClr val="black">
                  <a:alpha val="17000"/>
                </a:prst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ea"/>
                <a:ea typeface="+mj-ea"/>
                <a:cs typeface="Arial"/>
                <a:sym typeface="Arial"/>
              </a:endParaRPr>
            </a:p>
          </p:txBody>
        </p:sp>
        <p:sp>
          <p:nvSpPr>
            <p:cNvPr id="14" name="î$lïḑè">
              <a:extLst>
                <a:ext uri="{FF2B5EF4-FFF2-40B4-BE49-F238E27FC236}">
                  <a16:creationId xmlns:a16="http://schemas.microsoft.com/office/drawing/2014/main" xmlns="" id="{7F06A6CB-0141-4049-9456-42CAEE15EC61}"/>
                </a:ext>
              </a:extLst>
            </p:cNvPr>
            <p:cNvSpPr/>
            <p:nvPr/>
          </p:nvSpPr>
          <p:spPr>
            <a:xfrm>
              <a:off x="1915141" y="3125131"/>
              <a:ext cx="1662254" cy="53909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rmAutofit lnSpcReduction="10000"/>
            </a:bodyPr>
            <a:lstStyle>
              <a:lvl1pPr>
                <a:defRPr sz="1200">
                  <a:solidFill>
                    <a:srgbClr val="FFFFFF"/>
                  </a:solidFill>
                </a:defRPr>
              </a:lvl1pPr>
            </a:lstStyle>
            <a:p>
              <a:r>
                <a:rPr lang="zh-CN" altLang="en-US" sz="160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这里输入</a:t>
              </a:r>
              <a:endParaRPr lang="en-US" altLang="zh-CN" sz="16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endParaRPr>
            </a:p>
            <a:p>
              <a:r>
                <a:rPr lang="zh-CN" altLang="en-US" sz="160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你的标题</a:t>
              </a:r>
              <a:endParaRPr sz="16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xmlns="" id="{103A85D2-EE63-49C3-806C-AA64CA280ADF}"/>
                </a:ext>
              </a:extLst>
            </p:cNvPr>
            <p:cNvSpPr txBox="1"/>
            <p:nvPr/>
          </p:nvSpPr>
          <p:spPr>
            <a:xfrm>
              <a:off x="1915141" y="2319962"/>
              <a:ext cx="671676" cy="61555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t">
              <a:spAutoFit/>
            </a:bodyPr>
            <a:lstStyle/>
            <a:p>
              <a:pPr marL="0" marR="0" indent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CN" sz="4000" b="1" i="1" u="none" strike="noStrike" cap="none" spc="0" normalizeH="0" baseline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FillTx/>
                  <a:latin typeface="+mj-lt"/>
                  <a:ea typeface="+mj-ea"/>
                  <a:cs typeface="Arial"/>
                  <a:sym typeface="Arial"/>
                </a:rPr>
                <a:t>01</a:t>
              </a:r>
              <a:endParaRPr kumimoji="0" lang="zh-CN" altLang="en-US" sz="4000" b="1" i="1" u="none" strike="noStrike" cap="none" spc="0" normalizeH="0" baseline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FillTx/>
                <a:latin typeface="+mj-lt"/>
                <a:ea typeface="+mj-ea"/>
                <a:cs typeface="Arial"/>
                <a:sym typeface="Arial"/>
              </a:endParaRPr>
            </a:p>
          </p:txBody>
        </p:sp>
        <p:sp>
          <p:nvSpPr>
            <p:cNvPr id="39" name="平行四边形 38">
              <a:extLst>
                <a:ext uri="{FF2B5EF4-FFF2-40B4-BE49-F238E27FC236}">
                  <a16:creationId xmlns:a16="http://schemas.microsoft.com/office/drawing/2014/main" xmlns="" id="{F29CA944-DD95-4119-A6DF-CA9E97FE513A}"/>
                </a:ext>
              </a:extLst>
            </p:cNvPr>
            <p:cNvSpPr/>
            <p:nvPr/>
          </p:nvSpPr>
          <p:spPr>
            <a:xfrm>
              <a:off x="1915141" y="2739018"/>
              <a:ext cx="891149" cy="172617"/>
            </a:xfrm>
            <a:prstGeom prst="parallelogram">
              <a:avLst/>
            </a:prstGeom>
            <a:gradFill>
              <a:gsLst>
                <a:gs pos="100000">
                  <a:srgbClr val="E20000">
                    <a:alpha val="0"/>
                  </a:srgbClr>
                </a:gs>
                <a:gs pos="0">
                  <a:srgbClr val="E20000"/>
                </a:gs>
              </a:gsLst>
              <a:path path="circle">
                <a:fillToRect l="100000" t="100000"/>
              </a:path>
            </a:gradFill>
            <a:ln w="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  <a:prstTxWarp prst="textNoShape">
                <a:avLst/>
              </a:prstTxWarp>
              <a:normAutofit fontScale="25000" lnSpcReduction="20000"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ea"/>
                <a:ea typeface="+mj-ea"/>
                <a:cs typeface="Arial"/>
                <a:sym typeface="Arial"/>
              </a:endParaRPr>
            </a:p>
          </p:txBody>
        </p:sp>
        <p:sp>
          <p:nvSpPr>
            <p:cNvPr id="74" name="report_174544">
              <a:extLst>
                <a:ext uri="{FF2B5EF4-FFF2-40B4-BE49-F238E27FC236}">
                  <a16:creationId xmlns:a16="http://schemas.microsoft.com/office/drawing/2014/main" xmlns="" id="{B99FFA16-CA92-43B5-860D-5783A90669F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971808" y="3274283"/>
              <a:ext cx="435100" cy="575617"/>
            </a:xfrm>
            <a:custGeom>
              <a:avLst/>
              <a:gdLst>
                <a:gd name="connsiteX0" fmla="*/ 80374 w 459945"/>
                <a:gd name="connsiteY0" fmla="*/ 413443 h 608486"/>
                <a:gd name="connsiteX1" fmla="*/ 287413 w 459945"/>
                <a:gd name="connsiteY1" fmla="*/ 413443 h 608486"/>
                <a:gd name="connsiteX2" fmla="*/ 287413 w 459945"/>
                <a:gd name="connsiteY2" fmla="*/ 436236 h 608486"/>
                <a:gd name="connsiteX3" fmla="*/ 80374 w 459945"/>
                <a:gd name="connsiteY3" fmla="*/ 436236 h 608486"/>
                <a:gd name="connsiteX4" fmla="*/ 80374 w 459945"/>
                <a:gd name="connsiteY4" fmla="*/ 355932 h 608486"/>
                <a:gd name="connsiteX5" fmla="*/ 241475 w 459945"/>
                <a:gd name="connsiteY5" fmla="*/ 355932 h 608486"/>
                <a:gd name="connsiteX6" fmla="*/ 241475 w 459945"/>
                <a:gd name="connsiteY6" fmla="*/ 378936 h 608486"/>
                <a:gd name="connsiteX7" fmla="*/ 80374 w 459945"/>
                <a:gd name="connsiteY7" fmla="*/ 378936 h 608486"/>
                <a:gd name="connsiteX8" fmla="*/ 80374 w 459945"/>
                <a:gd name="connsiteY8" fmla="*/ 298633 h 608486"/>
                <a:gd name="connsiteX9" fmla="*/ 322413 w 459945"/>
                <a:gd name="connsiteY9" fmla="*/ 298633 h 608486"/>
                <a:gd name="connsiteX10" fmla="*/ 322413 w 459945"/>
                <a:gd name="connsiteY10" fmla="*/ 321426 h 608486"/>
                <a:gd name="connsiteX11" fmla="*/ 80374 w 459945"/>
                <a:gd name="connsiteY11" fmla="*/ 321426 h 608486"/>
                <a:gd name="connsiteX12" fmla="*/ 113187 w 459945"/>
                <a:gd name="connsiteY12" fmla="*/ 111260 h 608486"/>
                <a:gd name="connsiteX13" fmla="*/ 92093 w 459945"/>
                <a:gd name="connsiteY13" fmla="*/ 160837 h 608486"/>
                <a:gd name="connsiteX14" fmla="*/ 161084 w 459945"/>
                <a:gd name="connsiteY14" fmla="*/ 229749 h 608486"/>
                <a:gd name="connsiteX15" fmla="*/ 222630 w 459945"/>
                <a:gd name="connsiteY15" fmla="*/ 191575 h 608486"/>
                <a:gd name="connsiteX16" fmla="*/ 160836 w 459945"/>
                <a:gd name="connsiteY16" fmla="*/ 182403 h 608486"/>
                <a:gd name="connsiteX17" fmla="*/ 152646 w 459945"/>
                <a:gd name="connsiteY17" fmla="*/ 176949 h 608486"/>
                <a:gd name="connsiteX18" fmla="*/ 161084 w 459945"/>
                <a:gd name="connsiteY18" fmla="*/ 91925 h 608486"/>
                <a:gd name="connsiteX19" fmla="*/ 132048 w 459945"/>
                <a:gd name="connsiteY19" fmla="*/ 98122 h 608486"/>
                <a:gd name="connsiteX20" fmla="*/ 169522 w 459945"/>
                <a:gd name="connsiteY20" fmla="*/ 160341 h 608486"/>
                <a:gd name="connsiteX21" fmla="*/ 229330 w 459945"/>
                <a:gd name="connsiteY21" fmla="*/ 169265 h 608486"/>
                <a:gd name="connsiteX22" fmla="*/ 230075 w 459945"/>
                <a:gd name="connsiteY22" fmla="*/ 160837 h 608486"/>
                <a:gd name="connsiteX23" fmla="*/ 161084 w 459945"/>
                <a:gd name="connsiteY23" fmla="*/ 91925 h 608486"/>
                <a:gd name="connsiteX24" fmla="*/ 161084 w 459945"/>
                <a:gd name="connsiteY24" fmla="*/ 68872 h 608486"/>
                <a:gd name="connsiteX25" fmla="*/ 252906 w 459945"/>
                <a:gd name="connsiteY25" fmla="*/ 160837 h 608486"/>
                <a:gd name="connsiteX26" fmla="*/ 161084 w 459945"/>
                <a:gd name="connsiteY26" fmla="*/ 252554 h 608486"/>
                <a:gd name="connsiteX27" fmla="*/ 69013 w 459945"/>
                <a:gd name="connsiteY27" fmla="*/ 160837 h 608486"/>
                <a:gd name="connsiteX28" fmla="*/ 161084 w 459945"/>
                <a:gd name="connsiteY28" fmla="*/ 68872 h 608486"/>
                <a:gd name="connsiteX29" fmla="*/ 23084 w 459945"/>
                <a:gd name="connsiteY29" fmla="*/ 23051 h 608486"/>
                <a:gd name="connsiteX30" fmla="*/ 23084 w 459945"/>
                <a:gd name="connsiteY30" fmla="*/ 585683 h 608486"/>
                <a:gd name="connsiteX31" fmla="*/ 437109 w 459945"/>
                <a:gd name="connsiteY31" fmla="*/ 585683 h 608486"/>
                <a:gd name="connsiteX32" fmla="*/ 437109 w 459945"/>
                <a:gd name="connsiteY32" fmla="*/ 112774 h 608486"/>
                <a:gd name="connsiteX33" fmla="*/ 353212 w 459945"/>
                <a:gd name="connsiteY33" fmla="*/ 23051 h 608486"/>
                <a:gd name="connsiteX34" fmla="*/ 11418 w 459945"/>
                <a:gd name="connsiteY34" fmla="*/ 0 h 608486"/>
                <a:gd name="connsiteX35" fmla="*/ 353212 w 459945"/>
                <a:gd name="connsiteY35" fmla="*/ 0 h 608486"/>
                <a:gd name="connsiteX36" fmla="*/ 459945 w 459945"/>
                <a:gd name="connsiteY36" fmla="*/ 112774 h 608486"/>
                <a:gd name="connsiteX37" fmla="*/ 459945 w 459945"/>
                <a:gd name="connsiteY37" fmla="*/ 597085 h 608486"/>
                <a:gd name="connsiteX38" fmla="*/ 448527 w 459945"/>
                <a:gd name="connsiteY38" fmla="*/ 608486 h 608486"/>
                <a:gd name="connsiteX39" fmla="*/ 11418 w 459945"/>
                <a:gd name="connsiteY39" fmla="*/ 608486 h 608486"/>
                <a:gd name="connsiteX40" fmla="*/ 0 w 459945"/>
                <a:gd name="connsiteY40" fmla="*/ 597085 h 608486"/>
                <a:gd name="connsiteX41" fmla="*/ 0 w 459945"/>
                <a:gd name="connsiteY41" fmla="*/ 11401 h 608486"/>
                <a:gd name="connsiteX42" fmla="*/ 11418 w 459945"/>
                <a:gd name="connsiteY42" fmla="*/ 0 h 608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459945" h="608486">
                  <a:moveTo>
                    <a:pt x="80374" y="413443"/>
                  </a:moveTo>
                  <a:lnTo>
                    <a:pt x="287413" y="413443"/>
                  </a:lnTo>
                  <a:lnTo>
                    <a:pt x="287413" y="436236"/>
                  </a:lnTo>
                  <a:lnTo>
                    <a:pt x="80374" y="436236"/>
                  </a:lnTo>
                  <a:close/>
                  <a:moveTo>
                    <a:pt x="80374" y="355932"/>
                  </a:moveTo>
                  <a:lnTo>
                    <a:pt x="241475" y="355932"/>
                  </a:lnTo>
                  <a:lnTo>
                    <a:pt x="241475" y="378936"/>
                  </a:lnTo>
                  <a:lnTo>
                    <a:pt x="80374" y="378936"/>
                  </a:lnTo>
                  <a:close/>
                  <a:moveTo>
                    <a:pt x="80374" y="298633"/>
                  </a:moveTo>
                  <a:lnTo>
                    <a:pt x="322413" y="298633"/>
                  </a:lnTo>
                  <a:lnTo>
                    <a:pt x="322413" y="321426"/>
                  </a:lnTo>
                  <a:lnTo>
                    <a:pt x="80374" y="321426"/>
                  </a:lnTo>
                  <a:close/>
                  <a:moveTo>
                    <a:pt x="113187" y="111260"/>
                  </a:moveTo>
                  <a:cubicBezTo>
                    <a:pt x="100034" y="123654"/>
                    <a:pt x="92093" y="141254"/>
                    <a:pt x="92093" y="160837"/>
                  </a:cubicBezTo>
                  <a:cubicBezTo>
                    <a:pt x="92093" y="198763"/>
                    <a:pt x="122866" y="229749"/>
                    <a:pt x="161084" y="229749"/>
                  </a:cubicBezTo>
                  <a:cubicBezTo>
                    <a:pt x="187886" y="229749"/>
                    <a:pt x="211214" y="214132"/>
                    <a:pt x="222630" y="191575"/>
                  </a:cubicBezTo>
                  <a:lnTo>
                    <a:pt x="160836" y="182403"/>
                  </a:lnTo>
                  <a:cubicBezTo>
                    <a:pt x="157361" y="181907"/>
                    <a:pt x="154383" y="179924"/>
                    <a:pt x="152646" y="176949"/>
                  </a:cubicBezTo>
                  <a:close/>
                  <a:moveTo>
                    <a:pt x="161084" y="91925"/>
                  </a:moveTo>
                  <a:cubicBezTo>
                    <a:pt x="150661" y="91925"/>
                    <a:pt x="140982" y="94156"/>
                    <a:pt x="132048" y="98122"/>
                  </a:cubicBezTo>
                  <a:lnTo>
                    <a:pt x="169522" y="160341"/>
                  </a:lnTo>
                  <a:lnTo>
                    <a:pt x="229330" y="169265"/>
                  </a:lnTo>
                  <a:cubicBezTo>
                    <a:pt x="229827" y="166538"/>
                    <a:pt x="230075" y="163564"/>
                    <a:pt x="230075" y="160837"/>
                  </a:cubicBezTo>
                  <a:cubicBezTo>
                    <a:pt x="230075" y="122663"/>
                    <a:pt x="199054" y="91925"/>
                    <a:pt x="161084" y="91925"/>
                  </a:cubicBezTo>
                  <a:close/>
                  <a:moveTo>
                    <a:pt x="161084" y="68872"/>
                  </a:moveTo>
                  <a:cubicBezTo>
                    <a:pt x="211710" y="68872"/>
                    <a:pt x="252906" y="110021"/>
                    <a:pt x="252906" y="160837"/>
                  </a:cubicBezTo>
                  <a:cubicBezTo>
                    <a:pt x="252906" y="211405"/>
                    <a:pt x="211710" y="252554"/>
                    <a:pt x="161084" y="252554"/>
                  </a:cubicBezTo>
                  <a:cubicBezTo>
                    <a:pt x="110209" y="252554"/>
                    <a:pt x="69013" y="211405"/>
                    <a:pt x="69013" y="160837"/>
                  </a:cubicBezTo>
                  <a:cubicBezTo>
                    <a:pt x="69013" y="110021"/>
                    <a:pt x="110209" y="68872"/>
                    <a:pt x="161084" y="68872"/>
                  </a:cubicBezTo>
                  <a:close/>
                  <a:moveTo>
                    <a:pt x="23084" y="23051"/>
                  </a:moveTo>
                  <a:lnTo>
                    <a:pt x="23084" y="585683"/>
                  </a:lnTo>
                  <a:lnTo>
                    <a:pt x="437109" y="585683"/>
                  </a:lnTo>
                  <a:lnTo>
                    <a:pt x="437109" y="112774"/>
                  </a:lnTo>
                  <a:cubicBezTo>
                    <a:pt x="437109" y="85015"/>
                    <a:pt x="379027" y="23051"/>
                    <a:pt x="353212" y="23051"/>
                  </a:cubicBezTo>
                  <a:close/>
                  <a:moveTo>
                    <a:pt x="11418" y="0"/>
                  </a:moveTo>
                  <a:lnTo>
                    <a:pt x="353212" y="0"/>
                  </a:lnTo>
                  <a:cubicBezTo>
                    <a:pt x="391189" y="0"/>
                    <a:pt x="459945" y="72622"/>
                    <a:pt x="459945" y="112774"/>
                  </a:cubicBezTo>
                  <a:lnTo>
                    <a:pt x="459945" y="597085"/>
                  </a:lnTo>
                  <a:cubicBezTo>
                    <a:pt x="459945" y="603529"/>
                    <a:pt x="454981" y="608486"/>
                    <a:pt x="448527" y="608486"/>
                  </a:cubicBezTo>
                  <a:lnTo>
                    <a:pt x="11418" y="608486"/>
                  </a:lnTo>
                  <a:cubicBezTo>
                    <a:pt x="5212" y="608486"/>
                    <a:pt x="0" y="603529"/>
                    <a:pt x="0" y="597085"/>
                  </a:cubicBezTo>
                  <a:lnTo>
                    <a:pt x="0" y="11401"/>
                  </a:lnTo>
                  <a:cubicBezTo>
                    <a:pt x="0" y="5205"/>
                    <a:pt x="5212" y="0"/>
                    <a:pt x="11418" y="0"/>
                  </a:cubicBezTo>
                  <a:close/>
                </a:path>
              </a:pathLst>
            </a:custGeom>
            <a:gradFill>
              <a:gsLst>
                <a:gs pos="100000">
                  <a:schemeClr val="bg1"/>
                </a:gs>
                <a:gs pos="22000">
                  <a:schemeClr val="bg1">
                    <a:lumMod val="85000"/>
                  </a:schemeClr>
                </a:gs>
              </a:gsLst>
              <a:lin ang="5400000" scaled="1"/>
            </a:gradFill>
            <a:ln w="3175">
              <a:gradFill>
                <a:gsLst>
                  <a:gs pos="2200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</a:ln>
          </p:spPr>
        </p: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xmlns="" id="{64DF17DB-5CC0-4CC9-AA5A-D187803E0D55}"/>
              </a:ext>
            </a:extLst>
          </p:cNvPr>
          <p:cNvGrpSpPr/>
          <p:nvPr/>
        </p:nvGrpSpPr>
        <p:grpSpPr>
          <a:xfrm>
            <a:off x="4027432" y="2181982"/>
            <a:ext cx="1843549" cy="1765904"/>
            <a:chOff x="4027432" y="2181982"/>
            <a:chExt cx="1843549" cy="1765904"/>
          </a:xfrm>
        </p:grpSpPr>
        <p:sp>
          <p:nvSpPr>
            <p:cNvPr id="46" name="矩形 45">
              <a:extLst>
                <a:ext uri="{FF2B5EF4-FFF2-40B4-BE49-F238E27FC236}">
                  <a16:creationId xmlns:a16="http://schemas.microsoft.com/office/drawing/2014/main" xmlns="" id="{B58FE174-F5A2-4762-9023-CC5D2B279196}"/>
                </a:ext>
              </a:extLst>
            </p:cNvPr>
            <p:cNvSpPr/>
            <p:nvPr/>
          </p:nvSpPr>
          <p:spPr>
            <a:xfrm>
              <a:off x="4027432" y="2181982"/>
              <a:ext cx="1778417" cy="1765904"/>
            </a:xfrm>
            <a:prstGeom prst="rect">
              <a:avLst/>
            </a:prstGeom>
            <a:solidFill>
              <a:schemeClr val="bg1"/>
            </a:solidFill>
            <a:ln w="0" cap="flat">
              <a:noFill/>
              <a:prstDash val="solid"/>
              <a:miter lim="800000"/>
            </a:ln>
            <a:effectLst>
              <a:outerShdw blurRad="127000" dist="76200" dir="5400000" algn="t" rotWithShape="0">
                <a:prstClr val="black">
                  <a:alpha val="17000"/>
                </a:prst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ea"/>
                <a:ea typeface="+mj-ea"/>
                <a:cs typeface="Arial"/>
                <a:sym typeface="Arial"/>
              </a:endParaRPr>
            </a:p>
          </p:txBody>
        </p:sp>
        <p:sp>
          <p:nvSpPr>
            <p:cNvPr id="47" name="î$lïḑè">
              <a:extLst>
                <a:ext uri="{FF2B5EF4-FFF2-40B4-BE49-F238E27FC236}">
                  <a16:creationId xmlns:a16="http://schemas.microsoft.com/office/drawing/2014/main" xmlns="" id="{380B69D3-6C7C-4E90-8E0B-80C975E6D265}"/>
                </a:ext>
              </a:extLst>
            </p:cNvPr>
            <p:cNvSpPr/>
            <p:nvPr/>
          </p:nvSpPr>
          <p:spPr>
            <a:xfrm>
              <a:off x="4208727" y="3125131"/>
              <a:ext cx="1662254" cy="53909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rmAutofit lnSpcReduction="10000"/>
            </a:bodyPr>
            <a:lstStyle>
              <a:lvl1pPr>
                <a:defRPr sz="1200">
                  <a:solidFill>
                    <a:srgbClr val="FFFFFF"/>
                  </a:solidFill>
                </a:defRPr>
              </a:lvl1pPr>
            </a:lstStyle>
            <a:p>
              <a:r>
                <a:rPr lang="zh-CN" altLang="en-US" sz="160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</a:rPr>
                <a:t>这里输入</a:t>
              </a:r>
            </a:p>
            <a:p>
              <a:r>
                <a:rPr lang="zh-CN" altLang="en-US" sz="160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</a:rPr>
                <a:t>你的标题</a:t>
              </a:r>
            </a:p>
          </p:txBody>
        </p:sp>
        <p:sp>
          <p:nvSpPr>
            <p:cNvPr id="48" name="文本框 47">
              <a:extLst>
                <a:ext uri="{FF2B5EF4-FFF2-40B4-BE49-F238E27FC236}">
                  <a16:creationId xmlns:a16="http://schemas.microsoft.com/office/drawing/2014/main" xmlns="" id="{09F0374E-0234-414A-9358-9EAB5B3D184F}"/>
                </a:ext>
              </a:extLst>
            </p:cNvPr>
            <p:cNvSpPr txBox="1"/>
            <p:nvPr/>
          </p:nvSpPr>
          <p:spPr>
            <a:xfrm>
              <a:off x="4208727" y="2319962"/>
              <a:ext cx="671676" cy="61555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t">
              <a:spAutoFit/>
            </a:bodyPr>
            <a:lstStyle/>
            <a:p>
              <a:pPr marL="0" marR="0" indent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CN" sz="4000" b="1" i="1" u="none" strike="noStrike" cap="none" spc="0" normalizeH="0" baseline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FillTx/>
                  <a:latin typeface="+mj-lt"/>
                  <a:ea typeface="+mj-ea"/>
                  <a:cs typeface="Arial"/>
                  <a:sym typeface="Arial"/>
                </a:rPr>
                <a:t>02</a:t>
              </a:r>
              <a:endParaRPr kumimoji="0" lang="zh-CN" altLang="en-US" sz="4000" b="1" i="1" u="none" strike="noStrike" cap="none" spc="0" normalizeH="0" baseline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FillTx/>
                <a:latin typeface="+mj-lt"/>
                <a:ea typeface="+mj-ea"/>
                <a:cs typeface="Arial"/>
                <a:sym typeface="Arial"/>
              </a:endParaRPr>
            </a:p>
          </p:txBody>
        </p:sp>
        <p:sp>
          <p:nvSpPr>
            <p:cNvPr id="49" name="平行四边形 48">
              <a:extLst>
                <a:ext uri="{FF2B5EF4-FFF2-40B4-BE49-F238E27FC236}">
                  <a16:creationId xmlns:a16="http://schemas.microsoft.com/office/drawing/2014/main" xmlns="" id="{9C9492C7-8102-4505-84E4-A79DBACC4749}"/>
                </a:ext>
              </a:extLst>
            </p:cNvPr>
            <p:cNvSpPr/>
            <p:nvPr/>
          </p:nvSpPr>
          <p:spPr>
            <a:xfrm>
              <a:off x="4208727" y="2739018"/>
              <a:ext cx="891149" cy="172617"/>
            </a:xfrm>
            <a:prstGeom prst="parallelogram">
              <a:avLst/>
            </a:prstGeom>
            <a:gradFill>
              <a:gsLst>
                <a:gs pos="100000">
                  <a:srgbClr val="E20000">
                    <a:alpha val="0"/>
                  </a:srgbClr>
                </a:gs>
                <a:gs pos="0">
                  <a:srgbClr val="E20000"/>
                </a:gs>
              </a:gsLst>
              <a:path path="circle">
                <a:fillToRect l="100000" t="100000"/>
              </a:path>
            </a:gradFill>
            <a:ln w="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  <a:prstTxWarp prst="textNoShape">
                <a:avLst/>
              </a:prstTxWarp>
              <a:normAutofit fontScale="25000" lnSpcReduction="20000"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ea"/>
                <a:ea typeface="+mj-ea"/>
                <a:cs typeface="Arial"/>
                <a:sym typeface="Arial"/>
              </a:endParaRPr>
            </a:p>
          </p:txBody>
        </p:sp>
        <p:sp>
          <p:nvSpPr>
            <p:cNvPr id="75" name="big-shopping-store_81861">
              <a:extLst>
                <a:ext uri="{FF2B5EF4-FFF2-40B4-BE49-F238E27FC236}">
                  <a16:creationId xmlns:a16="http://schemas.microsoft.com/office/drawing/2014/main" xmlns="" id="{CAAA0873-4A8C-449A-845E-E80EB1B8122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121439" y="3363298"/>
              <a:ext cx="575617" cy="501199"/>
            </a:xfrm>
            <a:custGeom>
              <a:avLst/>
              <a:gdLst>
                <a:gd name="connsiteX0" fmla="*/ 325961 w 623869"/>
                <a:gd name="connsiteY0" fmla="*/ 352386 h 543213"/>
                <a:gd name="connsiteX1" fmla="*/ 325961 w 623869"/>
                <a:gd name="connsiteY1" fmla="*/ 433149 h 543213"/>
                <a:gd name="connsiteX2" fmla="*/ 462677 w 623869"/>
                <a:gd name="connsiteY2" fmla="*/ 433149 h 543213"/>
                <a:gd name="connsiteX3" fmla="*/ 462677 w 623869"/>
                <a:gd name="connsiteY3" fmla="*/ 352386 h 543213"/>
                <a:gd name="connsiteX4" fmla="*/ 193137 w 623869"/>
                <a:gd name="connsiteY4" fmla="*/ 339208 h 543213"/>
                <a:gd name="connsiteX5" fmla="*/ 205133 w 623869"/>
                <a:gd name="connsiteY5" fmla="*/ 351190 h 543213"/>
                <a:gd name="connsiteX6" fmla="*/ 205133 w 623869"/>
                <a:gd name="connsiteY6" fmla="*/ 432369 h 543213"/>
                <a:gd name="connsiteX7" fmla="*/ 193137 w 623869"/>
                <a:gd name="connsiteY7" fmla="*/ 444351 h 543213"/>
                <a:gd name="connsiteX8" fmla="*/ 181141 w 623869"/>
                <a:gd name="connsiteY8" fmla="*/ 432369 h 543213"/>
                <a:gd name="connsiteX9" fmla="*/ 181141 w 623869"/>
                <a:gd name="connsiteY9" fmla="*/ 351190 h 543213"/>
                <a:gd name="connsiteX10" fmla="*/ 193137 w 623869"/>
                <a:gd name="connsiteY10" fmla="*/ 339208 h 543213"/>
                <a:gd name="connsiteX11" fmla="*/ 313955 w 623869"/>
                <a:gd name="connsiteY11" fmla="*/ 328412 h 543213"/>
                <a:gd name="connsiteX12" fmla="*/ 474683 w 623869"/>
                <a:gd name="connsiteY12" fmla="*/ 328412 h 543213"/>
                <a:gd name="connsiteX13" fmla="*/ 486689 w 623869"/>
                <a:gd name="connsiteY13" fmla="*/ 340399 h 543213"/>
                <a:gd name="connsiteX14" fmla="*/ 486689 w 623869"/>
                <a:gd name="connsiteY14" fmla="*/ 445136 h 543213"/>
                <a:gd name="connsiteX15" fmla="*/ 474683 w 623869"/>
                <a:gd name="connsiteY15" fmla="*/ 457123 h 543213"/>
                <a:gd name="connsiteX16" fmla="*/ 313955 w 623869"/>
                <a:gd name="connsiteY16" fmla="*/ 457123 h 543213"/>
                <a:gd name="connsiteX17" fmla="*/ 301949 w 623869"/>
                <a:gd name="connsiteY17" fmla="*/ 445136 h 543213"/>
                <a:gd name="connsiteX18" fmla="*/ 301949 w 623869"/>
                <a:gd name="connsiteY18" fmla="*/ 340399 h 543213"/>
                <a:gd name="connsiteX19" fmla="*/ 313955 w 623869"/>
                <a:gd name="connsiteY19" fmla="*/ 328412 h 543213"/>
                <a:gd name="connsiteX20" fmla="*/ 311859 w 623869"/>
                <a:gd name="connsiteY20" fmla="*/ 228161 h 543213"/>
                <a:gd name="connsiteX21" fmla="*/ 248977 w 623869"/>
                <a:gd name="connsiteY21" fmla="*/ 270258 h 543213"/>
                <a:gd name="connsiteX22" fmla="*/ 248977 w 623869"/>
                <a:gd name="connsiteY22" fmla="*/ 517895 h 543213"/>
                <a:gd name="connsiteX23" fmla="*/ 539676 w 623869"/>
                <a:gd name="connsiteY23" fmla="*/ 517895 h 543213"/>
                <a:gd name="connsiteX24" fmla="*/ 539676 w 623869"/>
                <a:gd name="connsiteY24" fmla="*/ 271007 h 543213"/>
                <a:gd name="connsiteX25" fmla="*/ 536824 w 623869"/>
                <a:gd name="connsiteY25" fmla="*/ 271157 h 543213"/>
                <a:gd name="connsiteX26" fmla="*/ 461936 w 623869"/>
                <a:gd name="connsiteY26" fmla="*/ 228161 h 543213"/>
                <a:gd name="connsiteX27" fmla="*/ 386898 w 623869"/>
                <a:gd name="connsiteY27" fmla="*/ 271157 h 543213"/>
                <a:gd name="connsiteX28" fmla="*/ 311859 w 623869"/>
                <a:gd name="connsiteY28" fmla="*/ 228161 h 543213"/>
                <a:gd name="connsiteX29" fmla="*/ 161933 w 623869"/>
                <a:gd name="connsiteY29" fmla="*/ 228161 h 543213"/>
                <a:gd name="connsiteX30" fmla="*/ 87045 w 623869"/>
                <a:gd name="connsiteY30" fmla="*/ 271157 h 543213"/>
                <a:gd name="connsiteX31" fmla="*/ 84193 w 623869"/>
                <a:gd name="connsiteY31" fmla="*/ 271007 h 543213"/>
                <a:gd name="connsiteX32" fmla="*/ 84193 w 623869"/>
                <a:gd name="connsiteY32" fmla="*/ 517895 h 543213"/>
                <a:gd name="connsiteX33" fmla="*/ 224965 w 623869"/>
                <a:gd name="connsiteY33" fmla="*/ 517895 h 543213"/>
                <a:gd name="connsiteX34" fmla="*/ 224965 w 623869"/>
                <a:gd name="connsiteY34" fmla="*/ 270258 h 543213"/>
                <a:gd name="connsiteX35" fmla="*/ 161933 w 623869"/>
                <a:gd name="connsiteY35" fmla="*/ 228161 h 543213"/>
                <a:gd name="connsiteX36" fmla="*/ 474993 w 623869"/>
                <a:gd name="connsiteY36" fmla="*/ 196252 h 543213"/>
                <a:gd name="connsiteX37" fmla="*/ 536824 w 623869"/>
                <a:gd name="connsiteY37" fmla="*/ 247187 h 543213"/>
                <a:gd name="connsiteX38" fmla="*/ 598656 w 623869"/>
                <a:gd name="connsiteY38" fmla="*/ 196252 h 543213"/>
                <a:gd name="connsiteX39" fmla="*/ 325066 w 623869"/>
                <a:gd name="connsiteY39" fmla="*/ 196252 h 543213"/>
                <a:gd name="connsiteX40" fmla="*/ 386898 w 623869"/>
                <a:gd name="connsiteY40" fmla="*/ 247187 h 543213"/>
                <a:gd name="connsiteX41" fmla="*/ 448729 w 623869"/>
                <a:gd name="connsiteY41" fmla="*/ 196252 h 543213"/>
                <a:gd name="connsiteX42" fmla="*/ 175140 w 623869"/>
                <a:gd name="connsiteY42" fmla="*/ 196252 h 543213"/>
                <a:gd name="connsiteX43" fmla="*/ 236971 w 623869"/>
                <a:gd name="connsiteY43" fmla="*/ 247187 h 543213"/>
                <a:gd name="connsiteX44" fmla="*/ 298803 w 623869"/>
                <a:gd name="connsiteY44" fmla="*/ 196252 h 543213"/>
                <a:gd name="connsiteX45" fmla="*/ 25213 w 623869"/>
                <a:gd name="connsiteY45" fmla="*/ 196252 h 543213"/>
                <a:gd name="connsiteX46" fmla="*/ 87045 w 623869"/>
                <a:gd name="connsiteY46" fmla="*/ 247187 h 543213"/>
                <a:gd name="connsiteX47" fmla="*/ 148876 w 623869"/>
                <a:gd name="connsiteY47" fmla="*/ 196252 h 543213"/>
                <a:gd name="connsiteX48" fmla="*/ 24012 w 623869"/>
                <a:gd name="connsiteY48" fmla="*/ 23970 h 543213"/>
                <a:gd name="connsiteX49" fmla="*/ 24012 w 623869"/>
                <a:gd name="connsiteY49" fmla="*/ 172282 h 543213"/>
                <a:gd name="connsiteX50" fmla="*/ 599857 w 623869"/>
                <a:gd name="connsiteY50" fmla="*/ 172282 h 543213"/>
                <a:gd name="connsiteX51" fmla="*/ 599857 w 623869"/>
                <a:gd name="connsiteY51" fmla="*/ 23970 h 543213"/>
                <a:gd name="connsiteX52" fmla="*/ 12006 w 623869"/>
                <a:gd name="connsiteY52" fmla="*/ 0 h 543213"/>
                <a:gd name="connsiteX53" fmla="*/ 611863 w 623869"/>
                <a:gd name="connsiteY53" fmla="*/ 0 h 543213"/>
                <a:gd name="connsiteX54" fmla="*/ 623869 w 623869"/>
                <a:gd name="connsiteY54" fmla="*/ 11985 h 543213"/>
                <a:gd name="connsiteX55" fmla="*/ 623869 w 623869"/>
                <a:gd name="connsiteY55" fmla="*/ 184267 h 543213"/>
                <a:gd name="connsiteX56" fmla="*/ 563688 w 623869"/>
                <a:gd name="connsiteY56" fmla="*/ 266812 h 543213"/>
                <a:gd name="connsiteX57" fmla="*/ 563688 w 623869"/>
                <a:gd name="connsiteY57" fmla="*/ 519243 h 543213"/>
                <a:gd name="connsiteX58" fmla="*/ 611863 w 623869"/>
                <a:gd name="connsiteY58" fmla="*/ 519243 h 543213"/>
                <a:gd name="connsiteX59" fmla="*/ 623869 w 623869"/>
                <a:gd name="connsiteY59" fmla="*/ 531228 h 543213"/>
                <a:gd name="connsiteX60" fmla="*/ 611863 w 623869"/>
                <a:gd name="connsiteY60" fmla="*/ 543213 h 543213"/>
                <a:gd name="connsiteX61" fmla="*/ 12006 w 623869"/>
                <a:gd name="connsiteY61" fmla="*/ 543213 h 543213"/>
                <a:gd name="connsiteX62" fmla="*/ 0 w 623869"/>
                <a:gd name="connsiteY62" fmla="*/ 531228 h 543213"/>
                <a:gd name="connsiteX63" fmla="*/ 12006 w 623869"/>
                <a:gd name="connsiteY63" fmla="*/ 519243 h 543213"/>
                <a:gd name="connsiteX64" fmla="*/ 60181 w 623869"/>
                <a:gd name="connsiteY64" fmla="*/ 519243 h 543213"/>
                <a:gd name="connsiteX65" fmla="*/ 60181 w 623869"/>
                <a:gd name="connsiteY65" fmla="*/ 266812 h 543213"/>
                <a:gd name="connsiteX66" fmla="*/ 0 w 623869"/>
                <a:gd name="connsiteY66" fmla="*/ 184267 h 543213"/>
                <a:gd name="connsiteX67" fmla="*/ 0 w 623869"/>
                <a:gd name="connsiteY67" fmla="*/ 11985 h 543213"/>
                <a:gd name="connsiteX68" fmla="*/ 12006 w 623869"/>
                <a:gd name="connsiteY68" fmla="*/ 0 h 5432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623869" h="543213">
                  <a:moveTo>
                    <a:pt x="325961" y="352386"/>
                  </a:moveTo>
                  <a:lnTo>
                    <a:pt x="325961" y="433149"/>
                  </a:lnTo>
                  <a:lnTo>
                    <a:pt x="462677" y="433149"/>
                  </a:lnTo>
                  <a:lnTo>
                    <a:pt x="462677" y="352386"/>
                  </a:lnTo>
                  <a:close/>
                  <a:moveTo>
                    <a:pt x="193137" y="339208"/>
                  </a:moveTo>
                  <a:cubicBezTo>
                    <a:pt x="199735" y="339208"/>
                    <a:pt x="205133" y="344600"/>
                    <a:pt x="205133" y="351190"/>
                  </a:cubicBezTo>
                  <a:lnTo>
                    <a:pt x="205133" y="432369"/>
                  </a:lnTo>
                  <a:cubicBezTo>
                    <a:pt x="205133" y="439109"/>
                    <a:pt x="199735" y="444351"/>
                    <a:pt x="193137" y="444351"/>
                  </a:cubicBezTo>
                  <a:cubicBezTo>
                    <a:pt x="186389" y="444351"/>
                    <a:pt x="181141" y="439109"/>
                    <a:pt x="181141" y="432369"/>
                  </a:cubicBezTo>
                  <a:lnTo>
                    <a:pt x="181141" y="351190"/>
                  </a:lnTo>
                  <a:cubicBezTo>
                    <a:pt x="181141" y="344600"/>
                    <a:pt x="186389" y="339208"/>
                    <a:pt x="193137" y="339208"/>
                  </a:cubicBezTo>
                  <a:close/>
                  <a:moveTo>
                    <a:pt x="313955" y="328412"/>
                  </a:moveTo>
                  <a:lnTo>
                    <a:pt x="474683" y="328412"/>
                  </a:lnTo>
                  <a:cubicBezTo>
                    <a:pt x="481436" y="328412"/>
                    <a:pt x="486689" y="333806"/>
                    <a:pt x="486689" y="340399"/>
                  </a:cubicBezTo>
                  <a:lnTo>
                    <a:pt x="486689" y="445136"/>
                  </a:lnTo>
                  <a:cubicBezTo>
                    <a:pt x="486689" y="451729"/>
                    <a:pt x="481436" y="457123"/>
                    <a:pt x="474683" y="457123"/>
                  </a:cubicBezTo>
                  <a:lnTo>
                    <a:pt x="313955" y="457123"/>
                  </a:lnTo>
                  <a:cubicBezTo>
                    <a:pt x="307352" y="457123"/>
                    <a:pt x="301949" y="451729"/>
                    <a:pt x="301949" y="445136"/>
                  </a:cubicBezTo>
                  <a:lnTo>
                    <a:pt x="301949" y="340399"/>
                  </a:lnTo>
                  <a:cubicBezTo>
                    <a:pt x="301949" y="333806"/>
                    <a:pt x="307352" y="328412"/>
                    <a:pt x="313955" y="328412"/>
                  </a:cubicBezTo>
                  <a:close/>
                  <a:moveTo>
                    <a:pt x="311859" y="228161"/>
                  </a:moveTo>
                  <a:cubicBezTo>
                    <a:pt x="298653" y="250633"/>
                    <a:pt x="275841" y="266513"/>
                    <a:pt x="248977" y="270258"/>
                  </a:cubicBezTo>
                  <a:lnTo>
                    <a:pt x="248977" y="517895"/>
                  </a:lnTo>
                  <a:lnTo>
                    <a:pt x="539676" y="517895"/>
                  </a:lnTo>
                  <a:lnTo>
                    <a:pt x="539676" y="271007"/>
                  </a:lnTo>
                  <a:cubicBezTo>
                    <a:pt x="538776" y="271007"/>
                    <a:pt x="537875" y="271157"/>
                    <a:pt x="536824" y="271157"/>
                  </a:cubicBezTo>
                  <a:cubicBezTo>
                    <a:pt x="505008" y="271157"/>
                    <a:pt x="477094" y="253779"/>
                    <a:pt x="461936" y="228161"/>
                  </a:cubicBezTo>
                  <a:cubicBezTo>
                    <a:pt x="446778" y="253779"/>
                    <a:pt x="418864" y="271157"/>
                    <a:pt x="386898" y="271157"/>
                  </a:cubicBezTo>
                  <a:cubicBezTo>
                    <a:pt x="354932" y="271157"/>
                    <a:pt x="327017" y="253929"/>
                    <a:pt x="311859" y="228161"/>
                  </a:cubicBezTo>
                  <a:close/>
                  <a:moveTo>
                    <a:pt x="161933" y="228161"/>
                  </a:moveTo>
                  <a:cubicBezTo>
                    <a:pt x="146775" y="253779"/>
                    <a:pt x="118861" y="271157"/>
                    <a:pt x="87045" y="271157"/>
                  </a:cubicBezTo>
                  <a:cubicBezTo>
                    <a:pt x="85994" y="271157"/>
                    <a:pt x="85094" y="271007"/>
                    <a:pt x="84193" y="271007"/>
                  </a:cubicBezTo>
                  <a:lnTo>
                    <a:pt x="84193" y="517895"/>
                  </a:lnTo>
                  <a:lnTo>
                    <a:pt x="224965" y="517895"/>
                  </a:lnTo>
                  <a:lnTo>
                    <a:pt x="224965" y="270258"/>
                  </a:lnTo>
                  <a:cubicBezTo>
                    <a:pt x="198101" y="266513"/>
                    <a:pt x="175140" y="250633"/>
                    <a:pt x="161933" y="228161"/>
                  </a:cubicBezTo>
                  <a:close/>
                  <a:moveTo>
                    <a:pt x="474993" y="196252"/>
                  </a:moveTo>
                  <a:cubicBezTo>
                    <a:pt x="480696" y="225165"/>
                    <a:pt x="506209" y="247187"/>
                    <a:pt x="536824" y="247187"/>
                  </a:cubicBezTo>
                  <a:cubicBezTo>
                    <a:pt x="567440" y="247187"/>
                    <a:pt x="593103" y="225165"/>
                    <a:pt x="598656" y="196252"/>
                  </a:cubicBezTo>
                  <a:close/>
                  <a:moveTo>
                    <a:pt x="325066" y="196252"/>
                  </a:moveTo>
                  <a:cubicBezTo>
                    <a:pt x="330769" y="225165"/>
                    <a:pt x="356282" y="247187"/>
                    <a:pt x="386898" y="247187"/>
                  </a:cubicBezTo>
                  <a:cubicBezTo>
                    <a:pt x="417514" y="247187"/>
                    <a:pt x="443027" y="225165"/>
                    <a:pt x="448729" y="196252"/>
                  </a:cubicBezTo>
                  <a:close/>
                  <a:moveTo>
                    <a:pt x="175140" y="196252"/>
                  </a:moveTo>
                  <a:cubicBezTo>
                    <a:pt x="180692" y="225165"/>
                    <a:pt x="206356" y="247187"/>
                    <a:pt x="236971" y="247187"/>
                  </a:cubicBezTo>
                  <a:cubicBezTo>
                    <a:pt x="267587" y="247187"/>
                    <a:pt x="293100" y="225165"/>
                    <a:pt x="298803" y="196252"/>
                  </a:cubicBezTo>
                  <a:close/>
                  <a:moveTo>
                    <a:pt x="25213" y="196252"/>
                  </a:moveTo>
                  <a:cubicBezTo>
                    <a:pt x="30766" y="225165"/>
                    <a:pt x="56429" y="247187"/>
                    <a:pt x="87045" y="247187"/>
                  </a:cubicBezTo>
                  <a:cubicBezTo>
                    <a:pt x="117660" y="247187"/>
                    <a:pt x="143173" y="225165"/>
                    <a:pt x="148876" y="196252"/>
                  </a:cubicBezTo>
                  <a:close/>
                  <a:moveTo>
                    <a:pt x="24012" y="23970"/>
                  </a:moveTo>
                  <a:lnTo>
                    <a:pt x="24012" y="172282"/>
                  </a:lnTo>
                  <a:lnTo>
                    <a:pt x="599857" y="172282"/>
                  </a:lnTo>
                  <a:lnTo>
                    <a:pt x="599857" y="23970"/>
                  </a:lnTo>
                  <a:close/>
                  <a:moveTo>
                    <a:pt x="12006" y="0"/>
                  </a:moveTo>
                  <a:lnTo>
                    <a:pt x="611863" y="0"/>
                  </a:lnTo>
                  <a:cubicBezTo>
                    <a:pt x="618466" y="0"/>
                    <a:pt x="623869" y="5393"/>
                    <a:pt x="623869" y="11985"/>
                  </a:cubicBezTo>
                  <a:lnTo>
                    <a:pt x="623869" y="184267"/>
                  </a:lnTo>
                  <a:cubicBezTo>
                    <a:pt x="623869" y="222768"/>
                    <a:pt x="598656" y="255577"/>
                    <a:pt x="563688" y="266812"/>
                  </a:cubicBezTo>
                  <a:lnTo>
                    <a:pt x="563688" y="519243"/>
                  </a:lnTo>
                  <a:lnTo>
                    <a:pt x="611863" y="519243"/>
                  </a:lnTo>
                  <a:cubicBezTo>
                    <a:pt x="618466" y="519243"/>
                    <a:pt x="623869" y="524637"/>
                    <a:pt x="623869" y="531228"/>
                  </a:cubicBezTo>
                  <a:cubicBezTo>
                    <a:pt x="623869" y="537820"/>
                    <a:pt x="618466" y="543213"/>
                    <a:pt x="611863" y="543213"/>
                  </a:cubicBezTo>
                  <a:lnTo>
                    <a:pt x="12006" y="543213"/>
                  </a:lnTo>
                  <a:cubicBezTo>
                    <a:pt x="5403" y="543213"/>
                    <a:pt x="0" y="537820"/>
                    <a:pt x="0" y="531228"/>
                  </a:cubicBezTo>
                  <a:cubicBezTo>
                    <a:pt x="0" y="524637"/>
                    <a:pt x="5403" y="519243"/>
                    <a:pt x="12006" y="519243"/>
                  </a:cubicBezTo>
                  <a:lnTo>
                    <a:pt x="60181" y="519243"/>
                  </a:lnTo>
                  <a:lnTo>
                    <a:pt x="60181" y="266812"/>
                  </a:lnTo>
                  <a:cubicBezTo>
                    <a:pt x="25213" y="255577"/>
                    <a:pt x="0" y="222768"/>
                    <a:pt x="0" y="184267"/>
                  </a:cubicBezTo>
                  <a:lnTo>
                    <a:pt x="0" y="11985"/>
                  </a:lnTo>
                  <a:cubicBezTo>
                    <a:pt x="0" y="5393"/>
                    <a:pt x="5403" y="0"/>
                    <a:pt x="12006" y="0"/>
                  </a:cubicBezTo>
                  <a:close/>
                </a:path>
              </a:pathLst>
            </a:custGeom>
            <a:gradFill>
              <a:gsLst>
                <a:gs pos="100000">
                  <a:schemeClr val="bg1"/>
                </a:gs>
                <a:gs pos="22000">
                  <a:schemeClr val="bg1">
                    <a:lumMod val="85000"/>
                  </a:schemeClr>
                </a:gs>
              </a:gsLst>
              <a:lin ang="5400000" scaled="1"/>
            </a:gradFill>
            <a:ln w="3175">
              <a:gradFill>
                <a:gsLst>
                  <a:gs pos="2200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</a:ln>
          </p:spPr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D6F64419-29DB-4006-A316-967DFD28C1D0}"/>
              </a:ext>
            </a:extLst>
          </p:cNvPr>
          <p:cNvGrpSpPr/>
          <p:nvPr/>
        </p:nvGrpSpPr>
        <p:grpSpPr>
          <a:xfrm>
            <a:off x="8614605" y="2181982"/>
            <a:ext cx="1843549" cy="1765904"/>
            <a:chOff x="8614605" y="2181982"/>
            <a:chExt cx="1843549" cy="1765904"/>
          </a:xfrm>
        </p:grpSpPr>
        <p:sp>
          <p:nvSpPr>
            <p:cNvPr id="62" name="矩形 61">
              <a:extLst>
                <a:ext uri="{FF2B5EF4-FFF2-40B4-BE49-F238E27FC236}">
                  <a16:creationId xmlns:a16="http://schemas.microsoft.com/office/drawing/2014/main" xmlns="" id="{4EC818D4-9E72-43F5-9BAD-791F622BF7E4}"/>
                </a:ext>
              </a:extLst>
            </p:cNvPr>
            <p:cNvSpPr/>
            <p:nvPr/>
          </p:nvSpPr>
          <p:spPr>
            <a:xfrm>
              <a:off x="8614605" y="2181982"/>
              <a:ext cx="1778417" cy="1765904"/>
            </a:xfrm>
            <a:prstGeom prst="rect">
              <a:avLst/>
            </a:prstGeom>
            <a:solidFill>
              <a:schemeClr val="bg1"/>
            </a:solidFill>
            <a:ln w="0" cap="flat">
              <a:noFill/>
              <a:prstDash val="solid"/>
              <a:miter lim="800000"/>
            </a:ln>
            <a:effectLst>
              <a:outerShdw blurRad="127000" dist="76200" dir="5400000" algn="t" rotWithShape="0">
                <a:prstClr val="black">
                  <a:alpha val="17000"/>
                </a:prst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ea"/>
                <a:ea typeface="+mj-ea"/>
                <a:cs typeface="Arial"/>
                <a:sym typeface="Arial"/>
              </a:endParaRPr>
            </a:p>
          </p:txBody>
        </p:sp>
        <p:sp>
          <p:nvSpPr>
            <p:cNvPr id="63" name="î$lïḑè">
              <a:extLst>
                <a:ext uri="{FF2B5EF4-FFF2-40B4-BE49-F238E27FC236}">
                  <a16:creationId xmlns:a16="http://schemas.microsoft.com/office/drawing/2014/main" xmlns="" id="{1DF56943-D140-4839-A23A-0626131A5C24}"/>
                </a:ext>
              </a:extLst>
            </p:cNvPr>
            <p:cNvSpPr/>
            <p:nvPr/>
          </p:nvSpPr>
          <p:spPr>
            <a:xfrm>
              <a:off x="8795900" y="3125131"/>
              <a:ext cx="1662254" cy="53909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rmAutofit lnSpcReduction="10000"/>
            </a:bodyPr>
            <a:lstStyle>
              <a:lvl1pPr>
                <a:defRPr sz="1200">
                  <a:solidFill>
                    <a:srgbClr val="FFFFFF"/>
                  </a:solidFill>
                </a:defRPr>
              </a:lvl1pPr>
            </a:lstStyle>
            <a:p>
              <a:r>
                <a:rPr lang="zh-CN" altLang="en-US" sz="160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</a:rPr>
                <a:t>这里输入</a:t>
              </a:r>
            </a:p>
            <a:p>
              <a:r>
                <a:rPr lang="zh-CN" altLang="en-US" sz="160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</a:rPr>
                <a:t>你的标题</a:t>
              </a:r>
            </a:p>
          </p:txBody>
        </p:sp>
        <p:sp>
          <p:nvSpPr>
            <p:cNvPr id="64" name="文本框 63">
              <a:extLst>
                <a:ext uri="{FF2B5EF4-FFF2-40B4-BE49-F238E27FC236}">
                  <a16:creationId xmlns:a16="http://schemas.microsoft.com/office/drawing/2014/main" xmlns="" id="{0A24A07B-A62B-460C-9BFC-B2F814D147FF}"/>
                </a:ext>
              </a:extLst>
            </p:cNvPr>
            <p:cNvSpPr txBox="1"/>
            <p:nvPr/>
          </p:nvSpPr>
          <p:spPr>
            <a:xfrm>
              <a:off x="8795900" y="2319962"/>
              <a:ext cx="671676" cy="61555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t">
              <a:spAutoFit/>
            </a:bodyPr>
            <a:lstStyle/>
            <a:p>
              <a:pPr marL="0" marR="0" indent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CN" sz="4000" b="1" i="1" u="none" strike="noStrike" cap="none" spc="0" normalizeH="0" baseline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FillTx/>
                  <a:latin typeface="+mj-lt"/>
                  <a:ea typeface="+mj-ea"/>
                  <a:cs typeface="Arial"/>
                  <a:sym typeface="Arial"/>
                </a:rPr>
                <a:t>04</a:t>
              </a:r>
              <a:endParaRPr kumimoji="0" lang="zh-CN" altLang="en-US" sz="4000" b="1" i="1" u="none" strike="noStrike" cap="none" spc="0" normalizeH="0" baseline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FillTx/>
                <a:latin typeface="+mj-lt"/>
                <a:ea typeface="+mj-ea"/>
                <a:cs typeface="Arial"/>
                <a:sym typeface="Arial"/>
              </a:endParaRPr>
            </a:p>
          </p:txBody>
        </p:sp>
        <p:sp>
          <p:nvSpPr>
            <p:cNvPr id="65" name="平行四边形 64">
              <a:extLst>
                <a:ext uri="{FF2B5EF4-FFF2-40B4-BE49-F238E27FC236}">
                  <a16:creationId xmlns:a16="http://schemas.microsoft.com/office/drawing/2014/main" xmlns="" id="{08E789AF-C7D8-4ED6-8C5C-3ACCBC8A9B3A}"/>
                </a:ext>
              </a:extLst>
            </p:cNvPr>
            <p:cNvSpPr/>
            <p:nvPr/>
          </p:nvSpPr>
          <p:spPr>
            <a:xfrm>
              <a:off x="8795900" y="2739018"/>
              <a:ext cx="891149" cy="172617"/>
            </a:xfrm>
            <a:prstGeom prst="parallelogram">
              <a:avLst/>
            </a:prstGeom>
            <a:gradFill>
              <a:gsLst>
                <a:gs pos="100000">
                  <a:srgbClr val="E20000">
                    <a:alpha val="0"/>
                  </a:srgbClr>
                </a:gs>
                <a:gs pos="0">
                  <a:srgbClr val="E20000"/>
                </a:gs>
              </a:gsLst>
              <a:path path="circle">
                <a:fillToRect l="100000" t="100000"/>
              </a:path>
            </a:gradFill>
            <a:ln w="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  <a:prstTxWarp prst="textNoShape">
                <a:avLst/>
              </a:prstTxWarp>
              <a:normAutofit fontScale="25000" lnSpcReduction="20000"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ea"/>
                <a:ea typeface="+mj-ea"/>
                <a:cs typeface="Arial"/>
                <a:sym typeface="Arial"/>
              </a:endParaRPr>
            </a:p>
          </p:txBody>
        </p:sp>
        <p:sp>
          <p:nvSpPr>
            <p:cNvPr id="77" name="appreciation_158345">
              <a:extLst>
                <a:ext uri="{FF2B5EF4-FFF2-40B4-BE49-F238E27FC236}">
                  <a16:creationId xmlns:a16="http://schemas.microsoft.com/office/drawing/2014/main" xmlns="" id="{A82CD857-A746-4F4C-8E24-8D1A1F384ECF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9766854" y="3416301"/>
              <a:ext cx="575617" cy="456888"/>
            </a:xfrm>
            <a:custGeom>
              <a:avLst/>
              <a:gdLst>
                <a:gd name="connsiteX0" fmla="*/ 397147 w 603652"/>
                <a:gd name="connsiteY0" fmla="*/ 131953 h 479141"/>
                <a:gd name="connsiteX1" fmla="*/ 278902 w 603652"/>
                <a:gd name="connsiteY1" fmla="*/ 250546 h 479141"/>
                <a:gd name="connsiteX2" fmla="*/ 271340 w 603652"/>
                <a:gd name="connsiteY2" fmla="*/ 269032 h 479141"/>
                <a:gd name="connsiteX3" fmla="*/ 278902 w 603652"/>
                <a:gd name="connsiteY3" fmla="*/ 287387 h 479141"/>
                <a:gd name="connsiteX4" fmla="*/ 297414 w 603652"/>
                <a:gd name="connsiteY4" fmla="*/ 295068 h 479141"/>
                <a:gd name="connsiteX5" fmla="*/ 315796 w 603652"/>
                <a:gd name="connsiteY5" fmla="*/ 287387 h 479141"/>
                <a:gd name="connsiteX6" fmla="*/ 359470 w 603652"/>
                <a:gd name="connsiteY6" fmla="*/ 243777 h 479141"/>
                <a:gd name="connsiteX7" fmla="*/ 396365 w 603652"/>
                <a:gd name="connsiteY7" fmla="*/ 243777 h 479141"/>
                <a:gd name="connsiteX8" fmla="*/ 396365 w 603652"/>
                <a:gd name="connsiteY8" fmla="*/ 280618 h 479141"/>
                <a:gd name="connsiteX9" fmla="*/ 309408 w 603652"/>
                <a:gd name="connsiteY9" fmla="*/ 367447 h 479141"/>
                <a:gd name="connsiteX10" fmla="*/ 291026 w 603652"/>
                <a:gd name="connsiteY10" fmla="*/ 374998 h 479141"/>
                <a:gd name="connsiteX11" fmla="*/ 108248 w 603652"/>
                <a:gd name="connsiteY11" fmla="*/ 374998 h 479141"/>
                <a:gd name="connsiteX12" fmla="*/ 82174 w 603652"/>
                <a:gd name="connsiteY12" fmla="*/ 401034 h 479141"/>
                <a:gd name="connsiteX13" fmla="*/ 108248 w 603652"/>
                <a:gd name="connsiteY13" fmla="*/ 427070 h 479141"/>
                <a:gd name="connsiteX14" fmla="*/ 323358 w 603652"/>
                <a:gd name="connsiteY14" fmla="*/ 427070 h 479141"/>
                <a:gd name="connsiteX15" fmla="*/ 507048 w 603652"/>
                <a:gd name="connsiteY15" fmla="*/ 243777 h 479141"/>
                <a:gd name="connsiteX16" fmla="*/ 525431 w 603652"/>
                <a:gd name="connsiteY16" fmla="*/ 236096 h 479141"/>
                <a:gd name="connsiteX17" fmla="*/ 551504 w 603652"/>
                <a:gd name="connsiteY17" fmla="*/ 236096 h 479141"/>
                <a:gd name="connsiteX18" fmla="*/ 551504 w 603652"/>
                <a:gd name="connsiteY18" fmla="*/ 131953 h 479141"/>
                <a:gd name="connsiteX19" fmla="*/ 386326 w 603652"/>
                <a:gd name="connsiteY19" fmla="*/ 79881 h 479141"/>
                <a:gd name="connsiteX20" fmla="*/ 577578 w 603652"/>
                <a:gd name="connsiteY20" fmla="*/ 79881 h 479141"/>
                <a:gd name="connsiteX21" fmla="*/ 603652 w 603652"/>
                <a:gd name="connsiteY21" fmla="*/ 105917 h 479141"/>
                <a:gd name="connsiteX22" fmla="*/ 603652 w 603652"/>
                <a:gd name="connsiteY22" fmla="*/ 262132 h 479141"/>
                <a:gd name="connsiteX23" fmla="*/ 577578 w 603652"/>
                <a:gd name="connsiteY23" fmla="*/ 288168 h 479141"/>
                <a:gd name="connsiteX24" fmla="*/ 536251 w 603652"/>
                <a:gd name="connsiteY24" fmla="*/ 288168 h 479141"/>
                <a:gd name="connsiteX25" fmla="*/ 352691 w 603652"/>
                <a:gd name="connsiteY25" fmla="*/ 471461 h 479141"/>
                <a:gd name="connsiteX26" fmla="*/ 349953 w 603652"/>
                <a:gd name="connsiteY26" fmla="*/ 473934 h 479141"/>
                <a:gd name="connsiteX27" fmla="*/ 334178 w 603652"/>
                <a:gd name="connsiteY27" fmla="*/ 479141 h 479141"/>
                <a:gd name="connsiteX28" fmla="*/ 108248 w 603652"/>
                <a:gd name="connsiteY28" fmla="*/ 479141 h 479141"/>
                <a:gd name="connsiteX29" fmla="*/ 30026 w 603652"/>
                <a:gd name="connsiteY29" fmla="*/ 401034 h 479141"/>
                <a:gd name="connsiteX30" fmla="*/ 108248 w 603652"/>
                <a:gd name="connsiteY30" fmla="*/ 322926 h 479141"/>
                <a:gd name="connsiteX31" fmla="*/ 240703 w 603652"/>
                <a:gd name="connsiteY31" fmla="*/ 322926 h 479141"/>
                <a:gd name="connsiteX32" fmla="*/ 219062 w 603652"/>
                <a:gd name="connsiteY32" fmla="*/ 269032 h 479141"/>
                <a:gd name="connsiteX33" fmla="*/ 242007 w 603652"/>
                <a:gd name="connsiteY33" fmla="*/ 213836 h 479141"/>
                <a:gd name="connsiteX34" fmla="*/ 367944 w 603652"/>
                <a:gd name="connsiteY34" fmla="*/ 87562 h 479141"/>
                <a:gd name="connsiteX35" fmla="*/ 386326 w 603652"/>
                <a:gd name="connsiteY35" fmla="*/ 79881 h 479141"/>
                <a:gd name="connsiteX36" fmla="*/ 212546 w 603652"/>
                <a:gd name="connsiteY36" fmla="*/ 0 h 479141"/>
                <a:gd name="connsiteX37" fmla="*/ 230929 w 603652"/>
                <a:gd name="connsiteY37" fmla="*/ 7615 h 479141"/>
                <a:gd name="connsiteX38" fmla="*/ 230929 w 603652"/>
                <a:gd name="connsiteY38" fmla="*/ 44453 h 479141"/>
                <a:gd name="connsiteX39" fmla="*/ 101856 w 603652"/>
                <a:gd name="connsiteY39" fmla="*/ 173322 h 479141"/>
                <a:gd name="connsiteX40" fmla="*/ 83473 w 603652"/>
                <a:gd name="connsiteY40" fmla="*/ 181002 h 479141"/>
                <a:gd name="connsiteX41" fmla="*/ 65090 w 603652"/>
                <a:gd name="connsiteY41" fmla="*/ 173322 h 479141"/>
                <a:gd name="connsiteX42" fmla="*/ 7725 w 603652"/>
                <a:gd name="connsiteY42" fmla="*/ 116047 h 479141"/>
                <a:gd name="connsiteX43" fmla="*/ 7725 w 603652"/>
                <a:gd name="connsiteY43" fmla="*/ 79209 h 479141"/>
                <a:gd name="connsiteX44" fmla="*/ 44491 w 603652"/>
                <a:gd name="connsiteY44" fmla="*/ 79209 h 479141"/>
                <a:gd name="connsiteX45" fmla="*/ 83473 w 603652"/>
                <a:gd name="connsiteY45" fmla="*/ 118130 h 479141"/>
                <a:gd name="connsiteX46" fmla="*/ 194163 w 603652"/>
                <a:gd name="connsiteY46" fmla="*/ 7615 h 479141"/>
                <a:gd name="connsiteX47" fmla="*/ 212546 w 603652"/>
                <a:gd name="connsiteY47" fmla="*/ 0 h 479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603652" h="479141">
                  <a:moveTo>
                    <a:pt x="397147" y="131953"/>
                  </a:moveTo>
                  <a:lnTo>
                    <a:pt x="278902" y="250546"/>
                  </a:lnTo>
                  <a:cubicBezTo>
                    <a:pt x="273948" y="255493"/>
                    <a:pt x="271340" y="262002"/>
                    <a:pt x="271340" y="269032"/>
                  </a:cubicBezTo>
                  <a:cubicBezTo>
                    <a:pt x="271340" y="275931"/>
                    <a:pt x="273948" y="282570"/>
                    <a:pt x="278902" y="287387"/>
                  </a:cubicBezTo>
                  <a:cubicBezTo>
                    <a:pt x="283856" y="292334"/>
                    <a:pt x="290374" y="295068"/>
                    <a:pt x="297414" y="295068"/>
                  </a:cubicBezTo>
                  <a:cubicBezTo>
                    <a:pt x="304324" y="295068"/>
                    <a:pt x="310842" y="292334"/>
                    <a:pt x="315796" y="287387"/>
                  </a:cubicBezTo>
                  <a:lnTo>
                    <a:pt x="359470" y="243777"/>
                  </a:lnTo>
                  <a:cubicBezTo>
                    <a:pt x="369639" y="233623"/>
                    <a:pt x="386196" y="233623"/>
                    <a:pt x="396365" y="243777"/>
                  </a:cubicBezTo>
                  <a:cubicBezTo>
                    <a:pt x="406533" y="253931"/>
                    <a:pt x="406533" y="270464"/>
                    <a:pt x="396365" y="280618"/>
                  </a:cubicBezTo>
                  <a:lnTo>
                    <a:pt x="309408" y="367447"/>
                  </a:lnTo>
                  <a:cubicBezTo>
                    <a:pt x="304584" y="372264"/>
                    <a:pt x="297936" y="374998"/>
                    <a:pt x="291026" y="374998"/>
                  </a:cubicBezTo>
                  <a:lnTo>
                    <a:pt x="108248" y="374998"/>
                  </a:lnTo>
                  <a:cubicBezTo>
                    <a:pt x="93907" y="374998"/>
                    <a:pt x="82174" y="386714"/>
                    <a:pt x="82174" y="401034"/>
                  </a:cubicBezTo>
                  <a:cubicBezTo>
                    <a:pt x="82174" y="415353"/>
                    <a:pt x="93907" y="427070"/>
                    <a:pt x="108248" y="427070"/>
                  </a:cubicBezTo>
                  <a:lnTo>
                    <a:pt x="323358" y="427070"/>
                  </a:lnTo>
                  <a:lnTo>
                    <a:pt x="507048" y="243777"/>
                  </a:lnTo>
                  <a:cubicBezTo>
                    <a:pt x="511872" y="238960"/>
                    <a:pt x="518521" y="236096"/>
                    <a:pt x="525431" y="236096"/>
                  </a:cubicBezTo>
                  <a:lnTo>
                    <a:pt x="551504" y="236096"/>
                  </a:lnTo>
                  <a:lnTo>
                    <a:pt x="551504" y="131953"/>
                  </a:lnTo>
                  <a:close/>
                  <a:moveTo>
                    <a:pt x="386326" y="79881"/>
                  </a:moveTo>
                  <a:lnTo>
                    <a:pt x="577578" y="79881"/>
                  </a:lnTo>
                  <a:cubicBezTo>
                    <a:pt x="591919" y="79881"/>
                    <a:pt x="603652" y="91597"/>
                    <a:pt x="603652" y="105917"/>
                  </a:cubicBezTo>
                  <a:lnTo>
                    <a:pt x="603652" y="262132"/>
                  </a:lnTo>
                  <a:cubicBezTo>
                    <a:pt x="603652" y="276582"/>
                    <a:pt x="591919" y="288168"/>
                    <a:pt x="577578" y="288168"/>
                  </a:cubicBezTo>
                  <a:lnTo>
                    <a:pt x="536251" y="288168"/>
                  </a:lnTo>
                  <a:lnTo>
                    <a:pt x="352691" y="471461"/>
                  </a:lnTo>
                  <a:cubicBezTo>
                    <a:pt x="351778" y="472372"/>
                    <a:pt x="350866" y="473153"/>
                    <a:pt x="349953" y="473934"/>
                  </a:cubicBezTo>
                  <a:cubicBezTo>
                    <a:pt x="345521" y="477189"/>
                    <a:pt x="340175" y="479141"/>
                    <a:pt x="334178" y="479141"/>
                  </a:cubicBezTo>
                  <a:lnTo>
                    <a:pt x="108248" y="479141"/>
                  </a:lnTo>
                  <a:cubicBezTo>
                    <a:pt x="65096" y="479141"/>
                    <a:pt x="30026" y="444123"/>
                    <a:pt x="30026" y="401034"/>
                  </a:cubicBezTo>
                  <a:cubicBezTo>
                    <a:pt x="30026" y="357944"/>
                    <a:pt x="65096" y="322926"/>
                    <a:pt x="108248" y="322926"/>
                  </a:cubicBezTo>
                  <a:lnTo>
                    <a:pt x="240703" y="322926"/>
                  </a:lnTo>
                  <a:cubicBezTo>
                    <a:pt x="226754" y="308346"/>
                    <a:pt x="219062" y="289210"/>
                    <a:pt x="219062" y="269032"/>
                  </a:cubicBezTo>
                  <a:cubicBezTo>
                    <a:pt x="219062" y="248203"/>
                    <a:pt x="227275" y="228546"/>
                    <a:pt x="242007" y="213836"/>
                  </a:cubicBezTo>
                  <a:lnTo>
                    <a:pt x="367944" y="87562"/>
                  </a:lnTo>
                  <a:cubicBezTo>
                    <a:pt x="372768" y="82745"/>
                    <a:pt x="379417" y="79881"/>
                    <a:pt x="386326" y="79881"/>
                  </a:cubicBezTo>
                  <a:close/>
                  <a:moveTo>
                    <a:pt x="212546" y="0"/>
                  </a:moveTo>
                  <a:cubicBezTo>
                    <a:pt x="219195" y="0"/>
                    <a:pt x="225844" y="2538"/>
                    <a:pt x="230929" y="7615"/>
                  </a:cubicBezTo>
                  <a:cubicBezTo>
                    <a:pt x="241228" y="17898"/>
                    <a:pt x="241228" y="34300"/>
                    <a:pt x="230929" y="44453"/>
                  </a:cubicBezTo>
                  <a:lnTo>
                    <a:pt x="101856" y="173322"/>
                  </a:lnTo>
                  <a:cubicBezTo>
                    <a:pt x="96772" y="178399"/>
                    <a:pt x="90123" y="181002"/>
                    <a:pt x="83473" y="181002"/>
                  </a:cubicBezTo>
                  <a:cubicBezTo>
                    <a:pt x="76824" y="181002"/>
                    <a:pt x="70175" y="178399"/>
                    <a:pt x="65090" y="173322"/>
                  </a:cubicBezTo>
                  <a:lnTo>
                    <a:pt x="7725" y="116047"/>
                  </a:lnTo>
                  <a:cubicBezTo>
                    <a:pt x="-2575" y="105894"/>
                    <a:pt x="-2575" y="89492"/>
                    <a:pt x="7725" y="79209"/>
                  </a:cubicBezTo>
                  <a:cubicBezTo>
                    <a:pt x="17894" y="69055"/>
                    <a:pt x="34322" y="69055"/>
                    <a:pt x="44491" y="79209"/>
                  </a:cubicBezTo>
                  <a:lnTo>
                    <a:pt x="83473" y="118130"/>
                  </a:lnTo>
                  <a:lnTo>
                    <a:pt x="194163" y="7615"/>
                  </a:lnTo>
                  <a:cubicBezTo>
                    <a:pt x="199247" y="2538"/>
                    <a:pt x="205896" y="0"/>
                    <a:pt x="212546" y="0"/>
                  </a:cubicBezTo>
                  <a:close/>
                </a:path>
              </a:pathLst>
            </a:custGeom>
            <a:gradFill>
              <a:gsLst>
                <a:gs pos="100000">
                  <a:schemeClr val="bg1"/>
                </a:gs>
                <a:gs pos="22000">
                  <a:schemeClr val="bg1">
                    <a:lumMod val="85000"/>
                  </a:schemeClr>
                </a:gs>
              </a:gsLst>
              <a:lin ang="5400000" scaled="1"/>
            </a:gradFill>
            <a:ln w="3175">
              <a:gradFill>
                <a:gsLst>
                  <a:gs pos="2200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</a:ln>
          </p:spPr>
        </p: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0513EA1F-C8E9-433B-A28D-F7F596E5E6A6}"/>
              </a:ext>
            </a:extLst>
          </p:cNvPr>
          <p:cNvGrpSpPr/>
          <p:nvPr/>
        </p:nvGrpSpPr>
        <p:grpSpPr>
          <a:xfrm>
            <a:off x="1733846" y="4257747"/>
            <a:ext cx="1843549" cy="1765904"/>
            <a:chOff x="1733846" y="4257747"/>
            <a:chExt cx="1843549" cy="1765904"/>
          </a:xfrm>
        </p:grpSpPr>
        <p:sp>
          <p:nvSpPr>
            <p:cNvPr id="42" name="矩形 41">
              <a:extLst>
                <a:ext uri="{FF2B5EF4-FFF2-40B4-BE49-F238E27FC236}">
                  <a16:creationId xmlns:a16="http://schemas.microsoft.com/office/drawing/2014/main" xmlns="" id="{AECAE9DD-8C16-4824-AD68-5C2A5808B3B9}"/>
                </a:ext>
              </a:extLst>
            </p:cNvPr>
            <p:cNvSpPr/>
            <p:nvPr/>
          </p:nvSpPr>
          <p:spPr>
            <a:xfrm>
              <a:off x="1733846" y="4257747"/>
              <a:ext cx="1778417" cy="1765904"/>
            </a:xfrm>
            <a:prstGeom prst="rect">
              <a:avLst/>
            </a:prstGeom>
            <a:solidFill>
              <a:schemeClr val="bg1"/>
            </a:solidFill>
            <a:ln w="0" cap="flat">
              <a:noFill/>
              <a:prstDash val="solid"/>
              <a:miter lim="800000"/>
            </a:ln>
            <a:effectLst>
              <a:outerShdw blurRad="127000" dist="76200" dir="5400000" algn="t" rotWithShape="0">
                <a:prstClr val="black">
                  <a:alpha val="17000"/>
                </a:prst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ea"/>
                <a:ea typeface="+mj-ea"/>
                <a:cs typeface="Arial"/>
                <a:sym typeface="Arial"/>
              </a:endParaRPr>
            </a:p>
          </p:txBody>
        </p:sp>
        <p:sp>
          <p:nvSpPr>
            <p:cNvPr id="43" name="î$lïḑè">
              <a:extLst>
                <a:ext uri="{FF2B5EF4-FFF2-40B4-BE49-F238E27FC236}">
                  <a16:creationId xmlns:a16="http://schemas.microsoft.com/office/drawing/2014/main" xmlns="" id="{FBBBE936-6259-4489-AE16-6A854FA56B90}"/>
                </a:ext>
              </a:extLst>
            </p:cNvPr>
            <p:cNvSpPr/>
            <p:nvPr/>
          </p:nvSpPr>
          <p:spPr>
            <a:xfrm>
              <a:off x="1915141" y="5200896"/>
              <a:ext cx="1662254" cy="53909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rmAutofit lnSpcReduction="10000"/>
            </a:bodyPr>
            <a:lstStyle>
              <a:lvl1pPr>
                <a:defRPr sz="1200">
                  <a:solidFill>
                    <a:srgbClr val="FFFFFF"/>
                  </a:solidFill>
                </a:defRPr>
              </a:lvl1pPr>
            </a:lstStyle>
            <a:p>
              <a:r>
                <a:rPr lang="zh-CN" altLang="en-US" sz="160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</a:rPr>
                <a:t>这里输入</a:t>
              </a:r>
            </a:p>
            <a:p>
              <a:r>
                <a:rPr lang="zh-CN" altLang="en-US" sz="160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</a:rPr>
                <a:t>你的标题</a:t>
              </a:r>
            </a:p>
          </p:txBody>
        </p:sp>
        <p:sp>
          <p:nvSpPr>
            <p:cNvPr id="44" name="文本框 43">
              <a:extLst>
                <a:ext uri="{FF2B5EF4-FFF2-40B4-BE49-F238E27FC236}">
                  <a16:creationId xmlns:a16="http://schemas.microsoft.com/office/drawing/2014/main" xmlns="" id="{AC2F3EA4-F66E-4751-B870-6E47F7FEDEC2}"/>
                </a:ext>
              </a:extLst>
            </p:cNvPr>
            <p:cNvSpPr txBox="1"/>
            <p:nvPr/>
          </p:nvSpPr>
          <p:spPr>
            <a:xfrm>
              <a:off x="1915141" y="4395727"/>
              <a:ext cx="671676" cy="61555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t">
              <a:spAutoFit/>
            </a:bodyPr>
            <a:lstStyle/>
            <a:p>
              <a:pPr marL="0" marR="0" indent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CN" sz="4000" b="1" i="1" u="none" strike="noStrike" cap="none" spc="0" normalizeH="0" baseline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FillTx/>
                  <a:latin typeface="+mj-lt"/>
                  <a:ea typeface="+mj-ea"/>
                  <a:cs typeface="Arial"/>
                  <a:sym typeface="Arial"/>
                </a:rPr>
                <a:t>05</a:t>
              </a:r>
              <a:endParaRPr kumimoji="0" lang="zh-CN" altLang="en-US" sz="4000" b="1" i="1" u="none" strike="noStrike" cap="none" spc="0" normalizeH="0" baseline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FillTx/>
                <a:latin typeface="+mj-lt"/>
                <a:ea typeface="+mj-ea"/>
                <a:cs typeface="Arial"/>
                <a:sym typeface="Arial"/>
              </a:endParaRPr>
            </a:p>
          </p:txBody>
        </p:sp>
        <p:sp>
          <p:nvSpPr>
            <p:cNvPr id="45" name="平行四边形 44">
              <a:extLst>
                <a:ext uri="{FF2B5EF4-FFF2-40B4-BE49-F238E27FC236}">
                  <a16:creationId xmlns:a16="http://schemas.microsoft.com/office/drawing/2014/main" xmlns="" id="{1246207F-F2DE-43A0-BF9D-5B33E38953ED}"/>
                </a:ext>
              </a:extLst>
            </p:cNvPr>
            <p:cNvSpPr/>
            <p:nvPr/>
          </p:nvSpPr>
          <p:spPr>
            <a:xfrm>
              <a:off x="1915141" y="4814783"/>
              <a:ext cx="891149" cy="172617"/>
            </a:xfrm>
            <a:prstGeom prst="parallelogram">
              <a:avLst/>
            </a:prstGeom>
            <a:gradFill>
              <a:gsLst>
                <a:gs pos="100000">
                  <a:srgbClr val="E20000">
                    <a:alpha val="0"/>
                  </a:srgbClr>
                </a:gs>
                <a:gs pos="0">
                  <a:srgbClr val="E20000"/>
                </a:gs>
              </a:gsLst>
              <a:path path="circle">
                <a:fillToRect l="100000" t="100000"/>
              </a:path>
            </a:gradFill>
            <a:ln w="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  <a:prstTxWarp prst="textNoShape">
                <a:avLst/>
              </a:prstTxWarp>
              <a:normAutofit fontScale="25000" lnSpcReduction="20000"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ea"/>
                <a:ea typeface="+mj-ea"/>
                <a:cs typeface="Arial"/>
                <a:sym typeface="Arial"/>
              </a:endParaRPr>
            </a:p>
          </p:txBody>
        </p:sp>
        <p:sp>
          <p:nvSpPr>
            <p:cNvPr id="78" name="time-planning_48715">
              <a:extLst>
                <a:ext uri="{FF2B5EF4-FFF2-40B4-BE49-F238E27FC236}">
                  <a16:creationId xmlns:a16="http://schemas.microsoft.com/office/drawing/2014/main" xmlns="" id="{7406AE68-AD59-4ACD-AD63-D83E758565DF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842466" y="5396287"/>
              <a:ext cx="575619" cy="535145"/>
            </a:xfrm>
            <a:custGeom>
              <a:avLst/>
              <a:gdLst>
                <a:gd name="connsiteX0" fmla="*/ 288320 w 587787"/>
                <a:gd name="connsiteY0" fmla="*/ 197770 h 546457"/>
                <a:gd name="connsiteX1" fmla="*/ 385479 w 587787"/>
                <a:gd name="connsiteY1" fmla="*/ 295323 h 546457"/>
                <a:gd name="connsiteX2" fmla="*/ 288320 w 587787"/>
                <a:gd name="connsiteY2" fmla="*/ 295323 h 546457"/>
                <a:gd name="connsiteX3" fmla="*/ 284633 w 587787"/>
                <a:gd name="connsiteY3" fmla="*/ 167004 h 546457"/>
                <a:gd name="connsiteX4" fmla="*/ 227461 w 587787"/>
                <a:gd name="connsiteY4" fmla="*/ 183582 h 546457"/>
                <a:gd name="connsiteX5" fmla="*/ 232994 w 587787"/>
                <a:gd name="connsiteY5" fmla="*/ 194019 h 546457"/>
                <a:gd name="connsiteX6" fmla="*/ 227461 w 587787"/>
                <a:gd name="connsiteY6" fmla="*/ 197703 h 546457"/>
                <a:gd name="connsiteX7" fmla="*/ 221929 w 587787"/>
                <a:gd name="connsiteY7" fmla="*/ 187265 h 546457"/>
                <a:gd name="connsiteX8" fmla="*/ 180126 w 587787"/>
                <a:gd name="connsiteY8" fmla="*/ 229015 h 546457"/>
                <a:gd name="connsiteX9" fmla="*/ 191191 w 587787"/>
                <a:gd name="connsiteY9" fmla="*/ 234541 h 546457"/>
                <a:gd name="connsiteX10" fmla="*/ 187503 w 587787"/>
                <a:gd name="connsiteY10" fmla="*/ 240067 h 546457"/>
                <a:gd name="connsiteX11" fmla="*/ 176438 w 587787"/>
                <a:gd name="connsiteY11" fmla="*/ 234541 h 546457"/>
                <a:gd name="connsiteX12" fmla="*/ 159839 w 587787"/>
                <a:gd name="connsiteY12" fmla="*/ 291640 h 546457"/>
                <a:gd name="connsiteX13" fmla="*/ 172749 w 587787"/>
                <a:gd name="connsiteY13" fmla="*/ 291640 h 546457"/>
                <a:gd name="connsiteX14" fmla="*/ 172749 w 587787"/>
                <a:gd name="connsiteY14" fmla="*/ 299007 h 546457"/>
                <a:gd name="connsiteX15" fmla="*/ 159839 w 587787"/>
                <a:gd name="connsiteY15" fmla="*/ 299007 h 546457"/>
                <a:gd name="connsiteX16" fmla="*/ 176438 w 587787"/>
                <a:gd name="connsiteY16" fmla="*/ 355492 h 546457"/>
                <a:gd name="connsiteX17" fmla="*/ 187503 w 587787"/>
                <a:gd name="connsiteY17" fmla="*/ 349967 h 546457"/>
                <a:gd name="connsiteX18" fmla="*/ 191191 w 587787"/>
                <a:gd name="connsiteY18" fmla="*/ 355492 h 546457"/>
                <a:gd name="connsiteX19" fmla="*/ 180126 w 587787"/>
                <a:gd name="connsiteY19" fmla="*/ 361018 h 546457"/>
                <a:gd name="connsiteX20" fmla="*/ 221929 w 587787"/>
                <a:gd name="connsiteY20" fmla="*/ 403382 h 546457"/>
                <a:gd name="connsiteX21" fmla="*/ 227461 w 587787"/>
                <a:gd name="connsiteY21" fmla="*/ 392330 h 546457"/>
                <a:gd name="connsiteX22" fmla="*/ 232994 w 587787"/>
                <a:gd name="connsiteY22" fmla="*/ 396014 h 546457"/>
                <a:gd name="connsiteX23" fmla="*/ 227461 w 587787"/>
                <a:gd name="connsiteY23" fmla="*/ 407065 h 546457"/>
                <a:gd name="connsiteX24" fmla="*/ 284633 w 587787"/>
                <a:gd name="connsiteY24" fmla="*/ 423643 h 546457"/>
                <a:gd name="connsiteX25" fmla="*/ 284633 w 587787"/>
                <a:gd name="connsiteY25" fmla="*/ 410749 h 546457"/>
                <a:gd name="connsiteX26" fmla="*/ 292009 w 587787"/>
                <a:gd name="connsiteY26" fmla="*/ 410749 h 546457"/>
                <a:gd name="connsiteX27" fmla="*/ 292009 w 587787"/>
                <a:gd name="connsiteY27" fmla="*/ 423643 h 546457"/>
                <a:gd name="connsiteX28" fmla="*/ 348566 w 587787"/>
                <a:gd name="connsiteY28" fmla="*/ 407065 h 546457"/>
                <a:gd name="connsiteX29" fmla="*/ 343648 w 587787"/>
                <a:gd name="connsiteY29" fmla="*/ 396014 h 546457"/>
                <a:gd name="connsiteX30" fmla="*/ 348566 w 587787"/>
                <a:gd name="connsiteY30" fmla="*/ 392330 h 546457"/>
                <a:gd name="connsiteX31" fmla="*/ 354099 w 587787"/>
                <a:gd name="connsiteY31" fmla="*/ 403382 h 546457"/>
                <a:gd name="connsiteX32" fmla="*/ 396516 w 587787"/>
                <a:gd name="connsiteY32" fmla="*/ 361018 h 546457"/>
                <a:gd name="connsiteX33" fmla="*/ 385451 w 587787"/>
                <a:gd name="connsiteY33" fmla="*/ 355492 h 546457"/>
                <a:gd name="connsiteX34" fmla="*/ 389139 w 587787"/>
                <a:gd name="connsiteY34" fmla="*/ 349967 h 546457"/>
                <a:gd name="connsiteX35" fmla="*/ 400204 w 587787"/>
                <a:gd name="connsiteY35" fmla="*/ 355492 h 546457"/>
                <a:gd name="connsiteX36" fmla="*/ 416803 w 587787"/>
                <a:gd name="connsiteY36" fmla="*/ 299007 h 546457"/>
                <a:gd name="connsiteX37" fmla="*/ 403893 w 587787"/>
                <a:gd name="connsiteY37" fmla="*/ 299007 h 546457"/>
                <a:gd name="connsiteX38" fmla="*/ 403893 w 587787"/>
                <a:gd name="connsiteY38" fmla="*/ 291640 h 546457"/>
                <a:gd name="connsiteX39" fmla="*/ 416803 w 587787"/>
                <a:gd name="connsiteY39" fmla="*/ 291640 h 546457"/>
                <a:gd name="connsiteX40" fmla="*/ 400204 w 587787"/>
                <a:gd name="connsiteY40" fmla="*/ 234541 h 546457"/>
                <a:gd name="connsiteX41" fmla="*/ 389139 w 587787"/>
                <a:gd name="connsiteY41" fmla="*/ 240067 h 546457"/>
                <a:gd name="connsiteX42" fmla="*/ 385451 w 587787"/>
                <a:gd name="connsiteY42" fmla="*/ 234541 h 546457"/>
                <a:gd name="connsiteX43" fmla="*/ 396516 w 587787"/>
                <a:gd name="connsiteY43" fmla="*/ 229015 h 546457"/>
                <a:gd name="connsiteX44" fmla="*/ 354099 w 587787"/>
                <a:gd name="connsiteY44" fmla="*/ 187265 h 546457"/>
                <a:gd name="connsiteX45" fmla="*/ 348566 w 587787"/>
                <a:gd name="connsiteY45" fmla="*/ 197703 h 546457"/>
                <a:gd name="connsiteX46" fmla="*/ 343033 w 587787"/>
                <a:gd name="connsiteY46" fmla="*/ 194019 h 546457"/>
                <a:gd name="connsiteX47" fmla="*/ 348566 w 587787"/>
                <a:gd name="connsiteY47" fmla="*/ 183582 h 546457"/>
                <a:gd name="connsiteX48" fmla="*/ 292009 w 587787"/>
                <a:gd name="connsiteY48" fmla="*/ 167004 h 546457"/>
                <a:gd name="connsiteX49" fmla="*/ 292009 w 587787"/>
                <a:gd name="connsiteY49" fmla="*/ 179898 h 546457"/>
                <a:gd name="connsiteX50" fmla="*/ 284633 w 587787"/>
                <a:gd name="connsiteY50" fmla="*/ 179898 h 546457"/>
                <a:gd name="connsiteX51" fmla="*/ 288321 w 587787"/>
                <a:gd name="connsiteY51" fmla="*/ 139376 h 546457"/>
                <a:gd name="connsiteX52" fmla="*/ 444466 w 587787"/>
                <a:gd name="connsiteY52" fmla="*/ 295323 h 546457"/>
                <a:gd name="connsiteX53" fmla="*/ 288321 w 587787"/>
                <a:gd name="connsiteY53" fmla="*/ 451271 h 546457"/>
                <a:gd name="connsiteX54" fmla="*/ 132176 w 587787"/>
                <a:gd name="connsiteY54" fmla="*/ 295323 h 546457"/>
                <a:gd name="connsiteX55" fmla="*/ 288321 w 587787"/>
                <a:gd name="connsiteY55" fmla="*/ 139376 h 546457"/>
                <a:gd name="connsiteX56" fmla="*/ 187512 w 587787"/>
                <a:gd name="connsiteY56" fmla="*/ 33241 h 546457"/>
                <a:gd name="connsiteX57" fmla="*/ 194910 w 587787"/>
                <a:gd name="connsiteY57" fmla="*/ 33241 h 546457"/>
                <a:gd name="connsiteX58" fmla="*/ 194910 w 587787"/>
                <a:gd name="connsiteY58" fmla="*/ 69441 h 546457"/>
                <a:gd name="connsiteX59" fmla="*/ 187512 w 587787"/>
                <a:gd name="connsiteY59" fmla="*/ 69441 h 546457"/>
                <a:gd name="connsiteX60" fmla="*/ 392877 w 587787"/>
                <a:gd name="connsiteY60" fmla="*/ 33143 h 546457"/>
                <a:gd name="connsiteX61" fmla="*/ 398401 w 587787"/>
                <a:gd name="connsiteY61" fmla="*/ 33143 h 546457"/>
                <a:gd name="connsiteX62" fmla="*/ 398401 w 587787"/>
                <a:gd name="connsiteY62" fmla="*/ 69442 h 546457"/>
                <a:gd name="connsiteX63" fmla="*/ 392877 w 587787"/>
                <a:gd name="connsiteY63" fmla="*/ 69442 h 546457"/>
                <a:gd name="connsiteX64" fmla="*/ 290195 w 587787"/>
                <a:gd name="connsiteY64" fmla="*/ 33143 h 546457"/>
                <a:gd name="connsiteX65" fmla="*/ 297593 w 587787"/>
                <a:gd name="connsiteY65" fmla="*/ 33143 h 546457"/>
                <a:gd name="connsiteX66" fmla="*/ 297593 w 587787"/>
                <a:gd name="connsiteY66" fmla="*/ 69442 h 546457"/>
                <a:gd name="connsiteX67" fmla="*/ 290195 w 587787"/>
                <a:gd name="connsiteY67" fmla="*/ 69442 h 546457"/>
                <a:gd name="connsiteX68" fmla="*/ 55336 w 587787"/>
                <a:gd name="connsiteY68" fmla="*/ 33143 h 546457"/>
                <a:gd name="connsiteX69" fmla="*/ 91611 w 587787"/>
                <a:gd name="connsiteY69" fmla="*/ 33143 h 546457"/>
                <a:gd name="connsiteX70" fmla="*/ 91611 w 587787"/>
                <a:gd name="connsiteY70" fmla="*/ 69370 h 546457"/>
                <a:gd name="connsiteX71" fmla="*/ 55336 w 587787"/>
                <a:gd name="connsiteY71" fmla="*/ 69370 h 546457"/>
                <a:gd name="connsiteX72" fmla="*/ 36890 w 587787"/>
                <a:gd name="connsiteY72" fmla="*/ 87790 h 546457"/>
                <a:gd name="connsiteX73" fmla="*/ 36890 w 587787"/>
                <a:gd name="connsiteY73" fmla="*/ 491196 h 546457"/>
                <a:gd name="connsiteX74" fmla="*/ 55336 w 587787"/>
                <a:gd name="connsiteY74" fmla="*/ 509616 h 546457"/>
                <a:gd name="connsiteX75" fmla="*/ 532451 w 587787"/>
                <a:gd name="connsiteY75" fmla="*/ 509616 h 546457"/>
                <a:gd name="connsiteX76" fmla="*/ 550897 w 587787"/>
                <a:gd name="connsiteY76" fmla="*/ 491196 h 546457"/>
                <a:gd name="connsiteX77" fmla="*/ 550897 w 587787"/>
                <a:gd name="connsiteY77" fmla="*/ 87790 h 546457"/>
                <a:gd name="connsiteX78" fmla="*/ 532451 w 587787"/>
                <a:gd name="connsiteY78" fmla="*/ 69370 h 546457"/>
                <a:gd name="connsiteX79" fmla="*/ 497406 w 587787"/>
                <a:gd name="connsiteY79" fmla="*/ 69370 h 546457"/>
                <a:gd name="connsiteX80" fmla="*/ 497406 w 587787"/>
                <a:gd name="connsiteY80" fmla="*/ 33143 h 546457"/>
                <a:gd name="connsiteX81" fmla="*/ 532451 w 587787"/>
                <a:gd name="connsiteY81" fmla="*/ 33143 h 546457"/>
                <a:gd name="connsiteX82" fmla="*/ 587787 w 587787"/>
                <a:gd name="connsiteY82" fmla="*/ 87790 h 546457"/>
                <a:gd name="connsiteX83" fmla="*/ 587787 w 587787"/>
                <a:gd name="connsiteY83" fmla="*/ 491196 h 546457"/>
                <a:gd name="connsiteX84" fmla="*/ 532451 w 587787"/>
                <a:gd name="connsiteY84" fmla="*/ 546457 h 546457"/>
                <a:gd name="connsiteX85" fmla="*/ 55336 w 587787"/>
                <a:gd name="connsiteY85" fmla="*/ 546457 h 546457"/>
                <a:gd name="connsiteX86" fmla="*/ 0 w 587787"/>
                <a:gd name="connsiteY86" fmla="*/ 491196 h 546457"/>
                <a:gd name="connsiteX87" fmla="*/ 0 w 587787"/>
                <a:gd name="connsiteY87" fmla="*/ 87790 h 546457"/>
                <a:gd name="connsiteX88" fmla="*/ 55336 w 587787"/>
                <a:gd name="connsiteY88" fmla="*/ 33143 h 546457"/>
                <a:gd name="connsiteX89" fmla="*/ 448214 w 587787"/>
                <a:gd name="connsiteY89" fmla="*/ 0 h 546457"/>
                <a:gd name="connsiteX90" fmla="*/ 477707 w 587787"/>
                <a:gd name="connsiteY90" fmla="*/ 29466 h 546457"/>
                <a:gd name="connsiteX91" fmla="*/ 477707 w 587787"/>
                <a:gd name="connsiteY91" fmla="*/ 74893 h 546457"/>
                <a:gd name="connsiteX92" fmla="*/ 448214 w 587787"/>
                <a:gd name="connsiteY92" fmla="*/ 104359 h 546457"/>
                <a:gd name="connsiteX93" fmla="*/ 418721 w 587787"/>
                <a:gd name="connsiteY93" fmla="*/ 74893 h 546457"/>
                <a:gd name="connsiteX94" fmla="*/ 418721 w 587787"/>
                <a:gd name="connsiteY94" fmla="*/ 29466 h 546457"/>
                <a:gd name="connsiteX95" fmla="*/ 448214 w 587787"/>
                <a:gd name="connsiteY95" fmla="*/ 0 h 546457"/>
                <a:gd name="connsiteX96" fmla="*/ 344928 w 587787"/>
                <a:gd name="connsiteY96" fmla="*/ 0 h 546457"/>
                <a:gd name="connsiteX97" fmla="*/ 374432 w 587787"/>
                <a:gd name="connsiteY97" fmla="*/ 29466 h 546457"/>
                <a:gd name="connsiteX98" fmla="*/ 374432 w 587787"/>
                <a:gd name="connsiteY98" fmla="*/ 74893 h 546457"/>
                <a:gd name="connsiteX99" fmla="*/ 344928 w 587787"/>
                <a:gd name="connsiteY99" fmla="*/ 104359 h 546457"/>
                <a:gd name="connsiteX100" fmla="*/ 316038 w 587787"/>
                <a:gd name="connsiteY100" fmla="*/ 74893 h 546457"/>
                <a:gd name="connsiteX101" fmla="*/ 316038 w 587787"/>
                <a:gd name="connsiteY101" fmla="*/ 29466 h 546457"/>
                <a:gd name="connsiteX102" fmla="*/ 344928 w 587787"/>
                <a:gd name="connsiteY102" fmla="*/ 0 h 546457"/>
                <a:gd name="connsiteX103" fmla="*/ 242256 w 587787"/>
                <a:gd name="connsiteY103" fmla="*/ 0 h 546457"/>
                <a:gd name="connsiteX104" fmla="*/ 271749 w 587787"/>
                <a:gd name="connsiteY104" fmla="*/ 29466 h 546457"/>
                <a:gd name="connsiteX105" fmla="*/ 271749 w 587787"/>
                <a:gd name="connsiteY105" fmla="*/ 74893 h 546457"/>
                <a:gd name="connsiteX106" fmla="*/ 242256 w 587787"/>
                <a:gd name="connsiteY106" fmla="*/ 104359 h 546457"/>
                <a:gd name="connsiteX107" fmla="*/ 212763 w 587787"/>
                <a:gd name="connsiteY107" fmla="*/ 74893 h 546457"/>
                <a:gd name="connsiteX108" fmla="*/ 212763 w 587787"/>
                <a:gd name="connsiteY108" fmla="*/ 29466 h 546457"/>
                <a:gd name="connsiteX109" fmla="*/ 242256 w 587787"/>
                <a:gd name="connsiteY109" fmla="*/ 0 h 546457"/>
                <a:gd name="connsiteX110" fmla="*/ 139574 w 587787"/>
                <a:gd name="connsiteY110" fmla="*/ 0 h 546457"/>
                <a:gd name="connsiteX111" fmla="*/ 169067 w 587787"/>
                <a:gd name="connsiteY111" fmla="*/ 29466 h 546457"/>
                <a:gd name="connsiteX112" fmla="*/ 169067 w 587787"/>
                <a:gd name="connsiteY112" fmla="*/ 74893 h 546457"/>
                <a:gd name="connsiteX113" fmla="*/ 139574 w 587787"/>
                <a:gd name="connsiteY113" fmla="*/ 104359 h 546457"/>
                <a:gd name="connsiteX114" fmla="*/ 110081 w 587787"/>
                <a:gd name="connsiteY114" fmla="*/ 74893 h 546457"/>
                <a:gd name="connsiteX115" fmla="*/ 110081 w 587787"/>
                <a:gd name="connsiteY115" fmla="*/ 29466 h 546457"/>
                <a:gd name="connsiteX116" fmla="*/ 139574 w 587787"/>
                <a:gd name="connsiteY116" fmla="*/ 0 h 546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</a:cxnLst>
              <a:rect l="l" t="t" r="r" b="b"/>
              <a:pathLst>
                <a:path w="587787" h="546457">
                  <a:moveTo>
                    <a:pt x="288320" y="197770"/>
                  </a:moveTo>
                  <a:cubicBezTo>
                    <a:pt x="341819" y="197770"/>
                    <a:pt x="385479" y="241945"/>
                    <a:pt x="385479" y="295323"/>
                  </a:cubicBezTo>
                  <a:lnTo>
                    <a:pt x="288320" y="295323"/>
                  </a:lnTo>
                  <a:close/>
                  <a:moveTo>
                    <a:pt x="284633" y="167004"/>
                  </a:moveTo>
                  <a:cubicBezTo>
                    <a:pt x="264346" y="168846"/>
                    <a:pt x="244059" y="174372"/>
                    <a:pt x="227461" y="183582"/>
                  </a:cubicBezTo>
                  <a:lnTo>
                    <a:pt x="232994" y="194019"/>
                  </a:lnTo>
                  <a:lnTo>
                    <a:pt x="227461" y="197703"/>
                  </a:lnTo>
                  <a:lnTo>
                    <a:pt x="221929" y="187265"/>
                  </a:lnTo>
                  <a:cubicBezTo>
                    <a:pt x="204101" y="197703"/>
                    <a:pt x="191191" y="212438"/>
                    <a:pt x="180126" y="229015"/>
                  </a:cubicBezTo>
                  <a:lnTo>
                    <a:pt x="191191" y="234541"/>
                  </a:lnTo>
                  <a:lnTo>
                    <a:pt x="187503" y="240067"/>
                  </a:lnTo>
                  <a:lnTo>
                    <a:pt x="176438" y="234541"/>
                  </a:lnTo>
                  <a:cubicBezTo>
                    <a:pt x="167216" y="251118"/>
                    <a:pt x="161684" y="271379"/>
                    <a:pt x="159839" y="291640"/>
                  </a:cubicBezTo>
                  <a:lnTo>
                    <a:pt x="172749" y="291640"/>
                  </a:lnTo>
                  <a:lnTo>
                    <a:pt x="172749" y="299007"/>
                  </a:lnTo>
                  <a:lnTo>
                    <a:pt x="159839" y="299007"/>
                  </a:lnTo>
                  <a:cubicBezTo>
                    <a:pt x="161684" y="319268"/>
                    <a:pt x="167216" y="338915"/>
                    <a:pt x="176438" y="355492"/>
                  </a:cubicBezTo>
                  <a:lnTo>
                    <a:pt x="187503" y="349967"/>
                  </a:lnTo>
                  <a:lnTo>
                    <a:pt x="191191" y="355492"/>
                  </a:lnTo>
                  <a:lnTo>
                    <a:pt x="180126" y="361018"/>
                  </a:lnTo>
                  <a:cubicBezTo>
                    <a:pt x="191191" y="377595"/>
                    <a:pt x="205945" y="392330"/>
                    <a:pt x="221929" y="403382"/>
                  </a:cubicBezTo>
                  <a:lnTo>
                    <a:pt x="227461" y="392330"/>
                  </a:lnTo>
                  <a:lnTo>
                    <a:pt x="232994" y="396014"/>
                  </a:lnTo>
                  <a:lnTo>
                    <a:pt x="227461" y="407065"/>
                  </a:lnTo>
                  <a:cubicBezTo>
                    <a:pt x="244059" y="418117"/>
                    <a:pt x="264346" y="423643"/>
                    <a:pt x="284633" y="423643"/>
                  </a:cubicBezTo>
                  <a:lnTo>
                    <a:pt x="284633" y="410749"/>
                  </a:lnTo>
                  <a:lnTo>
                    <a:pt x="292009" y="410749"/>
                  </a:lnTo>
                  <a:lnTo>
                    <a:pt x="292009" y="423643"/>
                  </a:lnTo>
                  <a:cubicBezTo>
                    <a:pt x="312296" y="421801"/>
                    <a:pt x="332583" y="416275"/>
                    <a:pt x="348566" y="407065"/>
                  </a:cubicBezTo>
                  <a:lnTo>
                    <a:pt x="343648" y="396014"/>
                  </a:lnTo>
                  <a:lnTo>
                    <a:pt x="348566" y="392330"/>
                  </a:lnTo>
                  <a:lnTo>
                    <a:pt x="354099" y="403382"/>
                  </a:lnTo>
                  <a:cubicBezTo>
                    <a:pt x="370697" y="392330"/>
                    <a:pt x="385451" y="377595"/>
                    <a:pt x="396516" y="361018"/>
                  </a:cubicBezTo>
                  <a:lnTo>
                    <a:pt x="385451" y="355492"/>
                  </a:lnTo>
                  <a:lnTo>
                    <a:pt x="389139" y="349967"/>
                  </a:lnTo>
                  <a:lnTo>
                    <a:pt x="400204" y="355492"/>
                  </a:lnTo>
                  <a:cubicBezTo>
                    <a:pt x="411270" y="338915"/>
                    <a:pt x="416803" y="319268"/>
                    <a:pt x="416803" y="299007"/>
                  </a:cubicBezTo>
                  <a:lnTo>
                    <a:pt x="403893" y="299007"/>
                  </a:lnTo>
                  <a:lnTo>
                    <a:pt x="403893" y="291640"/>
                  </a:lnTo>
                  <a:lnTo>
                    <a:pt x="416803" y="291640"/>
                  </a:lnTo>
                  <a:cubicBezTo>
                    <a:pt x="414958" y="271379"/>
                    <a:pt x="409426" y="251118"/>
                    <a:pt x="400204" y="234541"/>
                  </a:cubicBezTo>
                  <a:lnTo>
                    <a:pt x="389139" y="240067"/>
                  </a:lnTo>
                  <a:lnTo>
                    <a:pt x="385451" y="234541"/>
                  </a:lnTo>
                  <a:lnTo>
                    <a:pt x="396516" y="229015"/>
                  </a:lnTo>
                  <a:cubicBezTo>
                    <a:pt x="385451" y="212438"/>
                    <a:pt x="370697" y="197703"/>
                    <a:pt x="354099" y="187265"/>
                  </a:cubicBezTo>
                  <a:lnTo>
                    <a:pt x="348566" y="197703"/>
                  </a:lnTo>
                  <a:lnTo>
                    <a:pt x="343033" y="194019"/>
                  </a:lnTo>
                  <a:lnTo>
                    <a:pt x="348566" y="183582"/>
                  </a:lnTo>
                  <a:cubicBezTo>
                    <a:pt x="332583" y="172530"/>
                    <a:pt x="312296" y="167004"/>
                    <a:pt x="292009" y="167004"/>
                  </a:cubicBezTo>
                  <a:lnTo>
                    <a:pt x="292009" y="179898"/>
                  </a:lnTo>
                  <a:lnTo>
                    <a:pt x="284633" y="179898"/>
                  </a:lnTo>
                  <a:close/>
                  <a:moveTo>
                    <a:pt x="288321" y="139376"/>
                  </a:moveTo>
                  <a:cubicBezTo>
                    <a:pt x="374385" y="139376"/>
                    <a:pt x="444466" y="208754"/>
                    <a:pt x="444466" y="295323"/>
                  </a:cubicBezTo>
                  <a:cubicBezTo>
                    <a:pt x="444466" y="381279"/>
                    <a:pt x="374385" y="451271"/>
                    <a:pt x="288321" y="451271"/>
                  </a:cubicBezTo>
                  <a:cubicBezTo>
                    <a:pt x="202257" y="451271"/>
                    <a:pt x="132176" y="381279"/>
                    <a:pt x="132176" y="295323"/>
                  </a:cubicBezTo>
                  <a:cubicBezTo>
                    <a:pt x="132176" y="208754"/>
                    <a:pt x="202257" y="139376"/>
                    <a:pt x="288321" y="139376"/>
                  </a:cubicBezTo>
                  <a:close/>
                  <a:moveTo>
                    <a:pt x="187512" y="33241"/>
                  </a:moveTo>
                  <a:lnTo>
                    <a:pt x="194910" y="33241"/>
                  </a:lnTo>
                  <a:lnTo>
                    <a:pt x="194910" y="69441"/>
                  </a:lnTo>
                  <a:lnTo>
                    <a:pt x="187512" y="69441"/>
                  </a:lnTo>
                  <a:close/>
                  <a:moveTo>
                    <a:pt x="392877" y="33143"/>
                  </a:moveTo>
                  <a:lnTo>
                    <a:pt x="398401" y="33143"/>
                  </a:lnTo>
                  <a:lnTo>
                    <a:pt x="398401" y="69442"/>
                  </a:lnTo>
                  <a:lnTo>
                    <a:pt x="392877" y="69442"/>
                  </a:lnTo>
                  <a:close/>
                  <a:moveTo>
                    <a:pt x="290195" y="33143"/>
                  </a:moveTo>
                  <a:lnTo>
                    <a:pt x="297593" y="33143"/>
                  </a:lnTo>
                  <a:lnTo>
                    <a:pt x="297593" y="69442"/>
                  </a:lnTo>
                  <a:lnTo>
                    <a:pt x="290195" y="69442"/>
                  </a:lnTo>
                  <a:close/>
                  <a:moveTo>
                    <a:pt x="55336" y="33143"/>
                  </a:moveTo>
                  <a:lnTo>
                    <a:pt x="91611" y="33143"/>
                  </a:lnTo>
                  <a:lnTo>
                    <a:pt x="91611" y="69370"/>
                  </a:lnTo>
                  <a:lnTo>
                    <a:pt x="55336" y="69370"/>
                  </a:lnTo>
                  <a:cubicBezTo>
                    <a:pt x="44268" y="69370"/>
                    <a:pt x="36890" y="76738"/>
                    <a:pt x="36890" y="87790"/>
                  </a:cubicBezTo>
                  <a:lnTo>
                    <a:pt x="36890" y="491196"/>
                  </a:lnTo>
                  <a:cubicBezTo>
                    <a:pt x="36890" y="502248"/>
                    <a:pt x="44268" y="509616"/>
                    <a:pt x="55336" y="509616"/>
                  </a:cubicBezTo>
                  <a:lnTo>
                    <a:pt x="532451" y="509616"/>
                  </a:lnTo>
                  <a:cubicBezTo>
                    <a:pt x="543518" y="509616"/>
                    <a:pt x="550897" y="502248"/>
                    <a:pt x="550897" y="491196"/>
                  </a:cubicBezTo>
                  <a:lnTo>
                    <a:pt x="550897" y="87790"/>
                  </a:lnTo>
                  <a:cubicBezTo>
                    <a:pt x="550897" y="76738"/>
                    <a:pt x="543518" y="69370"/>
                    <a:pt x="532451" y="69370"/>
                  </a:cubicBezTo>
                  <a:lnTo>
                    <a:pt x="497406" y="69370"/>
                  </a:lnTo>
                  <a:lnTo>
                    <a:pt x="497406" y="33143"/>
                  </a:lnTo>
                  <a:lnTo>
                    <a:pt x="532451" y="33143"/>
                  </a:lnTo>
                  <a:cubicBezTo>
                    <a:pt x="561964" y="33143"/>
                    <a:pt x="587787" y="58317"/>
                    <a:pt x="587787" y="87790"/>
                  </a:cubicBezTo>
                  <a:lnTo>
                    <a:pt x="587787" y="491196"/>
                  </a:lnTo>
                  <a:cubicBezTo>
                    <a:pt x="587787" y="522511"/>
                    <a:pt x="563808" y="546457"/>
                    <a:pt x="532451" y="546457"/>
                  </a:cubicBezTo>
                  <a:lnTo>
                    <a:pt x="55336" y="546457"/>
                  </a:lnTo>
                  <a:cubicBezTo>
                    <a:pt x="23979" y="546457"/>
                    <a:pt x="0" y="522511"/>
                    <a:pt x="0" y="491196"/>
                  </a:cubicBezTo>
                  <a:lnTo>
                    <a:pt x="0" y="87790"/>
                  </a:lnTo>
                  <a:cubicBezTo>
                    <a:pt x="0" y="56475"/>
                    <a:pt x="23979" y="33143"/>
                    <a:pt x="55336" y="33143"/>
                  </a:cubicBezTo>
                  <a:close/>
                  <a:moveTo>
                    <a:pt x="448214" y="0"/>
                  </a:moveTo>
                  <a:cubicBezTo>
                    <a:pt x="464804" y="0"/>
                    <a:pt x="477707" y="12891"/>
                    <a:pt x="477707" y="29466"/>
                  </a:cubicBezTo>
                  <a:lnTo>
                    <a:pt x="477707" y="74893"/>
                  </a:lnTo>
                  <a:cubicBezTo>
                    <a:pt x="477707" y="91468"/>
                    <a:pt x="464804" y="104359"/>
                    <a:pt x="448214" y="104359"/>
                  </a:cubicBezTo>
                  <a:cubicBezTo>
                    <a:pt x="431624" y="104359"/>
                    <a:pt x="418721" y="89626"/>
                    <a:pt x="418721" y="74893"/>
                  </a:cubicBezTo>
                  <a:lnTo>
                    <a:pt x="418721" y="29466"/>
                  </a:lnTo>
                  <a:cubicBezTo>
                    <a:pt x="418721" y="12891"/>
                    <a:pt x="431624" y="0"/>
                    <a:pt x="448214" y="0"/>
                  </a:cubicBezTo>
                  <a:close/>
                  <a:moveTo>
                    <a:pt x="344928" y="0"/>
                  </a:moveTo>
                  <a:cubicBezTo>
                    <a:pt x="361524" y="0"/>
                    <a:pt x="374432" y="12891"/>
                    <a:pt x="374432" y="29466"/>
                  </a:cubicBezTo>
                  <a:lnTo>
                    <a:pt x="374432" y="74893"/>
                  </a:lnTo>
                  <a:cubicBezTo>
                    <a:pt x="374432" y="91468"/>
                    <a:pt x="361524" y="104359"/>
                    <a:pt x="344928" y="104359"/>
                  </a:cubicBezTo>
                  <a:cubicBezTo>
                    <a:pt x="328946" y="104359"/>
                    <a:pt x="316038" y="89626"/>
                    <a:pt x="316038" y="74893"/>
                  </a:cubicBezTo>
                  <a:lnTo>
                    <a:pt x="316038" y="29466"/>
                  </a:lnTo>
                  <a:cubicBezTo>
                    <a:pt x="316038" y="12891"/>
                    <a:pt x="328946" y="0"/>
                    <a:pt x="344928" y="0"/>
                  </a:cubicBezTo>
                  <a:close/>
                  <a:moveTo>
                    <a:pt x="242256" y="0"/>
                  </a:moveTo>
                  <a:cubicBezTo>
                    <a:pt x="258846" y="0"/>
                    <a:pt x="271749" y="12891"/>
                    <a:pt x="271749" y="29466"/>
                  </a:cubicBezTo>
                  <a:lnTo>
                    <a:pt x="271749" y="74893"/>
                  </a:lnTo>
                  <a:cubicBezTo>
                    <a:pt x="271749" y="91468"/>
                    <a:pt x="258846" y="104359"/>
                    <a:pt x="242256" y="104359"/>
                  </a:cubicBezTo>
                  <a:cubicBezTo>
                    <a:pt x="225666" y="104359"/>
                    <a:pt x="212763" y="89626"/>
                    <a:pt x="212763" y="74893"/>
                  </a:cubicBezTo>
                  <a:lnTo>
                    <a:pt x="212763" y="29466"/>
                  </a:lnTo>
                  <a:cubicBezTo>
                    <a:pt x="212763" y="12891"/>
                    <a:pt x="225666" y="0"/>
                    <a:pt x="242256" y="0"/>
                  </a:cubicBezTo>
                  <a:close/>
                  <a:moveTo>
                    <a:pt x="139574" y="0"/>
                  </a:moveTo>
                  <a:cubicBezTo>
                    <a:pt x="156164" y="0"/>
                    <a:pt x="169067" y="12891"/>
                    <a:pt x="169067" y="29466"/>
                  </a:cubicBezTo>
                  <a:lnTo>
                    <a:pt x="169067" y="74893"/>
                  </a:lnTo>
                  <a:cubicBezTo>
                    <a:pt x="169067" y="91468"/>
                    <a:pt x="156164" y="104359"/>
                    <a:pt x="139574" y="104359"/>
                  </a:cubicBezTo>
                  <a:cubicBezTo>
                    <a:pt x="122984" y="104359"/>
                    <a:pt x="110081" y="89626"/>
                    <a:pt x="110081" y="74893"/>
                  </a:cubicBezTo>
                  <a:lnTo>
                    <a:pt x="110081" y="29466"/>
                  </a:lnTo>
                  <a:cubicBezTo>
                    <a:pt x="110081" y="12891"/>
                    <a:pt x="122984" y="0"/>
                    <a:pt x="139574" y="0"/>
                  </a:cubicBezTo>
                  <a:close/>
                </a:path>
              </a:pathLst>
            </a:custGeom>
            <a:gradFill>
              <a:gsLst>
                <a:gs pos="100000">
                  <a:schemeClr val="bg1"/>
                </a:gs>
                <a:gs pos="22000">
                  <a:schemeClr val="bg1">
                    <a:lumMod val="85000"/>
                  </a:schemeClr>
                </a:gs>
              </a:gsLst>
              <a:lin ang="5400000" scaled="1"/>
            </a:gradFill>
            <a:ln w="3175">
              <a:gradFill>
                <a:gsLst>
                  <a:gs pos="2200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</a:ln>
          </p:spPr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xmlns="" id="{D1DBED66-1AEF-41FD-AB91-5F8551F40587}"/>
              </a:ext>
            </a:extLst>
          </p:cNvPr>
          <p:cNvGrpSpPr/>
          <p:nvPr/>
        </p:nvGrpSpPr>
        <p:grpSpPr>
          <a:xfrm>
            <a:off x="4027432" y="4257747"/>
            <a:ext cx="1843549" cy="1765904"/>
            <a:chOff x="4027432" y="4257747"/>
            <a:chExt cx="1843549" cy="1765904"/>
          </a:xfrm>
        </p:grpSpPr>
        <p:sp>
          <p:nvSpPr>
            <p:cNvPr id="50" name="矩形 49">
              <a:extLst>
                <a:ext uri="{FF2B5EF4-FFF2-40B4-BE49-F238E27FC236}">
                  <a16:creationId xmlns:a16="http://schemas.microsoft.com/office/drawing/2014/main" xmlns="" id="{359521CA-3794-45D9-ABBF-52CA31AEC281}"/>
                </a:ext>
              </a:extLst>
            </p:cNvPr>
            <p:cNvSpPr/>
            <p:nvPr/>
          </p:nvSpPr>
          <p:spPr>
            <a:xfrm>
              <a:off x="4027432" y="4257747"/>
              <a:ext cx="1778417" cy="1765904"/>
            </a:xfrm>
            <a:prstGeom prst="rect">
              <a:avLst/>
            </a:prstGeom>
            <a:solidFill>
              <a:schemeClr val="bg1"/>
            </a:solidFill>
            <a:ln w="0" cap="flat">
              <a:noFill/>
              <a:prstDash val="solid"/>
              <a:miter lim="800000"/>
            </a:ln>
            <a:effectLst>
              <a:outerShdw blurRad="127000" dist="76200" dir="5400000" algn="t" rotWithShape="0">
                <a:prstClr val="black">
                  <a:alpha val="17000"/>
                </a:prst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ea"/>
                <a:ea typeface="+mj-ea"/>
                <a:cs typeface="Arial"/>
                <a:sym typeface="Arial"/>
              </a:endParaRPr>
            </a:p>
          </p:txBody>
        </p:sp>
        <p:sp>
          <p:nvSpPr>
            <p:cNvPr id="52" name="文本框 51">
              <a:extLst>
                <a:ext uri="{FF2B5EF4-FFF2-40B4-BE49-F238E27FC236}">
                  <a16:creationId xmlns:a16="http://schemas.microsoft.com/office/drawing/2014/main" xmlns="" id="{EAC86262-6839-43D4-843E-A2FB8B30D6F2}"/>
                </a:ext>
              </a:extLst>
            </p:cNvPr>
            <p:cNvSpPr txBox="1"/>
            <p:nvPr/>
          </p:nvSpPr>
          <p:spPr>
            <a:xfrm>
              <a:off x="4208727" y="4395727"/>
              <a:ext cx="671676" cy="61555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t">
              <a:spAutoFit/>
            </a:bodyPr>
            <a:lstStyle/>
            <a:p>
              <a:pPr marL="0" marR="0" indent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CN" sz="4000" b="1" i="1" u="none" strike="noStrike" cap="none" spc="0" normalizeH="0" baseline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FillTx/>
                  <a:latin typeface="+mj-lt"/>
                  <a:ea typeface="+mj-ea"/>
                  <a:cs typeface="Arial"/>
                  <a:sym typeface="Arial"/>
                </a:rPr>
                <a:t>06</a:t>
              </a:r>
              <a:endParaRPr kumimoji="0" lang="zh-CN" altLang="en-US" sz="4000" b="1" i="1" u="none" strike="noStrike" cap="none" spc="0" normalizeH="0" baseline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FillTx/>
                <a:latin typeface="+mj-lt"/>
                <a:ea typeface="+mj-ea"/>
                <a:cs typeface="Arial"/>
                <a:sym typeface="Arial"/>
              </a:endParaRPr>
            </a:p>
          </p:txBody>
        </p:sp>
        <p:sp>
          <p:nvSpPr>
            <p:cNvPr id="53" name="平行四边形 52">
              <a:extLst>
                <a:ext uri="{FF2B5EF4-FFF2-40B4-BE49-F238E27FC236}">
                  <a16:creationId xmlns:a16="http://schemas.microsoft.com/office/drawing/2014/main" xmlns="" id="{B665977F-D742-41C4-8217-32D97B019A1E}"/>
                </a:ext>
              </a:extLst>
            </p:cNvPr>
            <p:cNvSpPr/>
            <p:nvPr/>
          </p:nvSpPr>
          <p:spPr>
            <a:xfrm>
              <a:off x="4208727" y="4814783"/>
              <a:ext cx="891149" cy="172617"/>
            </a:xfrm>
            <a:prstGeom prst="parallelogram">
              <a:avLst/>
            </a:prstGeom>
            <a:gradFill>
              <a:gsLst>
                <a:gs pos="100000">
                  <a:srgbClr val="E20000">
                    <a:alpha val="0"/>
                  </a:srgbClr>
                </a:gs>
                <a:gs pos="0">
                  <a:srgbClr val="E20000"/>
                </a:gs>
              </a:gsLst>
              <a:path path="circle">
                <a:fillToRect l="100000" t="100000"/>
              </a:path>
            </a:gradFill>
            <a:ln w="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  <a:prstTxWarp prst="textNoShape">
                <a:avLst/>
              </a:prstTxWarp>
              <a:normAutofit fontScale="25000" lnSpcReduction="20000"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ea"/>
                <a:ea typeface="+mj-ea"/>
                <a:cs typeface="Arial"/>
                <a:sym typeface="Arial"/>
              </a:endParaRPr>
            </a:p>
          </p:txBody>
        </p:sp>
        <p:sp>
          <p:nvSpPr>
            <p:cNvPr id="80" name="analysis_173939">
              <a:extLst>
                <a:ext uri="{FF2B5EF4-FFF2-40B4-BE49-F238E27FC236}">
                  <a16:creationId xmlns:a16="http://schemas.microsoft.com/office/drawing/2014/main" xmlns="" id="{6DC04D05-215D-41D8-A2C3-46C767207CAF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148678" y="5520688"/>
              <a:ext cx="575616" cy="431143"/>
            </a:xfrm>
            <a:custGeom>
              <a:avLst/>
              <a:gdLst>
                <a:gd name="connsiteX0" fmla="*/ 325000 h 606722"/>
                <a:gd name="connsiteY0" fmla="*/ 325000 h 606722"/>
                <a:gd name="connsiteX1" fmla="*/ 325000 h 606722"/>
                <a:gd name="connsiteY1" fmla="*/ 325000 h 606722"/>
                <a:gd name="connsiteX2" fmla="*/ 325000 h 606722"/>
                <a:gd name="connsiteY2" fmla="*/ 325000 h 606722"/>
                <a:gd name="connsiteX3" fmla="*/ 325000 h 606722"/>
                <a:gd name="connsiteY3" fmla="*/ 325000 h 606722"/>
                <a:gd name="connsiteX4" fmla="*/ 325000 h 606722"/>
                <a:gd name="connsiteY4" fmla="*/ 325000 h 606722"/>
                <a:gd name="connsiteX5" fmla="*/ 325000 h 606722"/>
                <a:gd name="connsiteY5" fmla="*/ 325000 h 606722"/>
                <a:gd name="connsiteX6" fmla="*/ 325000 h 606722"/>
                <a:gd name="connsiteY6" fmla="*/ 325000 h 606722"/>
                <a:gd name="connsiteX7" fmla="*/ 325000 h 606722"/>
                <a:gd name="connsiteY7" fmla="*/ 325000 h 606722"/>
                <a:gd name="connsiteX8" fmla="*/ 325000 h 606722"/>
                <a:gd name="connsiteY8" fmla="*/ 325000 h 606722"/>
                <a:gd name="connsiteX9" fmla="*/ 325000 h 606722"/>
                <a:gd name="connsiteY9" fmla="*/ 325000 h 606722"/>
                <a:gd name="connsiteX10" fmla="*/ 325000 h 606722"/>
                <a:gd name="connsiteY10" fmla="*/ 325000 h 606722"/>
                <a:gd name="connsiteX11" fmla="*/ 325000 h 606722"/>
                <a:gd name="connsiteY11" fmla="*/ 325000 h 606722"/>
                <a:gd name="connsiteX12" fmla="*/ 325000 h 606722"/>
                <a:gd name="connsiteY12" fmla="*/ 325000 h 606722"/>
                <a:gd name="connsiteX13" fmla="*/ 325000 h 606722"/>
                <a:gd name="connsiteY13" fmla="*/ 325000 h 606722"/>
                <a:gd name="connsiteX14" fmla="*/ 325000 h 606722"/>
                <a:gd name="connsiteY14" fmla="*/ 325000 h 606722"/>
                <a:gd name="connsiteX15" fmla="*/ 325000 h 606722"/>
                <a:gd name="connsiteY15" fmla="*/ 325000 h 606722"/>
                <a:gd name="connsiteX16" fmla="*/ 325000 h 606722"/>
                <a:gd name="connsiteY16" fmla="*/ 325000 h 606722"/>
                <a:gd name="connsiteX17" fmla="*/ 325000 h 606722"/>
                <a:gd name="connsiteY17" fmla="*/ 325000 h 606722"/>
                <a:gd name="connsiteX18" fmla="*/ 325000 h 606722"/>
                <a:gd name="connsiteY18" fmla="*/ 325000 h 606722"/>
                <a:gd name="connsiteX19" fmla="*/ 325000 h 606722"/>
                <a:gd name="connsiteY19" fmla="*/ 325000 h 606722"/>
                <a:gd name="connsiteX20" fmla="*/ 325000 h 606722"/>
                <a:gd name="connsiteY20" fmla="*/ 325000 h 606722"/>
                <a:gd name="connsiteX21" fmla="*/ 325000 h 606722"/>
                <a:gd name="connsiteY21" fmla="*/ 325000 h 606722"/>
                <a:gd name="connsiteX22" fmla="*/ 325000 h 606722"/>
                <a:gd name="connsiteY22" fmla="*/ 325000 h 606722"/>
                <a:gd name="connsiteX23" fmla="*/ 325000 h 606722"/>
                <a:gd name="connsiteY23" fmla="*/ 325000 h 606722"/>
                <a:gd name="connsiteX24" fmla="*/ 325000 h 606722"/>
                <a:gd name="connsiteY24" fmla="*/ 325000 h 606722"/>
                <a:gd name="connsiteX25" fmla="*/ 325000 h 606722"/>
                <a:gd name="connsiteY25" fmla="*/ 325000 h 606722"/>
                <a:gd name="connsiteX26" fmla="*/ 325000 h 606722"/>
                <a:gd name="connsiteY26" fmla="*/ 325000 h 606722"/>
                <a:gd name="connsiteX27" fmla="*/ 325000 h 606722"/>
                <a:gd name="connsiteY27" fmla="*/ 325000 h 606722"/>
                <a:gd name="connsiteX28" fmla="*/ 325000 h 606722"/>
                <a:gd name="connsiteY28" fmla="*/ 325000 h 606722"/>
                <a:gd name="connsiteX29" fmla="*/ 325000 h 606722"/>
                <a:gd name="connsiteY29" fmla="*/ 325000 h 606722"/>
                <a:gd name="connsiteX30" fmla="*/ 325000 h 606722"/>
                <a:gd name="connsiteY30" fmla="*/ 325000 h 606722"/>
                <a:gd name="connsiteX31" fmla="*/ 325000 h 606722"/>
                <a:gd name="connsiteY31" fmla="*/ 325000 h 606722"/>
                <a:gd name="connsiteX32" fmla="*/ 325000 h 606722"/>
                <a:gd name="connsiteY32" fmla="*/ 325000 h 606722"/>
                <a:gd name="connsiteX33" fmla="*/ 325000 h 606722"/>
                <a:gd name="connsiteY33" fmla="*/ 325000 h 606722"/>
                <a:gd name="connsiteX34" fmla="*/ 325000 h 606722"/>
                <a:gd name="connsiteY34" fmla="*/ 325000 h 606722"/>
                <a:gd name="connsiteX35" fmla="*/ 325000 h 606722"/>
                <a:gd name="connsiteY35" fmla="*/ 325000 h 606722"/>
                <a:gd name="connsiteX36" fmla="*/ 325000 h 606722"/>
                <a:gd name="connsiteY36" fmla="*/ 325000 h 606722"/>
                <a:gd name="connsiteX37" fmla="*/ 325000 h 606722"/>
                <a:gd name="connsiteY37" fmla="*/ 325000 h 606722"/>
                <a:gd name="connsiteX38" fmla="*/ 325000 h 606722"/>
                <a:gd name="connsiteY38" fmla="*/ 325000 h 606722"/>
                <a:gd name="connsiteX39" fmla="*/ 325000 h 606722"/>
                <a:gd name="connsiteY39" fmla="*/ 325000 h 606722"/>
                <a:gd name="connsiteX40" fmla="*/ 325000 h 606722"/>
                <a:gd name="connsiteY40" fmla="*/ 325000 h 606722"/>
                <a:gd name="connsiteX41" fmla="*/ 325000 h 606722"/>
                <a:gd name="connsiteY41" fmla="*/ 325000 h 606722"/>
                <a:gd name="connsiteX42" fmla="*/ 325000 h 606722"/>
                <a:gd name="connsiteY42" fmla="*/ 325000 h 606722"/>
                <a:gd name="connsiteX43" fmla="*/ 325000 h 606722"/>
                <a:gd name="connsiteY43" fmla="*/ 325000 h 606722"/>
                <a:gd name="connsiteX44" fmla="*/ 325000 h 606722"/>
                <a:gd name="connsiteY44" fmla="*/ 325000 h 606722"/>
                <a:gd name="connsiteX45" fmla="*/ 325000 h 606722"/>
                <a:gd name="connsiteY45" fmla="*/ 325000 h 606722"/>
                <a:gd name="connsiteX46" fmla="*/ 325000 h 606722"/>
                <a:gd name="connsiteY46" fmla="*/ 325000 h 606722"/>
                <a:gd name="connsiteX47" fmla="*/ 325000 h 606722"/>
                <a:gd name="connsiteY47" fmla="*/ 325000 h 606722"/>
                <a:gd name="connsiteX48" fmla="*/ 325000 h 606722"/>
                <a:gd name="connsiteY48" fmla="*/ 325000 h 606722"/>
                <a:gd name="connsiteX49" fmla="*/ 325000 h 606722"/>
                <a:gd name="connsiteY49" fmla="*/ 325000 h 606722"/>
                <a:gd name="connsiteX50" fmla="*/ 325000 h 606722"/>
                <a:gd name="connsiteY50" fmla="*/ 325000 h 606722"/>
                <a:gd name="connsiteX51" fmla="*/ 325000 h 606722"/>
                <a:gd name="connsiteY51" fmla="*/ 325000 h 606722"/>
                <a:gd name="connsiteX52" fmla="*/ 325000 h 606722"/>
                <a:gd name="connsiteY52" fmla="*/ 325000 h 606722"/>
                <a:gd name="connsiteX53" fmla="*/ 325000 h 606722"/>
                <a:gd name="connsiteY53" fmla="*/ 325000 h 606722"/>
                <a:gd name="connsiteX54" fmla="*/ 325000 h 606722"/>
                <a:gd name="connsiteY54" fmla="*/ 325000 h 606722"/>
                <a:gd name="connsiteX55" fmla="*/ 325000 h 606722"/>
                <a:gd name="connsiteY55" fmla="*/ 325000 h 606722"/>
                <a:gd name="connsiteX56" fmla="*/ 325000 h 606722"/>
                <a:gd name="connsiteY56" fmla="*/ 325000 h 606722"/>
                <a:gd name="connsiteX57" fmla="*/ 325000 h 606722"/>
                <a:gd name="connsiteY57" fmla="*/ 325000 h 606722"/>
                <a:gd name="connsiteX58" fmla="*/ 325000 h 606722"/>
                <a:gd name="connsiteY58" fmla="*/ 325000 h 606722"/>
                <a:gd name="connsiteX59" fmla="*/ 325000 h 606722"/>
                <a:gd name="connsiteY59" fmla="*/ 325000 h 606722"/>
                <a:gd name="connsiteX60" fmla="*/ 325000 h 606722"/>
                <a:gd name="connsiteY60" fmla="*/ 325000 h 606722"/>
                <a:gd name="connsiteX61" fmla="*/ 325000 h 606722"/>
                <a:gd name="connsiteY61" fmla="*/ 325000 h 606722"/>
                <a:gd name="connsiteX62" fmla="*/ 325000 h 606722"/>
                <a:gd name="connsiteY62" fmla="*/ 325000 h 606722"/>
                <a:gd name="connsiteX63" fmla="*/ 325000 h 606722"/>
                <a:gd name="connsiteY63" fmla="*/ 32500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605592" h="453595">
                  <a:moveTo>
                    <a:pt x="129695" y="280639"/>
                  </a:moveTo>
                  <a:cubicBezTo>
                    <a:pt x="117829" y="280639"/>
                    <a:pt x="108253" y="290409"/>
                    <a:pt x="108253" y="302466"/>
                  </a:cubicBezTo>
                  <a:lnTo>
                    <a:pt x="108253" y="431976"/>
                  </a:lnTo>
                  <a:lnTo>
                    <a:pt x="151346" y="431976"/>
                  </a:lnTo>
                  <a:lnTo>
                    <a:pt x="151346" y="302466"/>
                  </a:lnTo>
                  <a:cubicBezTo>
                    <a:pt x="151346" y="290409"/>
                    <a:pt x="141770" y="280639"/>
                    <a:pt x="129695" y="280639"/>
                  </a:cubicBezTo>
                  <a:close/>
                  <a:moveTo>
                    <a:pt x="54124" y="205204"/>
                  </a:moveTo>
                  <a:lnTo>
                    <a:pt x="162160" y="205204"/>
                  </a:lnTo>
                  <a:lnTo>
                    <a:pt x="162160" y="226797"/>
                  </a:lnTo>
                  <a:lnTo>
                    <a:pt x="54124" y="226797"/>
                  </a:lnTo>
                  <a:close/>
                  <a:moveTo>
                    <a:pt x="367644" y="183559"/>
                  </a:moveTo>
                  <a:cubicBezTo>
                    <a:pt x="355778" y="183559"/>
                    <a:pt x="346201" y="193121"/>
                    <a:pt x="346201" y="204970"/>
                  </a:cubicBezTo>
                  <a:lnTo>
                    <a:pt x="346201" y="431976"/>
                  </a:lnTo>
                  <a:lnTo>
                    <a:pt x="389294" y="431976"/>
                  </a:lnTo>
                  <a:lnTo>
                    <a:pt x="389294" y="204970"/>
                  </a:lnTo>
                  <a:cubicBezTo>
                    <a:pt x="389294" y="193121"/>
                    <a:pt x="379718" y="183559"/>
                    <a:pt x="367644" y="183559"/>
                  </a:cubicBezTo>
                  <a:close/>
                  <a:moveTo>
                    <a:pt x="432566" y="140355"/>
                  </a:moveTo>
                  <a:lnTo>
                    <a:pt x="497557" y="140355"/>
                  </a:lnTo>
                  <a:lnTo>
                    <a:pt x="497557" y="161948"/>
                  </a:lnTo>
                  <a:lnTo>
                    <a:pt x="432566" y="161948"/>
                  </a:lnTo>
                  <a:close/>
                  <a:moveTo>
                    <a:pt x="248774" y="118700"/>
                  </a:moveTo>
                  <a:cubicBezTo>
                    <a:pt x="236907" y="118700"/>
                    <a:pt x="227123" y="128470"/>
                    <a:pt x="227123" y="140319"/>
                  </a:cubicBezTo>
                  <a:lnTo>
                    <a:pt x="227123" y="431976"/>
                  </a:lnTo>
                  <a:lnTo>
                    <a:pt x="270424" y="431976"/>
                  </a:lnTo>
                  <a:lnTo>
                    <a:pt x="270424" y="140319"/>
                  </a:lnTo>
                  <a:cubicBezTo>
                    <a:pt x="270424" y="128470"/>
                    <a:pt x="260640" y="118700"/>
                    <a:pt x="248774" y="118700"/>
                  </a:cubicBezTo>
                  <a:close/>
                  <a:moveTo>
                    <a:pt x="432566" y="97098"/>
                  </a:moveTo>
                  <a:lnTo>
                    <a:pt x="540813" y="97098"/>
                  </a:lnTo>
                  <a:lnTo>
                    <a:pt x="540813" y="118691"/>
                  </a:lnTo>
                  <a:lnTo>
                    <a:pt x="432566" y="118691"/>
                  </a:lnTo>
                  <a:close/>
                  <a:moveTo>
                    <a:pt x="21651" y="21619"/>
                  </a:moveTo>
                  <a:lnTo>
                    <a:pt x="21651" y="431976"/>
                  </a:lnTo>
                  <a:lnTo>
                    <a:pt x="86602" y="431976"/>
                  </a:lnTo>
                  <a:lnTo>
                    <a:pt x="86602" y="302466"/>
                  </a:lnTo>
                  <a:cubicBezTo>
                    <a:pt x="86602" y="278560"/>
                    <a:pt x="105963" y="259227"/>
                    <a:pt x="129695" y="259227"/>
                  </a:cubicBezTo>
                  <a:cubicBezTo>
                    <a:pt x="153636" y="259227"/>
                    <a:pt x="172997" y="278560"/>
                    <a:pt x="172997" y="302466"/>
                  </a:cubicBezTo>
                  <a:lnTo>
                    <a:pt x="172997" y="431976"/>
                  </a:lnTo>
                  <a:lnTo>
                    <a:pt x="205472" y="431976"/>
                  </a:lnTo>
                  <a:lnTo>
                    <a:pt x="205472" y="140319"/>
                  </a:lnTo>
                  <a:cubicBezTo>
                    <a:pt x="205472" y="116621"/>
                    <a:pt x="224833" y="97080"/>
                    <a:pt x="248774" y="97080"/>
                  </a:cubicBezTo>
                  <a:cubicBezTo>
                    <a:pt x="272714" y="97080"/>
                    <a:pt x="292075" y="116621"/>
                    <a:pt x="292075" y="140319"/>
                  </a:cubicBezTo>
                  <a:lnTo>
                    <a:pt x="292075" y="431976"/>
                  </a:lnTo>
                  <a:lnTo>
                    <a:pt x="324551" y="431976"/>
                  </a:lnTo>
                  <a:lnTo>
                    <a:pt x="324551" y="204970"/>
                  </a:lnTo>
                  <a:cubicBezTo>
                    <a:pt x="324551" y="181272"/>
                    <a:pt x="343911" y="161939"/>
                    <a:pt x="367644" y="161939"/>
                  </a:cubicBezTo>
                  <a:cubicBezTo>
                    <a:pt x="391584" y="161939"/>
                    <a:pt x="410945" y="181272"/>
                    <a:pt x="410945" y="204970"/>
                  </a:cubicBezTo>
                  <a:lnTo>
                    <a:pt x="410945" y="431976"/>
                  </a:lnTo>
                  <a:lnTo>
                    <a:pt x="584150" y="431976"/>
                  </a:lnTo>
                  <a:lnTo>
                    <a:pt x="584150" y="21619"/>
                  </a:lnTo>
                  <a:close/>
                  <a:moveTo>
                    <a:pt x="10825" y="0"/>
                  </a:moveTo>
                  <a:lnTo>
                    <a:pt x="594767" y="0"/>
                  </a:lnTo>
                  <a:cubicBezTo>
                    <a:pt x="600804" y="0"/>
                    <a:pt x="605592" y="4781"/>
                    <a:pt x="605592" y="10810"/>
                  </a:cubicBezTo>
                  <a:lnTo>
                    <a:pt x="605592" y="442785"/>
                  </a:lnTo>
                  <a:cubicBezTo>
                    <a:pt x="605592" y="448814"/>
                    <a:pt x="600804" y="453595"/>
                    <a:pt x="594767" y="453595"/>
                  </a:cubicBezTo>
                  <a:lnTo>
                    <a:pt x="400120" y="453595"/>
                  </a:lnTo>
                  <a:lnTo>
                    <a:pt x="335376" y="453595"/>
                  </a:lnTo>
                  <a:lnTo>
                    <a:pt x="281250" y="453595"/>
                  </a:lnTo>
                  <a:lnTo>
                    <a:pt x="216298" y="453595"/>
                  </a:lnTo>
                  <a:lnTo>
                    <a:pt x="162171" y="453595"/>
                  </a:lnTo>
                  <a:lnTo>
                    <a:pt x="97428" y="453595"/>
                  </a:lnTo>
                  <a:lnTo>
                    <a:pt x="10825" y="453595"/>
                  </a:lnTo>
                  <a:cubicBezTo>
                    <a:pt x="4788" y="453595"/>
                    <a:pt x="0" y="448814"/>
                    <a:pt x="0" y="442785"/>
                  </a:cubicBezTo>
                  <a:lnTo>
                    <a:pt x="0" y="10810"/>
                  </a:lnTo>
                  <a:cubicBezTo>
                    <a:pt x="0" y="4781"/>
                    <a:pt x="4788" y="0"/>
                    <a:pt x="10825" y="0"/>
                  </a:cubicBezTo>
                  <a:close/>
                </a:path>
              </a:pathLst>
            </a:custGeom>
            <a:gradFill>
              <a:gsLst>
                <a:gs pos="100000">
                  <a:schemeClr val="bg1"/>
                </a:gs>
                <a:gs pos="22000">
                  <a:schemeClr val="bg1">
                    <a:lumMod val="85000"/>
                  </a:schemeClr>
                </a:gs>
              </a:gsLst>
              <a:lin ang="5400000" scaled="1"/>
            </a:gradFill>
            <a:ln w="3175">
              <a:gradFill>
                <a:gsLst>
                  <a:gs pos="2200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</a:ln>
          </p:spPr>
        </p:sp>
        <p:sp>
          <p:nvSpPr>
            <p:cNvPr id="51" name="î$lïḑè">
              <a:extLst>
                <a:ext uri="{FF2B5EF4-FFF2-40B4-BE49-F238E27FC236}">
                  <a16:creationId xmlns:a16="http://schemas.microsoft.com/office/drawing/2014/main" xmlns="" id="{084217F2-C364-416F-93E5-36560687D7BF}"/>
                </a:ext>
              </a:extLst>
            </p:cNvPr>
            <p:cNvSpPr/>
            <p:nvPr/>
          </p:nvSpPr>
          <p:spPr>
            <a:xfrm>
              <a:off x="4208727" y="5200896"/>
              <a:ext cx="1662254" cy="53909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rmAutofit lnSpcReduction="10000"/>
            </a:bodyPr>
            <a:lstStyle>
              <a:lvl1pPr>
                <a:defRPr sz="1200">
                  <a:solidFill>
                    <a:srgbClr val="FFFFFF"/>
                  </a:solidFill>
                </a:defRPr>
              </a:lvl1pPr>
            </a:lstStyle>
            <a:p>
              <a:r>
                <a:rPr lang="zh-CN" altLang="en-US" sz="160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</a:rPr>
                <a:t>这里输入</a:t>
              </a:r>
            </a:p>
            <a:p>
              <a:r>
                <a:rPr lang="zh-CN" altLang="en-US" sz="160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</a:rPr>
                <a:t>你的标题</a:t>
              </a:r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xmlns="" id="{A7ADEFE7-4C54-4864-A43D-245286D563E0}"/>
              </a:ext>
            </a:extLst>
          </p:cNvPr>
          <p:cNvGrpSpPr/>
          <p:nvPr/>
        </p:nvGrpSpPr>
        <p:grpSpPr>
          <a:xfrm>
            <a:off x="6321018" y="2181982"/>
            <a:ext cx="1778417" cy="1765904"/>
            <a:chOff x="6321018" y="2181982"/>
            <a:chExt cx="1778417" cy="1765904"/>
          </a:xfrm>
        </p:grpSpPr>
        <p:sp>
          <p:nvSpPr>
            <p:cNvPr id="54" name="矩形 53">
              <a:extLst>
                <a:ext uri="{FF2B5EF4-FFF2-40B4-BE49-F238E27FC236}">
                  <a16:creationId xmlns:a16="http://schemas.microsoft.com/office/drawing/2014/main" xmlns="" id="{CFEC20B4-DF89-4713-91D5-7422CB4FFFEE}"/>
                </a:ext>
              </a:extLst>
            </p:cNvPr>
            <p:cNvSpPr/>
            <p:nvPr/>
          </p:nvSpPr>
          <p:spPr>
            <a:xfrm>
              <a:off x="6321018" y="2181982"/>
              <a:ext cx="1778417" cy="1765904"/>
            </a:xfrm>
            <a:prstGeom prst="rect">
              <a:avLst/>
            </a:prstGeom>
            <a:solidFill>
              <a:schemeClr val="bg1"/>
            </a:solidFill>
            <a:ln w="0" cap="flat">
              <a:noFill/>
              <a:prstDash val="solid"/>
              <a:miter lim="800000"/>
            </a:ln>
            <a:effectLst>
              <a:outerShdw blurRad="127000" dist="76200" dir="5400000" algn="t" rotWithShape="0">
                <a:prstClr val="black">
                  <a:alpha val="17000"/>
                </a:prst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ea"/>
                <a:ea typeface="+mj-ea"/>
                <a:cs typeface="Arial"/>
                <a:sym typeface="Arial"/>
              </a:endParaRPr>
            </a:p>
          </p:txBody>
        </p:sp>
        <p:sp>
          <p:nvSpPr>
            <p:cNvPr id="56" name="文本框 55">
              <a:extLst>
                <a:ext uri="{FF2B5EF4-FFF2-40B4-BE49-F238E27FC236}">
                  <a16:creationId xmlns:a16="http://schemas.microsoft.com/office/drawing/2014/main" xmlns="" id="{9E33680B-64D0-445B-A995-043B5505BDD9}"/>
                </a:ext>
              </a:extLst>
            </p:cNvPr>
            <p:cNvSpPr txBox="1"/>
            <p:nvPr/>
          </p:nvSpPr>
          <p:spPr>
            <a:xfrm>
              <a:off x="6502313" y="2319962"/>
              <a:ext cx="671676" cy="61555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t">
              <a:spAutoFit/>
            </a:bodyPr>
            <a:lstStyle/>
            <a:p>
              <a:pPr marL="0" marR="0" indent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CN" sz="4000" b="1" i="1" u="none" strike="noStrike" cap="none" spc="0" normalizeH="0" baseline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FillTx/>
                  <a:latin typeface="+mj-lt"/>
                  <a:ea typeface="+mj-ea"/>
                  <a:cs typeface="Arial"/>
                  <a:sym typeface="Arial"/>
                </a:rPr>
                <a:t>03</a:t>
              </a:r>
              <a:endParaRPr kumimoji="0" lang="zh-CN" altLang="en-US" sz="4000" b="1" i="1" u="none" strike="noStrike" cap="none" spc="0" normalizeH="0" baseline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FillTx/>
                <a:latin typeface="+mj-lt"/>
                <a:ea typeface="+mj-ea"/>
                <a:cs typeface="Arial"/>
                <a:sym typeface="Arial"/>
              </a:endParaRPr>
            </a:p>
          </p:txBody>
        </p:sp>
        <p:sp>
          <p:nvSpPr>
            <p:cNvPr id="57" name="平行四边形 56">
              <a:extLst>
                <a:ext uri="{FF2B5EF4-FFF2-40B4-BE49-F238E27FC236}">
                  <a16:creationId xmlns:a16="http://schemas.microsoft.com/office/drawing/2014/main" xmlns="" id="{0D6566C7-C9F0-4725-91BF-BB504A710237}"/>
                </a:ext>
              </a:extLst>
            </p:cNvPr>
            <p:cNvSpPr/>
            <p:nvPr/>
          </p:nvSpPr>
          <p:spPr>
            <a:xfrm>
              <a:off x="6502313" y="2739018"/>
              <a:ext cx="891149" cy="172617"/>
            </a:xfrm>
            <a:prstGeom prst="parallelogram">
              <a:avLst/>
            </a:prstGeom>
            <a:gradFill>
              <a:gsLst>
                <a:gs pos="100000">
                  <a:srgbClr val="E20000">
                    <a:alpha val="0"/>
                  </a:srgbClr>
                </a:gs>
                <a:gs pos="0">
                  <a:srgbClr val="E20000"/>
                </a:gs>
              </a:gsLst>
              <a:path path="circle">
                <a:fillToRect l="100000" t="100000"/>
              </a:path>
            </a:gradFill>
            <a:ln w="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  <a:prstTxWarp prst="textNoShape">
                <a:avLst/>
              </a:prstTxWarp>
              <a:normAutofit fontScale="25000" lnSpcReduction="20000"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ea"/>
                <a:ea typeface="+mj-ea"/>
                <a:cs typeface="Arial"/>
                <a:sym typeface="Arial"/>
              </a:endParaRPr>
            </a:p>
          </p:txBody>
        </p:sp>
        <p:sp>
          <p:nvSpPr>
            <p:cNvPr id="76" name="geometric-shape-graphic_40063">
              <a:extLst>
                <a:ext uri="{FF2B5EF4-FFF2-40B4-BE49-F238E27FC236}">
                  <a16:creationId xmlns:a16="http://schemas.microsoft.com/office/drawing/2014/main" xmlns="" id="{458F8F3A-B2F8-4310-9B44-5169C6E8E6C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419168" y="3361641"/>
              <a:ext cx="575618" cy="502584"/>
            </a:xfrm>
            <a:custGeom>
              <a:avLst/>
              <a:gdLst>
                <a:gd name="T0" fmla="*/ 572 w 1489"/>
                <a:gd name="T1" fmla="*/ 0 h 1302"/>
                <a:gd name="T2" fmla="*/ 958 w 1489"/>
                <a:gd name="T3" fmla="*/ 387 h 1302"/>
                <a:gd name="T4" fmla="*/ 892 w 1489"/>
                <a:gd name="T5" fmla="*/ 320 h 1302"/>
                <a:gd name="T6" fmla="*/ 638 w 1489"/>
                <a:gd name="T7" fmla="*/ 67 h 1302"/>
                <a:gd name="T8" fmla="*/ 892 w 1489"/>
                <a:gd name="T9" fmla="*/ 320 h 1302"/>
                <a:gd name="T10" fmla="*/ 1044 w 1489"/>
                <a:gd name="T11" fmla="*/ 1274 h 1302"/>
                <a:gd name="T12" fmla="*/ 531 w 1489"/>
                <a:gd name="T13" fmla="*/ 1274 h 1302"/>
                <a:gd name="T14" fmla="*/ 787 w 1489"/>
                <a:gd name="T15" fmla="*/ 1006 h 1302"/>
                <a:gd name="T16" fmla="*/ 654 w 1489"/>
                <a:gd name="T17" fmla="*/ 1207 h 1302"/>
                <a:gd name="T18" fmla="*/ 1086 w 1489"/>
                <a:gd name="T19" fmla="*/ 1093 h 1302"/>
                <a:gd name="T20" fmla="*/ 1489 w 1489"/>
                <a:gd name="T21" fmla="*/ 1093 h 1302"/>
                <a:gd name="T22" fmla="*/ 1287 w 1489"/>
                <a:gd name="T23" fmla="*/ 1228 h 1302"/>
                <a:gd name="T24" fmla="*/ 1287 w 1489"/>
                <a:gd name="T25" fmla="*/ 958 h 1302"/>
                <a:gd name="T26" fmla="*/ 1287 w 1489"/>
                <a:gd name="T27" fmla="*/ 1228 h 1302"/>
                <a:gd name="T28" fmla="*/ 0 w 1489"/>
                <a:gd name="T29" fmla="*/ 1093 h 1302"/>
                <a:gd name="T30" fmla="*/ 363 w 1489"/>
                <a:gd name="T31" fmla="*/ 1302 h 1302"/>
                <a:gd name="T32" fmla="*/ 363 w 1489"/>
                <a:gd name="T33" fmla="*/ 883 h 1302"/>
                <a:gd name="T34" fmla="*/ 121 w 1489"/>
                <a:gd name="T35" fmla="*/ 883 h 1302"/>
                <a:gd name="T36" fmla="*/ 159 w 1489"/>
                <a:gd name="T37" fmla="*/ 1236 h 1302"/>
                <a:gd name="T38" fmla="*/ 159 w 1489"/>
                <a:gd name="T39" fmla="*/ 950 h 1302"/>
                <a:gd name="T40" fmla="*/ 407 w 1489"/>
                <a:gd name="T41" fmla="*/ 1093 h 1302"/>
                <a:gd name="T42" fmla="*/ 275 w 1489"/>
                <a:gd name="T43" fmla="*/ 838 h 1302"/>
                <a:gd name="T44" fmla="*/ 208 w 1489"/>
                <a:gd name="T45" fmla="*/ 636 h 1302"/>
                <a:gd name="T46" fmla="*/ 209 w 1489"/>
                <a:gd name="T47" fmla="*/ 604 h 1302"/>
                <a:gd name="T48" fmla="*/ 748 w 1489"/>
                <a:gd name="T49" fmla="*/ 453 h 1302"/>
                <a:gd name="T50" fmla="*/ 815 w 1489"/>
                <a:gd name="T51" fmla="*/ 604 h 1302"/>
                <a:gd name="T52" fmla="*/ 1321 w 1489"/>
                <a:gd name="T53" fmla="*/ 636 h 1302"/>
                <a:gd name="T54" fmla="*/ 1321 w 1489"/>
                <a:gd name="T55" fmla="*/ 838 h 1302"/>
                <a:gd name="T56" fmla="*/ 1255 w 1489"/>
                <a:gd name="T57" fmla="*/ 671 h 1302"/>
                <a:gd name="T58" fmla="*/ 815 w 1489"/>
                <a:gd name="T59" fmla="*/ 838 h 1302"/>
                <a:gd name="T60" fmla="*/ 748 w 1489"/>
                <a:gd name="T61" fmla="*/ 671 h 1302"/>
                <a:gd name="T62" fmla="*/ 275 w 1489"/>
                <a:gd name="T63" fmla="*/ 838 h 1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489" h="1302">
                  <a:moveTo>
                    <a:pt x="958" y="0"/>
                  </a:moveTo>
                  <a:lnTo>
                    <a:pt x="572" y="0"/>
                  </a:lnTo>
                  <a:lnTo>
                    <a:pt x="572" y="387"/>
                  </a:lnTo>
                  <a:lnTo>
                    <a:pt x="958" y="387"/>
                  </a:lnTo>
                  <a:lnTo>
                    <a:pt x="958" y="0"/>
                  </a:lnTo>
                  <a:close/>
                  <a:moveTo>
                    <a:pt x="892" y="320"/>
                  </a:moveTo>
                  <a:lnTo>
                    <a:pt x="638" y="320"/>
                  </a:lnTo>
                  <a:lnTo>
                    <a:pt x="638" y="67"/>
                  </a:lnTo>
                  <a:lnTo>
                    <a:pt x="892" y="67"/>
                  </a:lnTo>
                  <a:lnTo>
                    <a:pt x="892" y="320"/>
                  </a:lnTo>
                  <a:close/>
                  <a:moveTo>
                    <a:pt x="531" y="1274"/>
                  </a:moveTo>
                  <a:lnTo>
                    <a:pt x="1044" y="1274"/>
                  </a:lnTo>
                  <a:lnTo>
                    <a:pt x="787" y="884"/>
                  </a:lnTo>
                  <a:lnTo>
                    <a:pt x="531" y="1274"/>
                  </a:lnTo>
                  <a:close/>
                  <a:moveTo>
                    <a:pt x="654" y="1207"/>
                  </a:moveTo>
                  <a:lnTo>
                    <a:pt x="787" y="1006"/>
                  </a:lnTo>
                  <a:lnTo>
                    <a:pt x="920" y="1207"/>
                  </a:lnTo>
                  <a:lnTo>
                    <a:pt x="654" y="1207"/>
                  </a:lnTo>
                  <a:close/>
                  <a:moveTo>
                    <a:pt x="1287" y="891"/>
                  </a:moveTo>
                  <a:cubicBezTo>
                    <a:pt x="1176" y="891"/>
                    <a:pt x="1086" y="982"/>
                    <a:pt x="1086" y="1093"/>
                  </a:cubicBezTo>
                  <a:cubicBezTo>
                    <a:pt x="1086" y="1204"/>
                    <a:pt x="1176" y="1295"/>
                    <a:pt x="1287" y="1295"/>
                  </a:cubicBezTo>
                  <a:cubicBezTo>
                    <a:pt x="1398" y="1295"/>
                    <a:pt x="1489" y="1204"/>
                    <a:pt x="1489" y="1093"/>
                  </a:cubicBezTo>
                  <a:cubicBezTo>
                    <a:pt x="1489" y="982"/>
                    <a:pt x="1398" y="891"/>
                    <a:pt x="1287" y="891"/>
                  </a:cubicBezTo>
                  <a:close/>
                  <a:moveTo>
                    <a:pt x="1287" y="1228"/>
                  </a:moveTo>
                  <a:cubicBezTo>
                    <a:pt x="1213" y="1228"/>
                    <a:pt x="1152" y="1167"/>
                    <a:pt x="1152" y="1093"/>
                  </a:cubicBezTo>
                  <a:cubicBezTo>
                    <a:pt x="1152" y="1018"/>
                    <a:pt x="1213" y="958"/>
                    <a:pt x="1287" y="958"/>
                  </a:cubicBezTo>
                  <a:cubicBezTo>
                    <a:pt x="1362" y="958"/>
                    <a:pt x="1422" y="1018"/>
                    <a:pt x="1422" y="1093"/>
                  </a:cubicBezTo>
                  <a:cubicBezTo>
                    <a:pt x="1422" y="1167"/>
                    <a:pt x="1362" y="1228"/>
                    <a:pt x="1287" y="1228"/>
                  </a:cubicBezTo>
                  <a:close/>
                  <a:moveTo>
                    <a:pt x="121" y="883"/>
                  </a:moveTo>
                  <a:lnTo>
                    <a:pt x="0" y="1093"/>
                  </a:lnTo>
                  <a:lnTo>
                    <a:pt x="121" y="1302"/>
                  </a:lnTo>
                  <a:lnTo>
                    <a:pt x="363" y="1302"/>
                  </a:lnTo>
                  <a:lnTo>
                    <a:pt x="484" y="1093"/>
                  </a:lnTo>
                  <a:lnTo>
                    <a:pt x="363" y="883"/>
                  </a:lnTo>
                  <a:lnTo>
                    <a:pt x="121" y="883"/>
                  </a:lnTo>
                  <a:lnTo>
                    <a:pt x="121" y="883"/>
                  </a:lnTo>
                  <a:close/>
                  <a:moveTo>
                    <a:pt x="324" y="1236"/>
                  </a:moveTo>
                  <a:lnTo>
                    <a:pt x="159" y="1236"/>
                  </a:lnTo>
                  <a:lnTo>
                    <a:pt x="77" y="1093"/>
                  </a:lnTo>
                  <a:lnTo>
                    <a:pt x="159" y="950"/>
                  </a:lnTo>
                  <a:lnTo>
                    <a:pt x="324" y="950"/>
                  </a:lnTo>
                  <a:lnTo>
                    <a:pt x="407" y="1093"/>
                  </a:lnTo>
                  <a:lnTo>
                    <a:pt x="324" y="1236"/>
                  </a:lnTo>
                  <a:close/>
                  <a:moveTo>
                    <a:pt x="275" y="838"/>
                  </a:moveTo>
                  <a:lnTo>
                    <a:pt x="208" y="838"/>
                  </a:lnTo>
                  <a:lnTo>
                    <a:pt x="208" y="636"/>
                  </a:lnTo>
                  <a:lnTo>
                    <a:pt x="209" y="636"/>
                  </a:lnTo>
                  <a:lnTo>
                    <a:pt x="209" y="604"/>
                  </a:lnTo>
                  <a:lnTo>
                    <a:pt x="748" y="604"/>
                  </a:lnTo>
                  <a:lnTo>
                    <a:pt x="748" y="453"/>
                  </a:lnTo>
                  <a:lnTo>
                    <a:pt x="815" y="453"/>
                  </a:lnTo>
                  <a:lnTo>
                    <a:pt x="815" y="604"/>
                  </a:lnTo>
                  <a:lnTo>
                    <a:pt x="1321" y="604"/>
                  </a:lnTo>
                  <a:lnTo>
                    <a:pt x="1321" y="636"/>
                  </a:lnTo>
                  <a:lnTo>
                    <a:pt x="1321" y="636"/>
                  </a:lnTo>
                  <a:lnTo>
                    <a:pt x="1321" y="838"/>
                  </a:lnTo>
                  <a:lnTo>
                    <a:pt x="1255" y="838"/>
                  </a:lnTo>
                  <a:lnTo>
                    <a:pt x="1255" y="671"/>
                  </a:lnTo>
                  <a:lnTo>
                    <a:pt x="815" y="671"/>
                  </a:lnTo>
                  <a:lnTo>
                    <a:pt x="815" y="838"/>
                  </a:lnTo>
                  <a:lnTo>
                    <a:pt x="748" y="838"/>
                  </a:lnTo>
                  <a:lnTo>
                    <a:pt x="748" y="671"/>
                  </a:lnTo>
                  <a:lnTo>
                    <a:pt x="275" y="671"/>
                  </a:lnTo>
                  <a:lnTo>
                    <a:pt x="275" y="838"/>
                  </a:lnTo>
                  <a:close/>
                </a:path>
              </a:pathLst>
            </a:custGeom>
            <a:gradFill>
              <a:gsLst>
                <a:gs pos="100000">
                  <a:schemeClr val="bg1"/>
                </a:gs>
                <a:gs pos="22000">
                  <a:schemeClr val="bg1">
                    <a:lumMod val="85000"/>
                  </a:schemeClr>
                </a:gs>
              </a:gsLst>
              <a:lin ang="5400000" scaled="1"/>
            </a:gradFill>
            <a:ln w="3175">
              <a:gradFill>
                <a:gsLst>
                  <a:gs pos="2200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</a:ln>
          </p:spPr>
        </p:sp>
        <p:sp>
          <p:nvSpPr>
            <p:cNvPr id="55" name="î$lïḑè">
              <a:extLst>
                <a:ext uri="{FF2B5EF4-FFF2-40B4-BE49-F238E27FC236}">
                  <a16:creationId xmlns:a16="http://schemas.microsoft.com/office/drawing/2014/main" xmlns="" id="{E11A6B8E-30FB-4234-9E12-CA8F9F9A3016}"/>
                </a:ext>
              </a:extLst>
            </p:cNvPr>
            <p:cNvSpPr/>
            <p:nvPr/>
          </p:nvSpPr>
          <p:spPr>
            <a:xfrm>
              <a:off x="6502313" y="3125131"/>
              <a:ext cx="1495058" cy="53909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rmAutofit lnSpcReduction="10000"/>
            </a:bodyPr>
            <a:lstStyle>
              <a:lvl1pPr>
                <a:defRPr sz="1200">
                  <a:solidFill>
                    <a:srgbClr val="FFFFFF"/>
                  </a:solidFill>
                </a:defRPr>
              </a:lvl1pPr>
            </a:lstStyle>
            <a:p>
              <a:r>
                <a:rPr lang="zh-CN" altLang="en-US" sz="160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</a:rPr>
                <a:t>这里输入</a:t>
              </a:r>
            </a:p>
            <a:p>
              <a:r>
                <a:rPr lang="zh-CN" altLang="en-US" sz="160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</a:rPr>
                <a:t>你的标题</a:t>
              </a: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xmlns="" id="{F35D8288-814D-47D8-9B4B-5C648CE34BC2}"/>
              </a:ext>
            </a:extLst>
          </p:cNvPr>
          <p:cNvGrpSpPr/>
          <p:nvPr/>
        </p:nvGrpSpPr>
        <p:grpSpPr>
          <a:xfrm>
            <a:off x="6321018" y="4257747"/>
            <a:ext cx="1843549" cy="1765904"/>
            <a:chOff x="6321018" y="4257747"/>
            <a:chExt cx="1843549" cy="1765904"/>
          </a:xfrm>
        </p:grpSpPr>
        <p:sp>
          <p:nvSpPr>
            <p:cNvPr id="58" name="矩形 57">
              <a:extLst>
                <a:ext uri="{FF2B5EF4-FFF2-40B4-BE49-F238E27FC236}">
                  <a16:creationId xmlns:a16="http://schemas.microsoft.com/office/drawing/2014/main" xmlns="" id="{7B589DB2-BE6A-4FFF-89AC-FCB11192E61D}"/>
                </a:ext>
              </a:extLst>
            </p:cNvPr>
            <p:cNvSpPr/>
            <p:nvPr/>
          </p:nvSpPr>
          <p:spPr>
            <a:xfrm>
              <a:off x="6321018" y="4257747"/>
              <a:ext cx="1778417" cy="1765904"/>
            </a:xfrm>
            <a:prstGeom prst="rect">
              <a:avLst/>
            </a:prstGeom>
            <a:solidFill>
              <a:schemeClr val="bg1"/>
            </a:solidFill>
            <a:ln w="0" cap="flat">
              <a:noFill/>
              <a:prstDash val="solid"/>
              <a:miter lim="800000"/>
            </a:ln>
            <a:effectLst>
              <a:outerShdw blurRad="127000" dist="76200" dir="5400000" algn="t" rotWithShape="0">
                <a:prstClr val="black">
                  <a:alpha val="17000"/>
                </a:prst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ea"/>
                <a:ea typeface="+mj-ea"/>
                <a:cs typeface="Arial"/>
                <a:sym typeface="Arial"/>
              </a:endParaRPr>
            </a:p>
          </p:txBody>
        </p:sp>
        <p:sp>
          <p:nvSpPr>
            <p:cNvPr id="60" name="文本框 59">
              <a:extLst>
                <a:ext uri="{FF2B5EF4-FFF2-40B4-BE49-F238E27FC236}">
                  <a16:creationId xmlns:a16="http://schemas.microsoft.com/office/drawing/2014/main" xmlns="" id="{EF11DB10-EC08-4166-8A5E-5B62842565C7}"/>
                </a:ext>
              </a:extLst>
            </p:cNvPr>
            <p:cNvSpPr txBox="1"/>
            <p:nvPr/>
          </p:nvSpPr>
          <p:spPr>
            <a:xfrm>
              <a:off x="6502313" y="4395727"/>
              <a:ext cx="671676" cy="61555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t">
              <a:spAutoFit/>
            </a:bodyPr>
            <a:lstStyle/>
            <a:p>
              <a:pPr marL="0" marR="0" indent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CN" sz="4000" b="1" i="1" u="none" strike="noStrike" cap="none" spc="0" normalizeH="0" baseline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FillTx/>
                  <a:latin typeface="+mj-lt"/>
                  <a:ea typeface="+mj-ea"/>
                  <a:cs typeface="Arial"/>
                  <a:sym typeface="Arial"/>
                </a:rPr>
                <a:t>07</a:t>
              </a:r>
              <a:endParaRPr kumimoji="0" lang="zh-CN" altLang="en-US" sz="4000" b="1" i="1" u="none" strike="noStrike" cap="none" spc="0" normalizeH="0" baseline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FillTx/>
                <a:latin typeface="+mj-lt"/>
                <a:ea typeface="+mj-ea"/>
                <a:cs typeface="Arial"/>
                <a:sym typeface="Arial"/>
              </a:endParaRPr>
            </a:p>
          </p:txBody>
        </p:sp>
        <p:sp>
          <p:nvSpPr>
            <p:cNvPr id="61" name="平行四边形 60">
              <a:extLst>
                <a:ext uri="{FF2B5EF4-FFF2-40B4-BE49-F238E27FC236}">
                  <a16:creationId xmlns:a16="http://schemas.microsoft.com/office/drawing/2014/main" xmlns="" id="{CD6151FD-4016-4909-8F9B-5EE404567E81}"/>
                </a:ext>
              </a:extLst>
            </p:cNvPr>
            <p:cNvSpPr/>
            <p:nvPr/>
          </p:nvSpPr>
          <p:spPr>
            <a:xfrm>
              <a:off x="6502313" y="4814783"/>
              <a:ext cx="891149" cy="172617"/>
            </a:xfrm>
            <a:prstGeom prst="parallelogram">
              <a:avLst/>
            </a:prstGeom>
            <a:gradFill>
              <a:gsLst>
                <a:gs pos="100000">
                  <a:srgbClr val="E20000">
                    <a:alpha val="0"/>
                  </a:srgbClr>
                </a:gs>
                <a:gs pos="0">
                  <a:srgbClr val="E20000"/>
                </a:gs>
              </a:gsLst>
              <a:path path="circle">
                <a:fillToRect l="100000" t="100000"/>
              </a:path>
            </a:gradFill>
            <a:ln w="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  <a:prstTxWarp prst="textNoShape">
                <a:avLst/>
              </a:prstTxWarp>
              <a:normAutofit fontScale="25000" lnSpcReduction="20000"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ea"/>
                <a:ea typeface="+mj-ea"/>
                <a:cs typeface="Arial"/>
                <a:sym typeface="Arial"/>
              </a:endParaRPr>
            </a:p>
          </p:txBody>
        </p:sp>
        <p:sp>
          <p:nvSpPr>
            <p:cNvPr id="85" name="图形 81">
              <a:extLst>
                <a:ext uri="{FF2B5EF4-FFF2-40B4-BE49-F238E27FC236}">
                  <a16:creationId xmlns:a16="http://schemas.microsoft.com/office/drawing/2014/main" xmlns="" id="{1EFB2EC7-9894-4765-AE9E-6F40D7667A7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373205" y="5347876"/>
              <a:ext cx="704934" cy="575617"/>
            </a:xfrm>
            <a:custGeom>
              <a:avLst/>
              <a:gdLst>
                <a:gd name="connsiteX0" fmla="*/ 1052238 w 1663154"/>
                <a:gd name="connsiteY0" fmla="*/ 633140 h 1358056"/>
                <a:gd name="connsiteX1" fmla="*/ 1189179 w 1663154"/>
                <a:gd name="connsiteY1" fmla="*/ 354582 h 1358056"/>
                <a:gd name="connsiteX2" fmla="*/ 832512 w 1663154"/>
                <a:gd name="connsiteY2" fmla="*/ 273 h 1358056"/>
                <a:gd name="connsiteX3" fmla="*/ 475845 w 1663154"/>
                <a:gd name="connsiteY3" fmla="*/ 354582 h 1358056"/>
                <a:gd name="connsiteX4" fmla="*/ 612784 w 1663154"/>
                <a:gd name="connsiteY4" fmla="*/ 633140 h 1358056"/>
                <a:gd name="connsiteX5" fmla="*/ 238081 w 1663154"/>
                <a:gd name="connsiteY5" fmla="*/ 1181311 h 1358056"/>
                <a:gd name="connsiteX6" fmla="*/ 238081 w 1663154"/>
                <a:gd name="connsiteY6" fmla="*/ 1299382 h 1358056"/>
                <a:gd name="connsiteX7" fmla="*/ 297506 w 1663154"/>
                <a:gd name="connsiteY7" fmla="*/ 1358448 h 1358056"/>
                <a:gd name="connsiteX8" fmla="*/ 1367506 w 1663154"/>
                <a:gd name="connsiteY8" fmla="*/ 1358448 h 1358056"/>
                <a:gd name="connsiteX9" fmla="*/ 1426933 w 1663154"/>
                <a:gd name="connsiteY9" fmla="*/ 1299382 h 1358056"/>
                <a:gd name="connsiteX10" fmla="*/ 1426933 w 1663154"/>
                <a:gd name="connsiteY10" fmla="*/ 1181313 h 1358056"/>
                <a:gd name="connsiteX11" fmla="*/ 1052238 w 1663154"/>
                <a:gd name="connsiteY11" fmla="*/ 633140 h 1358056"/>
                <a:gd name="connsiteX12" fmla="*/ 574492 w 1663154"/>
                <a:gd name="connsiteY12" fmla="*/ 354115 h 1358056"/>
                <a:gd name="connsiteX13" fmla="*/ 832512 w 1663154"/>
                <a:gd name="connsiteY13" fmla="*/ 97807 h 1358056"/>
                <a:gd name="connsiteX14" fmla="*/ 1090530 w 1663154"/>
                <a:gd name="connsiteY14" fmla="*/ 354115 h 1358056"/>
                <a:gd name="connsiteX15" fmla="*/ 832512 w 1663154"/>
                <a:gd name="connsiteY15" fmla="*/ 610423 h 1358056"/>
                <a:gd name="connsiteX16" fmla="*/ 574492 w 1663154"/>
                <a:gd name="connsiteY16" fmla="*/ 354115 h 1358056"/>
                <a:gd name="connsiteX17" fmla="*/ 1337544 w 1663154"/>
                <a:gd name="connsiteY17" fmla="*/ 1261557 h 1358056"/>
                <a:gd name="connsiteX18" fmla="*/ 327428 w 1663154"/>
                <a:gd name="connsiteY18" fmla="*/ 1261557 h 1358056"/>
                <a:gd name="connsiteX19" fmla="*/ 327428 w 1663154"/>
                <a:gd name="connsiteY19" fmla="*/ 1198839 h 1358056"/>
                <a:gd name="connsiteX20" fmla="*/ 832557 w 1663154"/>
                <a:gd name="connsiteY20" fmla="*/ 697093 h 1358056"/>
                <a:gd name="connsiteX21" fmla="*/ 1337544 w 1663154"/>
                <a:gd name="connsiteY21" fmla="*/ 1198839 h 1358056"/>
                <a:gd name="connsiteX22" fmla="*/ 1337544 w 1663154"/>
                <a:gd name="connsiteY22" fmla="*/ 1261557 h 1358056"/>
                <a:gd name="connsiteX23" fmla="*/ 371826 w 1663154"/>
                <a:gd name="connsiteY23" fmla="*/ 687892 h 1358056"/>
                <a:gd name="connsiteX24" fmla="*/ 383434 w 1663154"/>
                <a:gd name="connsiteY24" fmla="*/ 685122 h 1358056"/>
                <a:gd name="connsiteX25" fmla="*/ 426120 w 1663154"/>
                <a:gd name="connsiteY25" fmla="*/ 629576 h 1358056"/>
                <a:gd name="connsiteX26" fmla="*/ 385983 w 1663154"/>
                <a:gd name="connsiteY26" fmla="*/ 574956 h 1358056"/>
                <a:gd name="connsiteX27" fmla="*/ 281275 w 1663154"/>
                <a:gd name="connsiteY27" fmla="*/ 413732 h 1358056"/>
                <a:gd name="connsiteX28" fmla="*/ 421268 w 1663154"/>
                <a:gd name="connsiteY28" fmla="*/ 245714 h 1358056"/>
                <a:gd name="connsiteX29" fmla="*/ 476900 w 1663154"/>
                <a:gd name="connsiteY29" fmla="*/ 140268 h 1358056"/>
                <a:gd name="connsiteX30" fmla="*/ 490177 w 1663154"/>
                <a:gd name="connsiteY30" fmla="*/ 119873 h 1358056"/>
                <a:gd name="connsiteX31" fmla="*/ 475847 w 1663154"/>
                <a:gd name="connsiteY31" fmla="*/ 118444 h 1358056"/>
                <a:gd name="connsiteX32" fmla="*/ 178610 w 1663154"/>
                <a:gd name="connsiteY32" fmla="*/ 413734 h 1358056"/>
                <a:gd name="connsiteX33" fmla="*/ 255933 w 1663154"/>
                <a:gd name="connsiteY33" fmla="*/ 611820 h 1358056"/>
                <a:gd name="connsiteX34" fmla="*/ 273 w 1663154"/>
                <a:gd name="connsiteY34" fmla="*/ 1030920 h 1358056"/>
                <a:gd name="connsiteX35" fmla="*/ 273 w 1663154"/>
                <a:gd name="connsiteY35" fmla="*/ 1122256 h 1358056"/>
                <a:gd name="connsiteX36" fmla="*/ 59700 w 1663154"/>
                <a:gd name="connsiteY36" fmla="*/ 1181313 h 1358056"/>
                <a:gd name="connsiteX37" fmla="*/ 166205 w 1663154"/>
                <a:gd name="connsiteY37" fmla="*/ 1181313 h 1358056"/>
                <a:gd name="connsiteX38" fmla="*/ 178185 w 1663154"/>
                <a:gd name="connsiteY38" fmla="*/ 1076746 h 1358056"/>
                <a:gd name="connsiteX39" fmla="*/ 102942 w 1663154"/>
                <a:gd name="connsiteY39" fmla="*/ 1076746 h 1358056"/>
                <a:gd name="connsiteX40" fmla="*/ 102942 w 1663154"/>
                <a:gd name="connsiteY40" fmla="*/ 1030922 h 1358056"/>
                <a:gd name="connsiteX41" fmla="*/ 371828 w 1663154"/>
                <a:gd name="connsiteY41" fmla="*/ 687892 h 1358056"/>
                <a:gd name="connsiteX42" fmla="*/ 1408438 w 1663154"/>
                <a:gd name="connsiteY42" fmla="*/ 611818 h 1358056"/>
                <a:gd name="connsiteX43" fmla="*/ 1485763 w 1663154"/>
                <a:gd name="connsiteY43" fmla="*/ 413732 h 1358056"/>
                <a:gd name="connsiteX44" fmla="*/ 1188524 w 1663154"/>
                <a:gd name="connsiteY44" fmla="*/ 118390 h 1358056"/>
                <a:gd name="connsiteX45" fmla="*/ 1174192 w 1663154"/>
                <a:gd name="connsiteY45" fmla="*/ 119824 h 1358056"/>
                <a:gd name="connsiteX46" fmla="*/ 1187469 w 1663154"/>
                <a:gd name="connsiteY46" fmla="*/ 140219 h 1358056"/>
                <a:gd name="connsiteX47" fmla="*/ 1243058 w 1663154"/>
                <a:gd name="connsiteY47" fmla="*/ 245670 h 1358056"/>
                <a:gd name="connsiteX48" fmla="*/ 1392947 w 1663154"/>
                <a:gd name="connsiteY48" fmla="*/ 413685 h 1358056"/>
                <a:gd name="connsiteX49" fmla="*/ 1288239 w 1663154"/>
                <a:gd name="connsiteY49" fmla="*/ 574911 h 1358056"/>
                <a:gd name="connsiteX50" fmla="*/ 1248092 w 1663154"/>
                <a:gd name="connsiteY50" fmla="*/ 629531 h 1358056"/>
                <a:gd name="connsiteX51" fmla="*/ 1290780 w 1663154"/>
                <a:gd name="connsiteY51" fmla="*/ 685068 h 1358056"/>
                <a:gd name="connsiteX52" fmla="*/ 1302388 w 1663154"/>
                <a:gd name="connsiteY52" fmla="*/ 687845 h 1358056"/>
                <a:gd name="connsiteX53" fmla="*/ 1571276 w 1663154"/>
                <a:gd name="connsiteY53" fmla="*/ 1030918 h 1358056"/>
                <a:gd name="connsiteX54" fmla="*/ 1571276 w 1663154"/>
                <a:gd name="connsiteY54" fmla="*/ 1076743 h 1358056"/>
                <a:gd name="connsiteX55" fmla="*/ 1486091 w 1663154"/>
                <a:gd name="connsiteY55" fmla="*/ 1076743 h 1358056"/>
                <a:gd name="connsiteX56" fmla="*/ 1498071 w 1663154"/>
                <a:gd name="connsiteY56" fmla="*/ 1181311 h 1358056"/>
                <a:gd name="connsiteX57" fmla="*/ 1604577 w 1663154"/>
                <a:gd name="connsiteY57" fmla="*/ 1181311 h 1358056"/>
                <a:gd name="connsiteX58" fmla="*/ 1664005 w 1663154"/>
                <a:gd name="connsiteY58" fmla="*/ 1122254 h 1358056"/>
                <a:gd name="connsiteX59" fmla="*/ 1664005 w 1663154"/>
                <a:gd name="connsiteY59" fmla="*/ 1030918 h 1358056"/>
                <a:gd name="connsiteX60" fmla="*/ 1408438 w 1663154"/>
                <a:gd name="connsiteY60" fmla="*/ 611818 h 1358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</a:cxnLst>
              <a:rect l="l" t="t" r="r" b="b"/>
              <a:pathLst>
                <a:path w="1663154" h="1358056">
                  <a:moveTo>
                    <a:pt x="1052238" y="633140"/>
                  </a:moveTo>
                  <a:cubicBezTo>
                    <a:pt x="1135429" y="568208"/>
                    <a:pt x="1189179" y="467610"/>
                    <a:pt x="1189179" y="354582"/>
                  </a:cubicBezTo>
                  <a:cubicBezTo>
                    <a:pt x="1189179" y="159227"/>
                    <a:pt x="1029207" y="273"/>
                    <a:pt x="832512" y="273"/>
                  </a:cubicBezTo>
                  <a:cubicBezTo>
                    <a:pt x="635817" y="273"/>
                    <a:pt x="475845" y="159228"/>
                    <a:pt x="475845" y="354582"/>
                  </a:cubicBezTo>
                  <a:cubicBezTo>
                    <a:pt x="475845" y="467610"/>
                    <a:pt x="529583" y="568206"/>
                    <a:pt x="612784" y="633140"/>
                  </a:cubicBezTo>
                  <a:cubicBezTo>
                    <a:pt x="393519" y="720178"/>
                    <a:pt x="238081" y="932917"/>
                    <a:pt x="238081" y="1181311"/>
                  </a:cubicBezTo>
                  <a:lnTo>
                    <a:pt x="238081" y="1299382"/>
                  </a:lnTo>
                  <a:cubicBezTo>
                    <a:pt x="238081" y="1332039"/>
                    <a:pt x="264675" y="1358448"/>
                    <a:pt x="297506" y="1358448"/>
                  </a:cubicBezTo>
                  <a:lnTo>
                    <a:pt x="1367506" y="1358448"/>
                  </a:lnTo>
                  <a:cubicBezTo>
                    <a:pt x="1400347" y="1358448"/>
                    <a:pt x="1426933" y="1332039"/>
                    <a:pt x="1426933" y="1299382"/>
                  </a:cubicBezTo>
                  <a:lnTo>
                    <a:pt x="1426933" y="1181313"/>
                  </a:lnTo>
                  <a:cubicBezTo>
                    <a:pt x="1426935" y="932822"/>
                    <a:pt x="1271497" y="720177"/>
                    <a:pt x="1052238" y="633140"/>
                  </a:cubicBezTo>
                  <a:close/>
                  <a:moveTo>
                    <a:pt x="574492" y="354115"/>
                  </a:moveTo>
                  <a:cubicBezTo>
                    <a:pt x="574492" y="212738"/>
                    <a:pt x="690203" y="97807"/>
                    <a:pt x="832512" y="97807"/>
                  </a:cubicBezTo>
                  <a:cubicBezTo>
                    <a:pt x="974814" y="97807"/>
                    <a:pt x="1090530" y="212740"/>
                    <a:pt x="1090530" y="354115"/>
                  </a:cubicBezTo>
                  <a:cubicBezTo>
                    <a:pt x="1090530" y="495457"/>
                    <a:pt x="974816" y="610423"/>
                    <a:pt x="832512" y="610423"/>
                  </a:cubicBezTo>
                  <a:cubicBezTo>
                    <a:pt x="690203" y="610423"/>
                    <a:pt x="574492" y="495504"/>
                    <a:pt x="574492" y="354115"/>
                  </a:cubicBezTo>
                  <a:close/>
                  <a:moveTo>
                    <a:pt x="1337544" y="1261557"/>
                  </a:moveTo>
                  <a:lnTo>
                    <a:pt x="327428" y="1261557"/>
                  </a:lnTo>
                  <a:lnTo>
                    <a:pt x="327428" y="1198839"/>
                  </a:lnTo>
                  <a:cubicBezTo>
                    <a:pt x="327428" y="922190"/>
                    <a:pt x="554001" y="697093"/>
                    <a:pt x="832557" y="697093"/>
                  </a:cubicBezTo>
                  <a:cubicBezTo>
                    <a:pt x="1111014" y="697093"/>
                    <a:pt x="1337544" y="922190"/>
                    <a:pt x="1337544" y="1198839"/>
                  </a:cubicBezTo>
                  <a:lnTo>
                    <a:pt x="1337544" y="1261557"/>
                  </a:lnTo>
                  <a:close/>
                  <a:moveTo>
                    <a:pt x="371826" y="687892"/>
                  </a:moveTo>
                  <a:lnTo>
                    <a:pt x="383434" y="685122"/>
                  </a:lnTo>
                  <a:cubicBezTo>
                    <a:pt x="408363" y="676838"/>
                    <a:pt x="426120" y="655103"/>
                    <a:pt x="426120" y="629576"/>
                  </a:cubicBezTo>
                  <a:cubicBezTo>
                    <a:pt x="426120" y="604920"/>
                    <a:pt x="409518" y="583837"/>
                    <a:pt x="385983" y="574956"/>
                  </a:cubicBezTo>
                  <a:cubicBezTo>
                    <a:pt x="322337" y="546232"/>
                    <a:pt x="281275" y="483197"/>
                    <a:pt x="281275" y="413732"/>
                  </a:cubicBezTo>
                  <a:cubicBezTo>
                    <a:pt x="281275" y="335019"/>
                    <a:pt x="349676" y="268703"/>
                    <a:pt x="421268" y="245714"/>
                  </a:cubicBezTo>
                  <a:cubicBezTo>
                    <a:pt x="433801" y="207281"/>
                    <a:pt x="452760" y="171715"/>
                    <a:pt x="476900" y="140268"/>
                  </a:cubicBezTo>
                  <a:cubicBezTo>
                    <a:pt x="481118" y="133336"/>
                    <a:pt x="485545" y="126535"/>
                    <a:pt x="490177" y="119873"/>
                  </a:cubicBezTo>
                  <a:cubicBezTo>
                    <a:pt x="485370" y="119642"/>
                    <a:pt x="480792" y="118444"/>
                    <a:pt x="475847" y="118444"/>
                  </a:cubicBezTo>
                  <a:cubicBezTo>
                    <a:pt x="311982" y="118444"/>
                    <a:pt x="178610" y="250894"/>
                    <a:pt x="178610" y="413734"/>
                  </a:cubicBezTo>
                  <a:cubicBezTo>
                    <a:pt x="178610" y="488473"/>
                    <a:pt x="207278" y="558540"/>
                    <a:pt x="255933" y="611820"/>
                  </a:cubicBezTo>
                  <a:cubicBezTo>
                    <a:pt x="101185" y="691456"/>
                    <a:pt x="273" y="850732"/>
                    <a:pt x="273" y="1030920"/>
                  </a:cubicBezTo>
                  <a:lnTo>
                    <a:pt x="273" y="1122256"/>
                  </a:lnTo>
                  <a:cubicBezTo>
                    <a:pt x="273" y="1154911"/>
                    <a:pt x="26868" y="1181313"/>
                    <a:pt x="59700" y="1181313"/>
                  </a:cubicBezTo>
                  <a:lnTo>
                    <a:pt x="166205" y="1181313"/>
                  </a:lnTo>
                  <a:cubicBezTo>
                    <a:pt x="166205" y="1140850"/>
                    <a:pt x="170372" y="1114908"/>
                    <a:pt x="178185" y="1076746"/>
                  </a:cubicBezTo>
                  <a:lnTo>
                    <a:pt x="102942" y="1076746"/>
                  </a:lnTo>
                  <a:lnTo>
                    <a:pt x="102942" y="1030922"/>
                  </a:lnTo>
                  <a:cubicBezTo>
                    <a:pt x="102942" y="867702"/>
                    <a:pt x="213381" y="727622"/>
                    <a:pt x="371828" y="687892"/>
                  </a:cubicBezTo>
                  <a:close/>
                  <a:moveTo>
                    <a:pt x="1408438" y="611818"/>
                  </a:moveTo>
                  <a:cubicBezTo>
                    <a:pt x="1457095" y="558538"/>
                    <a:pt x="1485763" y="488472"/>
                    <a:pt x="1485763" y="413732"/>
                  </a:cubicBezTo>
                  <a:cubicBezTo>
                    <a:pt x="1485763" y="250890"/>
                    <a:pt x="1352432" y="118390"/>
                    <a:pt x="1188524" y="118390"/>
                  </a:cubicBezTo>
                  <a:cubicBezTo>
                    <a:pt x="1183575" y="118390"/>
                    <a:pt x="1178999" y="119597"/>
                    <a:pt x="1174192" y="119824"/>
                  </a:cubicBezTo>
                  <a:cubicBezTo>
                    <a:pt x="1178824" y="126486"/>
                    <a:pt x="1183253" y="133288"/>
                    <a:pt x="1187469" y="140219"/>
                  </a:cubicBezTo>
                  <a:cubicBezTo>
                    <a:pt x="1211613" y="171667"/>
                    <a:pt x="1230568" y="207233"/>
                    <a:pt x="1243058" y="245670"/>
                  </a:cubicBezTo>
                  <a:cubicBezTo>
                    <a:pt x="1314652" y="268649"/>
                    <a:pt x="1392947" y="334974"/>
                    <a:pt x="1392947" y="413685"/>
                  </a:cubicBezTo>
                  <a:cubicBezTo>
                    <a:pt x="1392947" y="483153"/>
                    <a:pt x="1351831" y="546232"/>
                    <a:pt x="1288239" y="574911"/>
                  </a:cubicBezTo>
                  <a:cubicBezTo>
                    <a:pt x="1264696" y="583785"/>
                    <a:pt x="1248092" y="604876"/>
                    <a:pt x="1248092" y="629531"/>
                  </a:cubicBezTo>
                  <a:cubicBezTo>
                    <a:pt x="1248092" y="655060"/>
                    <a:pt x="1265903" y="676795"/>
                    <a:pt x="1290780" y="685068"/>
                  </a:cubicBezTo>
                  <a:lnTo>
                    <a:pt x="1302388" y="687845"/>
                  </a:lnTo>
                  <a:cubicBezTo>
                    <a:pt x="1460889" y="727620"/>
                    <a:pt x="1571276" y="867658"/>
                    <a:pt x="1571276" y="1030918"/>
                  </a:cubicBezTo>
                  <a:lnTo>
                    <a:pt x="1571276" y="1076743"/>
                  </a:lnTo>
                  <a:lnTo>
                    <a:pt x="1486091" y="1076743"/>
                  </a:lnTo>
                  <a:cubicBezTo>
                    <a:pt x="1493951" y="1114906"/>
                    <a:pt x="1498071" y="1140847"/>
                    <a:pt x="1498071" y="1181311"/>
                  </a:cubicBezTo>
                  <a:lnTo>
                    <a:pt x="1604577" y="1181311"/>
                  </a:lnTo>
                  <a:cubicBezTo>
                    <a:pt x="1637462" y="1181311"/>
                    <a:pt x="1664005" y="1154909"/>
                    <a:pt x="1664005" y="1122254"/>
                  </a:cubicBezTo>
                  <a:lnTo>
                    <a:pt x="1664005" y="1030918"/>
                  </a:lnTo>
                  <a:cubicBezTo>
                    <a:pt x="1664102" y="850732"/>
                    <a:pt x="1563187" y="691456"/>
                    <a:pt x="1408438" y="611818"/>
                  </a:cubicBezTo>
                  <a:close/>
                </a:path>
              </a:pathLst>
            </a:custGeom>
            <a:gradFill>
              <a:gsLst>
                <a:gs pos="100000">
                  <a:schemeClr val="bg1"/>
                </a:gs>
                <a:gs pos="22000">
                  <a:schemeClr val="bg1">
                    <a:lumMod val="85000"/>
                  </a:schemeClr>
                </a:gs>
              </a:gsLst>
              <a:lin ang="5400000" scaled="1"/>
            </a:gradFill>
            <a:ln>
              <a:noFill/>
            </a:ln>
          </p:spPr>
          <p:txBody>
            <a:bodyPr rtlCol="0" anchor="ctr"/>
            <a:lstStyle/>
            <a:p>
              <a:endParaRPr lang="zh-CN" altLang="en-US">
                <a:latin typeface="+mj-ea"/>
                <a:ea typeface="+mj-ea"/>
              </a:endParaRPr>
            </a:p>
          </p:txBody>
        </p:sp>
        <p:sp>
          <p:nvSpPr>
            <p:cNvPr id="59" name="î$lïḑè">
              <a:extLst>
                <a:ext uri="{FF2B5EF4-FFF2-40B4-BE49-F238E27FC236}">
                  <a16:creationId xmlns:a16="http://schemas.microsoft.com/office/drawing/2014/main" xmlns="" id="{206F3599-D3BE-49C4-A573-EB55ECA4FDE1}"/>
                </a:ext>
              </a:extLst>
            </p:cNvPr>
            <p:cNvSpPr/>
            <p:nvPr/>
          </p:nvSpPr>
          <p:spPr>
            <a:xfrm>
              <a:off x="6502313" y="5200896"/>
              <a:ext cx="1662254" cy="53909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rmAutofit lnSpcReduction="10000"/>
            </a:bodyPr>
            <a:lstStyle>
              <a:lvl1pPr>
                <a:defRPr sz="1200">
                  <a:solidFill>
                    <a:srgbClr val="FFFFFF"/>
                  </a:solidFill>
                </a:defRPr>
              </a:lvl1pPr>
            </a:lstStyle>
            <a:p>
              <a:r>
                <a:rPr lang="zh-CN" altLang="en-US" sz="160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</a:rPr>
                <a:t>这里输入</a:t>
              </a:r>
            </a:p>
            <a:p>
              <a:r>
                <a:rPr lang="zh-CN" altLang="en-US" sz="160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</a:rPr>
                <a:t>你的标题</a:t>
              </a:r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xmlns="" id="{9FAE388A-19CB-4FA7-AF5F-ED396D136609}"/>
              </a:ext>
            </a:extLst>
          </p:cNvPr>
          <p:cNvGrpSpPr/>
          <p:nvPr/>
        </p:nvGrpSpPr>
        <p:grpSpPr>
          <a:xfrm>
            <a:off x="8614605" y="4257747"/>
            <a:ext cx="1843549" cy="1765904"/>
            <a:chOff x="8614605" y="4257747"/>
            <a:chExt cx="1843549" cy="1765904"/>
          </a:xfrm>
        </p:grpSpPr>
        <p:sp>
          <p:nvSpPr>
            <p:cNvPr id="66" name="矩形 65">
              <a:extLst>
                <a:ext uri="{FF2B5EF4-FFF2-40B4-BE49-F238E27FC236}">
                  <a16:creationId xmlns:a16="http://schemas.microsoft.com/office/drawing/2014/main" xmlns="" id="{60FF6C56-47CE-4D51-BCCA-D2D5ED88DA40}"/>
                </a:ext>
              </a:extLst>
            </p:cNvPr>
            <p:cNvSpPr/>
            <p:nvPr/>
          </p:nvSpPr>
          <p:spPr>
            <a:xfrm>
              <a:off x="8614605" y="4257747"/>
              <a:ext cx="1778417" cy="1765904"/>
            </a:xfrm>
            <a:prstGeom prst="rect">
              <a:avLst/>
            </a:prstGeom>
            <a:solidFill>
              <a:schemeClr val="bg1"/>
            </a:solidFill>
            <a:ln w="0" cap="flat">
              <a:noFill/>
              <a:prstDash val="solid"/>
              <a:miter lim="800000"/>
            </a:ln>
            <a:effectLst>
              <a:outerShdw blurRad="127000" dist="76200" dir="5400000" algn="t" rotWithShape="0">
                <a:prstClr val="black">
                  <a:alpha val="17000"/>
                </a:prst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ea"/>
                <a:ea typeface="+mj-ea"/>
                <a:cs typeface="Arial"/>
                <a:sym typeface="Arial"/>
              </a:endParaRPr>
            </a:p>
          </p:txBody>
        </p:sp>
        <p:sp>
          <p:nvSpPr>
            <p:cNvPr id="68" name="文本框 67">
              <a:extLst>
                <a:ext uri="{FF2B5EF4-FFF2-40B4-BE49-F238E27FC236}">
                  <a16:creationId xmlns:a16="http://schemas.microsoft.com/office/drawing/2014/main" xmlns="" id="{6061D81F-BAFA-4615-9A2C-8D3C06AD8F80}"/>
                </a:ext>
              </a:extLst>
            </p:cNvPr>
            <p:cNvSpPr txBox="1"/>
            <p:nvPr/>
          </p:nvSpPr>
          <p:spPr>
            <a:xfrm>
              <a:off x="8795900" y="4395727"/>
              <a:ext cx="671676" cy="61555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t">
              <a:spAutoFit/>
            </a:bodyPr>
            <a:lstStyle/>
            <a:p>
              <a:pPr marL="0" marR="0" indent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CN" sz="4000" b="1" i="1" u="none" strike="noStrike" cap="none" spc="0" normalizeH="0" baseline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FillTx/>
                  <a:latin typeface="+mj-lt"/>
                  <a:ea typeface="+mj-ea"/>
                  <a:cs typeface="Arial"/>
                  <a:sym typeface="Arial"/>
                </a:rPr>
                <a:t>08</a:t>
              </a:r>
              <a:endParaRPr kumimoji="0" lang="zh-CN" altLang="en-US" sz="4000" b="1" i="1" u="none" strike="noStrike" cap="none" spc="0" normalizeH="0" baseline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FillTx/>
                <a:latin typeface="+mj-lt"/>
                <a:ea typeface="+mj-ea"/>
                <a:cs typeface="Arial"/>
                <a:sym typeface="Arial"/>
              </a:endParaRPr>
            </a:p>
          </p:txBody>
        </p:sp>
        <p:sp>
          <p:nvSpPr>
            <p:cNvPr id="69" name="平行四边形 68">
              <a:extLst>
                <a:ext uri="{FF2B5EF4-FFF2-40B4-BE49-F238E27FC236}">
                  <a16:creationId xmlns:a16="http://schemas.microsoft.com/office/drawing/2014/main" xmlns="" id="{D7C4DEEC-1C83-46B9-ACB6-55765E1C533B}"/>
                </a:ext>
              </a:extLst>
            </p:cNvPr>
            <p:cNvSpPr/>
            <p:nvPr/>
          </p:nvSpPr>
          <p:spPr>
            <a:xfrm>
              <a:off x="8795900" y="4814783"/>
              <a:ext cx="891149" cy="172617"/>
            </a:xfrm>
            <a:prstGeom prst="parallelogram">
              <a:avLst/>
            </a:prstGeom>
            <a:gradFill>
              <a:gsLst>
                <a:gs pos="100000">
                  <a:srgbClr val="E20000">
                    <a:alpha val="0"/>
                  </a:srgbClr>
                </a:gs>
                <a:gs pos="0">
                  <a:srgbClr val="E20000"/>
                </a:gs>
              </a:gsLst>
              <a:path path="circle">
                <a:fillToRect l="100000" t="100000"/>
              </a:path>
            </a:gradFill>
            <a:ln w="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  <a:prstTxWarp prst="textNoShape">
                <a:avLst/>
              </a:prstTxWarp>
              <a:normAutofit fontScale="25000" lnSpcReduction="20000"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ea"/>
                <a:ea typeface="+mj-ea"/>
                <a:cs typeface="Arial"/>
                <a:sym typeface="Arial"/>
              </a:endParaRPr>
            </a:p>
          </p:txBody>
        </p:sp>
        <p:sp>
          <p:nvSpPr>
            <p:cNvPr id="84" name="list_158752">
              <a:extLst>
                <a:ext uri="{FF2B5EF4-FFF2-40B4-BE49-F238E27FC236}">
                  <a16:creationId xmlns:a16="http://schemas.microsoft.com/office/drawing/2014/main" xmlns="" id="{297A9CC9-F504-4B4B-ABD5-B7ADDB307EE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9773036" y="5347875"/>
              <a:ext cx="530479" cy="575619"/>
            </a:xfrm>
            <a:custGeom>
              <a:avLst/>
              <a:gdLst>
                <a:gd name="connsiteX0" fmla="*/ 234346 w 558102"/>
                <a:gd name="connsiteY0" fmla="*/ 500661 h 605592"/>
                <a:gd name="connsiteX1" fmla="*/ 532748 w 558102"/>
                <a:gd name="connsiteY1" fmla="*/ 500661 h 605592"/>
                <a:gd name="connsiteX2" fmla="*/ 554009 w 558102"/>
                <a:gd name="connsiteY2" fmla="*/ 521994 h 605592"/>
                <a:gd name="connsiteX3" fmla="*/ 532748 w 558102"/>
                <a:gd name="connsiteY3" fmla="*/ 543141 h 605592"/>
                <a:gd name="connsiteX4" fmla="*/ 234346 w 558102"/>
                <a:gd name="connsiteY4" fmla="*/ 543141 h 605592"/>
                <a:gd name="connsiteX5" fmla="*/ 213178 w 558102"/>
                <a:gd name="connsiteY5" fmla="*/ 521994 h 605592"/>
                <a:gd name="connsiteX6" fmla="*/ 234346 w 558102"/>
                <a:gd name="connsiteY6" fmla="*/ 500661 h 605592"/>
                <a:gd name="connsiteX7" fmla="*/ 83938 w 558102"/>
                <a:gd name="connsiteY7" fmla="*/ 480453 h 605592"/>
                <a:gd name="connsiteX8" fmla="*/ 42526 w 558102"/>
                <a:gd name="connsiteY8" fmla="*/ 521796 h 605592"/>
                <a:gd name="connsiteX9" fmla="*/ 83938 w 558102"/>
                <a:gd name="connsiteY9" fmla="*/ 563231 h 605592"/>
                <a:gd name="connsiteX10" fmla="*/ 125442 w 558102"/>
                <a:gd name="connsiteY10" fmla="*/ 521796 h 605592"/>
                <a:gd name="connsiteX11" fmla="*/ 83938 w 558102"/>
                <a:gd name="connsiteY11" fmla="*/ 480453 h 605592"/>
                <a:gd name="connsiteX12" fmla="*/ 83938 w 558102"/>
                <a:gd name="connsiteY12" fmla="*/ 437999 h 605592"/>
                <a:gd name="connsiteX13" fmla="*/ 167875 w 558102"/>
                <a:gd name="connsiteY13" fmla="*/ 521796 h 605592"/>
                <a:gd name="connsiteX14" fmla="*/ 83938 w 558102"/>
                <a:gd name="connsiteY14" fmla="*/ 605592 h 605592"/>
                <a:gd name="connsiteX15" fmla="*/ 0 w 558102"/>
                <a:gd name="connsiteY15" fmla="*/ 521796 h 605592"/>
                <a:gd name="connsiteX16" fmla="*/ 83938 w 558102"/>
                <a:gd name="connsiteY16" fmla="*/ 437999 h 605592"/>
                <a:gd name="connsiteX17" fmla="*/ 234346 w 558102"/>
                <a:gd name="connsiteY17" fmla="*/ 281556 h 605592"/>
                <a:gd name="connsiteX18" fmla="*/ 532748 w 558102"/>
                <a:gd name="connsiteY18" fmla="*/ 281556 h 605592"/>
                <a:gd name="connsiteX19" fmla="*/ 554009 w 558102"/>
                <a:gd name="connsiteY19" fmla="*/ 302853 h 605592"/>
                <a:gd name="connsiteX20" fmla="*/ 532748 w 558102"/>
                <a:gd name="connsiteY20" fmla="*/ 323966 h 605592"/>
                <a:gd name="connsiteX21" fmla="*/ 234346 w 558102"/>
                <a:gd name="connsiteY21" fmla="*/ 323966 h 605592"/>
                <a:gd name="connsiteX22" fmla="*/ 213178 w 558102"/>
                <a:gd name="connsiteY22" fmla="*/ 302853 h 605592"/>
                <a:gd name="connsiteX23" fmla="*/ 234346 w 558102"/>
                <a:gd name="connsiteY23" fmla="*/ 281556 h 605592"/>
                <a:gd name="connsiteX24" fmla="*/ 83938 w 558102"/>
                <a:gd name="connsiteY24" fmla="*/ 261396 h 605592"/>
                <a:gd name="connsiteX25" fmla="*/ 42619 w 558102"/>
                <a:gd name="connsiteY25" fmla="*/ 302831 h 605592"/>
                <a:gd name="connsiteX26" fmla="*/ 83938 w 558102"/>
                <a:gd name="connsiteY26" fmla="*/ 344173 h 605592"/>
                <a:gd name="connsiteX27" fmla="*/ 125442 w 558102"/>
                <a:gd name="connsiteY27" fmla="*/ 302831 h 605592"/>
                <a:gd name="connsiteX28" fmla="*/ 83938 w 558102"/>
                <a:gd name="connsiteY28" fmla="*/ 261396 h 605592"/>
                <a:gd name="connsiteX29" fmla="*/ 83938 w 558102"/>
                <a:gd name="connsiteY29" fmla="*/ 219035 h 605592"/>
                <a:gd name="connsiteX30" fmla="*/ 167875 w 558102"/>
                <a:gd name="connsiteY30" fmla="*/ 302831 h 605592"/>
                <a:gd name="connsiteX31" fmla="*/ 83938 w 558102"/>
                <a:gd name="connsiteY31" fmla="*/ 386628 h 605592"/>
                <a:gd name="connsiteX32" fmla="*/ 0 w 558102"/>
                <a:gd name="connsiteY32" fmla="*/ 302831 h 605592"/>
                <a:gd name="connsiteX33" fmla="*/ 83938 w 558102"/>
                <a:gd name="connsiteY33" fmla="*/ 219035 h 605592"/>
                <a:gd name="connsiteX34" fmla="*/ 238460 w 558102"/>
                <a:gd name="connsiteY34" fmla="*/ 58569 h 605592"/>
                <a:gd name="connsiteX35" fmla="*/ 536842 w 558102"/>
                <a:gd name="connsiteY35" fmla="*/ 58569 h 605592"/>
                <a:gd name="connsiteX36" fmla="*/ 558102 w 558102"/>
                <a:gd name="connsiteY36" fmla="*/ 79798 h 605592"/>
                <a:gd name="connsiteX37" fmla="*/ 536842 w 558102"/>
                <a:gd name="connsiteY37" fmla="*/ 101120 h 605592"/>
                <a:gd name="connsiteX38" fmla="*/ 238460 w 558102"/>
                <a:gd name="connsiteY38" fmla="*/ 101120 h 605592"/>
                <a:gd name="connsiteX39" fmla="*/ 217200 w 558102"/>
                <a:gd name="connsiteY39" fmla="*/ 79798 h 605592"/>
                <a:gd name="connsiteX40" fmla="*/ 238460 w 558102"/>
                <a:gd name="connsiteY40" fmla="*/ 58569 h 605592"/>
                <a:gd name="connsiteX41" fmla="*/ 83938 w 558102"/>
                <a:gd name="connsiteY41" fmla="*/ 42361 h 605592"/>
                <a:gd name="connsiteX42" fmla="*/ 42619 w 558102"/>
                <a:gd name="connsiteY42" fmla="*/ 83796 h 605592"/>
                <a:gd name="connsiteX43" fmla="*/ 83938 w 558102"/>
                <a:gd name="connsiteY43" fmla="*/ 125231 h 605592"/>
                <a:gd name="connsiteX44" fmla="*/ 125442 w 558102"/>
                <a:gd name="connsiteY44" fmla="*/ 83796 h 605592"/>
                <a:gd name="connsiteX45" fmla="*/ 83938 w 558102"/>
                <a:gd name="connsiteY45" fmla="*/ 42361 h 605592"/>
                <a:gd name="connsiteX46" fmla="*/ 83938 w 558102"/>
                <a:gd name="connsiteY46" fmla="*/ 0 h 605592"/>
                <a:gd name="connsiteX47" fmla="*/ 167875 w 558102"/>
                <a:gd name="connsiteY47" fmla="*/ 83796 h 605592"/>
                <a:gd name="connsiteX48" fmla="*/ 83938 w 558102"/>
                <a:gd name="connsiteY48" fmla="*/ 167593 h 605592"/>
                <a:gd name="connsiteX49" fmla="*/ 0 w 558102"/>
                <a:gd name="connsiteY49" fmla="*/ 83796 h 605592"/>
                <a:gd name="connsiteX50" fmla="*/ 83938 w 558102"/>
                <a:gd name="connsiteY50" fmla="*/ 0 h 605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558102" h="605592">
                  <a:moveTo>
                    <a:pt x="234346" y="500661"/>
                  </a:moveTo>
                  <a:lnTo>
                    <a:pt x="532748" y="500661"/>
                  </a:lnTo>
                  <a:cubicBezTo>
                    <a:pt x="544446" y="500661"/>
                    <a:pt x="554009" y="510307"/>
                    <a:pt x="554009" y="521994"/>
                  </a:cubicBezTo>
                  <a:cubicBezTo>
                    <a:pt x="554009" y="533588"/>
                    <a:pt x="544446" y="543141"/>
                    <a:pt x="532748" y="543141"/>
                  </a:cubicBezTo>
                  <a:lnTo>
                    <a:pt x="234346" y="543141"/>
                  </a:lnTo>
                  <a:cubicBezTo>
                    <a:pt x="222648" y="543141"/>
                    <a:pt x="213178" y="533681"/>
                    <a:pt x="213178" y="521994"/>
                  </a:cubicBezTo>
                  <a:cubicBezTo>
                    <a:pt x="213178" y="510215"/>
                    <a:pt x="222648" y="500661"/>
                    <a:pt x="234346" y="500661"/>
                  </a:cubicBezTo>
                  <a:close/>
                  <a:moveTo>
                    <a:pt x="83938" y="480453"/>
                  </a:moveTo>
                  <a:cubicBezTo>
                    <a:pt x="61189" y="480453"/>
                    <a:pt x="42619" y="498992"/>
                    <a:pt x="42526" y="521796"/>
                  </a:cubicBezTo>
                  <a:cubicBezTo>
                    <a:pt x="42526" y="544691"/>
                    <a:pt x="61096" y="563231"/>
                    <a:pt x="83938" y="563231"/>
                  </a:cubicBezTo>
                  <a:cubicBezTo>
                    <a:pt x="106872" y="563231"/>
                    <a:pt x="125442" y="544691"/>
                    <a:pt x="125442" y="521796"/>
                  </a:cubicBezTo>
                  <a:cubicBezTo>
                    <a:pt x="125442" y="498992"/>
                    <a:pt x="106872" y="480453"/>
                    <a:pt x="83938" y="480453"/>
                  </a:cubicBezTo>
                  <a:close/>
                  <a:moveTo>
                    <a:pt x="83938" y="437999"/>
                  </a:moveTo>
                  <a:cubicBezTo>
                    <a:pt x="130270" y="437999"/>
                    <a:pt x="167875" y="475633"/>
                    <a:pt x="167875" y="521796"/>
                  </a:cubicBezTo>
                  <a:cubicBezTo>
                    <a:pt x="167875" y="568051"/>
                    <a:pt x="130270" y="605592"/>
                    <a:pt x="83938" y="605592"/>
                  </a:cubicBezTo>
                  <a:cubicBezTo>
                    <a:pt x="37790" y="605592"/>
                    <a:pt x="186" y="568051"/>
                    <a:pt x="0" y="521796"/>
                  </a:cubicBezTo>
                  <a:cubicBezTo>
                    <a:pt x="0" y="475633"/>
                    <a:pt x="37698" y="437999"/>
                    <a:pt x="83938" y="437999"/>
                  </a:cubicBezTo>
                  <a:close/>
                  <a:moveTo>
                    <a:pt x="234346" y="281556"/>
                  </a:moveTo>
                  <a:lnTo>
                    <a:pt x="532748" y="281556"/>
                  </a:lnTo>
                  <a:cubicBezTo>
                    <a:pt x="544446" y="281556"/>
                    <a:pt x="554009" y="291093"/>
                    <a:pt x="554009" y="302853"/>
                  </a:cubicBezTo>
                  <a:cubicBezTo>
                    <a:pt x="554009" y="314428"/>
                    <a:pt x="544446" y="323966"/>
                    <a:pt x="532748" y="323966"/>
                  </a:cubicBezTo>
                  <a:lnTo>
                    <a:pt x="234346" y="323966"/>
                  </a:lnTo>
                  <a:cubicBezTo>
                    <a:pt x="222648" y="323966"/>
                    <a:pt x="213178" y="314521"/>
                    <a:pt x="213178" y="302853"/>
                  </a:cubicBezTo>
                  <a:cubicBezTo>
                    <a:pt x="213178" y="291093"/>
                    <a:pt x="222648" y="281556"/>
                    <a:pt x="234346" y="281556"/>
                  </a:cubicBezTo>
                  <a:close/>
                  <a:moveTo>
                    <a:pt x="83938" y="261396"/>
                  </a:moveTo>
                  <a:cubicBezTo>
                    <a:pt x="61189" y="261396"/>
                    <a:pt x="42619" y="279936"/>
                    <a:pt x="42619" y="302831"/>
                  </a:cubicBezTo>
                  <a:cubicBezTo>
                    <a:pt x="42619" y="325634"/>
                    <a:pt x="61189" y="344173"/>
                    <a:pt x="83938" y="344173"/>
                  </a:cubicBezTo>
                  <a:cubicBezTo>
                    <a:pt x="106872" y="344173"/>
                    <a:pt x="125442" y="325634"/>
                    <a:pt x="125442" y="302831"/>
                  </a:cubicBezTo>
                  <a:cubicBezTo>
                    <a:pt x="125442" y="279936"/>
                    <a:pt x="106872" y="261396"/>
                    <a:pt x="83938" y="261396"/>
                  </a:cubicBezTo>
                  <a:close/>
                  <a:moveTo>
                    <a:pt x="83938" y="219035"/>
                  </a:moveTo>
                  <a:cubicBezTo>
                    <a:pt x="130270" y="219035"/>
                    <a:pt x="167875" y="256576"/>
                    <a:pt x="167875" y="302831"/>
                  </a:cubicBezTo>
                  <a:cubicBezTo>
                    <a:pt x="167875" y="348993"/>
                    <a:pt x="130270" y="386628"/>
                    <a:pt x="83938" y="386628"/>
                  </a:cubicBezTo>
                  <a:cubicBezTo>
                    <a:pt x="37790" y="386628"/>
                    <a:pt x="186" y="348993"/>
                    <a:pt x="0" y="302831"/>
                  </a:cubicBezTo>
                  <a:cubicBezTo>
                    <a:pt x="0" y="256576"/>
                    <a:pt x="37698" y="219035"/>
                    <a:pt x="83938" y="219035"/>
                  </a:cubicBezTo>
                  <a:close/>
                  <a:moveTo>
                    <a:pt x="238460" y="58569"/>
                  </a:moveTo>
                  <a:lnTo>
                    <a:pt x="536842" y="58569"/>
                  </a:lnTo>
                  <a:cubicBezTo>
                    <a:pt x="548540" y="58569"/>
                    <a:pt x="558102" y="68117"/>
                    <a:pt x="558102" y="79798"/>
                  </a:cubicBezTo>
                  <a:cubicBezTo>
                    <a:pt x="558102" y="91571"/>
                    <a:pt x="548540" y="101120"/>
                    <a:pt x="536842" y="101120"/>
                  </a:cubicBezTo>
                  <a:lnTo>
                    <a:pt x="238460" y="101120"/>
                  </a:lnTo>
                  <a:cubicBezTo>
                    <a:pt x="226762" y="101120"/>
                    <a:pt x="217200" y="91571"/>
                    <a:pt x="217200" y="79798"/>
                  </a:cubicBezTo>
                  <a:cubicBezTo>
                    <a:pt x="217200" y="68117"/>
                    <a:pt x="226762" y="58569"/>
                    <a:pt x="238460" y="58569"/>
                  </a:cubicBezTo>
                  <a:close/>
                  <a:moveTo>
                    <a:pt x="83938" y="42361"/>
                  </a:moveTo>
                  <a:cubicBezTo>
                    <a:pt x="61189" y="42361"/>
                    <a:pt x="42619" y="60901"/>
                    <a:pt x="42619" y="83796"/>
                  </a:cubicBezTo>
                  <a:cubicBezTo>
                    <a:pt x="42619" y="106692"/>
                    <a:pt x="61189" y="125231"/>
                    <a:pt x="83938" y="125231"/>
                  </a:cubicBezTo>
                  <a:cubicBezTo>
                    <a:pt x="106872" y="125231"/>
                    <a:pt x="125442" y="106692"/>
                    <a:pt x="125442" y="83796"/>
                  </a:cubicBezTo>
                  <a:cubicBezTo>
                    <a:pt x="125442" y="60901"/>
                    <a:pt x="106872" y="42361"/>
                    <a:pt x="83938" y="42361"/>
                  </a:cubicBezTo>
                  <a:close/>
                  <a:moveTo>
                    <a:pt x="83938" y="0"/>
                  </a:moveTo>
                  <a:cubicBezTo>
                    <a:pt x="130270" y="0"/>
                    <a:pt x="167875" y="37541"/>
                    <a:pt x="167875" y="83796"/>
                  </a:cubicBezTo>
                  <a:cubicBezTo>
                    <a:pt x="167875" y="130051"/>
                    <a:pt x="130270" y="167593"/>
                    <a:pt x="83938" y="167593"/>
                  </a:cubicBezTo>
                  <a:cubicBezTo>
                    <a:pt x="37790" y="167593"/>
                    <a:pt x="186" y="130051"/>
                    <a:pt x="0" y="83796"/>
                  </a:cubicBezTo>
                  <a:cubicBezTo>
                    <a:pt x="0" y="37541"/>
                    <a:pt x="37698" y="0"/>
                    <a:pt x="83938" y="0"/>
                  </a:cubicBezTo>
                  <a:close/>
                </a:path>
              </a:pathLst>
            </a:custGeom>
            <a:gradFill>
              <a:gsLst>
                <a:gs pos="100000">
                  <a:schemeClr val="bg1"/>
                </a:gs>
                <a:gs pos="22000">
                  <a:schemeClr val="bg1">
                    <a:lumMod val="85000"/>
                  </a:schemeClr>
                </a:gs>
              </a:gsLst>
              <a:lin ang="5400000" scaled="1"/>
            </a:gradFill>
            <a:ln w="3175">
              <a:gradFill>
                <a:gsLst>
                  <a:gs pos="2200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</a:ln>
          </p:spPr>
        </p:sp>
        <p:sp>
          <p:nvSpPr>
            <p:cNvPr id="67" name="î$lïḑè">
              <a:extLst>
                <a:ext uri="{FF2B5EF4-FFF2-40B4-BE49-F238E27FC236}">
                  <a16:creationId xmlns:a16="http://schemas.microsoft.com/office/drawing/2014/main" xmlns="" id="{D2EBF521-F651-488A-AF4D-00FDC34C8B56}"/>
                </a:ext>
              </a:extLst>
            </p:cNvPr>
            <p:cNvSpPr/>
            <p:nvPr/>
          </p:nvSpPr>
          <p:spPr>
            <a:xfrm>
              <a:off x="8795900" y="5200896"/>
              <a:ext cx="1662254" cy="53909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normAutofit lnSpcReduction="10000"/>
            </a:bodyPr>
            <a:lstStyle>
              <a:lvl1pPr>
                <a:defRPr sz="1200">
                  <a:solidFill>
                    <a:srgbClr val="FFFFFF"/>
                  </a:solidFill>
                </a:defRPr>
              </a:lvl1pPr>
            </a:lstStyle>
            <a:p>
              <a:r>
                <a:rPr lang="zh-CN" altLang="en-US" sz="160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</a:rPr>
                <a:t>这里输入</a:t>
              </a:r>
            </a:p>
            <a:p>
              <a:r>
                <a:rPr lang="zh-CN" altLang="en-US" sz="160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</a:rPr>
                <a:t>你的标题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81342169"/>
      </p:ext>
    </p:extLst>
  </p:cSld>
  <p:clrMapOvr>
    <a:masterClrMapping/>
  </p:clrMapOvr>
  <p:transition spd="med"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组合 36">
            <a:extLst>
              <a:ext uri="{FF2B5EF4-FFF2-40B4-BE49-F238E27FC236}">
                <a16:creationId xmlns:a16="http://schemas.microsoft.com/office/drawing/2014/main" xmlns="" id="{873265C8-073D-44B8-B4F8-A5CD8D7652A8}"/>
              </a:ext>
            </a:extLst>
          </p:cNvPr>
          <p:cNvGrpSpPr/>
          <p:nvPr/>
        </p:nvGrpSpPr>
        <p:grpSpPr>
          <a:xfrm>
            <a:off x="4985658" y="1223579"/>
            <a:ext cx="2220685" cy="1862046"/>
            <a:chOff x="4428609" y="1223579"/>
            <a:chExt cx="2220685" cy="1862046"/>
          </a:xfrm>
        </p:grpSpPr>
        <p:grpSp>
          <p:nvGrpSpPr>
            <p:cNvPr id="22" name="组合 21">
              <a:extLst>
                <a:ext uri="{FF2B5EF4-FFF2-40B4-BE49-F238E27FC236}">
                  <a16:creationId xmlns:a16="http://schemas.microsoft.com/office/drawing/2014/main" xmlns="" id="{EF7A4ADA-429C-41F5-963F-C96E5ABB1E76}"/>
                </a:ext>
              </a:extLst>
            </p:cNvPr>
            <p:cNvGrpSpPr/>
            <p:nvPr/>
          </p:nvGrpSpPr>
          <p:grpSpPr>
            <a:xfrm>
              <a:off x="4544536" y="2320008"/>
              <a:ext cx="1988829" cy="556630"/>
              <a:chOff x="2571860" y="2985356"/>
              <a:chExt cx="1575271" cy="440884"/>
            </a:xfrm>
          </p:grpSpPr>
          <p:sp>
            <p:nvSpPr>
              <p:cNvPr id="24" name="平行四边形 23">
                <a:extLst>
                  <a:ext uri="{FF2B5EF4-FFF2-40B4-BE49-F238E27FC236}">
                    <a16:creationId xmlns:a16="http://schemas.microsoft.com/office/drawing/2014/main" xmlns="" id="{26CD2ADB-BE88-4ECF-AFB7-6DE0A5494CB1}"/>
                  </a:ext>
                </a:extLst>
              </p:cNvPr>
              <p:cNvSpPr/>
              <p:nvPr/>
            </p:nvSpPr>
            <p:spPr>
              <a:xfrm>
                <a:off x="2571860" y="3178277"/>
                <a:ext cx="1521765" cy="247963"/>
              </a:xfrm>
              <a:prstGeom prst="parallelogram">
                <a:avLst/>
              </a:prstGeom>
              <a:gradFill>
                <a:gsLst>
                  <a:gs pos="100000">
                    <a:srgbClr val="E20000">
                      <a:alpha val="0"/>
                    </a:srgbClr>
                  </a:gs>
                  <a:gs pos="0">
                    <a:srgbClr val="E20000"/>
                  </a:gs>
                </a:gsLst>
                <a:path path="circle">
                  <a:fillToRect l="100000" t="100000"/>
                </a:path>
              </a:gradFill>
              <a:ln w="0" cap="flat">
                <a:noFill/>
                <a:prstDash val="solid"/>
                <a:miter lim="8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    <a:prstTxWarp prst="textNoShape">
                  <a:avLst/>
                </a:prstTxWarp>
                <a:normAutofit fontScale="70000" lnSpcReduction="20000"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zh-CN" alt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" name="平行四边形 24">
                <a:extLst>
                  <a:ext uri="{FF2B5EF4-FFF2-40B4-BE49-F238E27FC236}">
                    <a16:creationId xmlns:a16="http://schemas.microsoft.com/office/drawing/2014/main" xmlns="" id="{4730C3C3-3195-48EB-88A1-C9B73509672C}"/>
                  </a:ext>
                </a:extLst>
              </p:cNvPr>
              <p:cNvSpPr/>
              <p:nvPr/>
            </p:nvSpPr>
            <p:spPr>
              <a:xfrm>
                <a:off x="3813756" y="2985356"/>
                <a:ext cx="333375" cy="145940"/>
              </a:xfrm>
              <a:prstGeom prst="parallelogram">
                <a:avLst/>
              </a:prstGeom>
              <a:gradFill flip="none" rotWithShape="1">
                <a:gsLst>
                  <a:gs pos="100000">
                    <a:srgbClr val="E20000">
                      <a:alpha val="0"/>
                    </a:srgbClr>
                  </a:gs>
                  <a:gs pos="0">
                    <a:srgbClr val="E20000">
                      <a:alpha val="62000"/>
                    </a:srgbClr>
                  </a:gs>
                </a:gsLst>
                <a:lin ang="10800000" scaled="0"/>
                <a:tileRect/>
              </a:gradFill>
              <a:ln w="0" cap="flat">
                <a:noFill/>
                <a:prstDash val="solid"/>
                <a:miter lim="8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zh-CN" alt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xmlns="" id="{940F3420-8F80-41C1-9070-7D10549882F3}"/>
                </a:ext>
              </a:extLst>
            </p:cNvPr>
            <p:cNvSpPr txBox="1"/>
            <p:nvPr/>
          </p:nvSpPr>
          <p:spPr>
            <a:xfrm>
              <a:off x="4428609" y="1223579"/>
              <a:ext cx="2220685" cy="186204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CN" sz="11500" i="0" u="none" strike="noStrike" cap="none" spc="0" normalizeH="0" baseline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FillTx/>
                  <a:latin typeface="+mj-lt"/>
                  <a:ea typeface="Arial"/>
                  <a:cs typeface="Arial"/>
                  <a:sym typeface="Arial"/>
                </a:rPr>
                <a:t>01</a:t>
              </a:r>
              <a:endParaRPr kumimoji="0" lang="zh-CN" altLang="en-US" sz="11500" i="0" u="none" strike="noStrike" cap="none" spc="0" normalizeH="0" baseline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FillTx/>
                <a:latin typeface="+mj-lt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FEF8ABB9-FD41-4916-B02F-6FE7F678C786}"/>
              </a:ext>
            </a:extLst>
          </p:cNvPr>
          <p:cNvGrpSpPr/>
          <p:nvPr/>
        </p:nvGrpSpPr>
        <p:grpSpPr>
          <a:xfrm>
            <a:off x="3467100" y="3143562"/>
            <a:ext cx="5257800" cy="1380601"/>
            <a:chOff x="3467100" y="3143562"/>
            <a:chExt cx="5257800" cy="1380601"/>
          </a:xfrm>
        </p:grpSpPr>
        <p:grpSp>
          <p:nvGrpSpPr>
            <p:cNvPr id="23" name="组合 22">
              <a:extLst>
                <a:ext uri="{FF2B5EF4-FFF2-40B4-BE49-F238E27FC236}">
                  <a16:creationId xmlns:a16="http://schemas.microsoft.com/office/drawing/2014/main" xmlns="" id="{BB856DFA-C90D-4BA4-9629-B7B146F3ADD2}"/>
                </a:ext>
              </a:extLst>
            </p:cNvPr>
            <p:cNvGrpSpPr/>
            <p:nvPr/>
          </p:nvGrpSpPr>
          <p:grpSpPr>
            <a:xfrm>
              <a:off x="3636710" y="3143562"/>
              <a:ext cx="4918581" cy="710527"/>
              <a:chOff x="4135490" y="2274828"/>
              <a:chExt cx="4918581" cy="710527"/>
            </a:xfrm>
          </p:grpSpPr>
          <p:sp>
            <p:nvSpPr>
              <p:cNvPr id="7" name="文本框 12">
                <a:extLst>
                  <a:ext uri="{FF2B5EF4-FFF2-40B4-BE49-F238E27FC236}">
                    <a16:creationId xmlns:a16="http://schemas.microsoft.com/office/drawing/2014/main" xmlns="" id="{CA2506A5-F955-472A-A99C-A41F6174CB1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251744" y="2274828"/>
                <a:ext cx="4758026" cy="7078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algn="ctr" eaLnBrk="1" hangingPunct="1"/>
                <a:r>
                  <a:rPr lang="zh-CN" altLang="en-US" sz="4000" b="1">
                    <a:solidFill>
                      <a:schemeClr val="bg2"/>
                    </a:solidFill>
                    <a:latin typeface="微软雅黑" pitchFamily="34" charset="-122"/>
                    <a:ea typeface="微软雅黑" pitchFamily="34" charset="-122"/>
                  </a:rPr>
                  <a:t>这里输入你的标题</a:t>
                </a:r>
                <a:endParaRPr lang="zh-CN" altLang="en-US" sz="4000" b="1" dirty="0">
                  <a:solidFill>
                    <a:schemeClr val="bg2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8" name="半闭框 7">
                <a:extLst>
                  <a:ext uri="{FF2B5EF4-FFF2-40B4-BE49-F238E27FC236}">
                    <a16:creationId xmlns:a16="http://schemas.microsoft.com/office/drawing/2014/main" xmlns="" id="{4FBB3031-4DDE-4215-8803-FD62C58A2DE5}"/>
                  </a:ext>
                </a:extLst>
              </p:cNvPr>
              <p:cNvSpPr/>
              <p:nvPr/>
            </p:nvSpPr>
            <p:spPr>
              <a:xfrm>
                <a:off x="4135490" y="2274828"/>
                <a:ext cx="116253" cy="116253"/>
              </a:xfrm>
              <a:prstGeom prst="halfFrame">
                <a:avLst>
                  <a:gd name="adj1" fmla="val 0"/>
                  <a:gd name="adj2" fmla="val 0"/>
                </a:avLst>
              </a:prstGeom>
              <a:solidFill>
                <a:schemeClr val="accent1"/>
              </a:solidFill>
              <a:ln w="25400">
                <a:solidFill>
                  <a:schemeClr val="bg2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>
                  <a:solidFill>
                    <a:srgbClr val="595959"/>
                  </a:solidFill>
                </a:endParaRPr>
              </a:p>
            </p:txBody>
          </p:sp>
          <p:grpSp>
            <p:nvGrpSpPr>
              <p:cNvPr id="9" name="组合 8">
                <a:extLst>
                  <a:ext uri="{FF2B5EF4-FFF2-40B4-BE49-F238E27FC236}">
                    <a16:creationId xmlns:a16="http://schemas.microsoft.com/office/drawing/2014/main" xmlns="" id="{B16E2DC6-B329-48A6-957F-077B998EB918}"/>
                  </a:ext>
                </a:extLst>
              </p:cNvPr>
              <p:cNvGrpSpPr/>
              <p:nvPr/>
            </p:nvGrpSpPr>
            <p:grpSpPr>
              <a:xfrm>
                <a:off x="8740936" y="2869102"/>
                <a:ext cx="313135" cy="116253"/>
                <a:chOff x="2891039" y="2818241"/>
                <a:chExt cx="230587" cy="85607"/>
              </a:xfrm>
            </p:grpSpPr>
            <p:sp>
              <p:nvSpPr>
                <p:cNvPr id="10" name="半闭框 9">
                  <a:extLst>
                    <a:ext uri="{FF2B5EF4-FFF2-40B4-BE49-F238E27FC236}">
                      <a16:creationId xmlns:a16="http://schemas.microsoft.com/office/drawing/2014/main" xmlns="" id="{6B09917B-8949-480B-80DC-209DEF8EBAC3}"/>
                    </a:ext>
                  </a:extLst>
                </p:cNvPr>
                <p:cNvSpPr/>
                <p:nvPr/>
              </p:nvSpPr>
              <p:spPr>
                <a:xfrm flipH="1" flipV="1">
                  <a:off x="3036019" y="2818241"/>
                  <a:ext cx="85607" cy="85607"/>
                </a:xfrm>
                <a:prstGeom prst="halfFrame">
                  <a:avLst>
                    <a:gd name="adj1" fmla="val 0"/>
                    <a:gd name="adj2" fmla="val 0"/>
                  </a:avLst>
                </a:prstGeom>
                <a:solidFill>
                  <a:schemeClr val="accent1"/>
                </a:solidFill>
                <a:ln w="25400">
                  <a:solidFill>
                    <a:schemeClr val="bg2"/>
                  </a:solidFill>
                  <a:miter lim="800000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800">
                    <a:solidFill>
                      <a:srgbClr val="595959"/>
                    </a:solidFill>
                  </a:endParaRPr>
                </a:p>
              </p:txBody>
            </p:sp>
            <p:grpSp>
              <p:nvGrpSpPr>
                <p:cNvPr id="11" name="组合 10">
                  <a:extLst>
                    <a:ext uri="{FF2B5EF4-FFF2-40B4-BE49-F238E27FC236}">
                      <a16:creationId xmlns:a16="http://schemas.microsoft.com/office/drawing/2014/main" xmlns="" id="{71AC7A97-313C-4003-8A1D-DB71B1C1E53E}"/>
                    </a:ext>
                  </a:extLst>
                </p:cNvPr>
                <p:cNvGrpSpPr/>
                <p:nvPr/>
              </p:nvGrpSpPr>
              <p:grpSpPr>
                <a:xfrm>
                  <a:off x="2891039" y="2903848"/>
                  <a:ext cx="114301" cy="0"/>
                  <a:chOff x="5222080" y="3278981"/>
                  <a:chExt cx="114301" cy="0"/>
                </a:xfrm>
              </p:grpSpPr>
              <p:cxnSp>
                <p:nvCxnSpPr>
                  <p:cNvPr id="12" name="直接连接符 11">
                    <a:extLst>
                      <a:ext uri="{FF2B5EF4-FFF2-40B4-BE49-F238E27FC236}">
                        <a16:creationId xmlns:a16="http://schemas.microsoft.com/office/drawing/2014/main" xmlns="" id="{1F42A1C5-CE27-4875-B0F3-84EDBFF31694}"/>
                      </a:ext>
                    </a:extLst>
                  </p:cNvPr>
                  <p:cNvCxnSpPr/>
                  <p:nvPr/>
                </p:nvCxnSpPr>
                <p:spPr>
                  <a:xfrm>
                    <a:off x="5307806" y="3278981"/>
                    <a:ext cx="28575" cy="0"/>
                  </a:xfrm>
                  <a:prstGeom prst="line">
                    <a:avLst/>
                  </a:prstGeom>
                  <a:ln w="25400">
                    <a:solidFill>
                      <a:schemeClr val="tx1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" name="直接连接符 12">
                    <a:extLst>
                      <a:ext uri="{FF2B5EF4-FFF2-40B4-BE49-F238E27FC236}">
                        <a16:creationId xmlns:a16="http://schemas.microsoft.com/office/drawing/2014/main" xmlns="" id="{572B0EAD-A0C7-464F-AFAC-B71A2EE51B6C}"/>
                      </a:ext>
                    </a:extLst>
                  </p:cNvPr>
                  <p:cNvCxnSpPr/>
                  <p:nvPr/>
                </p:nvCxnSpPr>
                <p:spPr>
                  <a:xfrm>
                    <a:off x="5264943" y="3278981"/>
                    <a:ext cx="28575" cy="0"/>
                  </a:xfrm>
                  <a:prstGeom prst="line">
                    <a:avLst/>
                  </a:prstGeom>
                  <a:ln w="25400"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" name="直接连接符 13">
                    <a:extLst>
                      <a:ext uri="{FF2B5EF4-FFF2-40B4-BE49-F238E27FC236}">
                        <a16:creationId xmlns:a16="http://schemas.microsoft.com/office/drawing/2014/main" xmlns="" id="{6F27FDF3-CED0-4646-B5A2-5C98B9917DCC}"/>
                      </a:ext>
                    </a:extLst>
                  </p:cNvPr>
                  <p:cNvCxnSpPr/>
                  <p:nvPr/>
                </p:nvCxnSpPr>
                <p:spPr>
                  <a:xfrm>
                    <a:off x="5222080" y="3278981"/>
                    <a:ext cx="28575" cy="0"/>
                  </a:xfrm>
                  <a:prstGeom prst="line">
                    <a:avLst/>
                  </a:prstGeom>
                  <a:ln w="25400">
                    <a:solidFill>
                      <a:schemeClr val="bg1">
                        <a:lumMod val="6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sp>
          <p:nvSpPr>
            <p:cNvPr id="5" name="矩形 4">
              <a:extLst>
                <a:ext uri="{FF2B5EF4-FFF2-40B4-BE49-F238E27FC236}">
                  <a16:creationId xmlns:a16="http://schemas.microsoft.com/office/drawing/2014/main" xmlns="" id="{93C2F25F-56FE-44A5-A740-7882BA88B3A1}"/>
                </a:ext>
              </a:extLst>
            </p:cNvPr>
            <p:cNvSpPr/>
            <p:nvPr/>
          </p:nvSpPr>
          <p:spPr>
            <a:xfrm>
              <a:off x="3707660" y="4139199"/>
              <a:ext cx="4776680" cy="33041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>
                <a:lnSpc>
                  <a:spcPct val="120000"/>
                </a:lnSpc>
              </a:pPr>
              <a:r>
                <a:rPr lang="en-US" altLang="zh-CN" sz="1400">
                  <a:latin typeface="+mn-ea"/>
                  <a:ea typeface="+mn-ea"/>
                </a:rPr>
                <a:t>Lorem ipsum dolor sit amet, consectetuer adipiscing elit. </a:t>
              </a:r>
            </a:p>
          </p:txBody>
        </p:sp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xmlns="" id="{D046CF3E-A67B-43CF-8787-DFF4B773F958}"/>
                </a:ext>
              </a:extLst>
            </p:cNvPr>
            <p:cNvGrpSpPr/>
            <p:nvPr/>
          </p:nvGrpSpPr>
          <p:grpSpPr>
            <a:xfrm>
              <a:off x="3467100" y="4084645"/>
              <a:ext cx="5257800" cy="439518"/>
              <a:chOff x="3944055" y="4127501"/>
              <a:chExt cx="4303892" cy="439518"/>
            </a:xfrm>
          </p:grpSpPr>
          <p:cxnSp>
            <p:nvCxnSpPr>
              <p:cNvPr id="28" name="直接连接符 27">
                <a:extLst>
                  <a:ext uri="{FF2B5EF4-FFF2-40B4-BE49-F238E27FC236}">
                    <a16:creationId xmlns:a16="http://schemas.microsoft.com/office/drawing/2014/main" xmlns="" id="{02D8BC10-3B13-4D10-93E4-A27A3A01F6B9}"/>
                  </a:ext>
                </a:extLst>
              </p:cNvPr>
              <p:cNvCxnSpPr/>
              <p:nvPr/>
            </p:nvCxnSpPr>
            <p:spPr>
              <a:xfrm>
                <a:off x="3944055" y="4127501"/>
                <a:ext cx="4303892" cy="0"/>
              </a:xfrm>
              <a:prstGeom prst="line">
                <a:avLst/>
              </a:prstGeom>
              <a:noFill/>
              <a:ln w="6350" cap="flat">
                <a:gradFill>
                  <a:gsLst>
                    <a:gs pos="76000">
                      <a:schemeClr val="tx1">
                        <a:lumMod val="75000"/>
                        <a:lumOff val="25000"/>
                      </a:schemeClr>
                    </a:gs>
                    <a:gs pos="0">
                      <a:schemeClr val="tx1">
                        <a:lumMod val="75000"/>
                        <a:lumOff val="25000"/>
                        <a:alpha val="0"/>
                      </a:schemeClr>
                    </a:gs>
                    <a:gs pos="27477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  <a:alpha val="0"/>
                      </a:schemeClr>
                    </a:gs>
                  </a:gsLst>
                  <a:lin ang="0" scaled="0"/>
                </a:gradFill>
                <a:prstDash val="solid"/>
                <a:miter lim="8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33" name="直接连接符 32">
                <a:extLst>
                  <a:ext uri="{FF2B5EF4-FFF2-40B4-BE49-F238E27FC236}">
                    <a16:creationId xmlns:a16="http://schemas.microsoft.com/office/drawing/2014/main" xmlns="" id="{293DAC71-1AB6-4761-9EF5-FFAB98C54097}"/>
                  </a:ext>
                </a:extLst>
              </p:cNvPr>
              <p:cNvCxnSpPr/>
              <p:nvPr/>
            </p:nvCxnSpPr>
            <p:spPr>
              <a:xfrm>
                <a:off x="3944055" y="4567019"/>
                <a:ext cx="4303892" cy="0"/>
              </a:xfrm>
              <a:prstGeom prst="line">
                <a:avLst/>
              </a:prstGeom>
              <a:noFill/>
              <a:ln w="6350" cap="flat">
                <a:gradFill>
                  <a:gsLst>
                    <a:gs pos="76000">
                      <a:schemeClr val="tx1">
                        <a:lumMod val="75000"/>
                        <a:lumOff val="25000"/>
                      </a:schemeClr>
                    </a:gs>
                    <a:gs pos="0">
                      <a:schemeClr val="tx1">
                        <a:lumMod val="75000"/>
                        <a:lumOff val="25000"/>
                        <a:alpha val="0"/>
                      </a:schemeClr>
                    </a:gs>
                    <a:gs pos="27477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  <a:alpha val="0"/>
                      </a:schemeClr>
                    </a:gs>
                  </a:gsLst>
                  <a:lin ang="0" scaled="0"/>
                </a:gradFill>
                <a:prstDash val="solid"/>
                <a:miter lim="8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</p:grpSp>
      </p:grpSp>
    </p:spTree>
    <p:extLst>
      <p:ext uri="{BB962C8B-B14F-4D97-AF65-F5344CB8AC3E}">
        <p14:creationId xmlns:p14="http://schemas.microsoft.com/office/powerpoint/2010/main" val="1158495807"/>
      </p:ext>
    </p:extLst>
  </p:cSld>
  <p:clrMapOvr>
    <a:masterClrMapping/>
  </p:clrMapOvr>
  <p:transition spd="med"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平行四边形 27">
            <a:extLst>
              <a:ext uri="{FF2B5EF4-FFF2-40B4-BE49-F238E27FC236}">
                <a16:creationId xmlns:a16="http://schemas.microsoft.com/office/drawing/2014/main" xmlns="" id="{BD3A8033-023A-4B24-AE36-935B6632AE04}"/>
              </a:ext>
            </a:extLst>
          </p:cNvPr>
          <p:cNvSpPr/>
          <p:nvPr/>
        </p:nvSpPr>
        <p:spPr>
          <a:xfrm>
            <a:off x="650080" y="590550"/>
            <a:ext cx="2559843" cy="103609"/>
          </a:xfrm>
          <a:prstGeom prst="parallelogram">
            <a:avLst/>
          </a:prstGeom>
          <a:gradFill flip="none" rotWithShape="1">
            <a:gsLst>
              <a:gs pos="100000">
                <a:srgbClr val="E20000">
                  <a:alpha val="0"/>
                </a:srgbClr>
              </a:gs>
              <a:gs pos="0">
                <a:srgbClr val="E20000">
                  <a:alpha val="81000"/>
                </a:srgbClr>
              </a:gs>
            </a:gsLst>
            <a:lin ang="10800000" scaled="1"/>
            <a:tileRect/>
          </a:gradFill>
          <a:ln w="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<a:prstTxWarp prst="textNoShape">
              <a:avLst/>
            </a:prstTxWarp>
            <a:normAutofit fontScale="25000" lnSpcReduction="20000"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ea"/>
              <a:ea typeface="+mj-ea"/>
              <a:cs typeface="Arial"/>
              <a:sym typeface="Arial"/>
            </a:endParaRPr>
          </a:p>
        </p:txBody>
      </p:sp>
      <p:sp>
        <p:nvSpPr>
          <p:cNvPr id="169" name="îSľiḍê"/>
          <p:cNvSpPr txBox="1"/>
          <p:nvPr/>
        </p:nvSpPr>
        <p:spPr>
          <a:xfrm>
            <a:off x="1625015" y="4828865"/>
            <a:ext cx="8941970" cy="116890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tIns="45719" rIns="45719" bIns="45719" numCol="1" anchor="t">
            <a:spAutoFit/>
          </a:bodyPr>
          <a:lstStyle>
            <a:lvl1pPr defTabSz="850391">
              <a:lnSpc>
                <a:spcPct val="150000"/>
              </a:lnSpc>
              <a:defRPr sz="1023"/>
            </a:lvl1pPr>
          </a:lstStyle>
          <a:p>
            <a:pPr algn="just"/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Lorem ipsum dolor sit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amet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,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consectetuer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adipiscing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elit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. Maecenas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porttitor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congue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massa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.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Fusce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posuere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, magna sed pulvinar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ultricies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,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purus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lectus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malesuada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 libero, sit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amet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commodo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 magna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eros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quis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urna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.</a:t>
            </a:r>
          </a:p>
          <a:p>
            <a:pPr algn="just"/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Nunc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viverra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imperdiet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enim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.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Fusce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 est.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Vivamus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 a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tellus.Pellentesque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 habitant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morbi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tristique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senectus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 et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netus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 et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malesuada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 fames ac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turpis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egestas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.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Proin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 pharetra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nonummy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pede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.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Mauris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 et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orci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.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xmlns="" id="{3AA11433-2832-4F85-9389-86EA9BD36C9E}"/>
              </a:ext>
            </a:extLst>
          </p:cNvPr>
          <p:cNvSpPr/>
          <p:nvPr/>
        </p:nvSpPr>
        <p:spPr>
          <a:xfrm>
            <a:off x="563046" y="290710"/>
            <a:ext cx="26468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这里输入你的标题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xmlns="" id="{212905F4-546F-4908-98A0-688A713403C6}"/>
              </a:ext>
            </a:extLst>
          </p:cNvPr>
          <p:cNvSpPr/>
          <p:nvPr/>
        </p:nvSpPr>
        <p:spPr>
          <a:xfrm>
            <a:off x="0" y="798094"/>
            <a:ext cx="12191999" cy="45719"/>
          </a:xfrm>
          <a:prstGeom prst="rect">
            <a:avLst/>
          </a:prstGeom>
          <a:solidFill>
            <a:srgbClr val="FF0505"/>
          </a:solidFill>
          <a:ln w="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<a:prstTxWarp prst="textNoShape">
              <a:avLst/>
            </a:prstTxWarp>
            <a:normAutofit fontScale="25000" lnSpcReduction="20000"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xmlns="" id="{E1F3CC02-8F60-4C9F-B2FD-73C573F7C25F}"/>
              </a:ext>
            </a:extLst>
          </p:cNvPr>
          <p:cNvSpPr/>
          <p:nvPr/>
        </p:nvSpPr>
        <p:spPr>
          <a:xfrm>
            <a:off x="9663162" y="798094"/>
            <a:ext cx="2165979" cy="45720"/>
          </a:xfrm>
          <a:prstGeom prst="rect">
            <a:avLst/>
          </a:prstGeom>
          <a:solidFill>
            <a:schemeClr val="bg1">
              <a:lumMod val="65000"/>
            </a:schemeClr>
          </a:solidFill>
          <a:ln w="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<a:prstTxWarp prst="textNoShape">
              <a:avLst/>
            </a:prstTxWarp>
            <a:normAutofit fontScale="25000" lnSpcReduction="20000"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8" name="组合 47">
            <a:extLst>
              <a:ext uri="{FF2B5EF4-FFF2-40B4-BE49-F238E27FC236}">
                <a16:creationId xmlns:a16="http://schemas.microsoft.com/office/drawing/2014/main" xmlns="" id="{793B2709-CBAF-4138-AC4A-CB2D1D74A0E1}"/>
              </a:ext>
            </a:extLst>
          </p:cNvPr>
          <p:cNvGrpSpPr/>
          <p:nvPr/>
        </p:nvGrpSpPr>
        <p:grpSpPr>
          <a:xfrm>
            <a:off x="1422500" y="2401132"/>
            <a:ext cx="3283493" cy="547796"/>
            <a:chOff x="1969347" y="3255520"/>
            <a:chExt cx="3283493" cy="547796"/>
          </a:xfrm>
        </p:grpSpPr>
        <p:sp>
          <p:nvSpPr>
            <p:cNvPr id="11" name="矩形 10">
              <a:extLst>
                <a:ext uri="{FF2B5EF4-FFF2-40B4-BE49-F238E27FC236}">
                  <a16:creationId xmlns:a16="http://schemas.microsoft.com/office/drawing/2014/main" xmlns="" id="{350C66A0-6993-46A6-9622-2591BD126CD2}"/>
                </a:ext>
              </a:extLst>
            </p:cNvPr>
            <p:cNvSpPr/>
            <p:nvPr/>
          </p:nvSpPr>
          <p:spPr>
            <a:xfrm flipH="1">
              <a:off x="2035216" y="3288110"/>
              <a:ext cx="2885118" cy="51520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 fontAlgn="base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zh-CN" sz="1200" kern="12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itchFamily="34" charset="0"/>
                  <a:ea typeface="Microsoft YaHei" panose="020B0503020204020204" pitchFamily="34" charset="-122"/>
                  <a:sym typeface="Arial" panose="020B0604020202020204" pitchFamily="34" charset="0"/>
                </a:rPr>
                <a:t>Lorem ipsum dolor sit </a:t>
              </a:r>
              <a:r>
                <a:rPr lang="en-US" altLang="zh-CN" sz="1200" kern="1200" dirty="0" err="1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itchFamily="34" charset="0"/>
                  <a:ea typeface="Microsoft YaHei" panose="020B0503020204020204" pitchFamily="34" charset="-122"/>
                  <a:sym typeface="Arial" panose="020B0604020202020204" pitchFamily="34" charset="0"/>
                </a:rPr>
                <a:t>amet</a:t>
              </a:r>
              <a:r>
                <a:rPr lang="en-US" altLang="zh-CN" sz="1200" kern="12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itchFamily="34" charset="0"/>
                  <a:ea typeface="Microsoft YaHei" panose="020B0503020204020204" pitchFamily="34" charset="-122"/>
                  <a:sym typeface="Arial" panose="020B0604020202020204" pitchFamily="34" charset="0"/>
                </a:rPr>
                <a:t>, </a:t>
              </a:r>
              <a:r>
                <a:rPr lang="en-US" altLang="zh-CN" sz="1200" kern="1200" dirty="0" err="1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itchFamily="34" charset="0"/>
                  <a:ea typeface="Microsoft YaHei" panose="020B0503020204020204" pitchFamily="34" charset="-122"/>
                  <a:sym typeface="Arial" panose="020B0604020202020204" pitchFamily="34" charset="0"/>
                </a:rPr>
                <a:t>consectetuer</a:t>
              </a:r>
              <a:r>
                <a:rPr lang="en-US" altLang="zh-CN" sz="1200" kern="12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itchFamily="34" charset="0"/>
                  <a:ea typeface="Microsoft YaHei" panose="020B0503020204020204" pitchFamily="34" charset="-122"/>
                  <a:sym typeface="Arial" panose="020B0604020202020204" pitchFamily="34" charset="0"/>
                </a:rPr>
                <a:t> </a:t>
              </a:r>
              <a:r>
                <a:rPr lang="en-US" altLang="zh-CN" sz="1200" kern="1200" dirty="0" err="1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itchFamily="34" charset="0"/>
                  <a:ea typeface="Microsoft YaHei" panose="020B0503020204020204" pitchFamily="34" charset="-122"/>
                  <a:sym typeface="Arial" panose="020B0604020202020204" pitchFamily="34" charset="0"/>
                </a:rPr>
                <a:t>adipiscing</a:t>
              </a:r>
              <a:r>
                <a:rPr lang="en-US" altLang="zh-CN" sz="1200" kern="12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itchFamily="34" charset="0"/>
                  <a:ea typeface="Microsoft YaHei" panose="020B0503020204020204" pitchFamily="34" charset="-122"/>
                  <a:sym typeface="Arial" panose="020B0604020202020204" pitchFamily="34" charset="0"/>
                </a:rPr>
                <a:t> </a:t>
              </a:r>
              <a:r>
                <a:rPr lang="en-US" altLang="zh-CN" sz="1200" kern="1200" dirty="0" err="1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itchFamily="34" charset="0"/>
                  <a:ea typeface="Microsoft YaHei" panose="020B0503020204020204" pitchFamily="34" charset="-122"/>
                  <a:sym typeface="Arial" panose="020B0604020202020204" pitchFamily="34" charset="0"/>
                </a:rPr>
                <a:t>elit</a:t>
              </a:r>
              <a:r>
                <a:rPr lang="en-US" altLang="zh-CN" sz="1200" kern="12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itchFamily="34" charset="0"/>
                  <a:ea typeface="Microsoft YaHei" panose="020B0503020204020204" pitchFamily="34" charset="-122"/>
                  <a:sym typeface="Arial" panose="020B0604020202020204" pitchFamily="34" charset="0"/>
                </a:rPr>
                <a:t>. </a:t>
              </a:r>
              <a:endParaRPr lang="zh-CN" altLang="en-US" sz="1200" kern="12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itchFamily="34" charset="0"/>
                <a:ea typeface="Microsoft YaHei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6" name="矩形: 圆角 25">
              <a:extLst>
                <a:ext uri="{FF2B5EF4-FFF2-40B4-BE49-F238E27FC236}">
                  <a16:creationId xmlns:a16="http://schemas.microsoft.com/office/drawing/2014/main" xmlns="" id="{57B17A10-7C9B-4506-ABB6-7A02458D1A39}"/>
                </a:ext>
              </a:extLst>
            </p:cNvPr>
            <p:cNvSpPr/>
            <p:nvPr/>
          </p:nvSpPr>
          <p:spPr>
            <a:xfrm flipH="1">
              <a:off x="1969347" y="3255520"/>
              <a:ext cx="3283493" cy="503662"/>
            </a:xfrm>
            <a:prstGeom prst="roundRect">
              <a:avLst>
                <a:gd name="adj" fmla="val 50000"/>
              </a:avLst>
            </a:prstGeom>
            <a:noFill/>
            <a:ln w="0" cap="flat">
              <a:gradFill>
                <a:gsLst>
                  <a:gs pos="16000">
                    <a:schemeClr val="bg1">
                      <a:lumMod val="65000"/>
                      <a:alpha val="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2400000" scaled="0"/>
              </a:gra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  <a:prstTxWarp prst="textNoShape">
                <a:avLst/>
              </a:prstTxWarp>
              <a:normAutofit lnSpcReduction="10000"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FillTx/>
                <a:latin typeface="+mj-ea"/>
                <a:ea typeface="+mj-ea"/>
                <a:cs typeface="Arial"/>
                <a:sym typeface="Arial"/>
              </a:endParaRPr>
            </a:p>
          </p:txBody>
        </p:sp>
      </p:grpSp>
      <p:grpSp>
        <p:nvGrpSpPr>
          <p:cNvPr id="47" name="组合 46">
            <a:extLst>
              <a:ext uri="{FF2B5EF4-FFF2-40B4-BE49-F238E27FC236}">
                <a16:creationId xmlns:a16="http://schemas.microsoft.com/office/drawing/2014/main" xmlns="" id="{C81F5108-9EB9-426D-8246-D7FB13F5D2BF}"/>
              </a:ext>
            </a:extLst>
          </p:cNvPr>
          <p:cNvGrpSpPr/>
          <p:nvPr/>
        </p:nvGrpSpPr>
        <p:grpSpPr>
          <a:xfrm>
            <a:off x="1422500" y="3137730"/>
            <a:ext cx="3357707" cy="519670"/>
            <a:chOff x="1969347" y="3896118"/>
            <a:chExt cx="3357707" cy="519670"/>
          </a:xfrm>
        </p:grpSpPr>
        <p:sp>
          <p:nvSpPr>
            <p:cNvPr id="13" name="矩形 12">
              <a:extLst>
                <a:ext uri="{FF2B5EF4-FFF2-40B4-BE49-F238E27FC236}">
                  <a16:creationId xmlns:a16="http://schemas.microsoft.com/office/drawing/2014/main" xmlns="" id="{7CC1F653-A2CD-4CD3-96A9-2339941EFB7A}"/>
                </a:ext>
              </a:extLst>
            </p:cNvPr>
            <p:cNvSpPr/>
            <p:nvPr/>
          </p:nvSpPr>
          <p:spPr>
            <a:xfrm flipH="1">
              <a:off x="2171861" y="3896118"/>
              <a:ext cx="2742877" cy="51520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 fontAlgn="base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zh-CN" sz="1200" kern="120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itchFamily="34" charset="0"/>
                  <a:ea typeface="Microsoft YaHei" panose="020B0503020204020204" pitchFamily="34" charset="-122"/>
                  <a:sym typeface="Arial" panose="020B0604020202020204" pitchFamily="34" charset="0"/>
                </a:rPr>
                <a:t>Lorem ipsum dolor sit amet, consectetuer adipiscing elit. </a:t>
              </a:r>
              <a:endParaRPr lang="zh-CN" altLang="en-US" sz="1200" kern="12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itchFamily="34" charset="0"/>
                <a:ea typeface="Microsoft YaHei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3" name="矩形: 圆角 52">
              <a:extLst>
                <a:ext uri="{FF2B5EF4-FFF2-40B4-BE49-F238E27FC236}">
                  <a16:creationId xmlns:a16="http://schemas.microsoft.com/office/drawing/2014/main" xmlns="" id="{F247A7C7-0076-485E-9C33-CD43E59C7BA1}"/>
                </a:ext>
              </a:extLst>
            </p:cNvPr>
            <p:cNvSpPr/>
            <p:nvPr/>
          </p:nvSpPr>
          <p:spPr>
            <a:xfrm flipH="1">
              <a:off x="1969347" y="3912126"/>
              <a:ext cx="3357707" cy="503662"/>
            </a:xfrm>
            <a:prstGeom prst="roundRect">
              <a:avLst>
                <a:gd name="adj" fmla="val 50000"/>
              </a:avLst>
            </a:prstGeom>
            <a:noFill/>
            <a:ln w="0" cap="flat">
              <a:gradFill>
                <a:gsLst>
                  <a:gs pos="11000">
                    <a:schemeClr val="bg1">
                      <a:lumMod val="65000"/>
                      <a:alpha val="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2400000" scaled="0"/>
              </a:gra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  <a:prstTxWarp prst="textNoShape">
                <a:avLst/>
              </a:prstTxWarp>
              <a:normAutofit lnSpcReduction="10000"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FillTx/>
                <a:latin typeface="+mj-ea"/>
                <a:ea typeface="+mj-ea"/>
                <a:cs typeface="Arial"/>
                <a:sym typeface="Arial"/>
              </a:endParaRPr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xmlns="" id="{389581BA-2CF0-4A29-BD09-7CF0115E9404}"/>
              </a:ext>
            </a:extLst>
          </p:cNvPr>
          <p:cNvGrpSpPr/>
          <p:nvPr/>
        </p:nvGrpSpPr>
        <p:grpSpPr>
          <a:xfrm>
            <a:off x="7679481" y="2415660"/>
            <a:ext cx="3090019" cy="533268"/>
            <a:chOff x="5839862" y="3201229"/>
            <a:chExt cx="3090019" cy="533268"/>
          </a:xfrm>
        </p:grpSpPr>
        <p:sp>
          <p:nvSpPr>
            <p:cNvPr id="16" name="矩形 15">
              <a:extLst>
                <a:ext uri="{FF2B5EF4-FFF2-40B4-BE49-F238E27FC236}">
                  <a16:creationId xmlns:a16="http://schemas.microsoft.com/office/drawing/2014/main" xmlns="" id="{237FED12-3218-4DAD-8679-2556241456A7}"/>
                </a:ext>
              </a:extLst>
            </p:cNvPr>
            <p:cNvSpPr/>
            <p:nvPr/>
          </p:nvSpPr>
          <p:spPr>
            <a:xfrm>
              <a:off x="6169346" y="3219291"/>
              <a:ext cx="2723823" cy="51520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fontAlgn="base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zh-CN" sz="1200" kern="12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itchFamily="34" charset="0"/>
                  <a:ea typeface="Microsoft YaHei" panose="020B0503020204020204" pitchFamily="34" charset="-122"/>
                  <a:sym typeface="Arial" panose="020B0604020202020204" pitchFamily="34" charset="0"/>
                </a:rPr>
                <a:t>Lorem ipsum dolor sit </a:t>
              </a:r>
              <a:r>
                <a:rPr lang="en-US" altLang="zh-CN" sz="1200" kern="1200" dirty="0" err="1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itchFamily="34" charset="0"/>
                  <a:ea typeface="Microsoft YaHei" panose="020B0503020204020204" pitchFamily="34" charset="-122"/>
                  <a:sym typeface="Arial" panose="020B0604020202020204" pitchFamily="34" charset="0"/>
                </a:rPr>
                <a:t>amet</a:t>
              </a:r>
              <a:r>
                <a:rPr lang="en-US" altLang="zh-CN" sz="1200" kern="12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itchFamily="34" charset="0"/>
                  <a:ea typeface="Microsoft YaHei" panose="020B0503020204020204" pitchFamily="34" charset="-122"/>
                  <a:sym typeface="Arial" panose="020B0604020202020204" pitchFamily="34" charset="0"/>
                </a:rPr>
                <a:t>, </a:t>
              </a:r>
              <a:r>
                <a:rPr lang="en-US" altLang="zh-CN" sz="1200" kern="1200" dirty="0" err="1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itchFamily="34" charset="0"/>
                  <a:ea typeface="Microsoft YaHei" panose="020B0503020204020204" pitchFamily="34" charset="-122"/>
                  <a:sym typeface="Arial" panose="020B0604020202020204" pitchFamily="34" charset="0"/>
                </a:rPr>
                <a:t>consectetuer</a:t>
              </a:r>
              <a:r>
                <a:rPr lang="en-US" altLang="zh-CN" sz="1200" kern="12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itchFamily="34" charset="0"/>
                  <a:ea typeface="Microsoft YaHei" panose="020B0503020204020204" pitchFamily="34" charset="-122"/>
                  <a:sym typeface="Arial" panose="020B0604020202020204" pitchFamily="34" charset="0"/>
                </a:rPr>
                <a:t> </a:t>
              </a:r>
              <a:r>
                <a:rPr lang="en-US" altLang="zh-CN" sz="1200" kern="1200" dirty="0" err="1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itchFamily="34" charset="0"/>
                  <a:ea typeface="Microsoft YaHei" panose="020B0503020204020204" pitchFamily="34" charset="-122"/>
                  <a:sym typeface="Arial" panose="020B0604020202020204" pitchFamily="34" charset="0"/>
                </a:rPr>
                <a:t>adipiscing</a:t>
              </a:r>
              <a:r>
                <a:rPr lang="en-US" altLang="zh-CN" sz="1200" kern="12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itchFamily="34" charset="0"/>
                  <a:ea typeface="Microsoft YaHei" panose="020B0503020204020204" pitchFamily="34" charset="-122"/>
                  <a:sym typeface="Arial" panose="020B0604020202020204" pitchFamily="34" charset="0"/>
                </a:rPr>
                <a:t> </a:t>
              </a:r>
              <a:r>
                <a:rPr lang="en-US" altLang="zh-CN" sz="1200" kern="1200" dirty="0" err="1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itchFamily="34" charset="0"/>
                  <a:ea typeface="Microsoft YaHei" panose="020B0503020204020204" pitchFamily="34" charset="-122"/>
                  <a:sym typeface="Arial" panose="020B0604020202020204" pitchFamily="34" charset="0"/>
                </a:rPr>
                <a:t>elit</a:t>
              </a:r>
              <a:r>
                <a:rPr lang="en-US" altLang="zh-CN" sz="1200" kern="12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itchFamily="34" charset="0"/>
                  <a:ea typeface="Microsoft YaHei" panose="020B0503020204020204" pitchFamily="34" charset="-122"/>
                  <a:sym typeface="Arial" panose="020B0604020202020204" pitchFamily="34" charset="0"/>
                </a:rPr>
                <a:t>. </a:t>
              </a:r>
              <a:endParaRPr lang="zh-CN" altLang="en-US" sz="1200" kern="12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itchFamily="34" charset="0"/>
                <a:ea typeface="Microsoft YaHei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4" name="矩形: 圆角 53">
              <a:extLst>
                <a:ext uri="{FF2B5EF4-FFF2-40B4-BE49-F238E27FC236}">
                  <a16:creationId xmlns:a16="http://schemas.microsoft.com/office/drawing/2014/main" xmlns="" id="{FD5BF47C-40EA-4047-A574-375297E66CC9}"/>
                </a:ext>
              </a:extLst>
            </p:cNvPr>
            <p:cNvSpPr/>
            <p:nvPr/>
          </p:nvSpPr>
          <p:spPr>
            <a:xfrm>
              <a:off x="5839862" y="3201229"/>
              <a:ext cx="3090019" cy="503662"/>
            </a:xfrm>
            <a:prstGeom prst="roundRect">
              <a:avLst>
                <a:gd name="adj" fmla="val 50000"/>
              </a:avLst>
            </a:prstGeom>
            <a:noFill/>
            <a:ln w="0" cap="flat">
              <a:gradFill>
                <a:gsLst>
                  <a:gs pos="12000">
                    <a:schemeClr val="bg1">
                      <a:lumMod val="65000"/>
                      <a:alpha val="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2400000" scaled="0"/>
              </a:gra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  <a:prstTxWarp prst="textNoShape">
                <a:avLst/>
              </a:prstTxWarp>
              <a:normAutofit lnSpcReduction="10000"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FillTx/>
                <a:latin typeface="+mj-ea"/>
                <a:ea typeface="+mj-ea"/>
                <a:cs typeface="Arial"/>
                <a:sym typeface="Arial"/>
              </a:endParaRPr>
            </a:p>
          </p:txBody>
        </p:sp>
      </p:grpSp>
      <p:grpSp>
        <p:nvGrpSpPr>
          <p:cNvPr id="35" name="组合 34">
            <a:extLst>
              <a:ext uri="{FF2B5EF4-FFF2-40B4-BE49-F238E27FC236}">
                <a16:creationId xmlns:a16="http://schemas.microsoft.com/office/drawing/2014/main" xmlns="" id="{81ADA569-7133-49D2-BB06-973CB6CA3B42}"/>
              </a:ext>
            </a:extLst>
          </p:cNvPr>
          <p:cNvGrpSpPr/>
          <p:nvPr/>
        </p:nvGrpSpPr>
        <p:grpSpPr>
          <a:xfrm>
            <a:off x="7535618" y="3137730"/>
            <a:ext cx="3233882" cy="519670"/>
            <a:chOff x="5261862" y="3702141"/>
            <a:chExt cx="3233882" cy="519670"/>
          </a:xfrm>
        </p:grpSpPr>
        <p:sp>
          <p:nvSpPr>
            <p:cNvPr id="18" name="矩形 17">
              <a:extLst>
                <a:ext uri="{FF2B5EF4-FFF2-40B4-BE49-F238E27FC236}">
                  <a16:creationId xmlns:a16="http://schemas.microsoft.com/office/drawing/2014/main" xmlns="" id="{3947C850-2A10-477C-B658-7F0405FF92AD}"/>
                </a:ext>
              </a:extLst>
            </p:cNvPr>
            <p:cNvSpPr/>
            <p:nvPr/>
          </p:nvSpPr>
          <p:spPr>
            <a:xfrm>
              <a:off x="5735209" y="3702141"/>
              <a:ext cx="2646878" cy="51520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fontAlgn="base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zh-CN" sz="1200" kern="120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itchFamily="34" charset="0"/>
                  <a:ea typeface="Microsoft YaHei" panose="020B0503020204020204" pitchFamily="34" charset="-122"/>
                  <a:sym typeface="Arial" panose="020B0604020202020204" pitchFamily="34" charset="0"/>
                </a:rPr>
                <a:t>Lorem ipsum dolor sit amet, consectetuer adipiscing elit. </a:t>
              </a:r>
              <a:endParaRPr lang="zh-CN" altLang="en-US" sz="1200" kern="12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itchFamily="34" charset="0"/>
                <a:ea typeface="Microsoft YaHei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5" name="矩形: 圆角 54">
              <a:extLst>
                <a:ext uri="{FF2B5EF4-FFF2-40B4-BE49-F238E27FC236}">
                  <a16:creationId xmlns:a16="http://schemas.microsoft.com/office/drawing/2014/main" xmlns="" id="{88479D6A-DBA3-412B-9EEF-1E1DB8C1818C}"/>
                </a:ext>
              </a:extLst>
            </p:cNvPr>
            <p:cNvSpPr/>
            <p:nvPr/>
          </p:nvSpPr>
          <p:spPr>
            <a:xfrm>
              <a:off x="5261862" y="3718149"/>
              <a:ext cx="3233882" cy="503662"/>
            </a:xfrm>
            <a:prstGeom prst="roundRect">
              <a:avLst>
                <a:gd name="adj" fmla="val 50000"/>
              </a:avLst>
            </a:prstGeom>
            <a:noFill/>
            <a:ln w="0" cap="flat">
              <a:gradFill>
                <a:gsLst>
                  <a:gs pos="11000">
                    <a:schemeClr val="bg1">
                      <a:lumMod val="65000"/>
                      <a:alpha val="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2400000" scaled="0"/>
              </a:gra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  <a:prstTxWarp prst="textNoShape">
                <a:avLst/>
              </a:prstTxWarp>
              <a:normAutofit lnSpcReduction="10000"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FillTx/>
                <a:latin typeface="+mj-ea"/>
                <a:ea typeface="+mj-ea"/>
                <a:cs typeface="Arial"/>
                <a:sym typeface="Arial"/>
              </a:endParaRP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905024B9-60AC-495C-BB56-A8A1AF9B85EE}"/>
              </a:ext>
            </a:extLst>
          </p:cNvPr>
          <p:cNvGrpSpPr/>
          <p:nvPr/>
        </p:nvGrpSpPr>
        <p:grpSpPr>
          <a:xfrm>
            <a:off x="4552750" y="1421686"/>
            <a:ext cx="3086500" cy="3086500"/>
            <a:chOff x="4552750" y="1421686"/>
            <a:chExt cx="3086500" cy="3086500"/>
          </a:xfrm>
        </p:grpSpPr>
        <p:sp>
          <p:nvSpPr>
            <p:cNvPr id="170" name="íṡļiďè"/>
            <p:cNvSpPr txBox="1"/>
            <p:nvPr/>
          </p:nvSpPr>
          <p:spPr>
            <a:xfrm>
              <a:off x="4885256" y="2480060"/>
              <a:ext cx="2421490" cy="92550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6799" tIns="46799" rIns="46799" bIns="46799" numCol="1" anchor="t">
              <a:spAutoFit/>
            </a:bodyPr>
            <a:lstStyle/>
            <a:p>
              <a:pPr algn="dist" defTabSz="914377">
                <a:defRPr sz="2000" b="1"/>
              </a:pPr>
              <a:r>
                <a:rPr lang="zh-CN" altLang="en-US" sz="5400">
                  <a:latin typeface="+mj-ea"/>
                  <a:ea typeface="+mj-ea"/>
                </a:rPr>
                <a:t>关键词</a:t>
              </a:r>
              <a:endParaRPr sz="4000">
                <a:latin typeface="+mj-ea"/>
                <a:ea typeface="+mj-ea"/>
              </a:endParaRPr>
            </a:p>
          </p:txBody>
        </p:sp>
        <p:sp>
          <p:nvSpPr>
            <p:cNvPr id="3" name="椭圆 2">
              <a:extLst>
                <a:ext uri="{FF2B5EF4-FFF2-40B4-BE49-F238E27FC236}">
                  <a16:creationId xmlns:a16="http://schemas.microsoft.com/office/drawing/2014/main" xmlns="" id="{6E26CC57-5F0F-46FD-B1B4-4D963F478DBB}"/>
                </a:ext>
              </a:extLst>
            </p:cNvPr>
            <p:cNvSpPr/>
            <p:nvPr/>
          </p:nvSpPr>
          <p:spPr>
            <a:xfrm>
              <a:off x="4705991" y="1574927"/>
              <a:ext cx="2780018" cy="2780018"/>
            </a:xfrm>
            <a:prstGeom prst="ellipse">
              <a:avLst/>
            </a:prstGeom>
            <a:noFill/>
            <a:ln w="0" cap="flat">
              <a:solidFill>
                <a:schemeClr val="bg1">
                  <a:lumMod val="75000"/>
                </a:schemeClr>
              </a:soli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椭圆 30">
              <a:extLst>
                <a:ext uri="{FF2B5EF4-FFF2-40B4-BE49-F238E27FC236}">
                  <a16:creationId xmlns:a16="http://schemas.microsoft.com/office/drawing/2014/main" xmlns="" id="{926C0748-CEB8-48F0-9D41-34376EF6BDED}"/>
                </a:ext>
              </a:extLst>
            </p:cNvPr>
            <p:cNvSpPr/>
            <p:nvPr/>
          </p:nvSpPr>
          <p:spPr>
            <a:xfrm>
              <a:off x="4552750" y="1421686"/>
              <a:ext cx="3086500" cy="3086500"/>
            </a:xfrm>
            <a:prstGeom prst="ellipse">
              <a:avLst/>
            </a:prstGeom>
            <a:noFill/>
            <a:ln w="0" cap="flat">
              <a:solidFill>
                <a:schemeClr val="bg1">
                  <a:lumMod val="75000"/>
                </a:schemeClr>
              </a:solidFill>
              <a:prstDash val="lgDash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" name="矩形 1">
              <a:extLst>
                <a:ext uri="{FF2B5EF4-FFF2-40B4-BE49-F238E27FC236}">
                  <a16:creationId xmlns:a16="http://schemas.microsoft.com/office/drawing/2014/main" xmlns="" id="{C106C160-A3B9-4B1A-BF9A-FB5F305D1CB9}"/>
                </a:ext>
              </a:extLst>
            </p:cNvPr>
            <p:cNvSpPr/>
            <p:nvPr/>
          </p:nvSpPr>
          <p:spPr>
            <a:xfrm>
              <a:off x="5753100" y="3459330"/>
              <a:ext cx="685798" cy="45719"/>
            </a:xfrm>
            <a:prstGeom prst="rect">
              <a:avLst/>
            </a:prstGeom>
            <a:solidFill>
              <a:schemeClr val="accent1"/>
            </a:solidFill>
            <a:ln w="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  <a:prstTxWarp prst="textNoShape">
                <a:avLst/>
              </a:prstTxWarp>
              <a:normAutofit fontScale="25000" lnSpcReduction="20000"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  <p:transition spd="med"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平行四边形 38">
            <a:extLst>
              <a:ext uri="{FF2B5EF4-FFF2-40B4-BE49-F238E27FC236}">
                <a16:creationId xmlns:a16="http://schemas.microsoft.com/office/drawing/2014/main" xmlns="" id="{9612D4CC-265A-4F0A-B741-02F04DBE3CB1}"/>
              </a:ext>
            </a:extLst>
          </p:cNvPr>
          <p:cNvSpPr/>
          <p:nvPr/>
        </p:nvSpPr>
        <p:spPr>
          <a:xfrm>
            <a:off x="650081" y="590550"/>
            <a:ext cx="1328738" cy="103609"/>
          </a:xfrm>
          <a:prstGeom prst="parallelogram">
            <a:avLst/>
          </a:prstGeom>
          <a:gradFill flip="none" rotWithShape="1">
            <a:gsLst>
              <a:gs pos="100000">
                <a:srgbClr val="E20000">
                  <a:alpha val="0"/>
                </a:srgbClr>
              </a:gs>
              <a:gs pos="0">
                <a:srgbClr val="E20000">
                  <a:alpha val="81000"/>
                </a:srgbClr>
              </a:gs>
            </a:gsLst>
            <a:lin ang="10800000" scaled="1"/>
            <a:tileRect/>
          </a:gradFill>
          <a:ln w="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<a:prstTxWarp prst="textNoShape">
              <a:avLst/>
            </a:prstTxWarp>
            <a:normAutofit fontScale="25000" lnSpcReduction="20000"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ea"/>
              <a:ea typeface="+mj-ea"/>
              <a:cs typeface="Arial"/>
              <a:sym typeface="Arial"/>
            </a:endParaRPr>
          </a:p>
        </p:txBody>
      </p:sp>
      <p:sp>
        <p:nvSpPr>
          <p:cNvPr id="206" name="îSľiḍê"/>
          <p:cNvSpPr txBox="1"/>
          <p:nvPr/>
        </p:nvSpPr>
        <p:spPr>
          <a:xfrm>
            <a:off x="780765" y="1906342"/>
            <a:ext cx="2321462" cy="47546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tIns="45719" rIns="45719" bIns="45719" numCol="1" anchor="t">
            <a:normAutofit/>
          </a:bodyPr>
          <a:lstStyle/>
          <a:p>
            <a:pPr defTabSz="777240">
              <a:lnSpc>
                <a:spcPct val="150000"/>
              </a:lnSpc>
              <a:defRPr sz="1615" b="1">
                <a:solidFill>
                  <a:schemeClr val="accent2">
                    <a:lumOff val="-6784"/>
                  </a:schemeClr>
                </a:solidFill>
              </a:defRPr>
            </a:pPr>
            <a:endParaRPr i="1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207" name="íṡļiďè"/>
          <p:cNvSpPr txBox="1"/>
          <p:nvPr/>
        </p:nvSpPr>
        <p:spPr>
          <a:xfrm>
            <a:off x="780764" y="1430878"/>
            <a:ext cx="920217" cy="47546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6799" tIns="46799" rIns="46799" bIns="46799" numCol="1" anchor="t">
            <a:normAutofit/>
          </a:bodyPr>
          <a:lstStyle/>
          <a:p>
            <a:pPr defTabSz="914377">
              <a:defRPr sz="2000" b="1"/>
            </a:pPr>
            <a:endParaRPr sz="1600">
              <a:latin typeface="+mj-ea"/>
              <a:ea typeface="+mj-ea"/>
            </a:endParaRPr>
          </a:p>
        </p:txBody>
      </p:sp>
      <p:sp>
        <p:nvSpPr>
          <p:cNvPr id="209" name="îSľiḍê"/>
          <p:cNvSpPr txBox="1"/>
          <p:nvPr/>
        </p:nvSpPr>
        <p:spPr>
          <a:xfrm>
            <a:off x="700806" y="3257571"/>
            <a:ext cx="5183426" cy="69871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tIns="45719" rIns="45719" bIns="45719" numCol="1" anchor="t">
            <a:spAutoFit/>
          </a:bodyPr>
          <a:lstStyle>
            <a:lvl1pPr defTabSz="630936">
              <a:lnSpc>
                <a:spcPct val="150000"/>
              </a:lnSpc>
              <a:defRPr sz="1311" b="1">
                <a:solidFill>
                  <a:schemeClr val="accent6">
                    <a:lumOff val="23921"/>
                  </a:schemeClr>
                </a:solidFill>
              </a:defRPr>
            </a:lvl1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Lorem ipsum dolor sit </a:t>
            </a:r>
            <a:r>
              <a:rPr lang="en-US" sz="14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amet</a:t>
            </a:r>
            <a:r>
              <a:rPr lang="en-US" sz="1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, </a:t>
            </a:r>
            <a:r>
              <a:rPr lang="en-US" sz="14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consectetuer</a:t>
            </a:r>
            <a:r>
              <a:rPr lang="en-US" sz="1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 </a:t>
            </a:r>
            <a:r>
              <a:rPr lang="en-US" sz="14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adipiscing</a:t>
            </a:r>
            <a:r>
              <a:rPr lang="en-US" sz="1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 </a:t>
            </a:r>
            <a:r>
              <a:rPr lang="en-US" sz="14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elit.</a:t>
            </a:r>
            <a:r>
              <a:rPr lang="en-US" altLang="zh-CN" sz="14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Arial" panose="020B0604020202020204" pitchFamily="34" charset="0"/>
              </a:rPr>
              <a:t>Lorem</a:t>
            </a:r>
            <a:r>
              <a:rPr lang="en-US" altLang="zh-CN" sz="1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Arial" panose="020B0604020202020204" pitchFamily="34" charset="0"/>
              </a:rPr>
              <a:t> ipsum dolor sit </a:t>
            </a:r>
            <a:r>
              <a:rPr lang="en-US" altLang="zh-CN" sz="14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Arial" panose="020B0604020202020204" pitchFamily="34" charset="0"/>
              </a:rPr>
              <a:t>amet</a:t>
            </a:r>
            <a:r>
              <a:rPr lang="en-US" altLang="zh-CN" sz="1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Arial" panose="020B0604020202020204" pitchFamily="34" charset="0"/>
              </a:rPr>
              <a:t>, </a:t>
            </a:r>
            <a:r>
              <a:rPr lang="en-US" altLang="zh-CN" sz="14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Arial" panose="020B0604020202020204" pitchFamily="34" charset="0"/>
              </a:rPr>
              <a:t>consectetuer</a:t>
            </a:r>
            <a:r>
              <a:rPr lang="en-US" altLang="zh-CN" sz="1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Arial" panose="020B0604020202020204" pitchFamily="34" charset="0"/>
              </a:rPr>
              <a:t> </a:t>
            </a:r>
            <a:r>
              <a:rPr lang="en-US" altLang="zh-CN" sz="14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Arial" panose="020B0604020202020204" pitchFamily="34" charset="0"/>
              </a:rPr>
              <a:t>adipiscing</a:t>
            </a:r>
            <a:r>
              <a:rPr lang="en-US" altLang="zh-CN" sz="1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Arial" panose="020B0604020202020204" pitchFamily="34" charset="0"/>
              </a:rPr>
              <a:t> </a:t>
            </a:r>
            <a:r>
              <a:rPr lang="en-US" altLang="zh-CN" sz="1400" b="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Arial" panose="020B0604020202020204" pitchFamily="34" charset="0"/>
              </a:rPr>
              <a:t>elit</a:t>
            </a:r>
            <a:r>
              <a:rPr lang="en-US" altLang="zh-CN" sz="1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sym typeface="Arial" panose="020B0604020202020204" pitchFamily="34" charset="0"/>
              </a:rPr>
              <a:t>. </a:t>
            </a:r>
            <a:endParaRPr lang="zh-CN" altLang="en-US" sz="1400" b="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sym typeface="Arial" panose="020B0604020202020204" pitchFamily="34" charset="0"/>
            </a:endParaRPr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xmlns="" id="{87173514-30C7-480E-A7C2-72C889F84EB2}"/>
              </a:ext>
            </a:extLst>
          </p:cNvPr>
          <p:cNvSpPr/>
          <p:nvPr/>
        </p:nvSpPr>
        <p:spPr>
          <a:xfrm>
            <a:off x="563046" y="290710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项目简介</a:t>
            </a:r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xmlns="" id="{42991594-F99C-41AB-BB1C-979840EDE029}"/>
              </a:ext>
            </a:extLst>
          </p:cNvPr>
          <p:cNvGrpSpPr/>
          <p:nvPr/>
        </p:nvGrpSpPr>
        <p:grpSpPr>
          <a:xfrm>
            <a:off x="6619009" y="1821083"/>
            <a:ext cx="4569760" cy="4101620"/>
            <a:chOff x="7336607" y="1157488"/>
            <a:chExt cx="3589578" cy="3221849"/>
          </a:xfrm>
        </p:grpSpPr>
        <p:sp>
          <p:nvSpPr>
            <p:cNvPr id="4" name="椭圆 3">
              <a:extLst>
                <a:ext uri="{FF2B5EF4-FFF2-40B4-BE49-F238E27FC236}">
                  <a16:creationId xmlns:a16="http://schemas.microsoft.com/office/drawing/2014/main" xmlns="" id="{887DD0A6-D285-43F4-8AEB-64195D245627}"/>
                </a:ext>
              </a:extLst>
            </p:cNvPr>
            <p:cNvSpPr/>
            <p:nvPr/>
          </p:nvSpPr>
          <p:spPr>
            <a:xfrm>
              <a:off x="7336607" y="2275659"/>
              <a:ext cx="2103678" cy="2103678"/>
            </a:xfrm>
            <a:prstGeom prst="ellipse">
              <a:avLst/>
            </a:prstGeom>
            <a:gradFill>
              <a:gsLst>
                <a:gs pos="0">
                  <a:schemeClr val="accent1">
                    <a:alpha val="0"/>
                  </a:schemeClr>
                </a:gs>
                <a:gs pos="100000">
                  <a:schemeClr val="accent1">
                    <a:alpha val="37000"/>
                  </a:schemeClr>
                </a:gs>
              </a:gsLst>
              <a:lin ang="0" scaled="0"/>
            </a:gradFill>
            <a:ln w="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endParaRPr lang="zh-CN" altLang="en-US" sz="2400" b="1">
                <a:latin typeface="+mj-ea"/>
                <a:ea typeface="+mj-ea"/>
              </a:endParaRPr>
            </a:p>
          </p:txBody>
        </p:sp>
        <p:sp>
          <p:nvSpPr>
            <p:cNvPr id="41" name="椭圆 40">
              <a:extLst>
                <a:ext uri="{FF2B5EF4-FFF2-40B4-BE49-F238E27FC236}">
                  <a16:creationId xmlns:a16="http://schemas.microsoft.com/office/drawing/2014/main" xmlns="" id="{7E0CD3BC-F787-4CFB-8B4A-96ED7B6D5C4D}"/>
                </a:ext>
              </a:extLst>
            </p:cNvPr>
            <p:cNvSpPr/>
            <p:nvPr/>
          </p:nvSpPr>
          <p:spPr>
            <a:xfrm flipH="1">
              <a:off x="8822507" y="2275659"/>
              <a:ext cx="2103678" cy="2103678"/>
            </a:xfrm>
            <a:prstGeom prst="ellipse">
              <a:avLst/>
            </a:prstGeom>
            <a:gradFill>
              <a:gsLst>
                <a:gs pos="0">
                  <a:schemeClr val="accent1">
                    <a:alpha val="0"/>
                  </a:schemeClr>
                </a:gs>
                <a:gs pos="100000">
                  <a:schemeClr val="accent1">
                    <a:alpha val="37000"/>
                  </a:schemeClr>
                </a:gs>
              </a:gsLst>
              <a:lin ang="0" scaled="0"/>
            </a:gradFill>
            <a:ln w="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2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ea"/>
                <a:ea typeface="+mj-ea"/>
                <a:cs typeface="Arial"/>
                <a:sym typeface="Arial"/>
              </a:endParaRPr>
            </a:p>
          </p:txBody>
        </p:sp>
        <p:sp>
          <p:nvSpPr>
            <p:cNvPr id="42" name="椭圆 41">
              <a:extLst>
                <a:ext uri="{FF2B5EF4-FFF2-40B4-BE49-F238E27FC236}">
                  <a16:creationId xmlns:a16="http://schemas.microsoft.com/office/drawing/2014/main" xmlns="" id="{311F1A60-6701-441B-A3D0-A82247BDB63E}"/>
                </a:ext>
              </a:extLst>
            </p:cNvPr>
            <p:cNvSpPr/>
            <p:nvPr/>
          </p:nvSpPr>
          <p:spPr>
            <a:xfrm rot="16200000" flipH="1">
              <a:off x="8113968" y="1157488"/>
              <a:ext cx="2103678" cy="2103678"/>
            </a:xfrm>
            <a:prstGeom prst="ellipse">
              <a:avLst/>
            </a:prstGeom>
            <a:gradFill>
              <a:gsLst>
                <a:gs pos="0">
                  <a:schemeClr val="accent1">
                    <a:alpha val="0"/>
                  </a:schemeClr>
                </a:gs>
                <a:gs pos="100000">
                  <a:schemeClr val="accent1">
                    <a:alpha val="37000"/>
                  </a:schemeClr>
                </a:gs>
              </a:gsLst>
              <a:lin ang="0" scaled="0"/>
            </a:gradFill>
            <a:ln w="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endParaRPr lang="zh-CN" altLang="en-US" sz="2400" b="1">
                <a:latin typeface="+mj-ea"/>
                <a:ea typeface="+mj-ea"/>
              </a:endParaRPr>
            </a:p>
          </p:txBody>
        </p:sp>
        <p:sp>
          <p:nvSpPr>
            <p:cNvPr id="184" name="筛选工具"/>
            <p:cNvSpPr txBox="1"/>
            <p:nvPr/>
          </p:nvSpPr>
          <p:spPr>
            <a:xfrm>
              <a:off x="8765152" y="1800385"/>
              <a:ext cx="735557" cy="3343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/>
            <a:p>
              <a:r>
                <a:rPr lang="zh-CN" altLang="en-US" sz="2400" b="1" dirty="0">
                  <a:latin typeface="+mj-ea"/>
                  <a:ea typeface="+mj-ea"/>
                </a:rPr>
                <a:t>关键词</a:t>
              </a:r>
              <a:endParaRPr sz="2400" b="1" dirty="0">
                <a:latin typeface="+mj-ea"/>
                <a:ea typeface="+mj-ea"/>
              </a:endParaRPr>
            </a:p>
          </p:txBody>
        </p:sp>
        <p:sp>
          <p:nvSpPr>
            <p:cNvPr id="191" name="服务民众"/>
            <p:cNvSpPr txBox="1"/>
            <p:nvPr/>
          </p:nvSpPr>
          <p:spPr>
            <a:xfrm>
              <a:off x="9690036" y="3322569"/>
              <a:ext cx="735557" cy="3343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/>
            <a:p>
              <a:r>
                <a:rPr lang="zh-CN" altLang="en-US" sz="2400" b="1">
                  <a:latin typeface="+mj-ea"/>
                </a:rPr>
                <a:t>关键词</a:t>
              </a:r>
            </a:p>
          </p:txBody>
        </p:sp>
        <p:sp>
          <p:nvSpPr>
            <p:cNvPr id="192" name="决策参考"/>
            <p:cNvSpPr txBox="1"/>
            <p:nvPr/>
          </p:nvSpPr>
          <p:spPr>
            <a:xfrm>
              <a:off x="7787928" y="3322569"/>
              <a:ext cx="735557" cy="3343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/>
            <a:p>
              <a:r>
                <a:rPr lang="zh-CN" altLang="en-US" sz="2400" b="1">
                  <a:latin typeface="+mj-ea"/>
                </a:rPr>
                <a:t>关键词</a:t>
              </a:r>
            </a:p>
          </p:txBody>
        </p:sp>
      </p:grpSp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21EEF721-E95B-42C4-9424-C5AA1638AFF3}"/>
              </a:ext>
            </a:extLst>
          </p:cNvPr>
          <p:cNvSpPr/>
          <p:nvPr/>
        </p:nvSpPr>
        <p:spPr>
          <a:xfrm>
            <a:off x="771759" y="2548162"/>
            <a:ext cx="545213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latin typeface="+mn-ea"/>
                <a:ea typeface="+mn-ea"/>
              </a:rPr>
              <a:t>Lorem ipsum dolor sit </a:t>
            </a:r>
            <a:r>
              <a:rPr lang="en-US" altLang="zh-CN" sz="1600" dirty="0" err="1">
                <a:latin typeface="+mn-ea"/>
                <a:ea typeface="+mn-ea"/>
              </a:rPr>
              <a:t>amet</a:t>
            </a:r>
            <a:r>
              <a:rPr lang="en-US" altLang="zh-CN" sz="1600" dirty="0">
                <a:latin typeface="+mn-ea"/>
                <a:ea typeface="+mn-ea"/>
              </a:rPr>
              <a:t>, </a:t>
            </a:r>
            <a:r>
              <a:rPr lang="en-US" altLang="zh-CN" sz="1600" dirty="0" err="1">
                <a:latin typeface="+mn-ea"/>
                <a:ea typeface="+mn-ea"/>
              </a:rPr>
              <a:t>consectetuer</a:t>
            </a:r>
            <a:r>
              <a:rPr lang="en-US" altLang="zh-CN" sz="1600" dirty="0">
                <a:latin typeface="+mn-ea"/>
                <a:ea typeface="+mn-ea"/>
              </a:rPr>
              <a:t> </a:t>
            </a:r>
            <a:r>
              <a:rPr lang="en-US" altLang="zh-CN" sz="1600" dirty="0" err="1">
                <a:latin typeface="+mn-ea"/>
                <a:ea typeface="+mn-ea"/>
              </a:rPr>
              <a:t>adipiscing</a:t>
            </a:r>
            <a:r>
              <a:rPr lang="en-US" altLang="zh-CN" sz="1600" dirty="0">
                <a:latin typeface="+mn-ea"/>
                <a:ea typeface="+mn-ea"/>
              </a:rPr>
              <a:t> </a:t>
            </a:r>
            <a:r>
              <a:rPr lang="en-US" altLang="zh-CN" sz="1600" dirty="0" err="1">
                <a:latin typeface="+mn-ea"/>
                <a:ea typeface="+mn-ea"/>
              </a:rPr>
              <a:t>elit</a:t>
            </a:r>
            <a:r>
              <a:rPr lang="en-US" altLang="zh-CN" sz="1600" dirty="0">
                <a:latin typeface="+mn-ea"/>
                <a:ea typeface="+mn-ea"/>
              </a:rPr>
              <a:t>. 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xmlns="" id="{CA6D2809-3FCC-4E56-A2FB-661330EBAA62}"/>
              </a:ext>
            </a:extLst>
          </p:cNvPr>
          <p:cNvSpPr/>
          <p:nvPr/>
        </p:nvSpPr>
        <p:spPr>
          <a:xfrm>
            <a:off x="785301" y="1796601"/>
            <a:ext cx="231692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377">
              <a:defRPr sz="2000" b="1"/>
            </a:pPr>
            <a:r>
              <a:rPr lang="zh-CN" altLang="en-US" sz="40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项目名称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xmlns="" id="{26A5E5F5-D42E-49F6-A8EE-5365F71E2252}"/>
              </a:ext>
            </a:extLst>
          </p:cNvPr>
          <p:cNvSpPr/>
          <p:nvPr/>
        </p:nvSpPr>
        <p:spPr>
          <a:xfrm>
            <a:off x="700806" y="4181985"/>
            <a:ext cx="5252319" cy="1671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Lorem ipsum dolor sit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amet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,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consectetuer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adipiscing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elit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. Maecenas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porttitor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congue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massa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.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Fusce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posuere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, magna sed pulvinar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ultricies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,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purus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lectus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malesuada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 libero, sit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amet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commodo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 magna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eros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quis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urna.Nunc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viverra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imperdiet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enim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.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Fusce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 est.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Vivamus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 a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tellus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.</a:t>
            </a:r>
          </a:p>
        </p:txBody>
      </p:sp>
    </p:spTree>
  </p:cSld>
  <p:clrMapOvr>
    <a:masterClrMapping/>
  </p:clrMapOvr>
  <p:transition spd="med"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9" grpId="0"/>
      <p:bldP spid="10" grpId="0"/>
      <p:bldP spid="14" grpId="0"/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平行四边形 42">
            <a:extLst>
              <a:ext uri="{FF2B5EF4-FFF2-40B4-BE49-F238E27FC236}">
                <a16:creationId xmlns:a16="http://schemas.microsoft.com/office/drawing/2014/main" xmlns="" id="{5D1F828E-CE4C-4F93-A67C-973DF55C2862}"/>
              </a:ext>
            </a:extLst>
          </p:cNvPr>
          <p:cNvSpPr/>
          <p:nvPr/>
        </p:nvSpPr>
        <p:spPr>
          <a:xfrm>
            <a:off x="650081" y="590550"/>
            <a:ext cx="1328738" cy="103609"/>
          </a:xfrm>
          <a:prstGeom prst="parallelogram">
            <a:avLst/>
          </a:prstGeom>
          <a:gradFill flip="none" rotWithShape="1">
            <a:gsLst>
              <a:gs pos="100000">
                <a:srgbClr val="E20000">
                  <a:alpha val="0"/>
                </a:srgbClr>
              </a:gs>
              <a:gs pos="0">
                <a:srgbClr val="E20000">
                  <a:alpha val="81000"/>
                </a:srgbClr>
              </a:gs>
            </a:gsLst>
            <a:lin ang="10800000" scaled="1"/>
            <a:tileRect/>
          </a:gradFill>
          <a:ln w="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<a:prstTxWarp prst="textNoShape">
              <a:avLst/>
            </a:prstTxWarp>
            <a:normAutofit fontScale="25000" lnSpcReduction="20000"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ea"/>
              <a:ea typeface="+mj-ea"/>
              <a:cs typeface="Arial"/>
              <a:sym typeface="Arial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xmlns="" id="{50F4C626-6E8E-4C9F-B2B5-851ED9EC7530}"/>
              </a:ext>
            </a:extLst>
          </p:cNvPr>
          <p:cNvSpPr/>
          <p:nvPr/>
        </p:nvSpPr>
        <p:spPr>
          <a:xfrm>
            <a:off x="563047" y="290710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</a:rPr>
              <a:t>商业模式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F957865B-21CE-4166-99A4-0618971B5A79}"/>
              </a:ext>
            </a:extLst>
          </p:cNvPr>
          <p:cNvGrpSpPr/>
          <p:nvPr/>
        </p:nvGrpSpPr>
        <p:grpSpPr>
          <a:xfrm>
            <a:off x="745454" y="2017062"/>
            <a:ext cx="5110146" cy="1662617"/>
            <a:chOff x="745454" y="2017062"/>
            <a:chExt cx="5110146" cy="1662617"/>
          </a:xfrm>
        </p:grpSpPr>
        <p:pic>
          <p:nvPicPr>
            <p:cNvPr id="78" name="图片 77">
              <a:extLst>
                <a:ext uri="{FF2B5EF4-FFF2-40B4-BE49-F238E27FC236}">
                  <a16:creationId xmlns:a16="http://schemas.microsoft.com/office/drawing/2014/main" xmlns="" id="{52513941-2B2D-47DA-B94C-0FF55E7D1B0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14650" y="2017062"/>
              <a:ext cx="2821287" cy="1567381"/>
            </a:xfrm>
            <a:prstGeom prst="rect">
              <a:avLst/>
            </a:prstGeom>
            <a:ln w="12700">
              <a:noFill/>
            </a:ln>
            <a:effectLst/>
          </p:spPr>
        </p:pic>
        <p:sp>
          <p:nvSpPr>
            <p:cNvPr id="79" name="矩形 78">
              <a:extLst>
                <a:ext uri="{FF2B5EF4-FFF2-40B4-BE49-F238E27FC236}">
                  <a16:creationId xmlns:a16="http://schemas.microsoft.com/office/drawing/2014/main" xmlns="" id="{874CD3F8-C8FD-4EDE-9022-C11495FD22CD}"/>
                </a:ext>
              </a:extLst>
            </p:cNvPr>
            <p:cNvSpPr/>
            <p:nvPr/>
          </p:nvSpPr>
          <p:spPr>
            <a:xfrm>
              <a:off x="745454" y="2024844"/>
              <a:ext cx="4978700" cy="1579062"/>
            </a:xfrm>
            <a:prstGeom prst="rect">
              <a:avLst/>
            </a:prstGeom>
            <a:gradFill>
              <a:gsLst>
                <a:gs pos="100000">
                  <a:schemeClr val="bg1">
                    <a:lumMod val="95000"/>
                    <a:alpha val="50000"/>
                  </a:schemeClr>
                </a:gs>
                <a:gs pos="60000">
                  <a:schemeClr val="bg1">
                    <a:lumMod val="95000"/>
                  </a:schemeClr>
                </a:gs>
              </a:gsLst>
              <a:lin ang="0" scaled="0"/>
            </a:gradFill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0" name="任意多边形: 形状 79">
              <a:extLst>
                <a:ext uri="{FF2B5EF4-FFF2-40B4-BE49-F238E27FC236}">
                  <a16:creationId xmlns:a16="http://schemas.microsoft.com/office/drawing/2014/main" xmlns="" id="{B3C58C8A-2A16-4B58-B6F6-742849C19268}"/>
                </a:ext>
              </a:extLst>
            </p:cNvPr>
            <p:cNvSpPr/>
            <p:nvPr/>
          </p:nvSpPr>
          <p:spPr>
            <a:xfrm>
              <a:off x="4289951" y="2419679"/>
              <a:ext cx="1565649" cy="1260000"/>
            </a:xfrm>
            <a:custGeom>
              <a:avLst/>
              <a:gdLst>
                <a:gd name="connsiteX0" fmla="*/ 663464 w 1565649"/>
                <a:gd name="connsiteY0" fmla="*/ 0 h 1260000"/>
                <a:gd name="connsiteX1" fmla="*/ 1565649 w 1565649"/>
                <a:gd name="connsiteY1" fmla="*/ 0 h 1260000"/>
                <a:gd name="connsiteX2" fmla="*/ 1565649 w 1565649"/>
                <a:gd name="connsiteY2" fmla="*/ 1260000 h 1260000"/>
                <a:gd name="connsiteX3" fmla="*/ 0 w 1565649"/>
                <a:gd name="connsiteY3" fmla="*/ 1260000 h 12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65649" h="1260000">
                  <a:moveTo>
                    <a:pt x="663464" y="0"/>
                  </a:moveTo>
                  <a:lnTo>
                    <a:pt x="1565649" y="0"/>
                  </a:lnTo>
                  <a:lnTo>
                    <a:pt x="1565649" y="1260000"/>
                  </a:lnTo>
                  <a:lnTo>
                    <a:pt x="0" y="12600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127000" dist="38100" dir="13500000" sx="98000" sy="98000" algn="b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87" name="组合 86">
              <a:extLst>
                <a:ext uri="{FF2B5EF4-FFF2-40B4-BE49-F238E27FC236}">
                  <a16:creationId xmlns:a16="http://schemas.microsoft.com/office/drawing/2014/main" xmlns="" id="{BA5C1C83-67AA-4F3C-9CFA-0CD278A0E397}"/>
                </a:ext>
              </a:extLst>
            </p:cNvPr>
            <p:cNvGrpSpPr/>
            <p:nvPr/>
          </p:nvGrpSpPr>
          <p:grpSpPr>
            <a:xfrm>
              <a:off x="871537" y="2130806"/>
              <a:ext cx="3386641" cy="1350758"/>
              <a:chOff x="515937" y="1995283"/>
              <a:chExt cx="3386641" cy="1350758"/>
            </a:xfrm>
          </p:grpSpPr>
          <p:sp>
            <p:nvSpPr>
              <p:cNvPr id="88" name="íṥ1ide">
                <a:extLst>
                  <a:ext uri="{FF2B5EF4-FFF2-40B4-BE49-F238E27FC236}">
                    <a16:creationId xmlns:a16="http://schemas.microsoft.com/office/drawing/2014/main" xmlns="" id="{88B3FEE8-8014-4638-BF50-0B3F64135FC4}"/>
                  </a:ext>
                </a:extLst>
              </p:cNvPr>
              <p:cNvSpPr txBox="1"/>
              <p:nvPr/>
            </p:nvSpPr>
            <p:spPr>
              <a:xfrm>
                <a:off x="515937" y="1995283"/>
                <a:ext cx="1709846" cy="347587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anchor="b" anchorCtr="0">
                <a:normAutofit fontScale="92500"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r>
                  <a:rPr lang="zh-CN" altLang="en-US" b="1" dirty="0">
                    <a:latin typeface="+mj-ea"/>
                    <a:ea typeface="+mj-ea"/>
                  </a:rPr>
                  <a:t>正文标题</a:t>
                </a:r>
                <a:endParaRPr lang="zh-CN" altLang="en-US" b="1" dirty="0">
                  <a:solidFill>
                    <a:schemeClr val="tx2"/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89" name="íśľíḍé">
                <a:extLst>
                  <a:ext uri="{FF2B5EF4-FFF2-40B4-BE49-F238E27FC236}">
                    <a16:creationId xmlns:a16="http://schemas.microsoft.com/office/drawing/2014/main" xmlns="" id="{7C105A37-1D39-4E5F-A524-166C49A80E52}"/>
                  </a:ext>
                </a:extLst>
              </p:cNvPr>
              <p:cNvSpPr txBox="1"/>
              <p:nvPr/>
            </p:nvSpPr>
            <p:spPr>
              <a:xfrm>
                <a:off x="515937" y="2282545"/>
                <a:ext cx="3386641" cy="1063496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marL="171450" indent="-171450" defTabSz="914377">
                  <a:lnSpc>
                    <a:spcPct val="135000"/>
                  </a:lnSpc>
                  <a:buSzPct val="100000"/>
                  <a:buFont typeface="Arial"/>
                  <a:buChar char="•"/>
                  <a:defRPr sz="1100"/>
                </a:pPr>
                <a:r>
                  <a:rPr lang="da-DK" altLang="zh-CN" sz="1200" dirty="0"/>
                  <a:t>Lorem ipsum dolor sit amet</a:t>
                </a:r>
              </a:p>
              <a:p>
                <a:pPr marL="171450" indent="-171450" defTabSz="914377">
                  <a:lnSpc>
                    <a:spcPct val="135000"/>
                  </a:lnSpc>
                  <a:buSzPct val="100000"/>
                  <a:buFont typeface="Arial"/>
                  <a:buChar char="•"/>
                  <a:defRPr sz="1100"/>
                </a:pPr>
                <a:r>
                  <a:rPr lang="da-DK" altLang="zh-CN" sz="1200" dirty="0"/>
                  <a:t>Lorem ipsum dolor sit amet</a:t>
                </a:r>
              </a:p>
              <a:p>
                <a:pPr marL="171450" indent="-171450" defTabSz="914377">
                  <a:lnSpc>
                    <a:spcPct val="135000"/>
                  </a:lnSpc>
                  <a:buSzPct val="100000"/>
                  <a:buFont typeface="Arial"/>
                  <a:buChar char="•"/>
                  <a:defRPr sz="1100"/>
                </a:pPr>
                <a:r>
                  <a:rPr lang="da-DK" altLang="zh-CN" sz="1200" dirty="0"/>
                  <a:t>Lorem ipsum dolor sit amet</a:t>
                </a:r>
              </a:p>
              <a:p>
                <a:pPr marL="171450" indent="-171450" defTabSz="914377">
                  <a:lnSpc>
                    <a:spcPct val="135000"/>
                  </a:lnSpc>
                  <a:buSzPct val="100000"/>
                  <a:buFont typeface="Arial"/>
                  <a:buChar char="•"/>
                  <a:defRPr sz="1100"/>
                </a:pPr>
                <a:r>
                  <a:rPr lang="da-DK" altLang="zh-CN" sz="1200" dirty="0"/>
                  <a:t>Lorem ipsum dolor sit amet</a:t>
                </a:r>
                <a:endParaRPr lang="zh-CN" altLang="en-US" sz="1200" dirty="0"/>
              </a:p>
            </p:txBody>
          </p:sp>
        </p:grpSp>
        <p:sp>
          <p:nvSpPr>
            <p:cNvPr id="92" name="文本框 91">
              <a:extLst>
                <a:ext uri="{FF2B5EF4-FFF2-40B4-BE49-F238E27FC236}">
                  <a16:creationId xmlns:a16="http://schemas.microsoft.com/office/drawing/2014/main" xmlns="" id="{A7EE5495-8900-4345-8CA1-1B038440286E}"/>
                </a:ext>
              </a:extLst>
            </p:cNvPr>
            <p:cNvSpPr txBox="1"/>
            <p:nvPr/>
          </p:nvSpPr>
          <p:spPr>
            <a:xfrm>
              <a:off x="5000117" y="2763068"/>
              <a:ext cx="63991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3200" b="1" dirty="0">
                  <a:solidFill>
                    <a:schemeClr val="bg1"/>
                  </a:solidFill>
                </a:rPr>
                <a:t>01</a:t>
              </a:r>
              <a:endParaRPr lang="zh-CN" altLang="en-US" sz="3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FAD56007-D774-4A7D-B317-0191F6159F11}"/>
              </a:ext>
            </a:extLst>
          </p:cNvPr>
          <p:cNvGrpSpPr/>
          <p:nvPr/>
        </p:nvGrpSpPr>
        <p:grpSpPr>
          <a:xfrm>
            <a:off x="6212892" y="2017062"/>
            <a:ext cx="5112726" cy="1662617"/>
            <a:chOff x="6212892" y="2017062"/>
            <a:chExt cx="5112726" cy="1662617"/>
          </a:xfrm>
        </p:grpSpPr>
        <p:pic>
          <p:nvPicPr>
            <p:cNvPr id="76" name="图片 75">
              <a:extLst>
                <a:ext uri="{FF2B5EF4-FFF2-40B4-BE49-F238E27FC236}">
                  <a16:creationId xmlns:a16="http://schemas.microsoft.com/office/drawing/2014/main" xmlns="" id="{8166CEDB-C4EE-4F0B-B0AD-15972F6A69E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384669" y="2017062"/>
              <a:ext cx="2821286" cy="1567381"/>
            </a:xfrm>
            <a:prstGeom prst="rect">
              <a:avLst/>
            </a:prstGeom>
            <a:ln w="12700">
              <a:noFill/>
            </a:ln>
            <a:effectLst/>
          </p:spPr>
        </p:pic>
        <p:sp>
          <p:nvSpPr>
            <p:cNvPr id="77" name="矩形 76">
              <a:extLst>
                <a:ext uri="{FF2B5EF4-FFF2-40B4-BE49-F238E27FC236}">
                  <a16:creationId xmlns:a16="http://schemas.microsoft.com/office/drawing/2014/main" xmlns="" id="{2AE668F1-6B4D-4628-A1FA-B2D03D2BFBA2}"/>
                </a:ext>
              </a:extLst>
            </p:cNvPr>
            <p:cNvSpPr/>
            <p:nvPr/>
          </p:nvSpPr>
          <p:spPr>
            <a:xfrm>
              <a:off x="6212892" y="2024844"/>
              <a:ext cx="4978700" cy="1579062"/>
            </a:xfrm>
            <a:prstGeom prst="rect">
              <a:avLst/>
            </a:prstGeom>
            <a:gradFill>
              <a:gsLst>
                <a:gs pos="100000">
                  <a:schemeClr val="bg1">
                    <a:lumMod val="95000"/>
                    <a:alpha val="50000"/>
                  </a:schemeClr>
                </a:gs>
                <a:gs pos="60000">
                  <a:schemeClr val="bg1">
                    <a:lumMod val="95000"/>
                  </a:schemeClr>
                </a:gs>
              </a:gsLst>
              <a:lin ang="0" scaled="0"/>
            </a:gradFill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任意多边形: 形状 80">
              <a:extLst>
                <a:ext uri="{FF2B5EF4-FFF2-40B4-BE49-F238E27FC236}">
                  <a16:creationId xmlns:a16="http://schemas.microsoft.com/office/drawing/2014/main" xmlns="" id="{0847FFA2-F33D-453F-98FB-E2EB90664CC3}"/>
                </a:ext>
              </a:extLst>
            </p:cNvPr>
            <p:cNvSpPr/>
            <p:nvPr/>
          </p:nvSpPr>
          <p:spPr>
            <a:xfrm>
              <a:off x="9759969" y="2419679"/>
              <a:ext cx="1565649" cy="1260000"/>
            </a:xfrm>
            <a:custGeom>
              <a:avLst/>
              <a:gdLst>
                <a:gd name="connsiteX0" fmla="*/ 663464 w 1565649"/>
                <a:gd name="connsiteY0" fmla="*/ 0 h 1260000"/>
                <a:gd name="connsiteX1" fmla="*/ 1565649 w 1565649"/>
                <a:gd name="connsiteY1" fmla="*/ 0 h 1260000"/>
                <a:gd name="connsiteX2" fmla="*/ 1565649 w 1565649"/>
                <a:gd name="connsiteY2" fmla="*/ 1260000 h 1260000"/>
                <a:gd name="connsiteX3" fmla="*/ 0 w 1565649"/>
                <a:gd name="connsiteY3" fmla="*/ 1260000 h 12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65649" h="1260000">
                  <a:moveTo>
                    <a:pt x="663464" y="0"/>
                  </a:moveTo>
                  <a:lnTo>
                    <a:pt x="1565649" y="0"/>
                  </a:lnTo>
                  <a:lnTo>
                    <a:pt x="1565649" y="1260000"/>
                  </a:lnTo>
                  <a:lnTo>
                    <a:pt x="0" y="12600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127000" dist="38100" dir="13500000" sx="98000" sy="98000" algn="b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84" name="组合 83">
              <a:extLst>
                <a:ext uri="{FF2B5EF4-FFF2-40B4-BE49-F238E27FC236}">
                  <a16:creationId xmlns:a16="http://schemas.microsoft.com/office/drawing/2014/main" xmlns="" id="{8B54C088-9597-4E29-A7F9-518F29EE3072}"/>
                </a:ext>
              </a:extLst>
            </p:cNvPr>
            <p:cNvGrpSpPr/>
            <p:nvPr/>
          </p:nvGrpSpPr>
          <p:grpSpPr>
            <a:xfrm>
              <a:off x="6341555" y="2115546"/>
              <a:ext cx="3046759" cy="1380059"/>
              <a:chOff x="5985955" y="1980023"/>
              <a:chExt cx="3046759" cy="1380059"/>
            </a:xfrm>
          </p:grpSpPr>
          <p:sp>
            <p:nvSpPr>
              <p:cNvPr id="85" name="íṥ1ide">
                <a:extLst>
                  <a:ext uri="{FF2B5EF4-FFF2-40B4-BE49-F238E27FC236}">
                    <a16:creationId xmlns:a16="http://schemas.microsoft.com/office/drawing/2014/main" xmlns="" id="{A62A04C9-E559-4B90-AE4A-7D8AE9757B37}"/>
                  </a:ext>
                </a:extLst>
              </p:cNvPr>
              <p:cNvSpPr txBox="1"/>
              <p:nvPr/>
            </p:nvSpPr>
            <p:spPr>
              <a:xfrm>
                <a:off x="5985955" y="1980023"/>
                <a:ext cx="1859975" cy="378106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anchor="b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r>
                  <a:rPr lang="zh-CN" altLang="en-US" sz="1600" b="1" dirty="0">
                    <a:latin typeface="+mj-ea"/>
                  </a:rPr>
                  <a:t>正文标题</a:t>
                </a:r>
                <a:endParaRPr lang="zh-CN" altLang="en-US" sz="1600" b="1" dirty="0">
                  <a:solidFill>
                    <a:schemeClr val="tx2"/>
                  </a:solidFill>
                  <a:latin typeface="+mj-ea"/>
                </a:endParaRPr>
              </a:p>
            </p:txBody>
          </p:sp>
          <p:sp>
            <p:nvSpPr>
              <p:cNvPr id="86" name="íśľíḍé">
                <a:extLst>
                  <a:ext uri="{FF2B5EF4-FFF2-40B4-BE49-F238E27FC236}">
                    <a16:creationId xmlns:a16="http://schemas.microsoft.com/office/drawing/2014/main" xmlns="" id="{D8CCC83D-DC19-475E-9481-339A49A2BBD8}"/>
                  </a:ext>
                </a:extLst>
              </p:cNvPr>
              <p:cNvSpPr txBox="1"/>
              <p:nvPr/>
            </p:nvSpPr>
            <p:spPr>
              <a:xfrm>
                <a:off x="5985956" y="2297804"/>
                <a:ext cx="3046758" cy="1062278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marL="171450" indent="-171450" defTabSz="914377">
                  <a:lnSpc>
                    <a:spcPct val="135000"/>
                  </a:lnSpc>
                  <a:buSzPct val="100000"/>
                  <a:buFont typeface="Arial"/>
                  <a:buChar char="•"/>
                  <a:defRPr sz="1100"/>
                </a:pPr>
                <a:r>
                  <a:rPr lang="da-DK" altLang="zh-CN" sz="1200" dirty="0"/>
                  <a:t>Lorem ipsum dolor sit amet</a:t>
                </a:r>
              </a:p>
              <a:p>
                <a:pPr marL="171450" indent="-171450" defTabSz="914377">
                  <a:lnSpc>
                    <a:spcPct val="135000"/>
                  </a:lnSpc>
                  <a:buSzPct val="100000"/>
                  <a:buFont typeface="Arial"/>
                  <a:buChar char="•"/>
                  <a:defRPr sz="1100"/>
                </a:pPr>
                <a:r>
                  <a:rPr lang="da-DK" altLang="zh-CN" sz="1200" dirty="0"/>
                  <a:t>Lorem ipsum dolor sit amet</a:t>
                </a:r>
              </a:p>
              <a:p>
                <a:pPr marL="171450" indent="-171450" defTabSz="914377">
                  <a:lnSpc>
                    <a:spcPct val="135000"/>
                  </a:lnSpc>
                  <a:buSzPct val="100000"/>
                  <a:buFont typeface="Arial"/>
                  <a:buChar char="•"/>
                  <a:defRPr sz="1100"/>
                </a:pPr>
                <a:r>
                  <a:rPr lang="da-DK" altLang="zh-CN" sz="1200" dirty="0"/>
                  <a:t>Lorem ipsum dolor sit amet</a:t>
                </a:r>
              </a:p>
              <a:p>
                <a:pPr marL="171450" indent="-171450" defTabSz="914377">
                  <a:lnSpc>
                    <a:spcPct val="135000"/>
                  </a:lnSpc>
                  <a:buSzPct val="100000"/>
                  <a:buFont typeface="Arial"/>
                  <a:buChar char="•"/>
                  <a:defRPr sz="1100"/>
                </a:pPr>
                <a:r>
                  <a:rPr lang="da-DK" altLang="zh-CN" sz="1200" dirty="0"/>
                  <a:t>Lorem ipsum dolor sit amet</a:t>
                </a:r>
                <a:endParaRPr lang="zh-CN" altLang="en-US" sz="1200" dirty="0"/>
              </a:p>
            </p:txBody>
          </p:sp>
        </p:grpSp>
        <p:sp>
          <p:nvSpPr>
            <p:cNvPr id="93" name="文本框 92">
              <a:extLst>
                <a:ext uri="{FF2B5EF4-FFF2-40B4-BE49-F238E27FC236}">
                  <a16:creationId xmlns:a16="http://schemas.microsoft.com/office/drawing/2014/main" xmlns="" id="{F76114C0-98B0-4CE2-B742-CFFC1E9E4DC5}"/>
                </a:ext>
              </a:extLst>
            </p:cNvPr>
            <p:cNvSpPr txBox="1"/>
            <p:nvPr/>
          </p:nvSpPr>
          <p:spPr>
            <a:xfrm>
              <a:off x="10473817" y="2763068"/>
              <a:ext cx="63991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3200" b="1" dirty="0">
                  <a:solidFill>
                    <a:schemeClr val="bg1"/>
                  </a:solidFill>
                </a:rPr>
                <a:t>02</a:t>
              </a:r>
              <a:endParaRPr lang="zh-CN" altLang="en-US" sz="3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xmlns="" id="{C48A8021-7D4F-46AC-AFE0-0817ED546290}"/>
              </a:ext>
            </a:extLst>
          </p:cNvPr>
          <p:cNvGrpSpPr/>
          <p:nvPr/>
        </p:nvGrpSpPr>
        <p:grpSpPr>
          <a:xfrm>
            <a:off x="6215472" y="4090057"/>
            <a:ext cx="5110146" cy="1665679"/>
            <a:chOff x="6215472" y="4090057"/>
            <a:chExt cx="5110146" cy="1665679"/>
          </a:xfrm>
        </p:grpSpPr>
        <p:pic>
          <p:nvPicPr>
            <p:cNvPr id="71" name="图片 70">
              <a:extLst>
                <a:ext uri="{FF2B5EF4-FFF2-40B4-BE49-F238E27FC236}">
                  <a16:creationId xmlns:a16="http://schemas.microsoft.com/office/drawing/2014/main" xmlns="" id="{E7BD2630-D1FD-458E-B044-E10D17471FA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384668" y="4090057"/>
              <a:ext cx="2821287" cy="1567382"/>
            </a:xfrm>
            <a:prstGeom prst="rect">
              <a:avLst/>
            </a:prstGeom>
            <a:ln w="12700">
              <a:noFill/>
            </a:ln>
            <a:effectLst/>
          </p:spPr>
        </p:pic>
        <p:sp>
          <p:nvSpPr>
            <p:cNvPr id="75" name="矩形 74">
              <a:extLst>
                <a:ext uri="{FF2B5EF4-FFF2-40B4-BE49-F238E27FC236}">
                  <a16:creationId xmlns:a16="http://schemas.microsoft.com/office/drawing/2014/main" xmlns="" id="{5F12E050-4F27-4E98-AE15-E649E997D745}"/>
                </a:ext>
              </a:extLst>
            </p:cNvPr>
            <p:cNvSpPr/>
            <p:nvPr/>
          </p:nvSpPr>
          <p:spPr>
            <a:xfrm>
              <a:off x="6215472" y="4097838"/>
              <a:ext cx="4978700" cy="1579062"/>
            </a:xfrm>
            <a:prstGeom prst="rect">
              <a:avLst/>
            </a:prstGeom>
            <a:gradFill>
              <a:gsLst>
                <a:gs pos="100000">
                  <a:schemeClr val="bg1">
                    <a:lumMod val="95000"/>
                    <a:alpha val="50000"/>
                  </a:schemeClr>
                </a:gs>
                <a:gs pos="60000">
                  <a:schemeClr val="bg1">
                    <a:lumMod val="95000"/>
                  </a:schemeClr>
                </a:gs>
              </a:gsLst>
              <a:lin ang="0" scaled="0"/>
            </a:gradFill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83" name="任意多边形: 形状 82">
              <a:extLst>
                <a:ext uri="{FF2B5EF4-FFF2-40B4-BE49-F238E27FC236}">
                  <a16:creationId xmlns:a16="http://schemas.microsoft.com/office/drawing/2014/main" xmlns="" id="{AE2ED06A-9A5C-4A0C-8979-28A48AC5D504}"/>
                </a:ext>
              </a:extLst>
            </p:cNvPr>
            <p:cNvSpPr/>
            <p:nvPr/>
          </p:nvSpPr>
          <p:spPr>
            <a:xfrm>
              <a:off x="9759969" y="4495736"/>
              <a:ext cx="1565649" cy="1260000"/>
            </a:xfrm>
            <a:custGeom>
              <a:avLst/>
              <a:gdLst>
                <a:gd name="connsiteX0" fmla="*/ 663464 w 1565649"/>
                <a:gd name="connsiteY0" fmla="*/ 0 h 1260000"/>
                <a:gd name="connsiteX1" fmla="*/ 1565649 w 1565649"/>
                <a:gd name="connsiteY1" fmla="*/ 0 h 1260000"/>
                <a:gd name="connsiteX2" fmla="*/ 1565649 w 1565649"/>
                <a:gd name="connsiteY2" fmla="*/ 1260000 h 1260000"/>
                <a:gd name="connsiteX3" fmla="*/ 0 w 1565649"/>
                <a:gd name="connsiteY3" fmla="*/ 1260000 h 12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65649" h="1260000">
                  <a:moveTo>
                    <a:pt x="663464" y="0"/>
                  </a:moveTo>
                  <a:lnTo>
                    <a:pt x="1565649" y="0"/>
                  </a:lnTo>
                  <a:lnTo>
                    <a:pt x="1565649" y="1260000"/>
                  </a:lnTo>
                  <a:lnTo>
                    <a:pt x="0" y="12600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127000" dist="38100" dir="13500000" sx="98000" sy="98000" algn="b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5" name="文本框 94">
              <a:extLst>
                <a:ext uri="{FF2B5EF4-FFF2-40B4-BE49-F238E27FC236}">
                  <a16:creationId xmlns:a16="http://schemas.microsoft.com/office/drawing/2014/main" xmlns="" id="{CB9418FE-261E-48AC-829B-0CFA2B0FC422}"/>
                </a:ext>
              </a:extLst>
            </p:cNvPr>
            <p:cNvSpPr txBox="1"/>
            <p:nvPr/>
          </p:nvSpPr>
          <p:spPr>
            <a:xfrm>
              <a:off x="10473817" y="4872653"/>
              <a:ext cx="63991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3200" b="1" dirty="0">
                  <a:solidFill>
                    <a:schemeClr val="bg1"/>
                  </a:solidFill>
                </a:rPr>
                <a:t>04</a:t>
              </a:r>
              <a:endParaRPr lang="zh-CN" altLang="en-US" sz="3200" b="1" dirty="0">
                <a:solidFill>
                  <a:schemeClr val="bg1"/>
                </a:solidFill>
              </a:endParaRPr>
            </a:p>
          </p:txBody>
        </p:sp>
        <p:grpSp>
          <p:nvGrpSpPr>
            <p:cNvPr id="96" name="组合 95">
              <a:extLst>
                <a:ext uri="{FF2B5EF4-FFF2-40B4-BE49-F238E27FC236}">
                  <a16:creationId xmlns:a16="http://schemas.microsoft.com/office/drawing/2014/main" xmlns="" id="{E04437D6-8152-4446-995D-23DD5F910E40}"/>
                </a:ext>
              </a:extLst>
            </p:cNvPr>
            <p:cNvGrpSpPr/>
            <p:nvPr/>
          </p:nvGrpSpPr>
          <p:grpSpPr>
            <a:xfrm>
              <a:off x="6341555" y="4195887"/>
              <a:ext cx="3253801" cy="1380059"/>
              <a:chOff x="5985955" y="1980023"/>
              <a:chExt cx="3253801" cy="1380059"/>
            </a:xfrm>
          </p:grpSpPr>
          <p:sp>
            <p:nvSpPr>
              <p:cNvPr id="97" name="íṥ1ide">
                <a:extLst>
                  <a:ext uri="{FF2B5EF4-FFF2-40B4-BE49-F238E27FC236}">
                    <a16:creationId xmlns:a16="http://schemas.microsoft.com/office/drawing/2014/main" xmlns="" id="{CCDF502D-9525-4CF2-83E4-4B4A1041E9AE}"/>
                  </a:ext>
                </a:extLst>
              </p:cNvPr>
              <p:cNvSpPr txBox="1"/>
              <p:nvPr/>
            </p:nvSpPr>
            <p:spPr>
              <a:xfrm>
                <a:off x="5985955" y="1980023"/>
                <a:ext cx="1859975" cy="378106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anchor="b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r>
                  <a:rPr lang="zh-CN" altLang="en-US" sz="1600" b="1" dirty="0">
                    <a:latin typeface="+mj-ea"/>
                  </a:rPr>
                  <a:t>正文标题</a:t>
                </a:r>
                <a:endParaRPr lang="zh-CN" altLang="en-US" sz="1600" b="1" dirty="0">
                  <a:solidFill>
                    <a:schemeClr val="tx2"/>
                  </a:solidFill>
                  <a:latin typeface="+mj-ea"/>
                </a:endParaRPr>
              </a:p>
            </p:txBody>
          </p:sp>
          <p:sp>
            <p:nvSpPr>
              <p:cNvPr id="98" name="íśľíḍé">
                <a:extLst>
                  <a:ext uri="{FF2B5EF4-FFF2-40B4-BE49-F238E27FC236}">
                    <a16:creationId xmlns:a16="http://schemas.microsoft.com/office/drawing/2014/main" xmlns="" id="{98C780D7-3FFA-4760-9C56-F7D8FEE930F7}"/>
                  </a:ext>
                </a:extLst>
              </p:cNvPr>
              <p:cNvSpPr txBox="1"/>
              <p:nvPr/>
            </p:nvSpPr>
            <p:spPr>
              <a:xfrm>
                <a:off x="5985955" y="2297804"/>
                <a:ext cx="3253801" cy="1062278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marL="171450" indent="-171450" defTabSz="914377">
                  <a:lnSpc>
                    <a:spcPct val="135000"/>
                  </a:lnSpc>
                  <a:buSzPct val="100000"/>
                  <a:buFont typeface="Arial"/>
                  <a:buChar char="•"/>
                  <a:defRPr sz="1100"/>
                </a:pPr>
                <a:r>
                  <a:rPr lang="da-DK" altLang="zh-CN" sz="1200" dirty="0"/>
                  <a:t>Lorem ipsum dolor sit amet</a:t>
                </a:r>
              </a:p>
              <a:p>
                <a:pPr marL="171450" indent="-171450" defTabSz="914377">
                  <a:lnSpc>
                    <a:spcPct val="135000"/>
                  </a:lnSpc>
                  <a:buSzPct val="100000"/>
                  <a:buFont typeface="Arial"/>
                  <a:buChar char="•"/>
                  <a:defRPr sz="1100"/>
                </a:pPr>
                <a:r>
                  <a:rPr lang="da-DK" altLang="zh-CN" sz="1200" dirty="0"/>
                  <a:t>Lorem ipsum dolor sit amet</a:t>
                </a:r>
              </a:p>
              <a:p>
                <a:pPr marL="171450" indent="-171450" defTabSz="914377">
                  <a:lnSpc>
                    <a:spcPct val="135000"/>
                  </a:lnSpc>
                  <a:buSzPct val="100000"/>
                  <a:buFont typeface="Arial"/>
                  <a:buChar char="•"/>
                  <a:defRPr sz="1100"/>
                </a:pPr>
                <a:r>
                  <a:rPr lang="da-DK" altLang="zh-CN" sz="1200" dirty="0"/>
                  <a:t>Lorem ipsum dolor sit amet</a:t>
                </a:r>
              </a:p>
              <a:p>
                <a:pPr marL="171450" indent="-171450" defTabSz="914377">
                  <a:lnSpc>
                    <a:spcPct val="135000"/>
                  </a:lnSpc>
                  <a:buSzPct val="100000"/>
                  <a:buFont typeface="Arial"/>
                  <a:buChar char="•"/>
                  <a:defRPr sz="1100"/>
                </a:pPr>
                <a:r>
                  <a:rPr lang="da-DK" altLang="zh-CN" sz="1200" dirty="0"/>
                  <a:t>Lorem ipsum dolor sit amet</a:t>
                </a:r>
                <a:endParaRPr lang="zh-CN" altLang="en-US" sz="1200" dirty="0"/>
              </a:p>
            </p:txBody>
          </p:sp>
        </p:grpSp>
      </p:grpSp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430CE8CB-5BCD-4981-8E03-605581200568}"/>
              </a:ext>
            </a:extLst>
          </p:cNvPr>
          <p:cNvGrpSpPr/>
          <p:nvPr/>
        </p:nvGrpSpPr>
        <p:grpSpPr>
          <a:xfrm>
            <a:off x="745454" y="4093119"/>
            <a:ext cx="5110146" cy="1662617"/>
            <a:chOff x="745454" y="4093119"/>
            <a:chExt cx="5110146" cy="1662617"/>
          </a:xfrm>
        </p:grpSpPr>
        <p:sp>
          <p:nvSpPr>
            <p:cNvPr id="3" name="矩形 2">
              <a:extLst>
                <a:ext uri="{FF2B5EF4-FFF2-40B4-BE49-F238E27FC236}">
                  <a16:creationId xmlns:a16="http://schemas.microsoft.com/office/drawing/2014/main" xmlns="" id="{4F9848D1-22F6-4B27-9731-1FFEE548FB28}"/>
                </a:ext>
              </a:extLst>
            </p:cNvPr>
            <p:cNvSpPr/>
            <p:nvPr/>
          </p:nvSpPr>
          <p:spPr>
            <a:xfrm>
              <a:off x="2914650" y="4093119"/>
              <a:ext cx="2821287" cy="1567382"/>
            </a:xfrm>
            <a:prstGeom prst="rect">
              <a:avLst/>
            </a:prstGeom>
            <a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" name="矩形 73">
              <a:extLst>
                <a:ext uri="{FF2B5EF4-FFF2-40B4-BE49-F238E27FC236}">
                  <a16:creationId xmlns:a16="http://schemas.microsoft.com/office/drawing/2014/main" xmlns="" id="{48A70C95-867A-429B-9E60-E3963F220819}"/>
                </a:ext>
              </a:extLst>
            </p:cNvPr>
            <p:cNvSpPr/>
            <p:nvPr/>
          </p:nvSpPr>
          <p:spPr>
            <a:xfrm>
              <a:off x="745454" y="4097838"/>
              <a:ext cx="4978700" cy="1579062"/>
            </a:xfrm>
            <a:prstGeom prst="rect">
              <a:avLst/>
            </a:prstGeom>
            <a:gradFill>
              <a:gsLst>
                <a:gs pos="100000">
                  <a:schemeClr val="bg1">
                    <a:lumMod val="95000"/>
                    <a:alpha val="50000"/>
                  </a:schemeClr>
                </a:gs>
                <a:gs pos="60000">
                  <a:schemeClr val="bg1">
                    <a:lumMod val="95000"/>
                  </a:schemeClr>
                </a:gs>
              </a:gsLst>
              <a:lin ang="0" scaled="0"/>
            </a:gradFill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2" name="任意多边形: 形状 81">
              <a:extLst>
                <a:ext uri="{FF2B5EF4-FFF2-40B4-BE49-F238E27FC236}">
                  <a16:creationId xmlns:a16="http://schemas.microsoft.com/office/drawing/2014/main" xmlns="" id="{9A112C49-5B69-41BD-84F4-B9698AC0C614}"/>
                </a:ext>
              </a:extLst>
            </p:cNvPr>
            <p:cNvSpPr/>
            <p:nvPr/>
          </p:nvSpPr>
          <p:spPr>
            <a:xfrm>
              <a:off x="4289951" y="4495736"/>
              <a:ext cx="1565649" cy="1260000"/>
            </a:xfrm>
            <a:custGeom>
              <a:avLst/>
              <a:gdLst>
                <a:gd name="connsiteX0" fmla="*/ 663464 w 1565649"/>
                <a:gd name="connsiteY0" fmla="*/ 0 h 1260000"/>
                <a:gd name="connsiteX1" fmla="*/ 1565649 w 1565649"/>
                <a:gd name="connsiteY1" fmla="*/ 0 h 1260000"/>
                <a:gd name="connsiteX2" fmla="*/ 1565649 w 1565649"/>
                <a:gd name="connsiteY2" fmla="*/ 1260000 h 1260000"/>
                <a:gd name="connsiteX3" fmla="*/ 0 w 1565649"/>
                <a:gd name="connsiteY3" fmla="*/ 1260000 h 12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65649" h="1260000">
                  <a:moveTo>
                    <a:pt x="663464" y="0"/>
                  </a:moveTo>
                  <a:lnTo>
                    <a:pt x="1565649" y="0"/>
                  </a:lnTo>
                  <a:lnTo>
                    <a:pt x="1565649" y="1260000"/>
                  </a:lnTo>
                  <a:lnTo>
                    <a:pt x="0" y="12600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127000" dist="38100" dir="13500000" sx="98000" sy="98000" algn="b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4" name="文本框 93">
              <a:extLst>
                <a:ext uri="{FF2B5EF4-FFF2-40B4-BE49-F238E27FC236}">
                  <a16:creationId xmlns:a16="http://schemas.microsoft.com/office/drawing/2014/main" xmlns="" id="{66C435A3-BC3E-4B1E-A1CF-5F1D2E83B869}"/>
                </a:ext>
              </a:extLst>
            </p:cNvPr>
            <p:cNvSpPr txBox="1"/>
            <p:nvPr/>
          </p:nvSpPr>
          <p:spPr>
            <a:xfrm>
              <a:off x="5000117" y="4872653"/>
              <a:ext cx="63991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3200" b="1" dirty="0">
                  <a:solidFill>
                    <a:schemeClr val="bg1"/>
                  </a:solidFill>
                </a:rPr>
                <a:t>03</a:t>
              </a:r>
              <a:endParaRPr lang="zh-CN" altLang="en-US" sz="3200" b="1" dirty="0">
                <a:solidFill>
                  <a:schemeClr val="bg1"/>
                </a:solidFill>
              </a:endParaRPr>
            </a:p>
          </p:txBody>
        </p:sp>
        <p:grpSp>
          <p:nvGrpSpPr>
            <p:cNvPr id="99" name="组合 98">
              <a:extLst>
                <a:ext uri="{FF2B5EF4-FFF2-40B4-BE49-F238E27FC236}">
                  <a16:creationId xmlns:a16="http://schemas.microsoft.com/office/drawing/2014/main" xmlns="" id="{00FCE4C3-2429-42EE-8B55-770D05AA2EFC}"/>
                </a:ext>
              </a:extLst>
            </p:cNvPr>
            <p:cNvGrpSpPr/>
            <p:nvPr/>
          </p:nvGrpSpPr>
          <p:grpSpPr>
            <a:xfrm>
              <a:off x="871537" y="4211147"/>
              <a:ext cx="3046759" cy="1349540"/>
              <a:chOff x="515937" y="1995283"/>
              <a:chExt cx="3046759" cy="1349540"/>
            </a:xfrm>
          </p:grpSpPr>
          <p:sp>
            <p:nvSpPr>
              <p:cNvPr id="100" name="íṥ1ide">
                <a:extLst>
                  <a:ext uri="{FF2B5EF4-FFF2-40B4-BE49-F238E27FC236}">
                    <a16:creationId xmlns:a16="http://schemas.microsoft.com/office/drawing/2014/main" xmlns="" id="{D794E1CB-8017-4B57-B84B-61B599B569C8}"/>
                  </a:ext>
                </a:extLst>
              </p:cNvPr>
              <p:cNvSpPr txBox="1"/>
              <p:nvPr/>
            </p:nvSpPr>
            <p:spPr>
              <a:xfrm>
                <a:off x="515937" y="1995283"/>
                <a:ext cx="1709846" cy="347587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anchor="b" anchorCtr="0">
                <a:normAutofit fontScale="92500"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r>
                  <a:rPr lang="zh-CN" altLang="en-US" b="1" dirty="0">
                    <a:latin typeface="+mj-ea"/>
                  </a:rPr>
                  <a:t>正文标题</a:t>
                </a:r>
                <a:endParaRPr lang="zh-CN" altLang="en-US" b="1" dirty="0">
                  <a:solidFill>
                    <a:schemeClr val="tx2"/>
                  </a:solidFill>
                  <a:latin typeface="+mj-ea"/>
                </a:endParaRPr>
              </a:p>
            </p:txBody>
          </p:sp>
          <p:sp>
            <p:nvSpPr>
              <p:cNvPr id="101" name="íśľíḍé">
                <a:extLst>
                  <a:ext uri="{FF2B5EF4-FFF2-40B4-BE49-F238E27FC236}">
                    <a16:creationId xmlns:a16="http://schemas.microsoft.com/office/drawing/2014/main" xmlns="" id="{9B66A18F-64ED-4F47-A3A1-242A7F52110D}"/>
                  </a:ext>
                </a:extLst>
              </p:cNvPr>
              <p:cNvSpPr txBox="1"/>
              <p:nvPr/>
            </p:nvSpPr>
            <p:spPr>
              <a:xfrm>
                <a:off x="515937" y="2282545"/>
                <a:ext cx="3046759" cy="1062278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marL="171450" indent="-171450" defTabSz="914377">
                  <a:lnSpc>
                    <a:spcPct val="135000"/>
                  </a:lnSpc>
                  <a:buSzPct val="100000"/>
                  <a:buFont typeface="Arial"/>
                  <a:buChar char="•"/>
                  <a:defRPr sz="1100"/>
                </a:pPr>
                <a:r>
                  <a:rPr lang="da-DK" altLang="zh-CN" sz="1200" dirty="0"/>
                  <a:t>Lorem ipsum dolor sit amet</a:t>
                </a:r>
              </a:p>
              <a:p>
                <a:pPr marL="171450" indent="-171450" defTabSz="914377">
                  <a:lnSpc>
                    <a:spcPct val="135000"/>
                  </a:lnSpc>
                  <a:buSzPct val="100000"/>
                  <a:buFont typeface="Arial"/>
                  <a:buChar char="•"/>
                  <a:defRPr sz="1100"/>
                </a:pPr>
                <a:r>
                  <a:rPr lang="da-DK" altLang="zh-CN" sz="1200" dirty="0"/>
                  <a:t>Lorem ipsum dolor sit amet</a:t>
                </a:r>
              </a:p>
              <a:p>
                <a:pPr marL="171450" indent="-171450" defTabSz="914377">
                  <a:lnSpc>
                    <a:spcPct val="135000"/>
                  </a:lnSpc>
                  <a:buSzPct val="100000"/>
                  <a:buFont typeface="Arial"/>
                  <a:buChar char="•"/>
                  <a:defRPr sz="1100"/>
                </a:pPr>
                <a:r>
                  <a:rPr lang="da-DK" altLang="zh-CN" sz="1200" dirty="0"/>
                  <a:t>Lorem ipsum dolor sit amet</a:t>
                </a:r>
              </a:p>
              <a:p>
                <a:pPr marL="171450" indent="-171450" defTabSz="914377">
                  <a:lnSpc>
                    <a:spcPct val="135000"/>
                  </a:lnSpc>
                  <a:buSzPct val="100000"/>
                  <a:buFont typeface="Arial"/>
                  <a:buChar char="•"/>
                  <a:defRPr sz="1100"/>
                </a:pPr>
                <a:r>
                  <a:rPr lang="da-DK" altLang="zh-CN" sz="1200" dirty="0"/>
                  <a:t>Lorem ipsum dolor sit amet</a:t>
                </a:r>
                <a:endParaRPr lang="zh-CN" altLang="en-US" sz="1200" dirty="0"/>
              </a:p>
            </p:txBody>
          </p:sp>
        </p:grpSp>
      </p:grpSp>
    </p:spTree>
  </p:cSld>
  <p:clrMapOvr>
    <a:masterClrMapping/>
  </p:clrMapOvr>
  <p:transition spd="med"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25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任意多边形: 形状 57">
            <a:extLst>
              <a:ext uri="{FF2B5EF4-FFF2-40B4-BE49-F238E27FC236}">
                <a16:creationId xmlns:a16="http://schemas.microsoft.com/office/drawing/2014/main" xmlns="" id="{432423A1-A538-49F1-8E1E-497C4B761970}"/>
              </a:ext>
            </a:extLst>
          </p:cNvPr>
          <p:cNvSpPr/>
          <p:nvPr/>
        </p:nvSpPr>
        <p:spPr>
          <a:xfrm rot="18887659">
            <a:off x="6705081" y="3372739"/>
            <a:ext cx="8130261" cy="4065026"/>
          </a:xfrm>
          <a:custGeom>
            <a:avLst/>
            <a:gdLst>
              <a:gd name="connsiteX0" fmla="*/ 8130261 w 8130261"/>
              <a:gd name="connsiteY0" fmla="*/ 0 h 4065026"/>
              <a:gd name="connsiteX1" fmla="*/ 4035944 w 8130261"/>
              <a:gd name="connsiteY1" fmla="*/ 4065026 h 4065026"/>
              <a:gd name="connsiteX2" fmla="*/ 0 w 8130261"/>
              <a:gd name="connsiteY2" fmla="*/ 0 h 4065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130261" h="4065026">
                <a:moveTo>
                  <a:pt x="8130261" y="0"/>
                </a:moveTo>
                <a:lnTo>
                  <a:pt x="4035944" y="4065026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xmlns="" id="{A1A0E228-6014-4A21-816D-88D78C71694A}"/>
              </a:ext>
            </a:extLst>
          </p:cNvPr>
          <p:cNvGrpSpPr/>
          <p:nvPr/>
        </p:nvGrpSpPr>
        <p:grpSpPr>
          <a:xfrm>
            <a:off x="5852747" y="1587884"/>
            <a:ext cx="7800805" cy="4624374"/>
            <a:chOff x="5852747" y="1587884"/>
            <a:chExt cx="7800805" cy="4624374"/>
          </a:xfrm>
        </p:grpSpPr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xmlns="" id="{64E8CF43-FA8D-490F-9FBF-DD5B2E65265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852747" y="1587884"/>
              <a:ext cx="7800805" cy="4624374"/>
            </a:xfrm>
            <a:prstGeom prst="rect">
              <a:avLst/>
            </a:prstGeom>
          </p:spPr>
        </p:pic>
        <p:sp>
          <p:nvSpPr>
            <p:cNvPr id="6" name="矩形 5">
              <a:extLst>
                <a:ext uri="{FF2B5EF4-FFF2-40B4-BE49-F238E27FC236}">
                  <a16:creationId xmlns:a16="http://schemas.microsoft.com/office/drawing/2014/main" xmlns="" id="{80230DEF-AE61-450E-9BEE-45D7F73E688E}"/>
                </a:ext>
              </a:extLst>
            </p:cNvPr>
            <p:cNvSpPr/>
            <p:nvPr/>
          </p:nvSpPr>
          <p:spPr>
            <a:xfrm>
              <a:off x="6928266" y="1941896"/>
              <a:ext cx="5632033" cy="3763700"/>
            </a:xfrm>
            <a:prstGeom prst="rect">
              <a:avLst/>
            </a:prstGeom>
            <a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0" cap="flat">
              <a:solidFill>
                <a:schemeClr val="tx1"/>
              </a:soli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cxnSp>
        <p:nvCxnSpPr>
          <p:cNvPr id="62" name="直接连接符 61">
            <a:extLst>
              <a:ext uri="{FF2B5EF4-FFF2-40B4-BE49-F238E27FC236}">
                <a16:creationId xmlns:a16="http://schemas.microsoft.com/office/drawing/2014/main" xmlns="" id="{9C43793E-4F02-4E89-8D5A-0A2CF8C32F2E}"/>
              </a:ext>
            </a:extLst>
          </p:cNvPr>
          <p:cNvCxnSpPr>
            <a:cxnSpLocks/>
          </p:cNvCxnSpPr>
          <p:nvPr/>
        </p:nvCxnSpPr>
        <p:spPr>
          <a:xfrm>
            <a:off x="1619250" y="4590420"/>
            <a:ext cx="0" cy="237965"/>
          </a:xfrm>
          <a:prstGeom prst="line">
            <a:avLst/>
          </a:prstGeom>
          <a:noFill/>
          <a:ln w="6350" cap="flat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0" name="平行四边形 9">
            <a:extLst>
              <a:ext uri="{FF2B5EF4-FFF2-40B4-BE49-F238E27FC236}">
                <a16:creationId xmlns:a16="http://schemas.microsoft.com/office/drawing/2014/main" xmlns="" id="{03FC4CAE-795B-4289-9C9E-0BDFE5172AF6}"/>
              </a:ext>
            </a:extLst>
          </p:cNvPr>
          <p:cNvSpPr/>
          <p:nvPr/>
        </p:nvSpPr>
        <p:spPr>
          <a:xfrm>
            <a:off x="650081" y="590550"/>
            <a:ext cx="1328738" cy="103609"/>
          </a:xfrm>
          <a:prstGeom prst="parallelogram">
            <a:avLst/>
          </a:prstGeom>
          <a:gradFill flip="none" rotWithShape="1">
            <a:gsLst>
              <a:gs pos="100000">
                <a:schemeClr val="accent1">
                  <a:alpha val="0"/>
                </a:schemeClr>
              </a:gs>
              <a:gs pos="0">
                <a:schemeClr val="accent1">
                  <a:alpha val="65000"/>
                </a:schemeClr>
              </a:gs>
            </a:gsLst>
            <a:lin ang="10800000" scaled="1"/>
            <a:tileRect/>
          </a:gradFill>
          <a:ln w="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<a:prstTxWarp prst="textNoShape">
              <a:avLst/>
            </a:prstTxWarp>
            <a:normAutofit fontScale="25000" lnSpcReduction="20000"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ea"/>
              <a:ea typeface="+mj-ea"/>
              <a:cs typeface="Arial"/>
              <a:sym typeface="Arial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70E0BEBD-2368-487F-984E-FDEC67AA7D59}"/>
              </a:ext>
            </a:extLst>
          </p:cNvPr>
          <p:cNvSpPr/>
          <p:nvPr/>
        </p:nvSpPr>
        <p:spPr>
          <a:xfrm>
            <a:off x="563047" y="290710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案例对比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xmlns="" id="{BEE59C22-1AEA-4E80-BF89-EF87958B396F}"/>
              </a:ext>
            </a:extLst>
          </p:cNvPr>
          <p:cNvGrpSpPr/>
          <p:nvPr/>
        </p:nvGrpSpPr>
        <p:grpSpPr>
          <a:xfrm>
            <a:off x="687892" y="1665234"/>
            <a:ext cx="1265327" cy="1200329"/>
            <a:chOff x="508309" y="1558675"/>
            <a:chExt cx="1265327" cy="1200329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xmlns="" id="{3116FA1F-CE8F-4DF5-A662-12BA185AD327}"/>
                </a:ext>
              </a:extLst>
            </p:cNvPr>
            <p:cNvSpPr/>
            <p:nvPr/>
          </p:nvSpPr>
          <p:spPr>
            <a:xfrm>
              <a:off x="563047" y="1558675"/>
              <a:ext cx="1210589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7200" b="1">
                  <a:solidFill>
                    <a:schemeClr val="bg1">
                      <a:lumMod val="85000"/>
                    </a:schemeClr>
                  </a:solidFill>
                  <a:latin typeface="+mj-lt"/>
                </a:rPr>
                <a:t>01</a:t>
              </a:r>
              <a:endParaRPr lang="zh-CN" altLang="en-US" sz="7200" b="1">
                <a:solidFill>
                  <a:schemeClr val="bg1">
                    <a:lumMod val="85000"/>
                  </a:schemeClr>
                </a:solidFill>
                <a:latin typeface="+mj-lt"/>
              </a:endParaRPr>
            </a:p>
          </p:txBody>
        </p:sp>
        <p:grpSp>
          <p:nvGrpSpPr>
            <p:cNvPr id="15" name="组合 14">
              <a:extLst>
                <a:ext uri="{FF2B5EF4-FFF2-40B4-BE49-F238E27FC236}">
                  <a16:creationId xmlns:a16="http://schemas.microsoft.com/office/drawing/2014/main" xmlns="" id="{70CE401C-F108-4F32-8ACD-074551CB12EB}"/>
                </a:ext>
              </a:extLst>
            </p:cNvPr>
            <p:cNvGrpSpPr/>
            <p:nvPr/>
          </p:nvGrpSpPr>
          <p:grpSpPr>
            <a:xfrm>
              <a:off x="508309" y="2030637"/>
              <a:ext cx="1173397" cy="307775"/>
              <a:chOff x="563047" y="2030637"/>
              <a:chExt cx="1173397" cy="307775"/>
            </a:xfrm>
          </p:grpSpPr>
          <p:sp>
            <p:nvSpPr>
              <p:cNvPr id="3" name="平行四边形 2">
                <a:extLst>
                  <a:ext uri="{FF2B5EF4-FFF2-40B4-BE49-F238E27FC236}">
                    <a16:creationId xmlns:a16="http://schemas.microsoft.com/office/drawing/2014/main" xmlns="" id="{7672C652-FAD3-470C-85CE-68A2917AF092}"/>
                  </a:ext>
                </a:extLst>
              </p:cNvPr>
              <p:cNvSpPr/>
              <p:nvPr/>
            </p:nvSpPr>
            <p:spPr>
              <a:xfrm>
                <a:off x="563047" y="2045865"/>
                <a:ext cx="1173397" cy="277318"/>
              </a:xfrm>
              <a:prstGeom prst="parallelogram">
                <a:avLst/>
              </a:prstGeom>
              <a:solidFill>
                <a:schemeClr val="accent1">
                  <a:alpha val="80000"/>
                </a:schemeClr>
              </a:solidFill>
              <a:ln w="0" cap="flat">
                <a:noFill/>
                <a:prstDash val="solid"/>
                <a:miter lim="8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    <a:prstTxWarp prst="textNoShape">
                  <a:avLst/>
                </a:prstTxWarp>
                <a:normAutofit fontScale="55000" lnSpcReduction="20000"/>
              </a:bodyPr>
              <a:lstStyle/>
              <a:p>
                <a:pPr marL="0" marR="0" indent="0" algn="ctr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zh-CN" alt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" name="模式借鉴一：天猫商城">
                <a:extLst>
                  <a:ext uri="{FF2B5EF4-FFF2-40B4-BE49-F238E27FC236}">
                    <a16:creationId xmlns:a16="http://schemas.microsoft.com/office/drawing/2014/main" xmlns="" id="{537157BD-7815-447B-81C8-5A213BA8B039}"/>
                  </a:ext>
                </a:extLst>
              </p:cNvPr>
              <p:cNvSpPr txBox="1"/>
              <p:nvPr/>
            </p:nvSpPr>
            <p:spPr>
              <a:xfrm>
                <a:off x="744507" y="2030637"/>
                <a:ext cx="810477" cy="30777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none" lIns="45719" tIns="45719" rIns="45719" bIns="45719" numCol="1" anchor="t">
                <a:spAutoFit/>
              </a:bodyPr>
              <a:lstStyle>
                <a:lvl1pPr>
                  <a:defRPr>
                    <a:solidFill>
                      <a:srgbClr val="FFFFFF"/>
                    </a:solidFill>
                  </a:defRPr>
                </a:lvl1pPr>
              </a:lstStyle>
              <a:p>
                <a:pPr algn="ctr"/>
                <a:r>
                  <a:rPr lang="zh-CN" altLang="en-US" sz="1400" dirty="0">
                    <a:solidFill>
                      <a:schemeClr val="bg1"/>
                    </a:solidFill>
                    <a:latin typeface="+mj-ea"/>
                    <a:ea typeface="+mj-ea"/>
                  </a:rPr>
                  <a:t>案例介绍</a:t>
                </a:r>
                <a:endParaRPr lang="zh-CN" altLang="en-US" sz="1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9" name="模式借鉴一：天猫商城">
            <a:extLst>
              <a:ext uri="{FF2B5EF4-FFF2-40B4-BE49-F238E27FC236}">
                <a16:creationId xmlns:a16="http://schemas.microsoft.com/office/drawing/2014/main" xmlns="" id="{E957E68A-280B-4650-946E-2D8D236A3167}"/>
              </a:ext>
            </a:extLst>
          </p:cNvPr>
          <p:cNvSpPr txBox="1"/>
          <p:nvPr/>
        </p:nvSpPr>
        <p:spPr>
          <a:xfrm>
            <a:off x="2007957" y="1998697"/>
            <a:ext cx="1733806" cy="584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tIns="45719" rIns="45719" bIns="45719" numCol="1" anchor="t">
            <a:sp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输入名称</a:t>
            </a:r>
            <a:endParaRPr sz="3200" b="1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9" name="类似天猫商城的平台，各种卖方（资金提供方）及买方（用款需求方）的直接对接。…">
            <a:extLst>
              <a:ext uri="{FF2B5EF4-FFF2-40B4-BE49-F238E27FC236}">
                <a16:creationId xmlns:a16="http://schemas.microsoft.com/office/drawing/2014/main" xmlns="" id="{566F68D3-7A28-49FA-8A2F-DD8804022D30}"/>
              </a:ext>
            </a:extLst>
          </p:cNvPr>
          <p:cNvSpPr txBox="1"/>
          <p:nvPr/>
        </p:nvSpPr>
        <p:spPr>
          <a:xfrm>
            <a:off x="650080" y="2841128"/>
            <a:ext cx="4297421" cy="13855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tIns="45719" rIns="45719" bIns="45719" numCol="1" anchor="t">
            <a:spAutoFit/>
          </a:bodyPr>
          <a:lstStyle/>
          <a:p>
            <a:pPr marL="171450" indent="-171450" defTabSz="914377">
              <a:lnSpc>
                <a:spcPct val="135000"/>
              </a:lnSpc>
              <a:buSzPct val="100000"/>
              <a:buFont typeface="Arial"/>
              <a:buChar char="•"/>
              <a:defRPr sz="1100"/>
            </a:pPr>
            <a:r>
              <a:rPr lang="da-DK" altLang="zh-CN" sz="1600" dirty="0">
                <a:latin typeface="+mn-ea"/>
                <a:ea typeface="+mn-ea"/>
              </a:rPr>
              <a:t>Lorem ipsum dolor sit amet</a:t>
            </a:r>
          </a:p>
          <a:p>
            <a:pPr marL="171450" indent="-171450" defTabSz="914377">
              <a:lnSpc>
                <a:spcPct val="135000"/>
              </a:lnSpc>
              <a:buSzPct val="100000"/>
              <a:buFont typeface="Arial"/>
              <a:buChar char="•"/>
              <a:defRPr sz="1100"/>
            </a:pPr>
            <a:r>
              <a:rPr lang="da-DK" altLang="zh-CN" sz="1600" dirty="0">
                <a:latin typeface="+mn-ea"/>
                <a:ea typeface="+mn-ea"/>
              </a:rPr>
              <a:t>Lorem ipsum dolor sit amet</a:t>
            </a:r>
          </a:p>
          <a:p>
            <a:pPr marL="171450" indent="-171450" defTabSz="914377">
              <a:lnSpc>
                <a:spcPct val="135000"/>
              </a:lnSpc>
              <a:buSzPct val="100000"/>
              <a:buFont typeface="Arial"/>
              <a:buChar char="•"/>
              <a:defRPr sz="1100"/>
            </a:pPr>
            <a:r>
              <a:rPr lang="da-DK" altLang="zh-CN" sz="1600" dirty="0">
                <a:latin typeface="+mn-ea"/>
                <a:ea typeface="+mn-ea"/>
              </a:rPr>
              <a:t>Lorem ipsum dolor sit amet</a:t>
            </a:r>
          </a:p>
          <a:p>
            <a:pPr marL="171450" indent="-171450" defTabSz="914377">
              <a:lnSpc>
                <a:spcPct val="135000"/>
              </a:lnSpc>
              <a:buSzPct val="100000"/>
              <a:buFont typeface="Arial"/>
              <a:buChar char="•"/>
              <a:defRPr sz="1100"/>
            </a:pPr>
            <a:r>
              <a:rPr lang="da-DK" altLang="zh-CN" sz="1600" b="1" dirty="0"/>
              <a:t>LOREM IPSUM DOLOR SIT AMET</a:t>
            </a:r>
            <a:endParaRPr lang="zh-CN" altLang="en-US" sz="1600" b="1" dirty="0"/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xmlns="" id="{53DE6575-68AD-4F66-8E5F-1AAA0ABAC0EF}"/>
              </a:ext>
            </a:extLst>
          </p:cNvPr>
          <p:cNvGrpSpPr/>
          <p:nvPr/>
        </p:nvGrpSpPr>
        <p:grpSpPr>
          <a:xfrm>
            <a:off x="1796816" y="4557448"/>
            <a:ext cx="935880" cy="307775"/>
            <a:chOff x="1796816" y="4557448"/>
            <a:chExt cx="935880" cy="307775"/>
          </a:xfrm>
        </p:grpSpPr>
        <p:sp>
          <p:nvSpPr>
            <p:cNvPr id="61" name="矩形: 圆角 60">
              <a:extLst>
                <a:ext uri="{FF2B5EF4-FFF2-40B4-BE49-F238E27FC236}">
                  <a16:creationId xmlns:a16="http://schemas.microsoft.com/office/drawing/2014/main" xmlns="" id="{F397F4A7-7068-4560-8A11-B9FB7B311869}"/>
                </a:ext>
              </a:extLst>
            </p:cNvPr>
            <p:cNvSpPr/>
            <p:nvPr/>
          </p:nvSpPr>
          <p:spPr>
            <a:xfrm>
              <a:off x="1796816" y="4580097"/>
              <a:ext cx="935880" cy="268069"/>
            </a:xfrm>
            <a:prstGeom prst="roundRect">
              <a:avLst/>
            </a:prstGeom>
            <a:solidFill>
              <a:schemeClr val="bg1">
                <a:lumMod val="85000"/>
                <a:alpha val="5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5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2" name="类似天猫商城的平台，各种卖方（资金提供方）及买方（用款需求方）的直接对接。…">
              <a:extLst>
                <a:ext uri="{FF2B5EF4-FFF2-40B4-BE49-F238E27FC236}">
                  <a16:creationId xmlns:a16="http://schemas.microsoft.com/office/drawing/2014/main" xmlns="" id="{AA2B8749-AFF7-4100-A5B5-171D7295E139}"/>
                </a:ext>
              </a:extLst>
            </p:cNvPr>
            <p:cNvSpPr txBox="1"/>
            <p:nvPr/>
          </p:nvSpPr>
          <p:spPr>
            <a:xfrm>
              <a:off x="1814231" y="4557448"/>
              <a:ext cx="897746" cy="30777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 algn="ctr"/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输入内容</a:t>
              </a:r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xmlns="" id="{0F17AFA2-A439-4363-8741-6702A00920F6}"/>
              </a:ext>
            </a:extLst>
          </p:cNvPr>
          <p:cNvGrpSpPr/>
          <p:nvPr/>
        </p:nvGrpSpPr>
        <p:grpSpPr>
          <a:xfrm>
            <a:off x="2845728" y="4557448"/>
            <a:ext cx="935880" cy="307775"/>
            <a:chOff x="2845728" y="4557448"/>
            <a:chExt cx="935880" cy="307775"/>
          </a:xfrm>
        </p:grpSpPr>
        <p:sp>
          <p:nvSpPr>
            <p:cNvPr id="59" name="矩形: 圆角 58">
              <a:extLst>
                <a:ext uri="{FF2B5EF4-FFF2-40B4-BE49-F238E27FC236}">
                  <a16:creationId xmlns:a16="http://schemas.microsoft.com/office/drawing/2014/main" xmlns="" id="{96804CDD-4A87-42EA-ACC8-958D99400CF1}"/>
                </a:ext>
              </a:extLst>
            </p:cNvPr>
            <p:cNvSpPr/>
            <p:nvPr/>
          </p:nvSpPr>
          <p:spPr>
            <a:xfrm>
              <a:off x="2845728" y="4580097"/>
              <a:ext cx="935880" cy="268069"/>
            </a:xfrm>
            <a:prstGeom prst="roundRect">
              <a:avLst/>
            </a:prstGeom>
            <a:solidFill>
              <a:schemeClr val="bg1">
                <a:lumMod val="85000"/>
                <a:alpha val="5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5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3" name="类似天猫商城的平台，各种卖方（资金提供方）及买方（用款需求方）的直接对接。…">
              <a:extLst>
                <a:ext uri="{FF2B5EF4-FFF2-40B4-BE49-F238E27FC236}">
                  <a16:creationId xmlns:a16="http://schemas.microsoft.com/office/drawing/2014/main" xmlns="" id="{52E66052-A685-43FD-956D-2275BC01128A}"/>
                </a:ext>
              </a:extLst>
            </p:cNvPr>
            <p:cNvSpPr txBox="1"/>
            <p:nvPr/>
          </p:nvSpPr>
          <p:spPr>
            <a:xfrm>
              <a:off x="2900237" y="4557448"/>
              <a:ext cx="829998" cy="30777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 algn="ctr"/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</a:rPr>
                <a:t>输入内容</a:t>
              </a:r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xmlns="" id="{7E4827A2-0506-4C79-8077-691408C30220}"/>
              </a:ext>
            </a:extLst>
          </p:cNvPr>
          <p:cNvGrpSpPr/>
          <p:nvPr/>
        </p:nvGrpSpPr>
        <p:grpSpPr>
          <a:xfrm>
            <a:off x="3894640" y="4557448"/>
            <a:ext cx="935880" cy="307775"/>
            <a:chOff x="3894640" y="4557448"/>
            <a:chExt cx="935880" cy="307775"/>
          </a:xfrm>
        </p:grpSpPr>
        <p:sp>
          <p:nvSpPr>
            <p:cNvPr id="60" name="矩形: 圆角 59">
              <a:extLst>
                <a:ext uri="{FF2B5EF4-FFF2-40B4-BE49-F238E27FC236}">
                  <a16:creationId xmlns:a16="http://schemas.microsoft.com/office/drawing/2014/main" xmlns="" id="{1C183542-2732-483E-ABDE-5E93E6D22537}"/>
                </a:ext>
              </a:extLst>
            </p:cNvPr>
            <p:cNvSpPr/>
            <p:nvPr/>
          </p:nvSpPr>
          <p:spPr>
            <a:xfrm>
              <a:off x="3894640" y="4580097"/>
              <a:ext cx="935880" cy="268069"/>
            </a:xfrm>
            <a:prstGeom prst="roundRect">
              <a:avLst/>
            </a:prstGeom>
            <a:solidFill>
              <a:schemeClr val="bg1">
                <a:lumMod val="85000"/>
                <a:alpha val="5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5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4" name="类似天猫商城的平台，各种卖方（资金提供方）及买方（用款需求方）的直接对接。…">
              <a:extLst>
                <a:ext uri="{FF2B5EF4-FFF2-40B4-BE49-F238E27FC236}">
                  <a16:creationId xmlns:a16="http://schemas.microsoft.com/office/drawing/2014/main" xmlns="" id="{59AAF0C6-998D-4932-9257-C83B716A00C7}"/>
                </a:ext>
              </a:extLst>
            </p:cNvPr>
            <p:cNvSpPr txBox="1"/>
            <p:nvPr/>
          </p:nvSpPr>
          <p:spPr>
            <a:xfrm>
              <a:off x="3949149" y="4557448"/>
              <a:ext cx="829998" cy="30777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 algn="ctr"/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</a:rPr>
                <a:t>输入内容</a:t>
              </a:r>
            </a:p>
          </p:txBody>
        </p:sp>
      </p:grpSp>
      <p:sp>
        <p:nvSpPr>
          <p:cNvPr id="37" name="矩形 36">
            <a:extLst>
              <a:ext uri="{FF2B5EF4-FFF2-40B4-BE49-F238E27FC236}">
                <a16:creationId xmlns:a16="http://schemas.microsoft.com/office/drawing/2014/main" xmlns="" id="{5B6B6B7A-41A3-4660-8DB9-E31E4AE2D830}"/>
              </a:ext>
            </a:extLst>
          </p:cNvPr>
          <p:cNvSpPr/>
          <p:nvPr/>
        </p:nvSpPr>
        <p:spPr>
          <a:xfrm rot="18887659">
            <a:off x="5556694" y="6294597"/>
            <a:ext cx="2055353" cy="254510"/>
          </a:xfrm>
          <a:prstGeom prst="rect">
            <a:avLst/>
          </a:prstGeom>
          <a:gradFill>
            <a:gsLst>
              <a:gs pos="100000">
                <a:srgbClr val="ED3733">
                  <a:alpha val="0"/>
                </a:srgbClr>
              </a:gs>
              <a:gs pos="0">
                <a:srgbClr val="ED3733">
                  <a:alpha val="75000"/>
                </a:srgbClr>
              </a:gs>
            </a:gsLst>
            <a:lin ang="10800000" scaled="1"/>
          </a:gradFill>
          <a:ln w="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<a:prstTxWarp prst="textNoShape">
              <a:avLst/>
            </a:prstTxWarp>
            <a:normAutofit fontScale="70000" lnSpcReduction="20000"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xmlns="" id="{273D51D1-E25F-4886-9154-8BA2C877EC26}"/>
              </a:ext>
            </a:extLst>
          </p:cNvPr>
          <p:cNvSpPr/>
          <p:nvPr/>
        </p:nvSpPr>
        <p:spPr>
          <a:xfrm rot="18887659" flipH="1" flipV="1">
            <a:off x="11119366" y="1216890"/>
            <a:ext cx="1479079" cy="147623"/>
          </a:xfrm>
          <a:prstGeom prst="rect">
            <a:avLst/>
          </a:prstGeom>
          <a:gradFill>
            <a:gsLst>
              <a:gs pos="100000">
                <a:srgbClr val="ED3733">
                  <a:alpha val="0"/>
                </a:srgbClr>
              </a:gs>
              <a:gs pos="0">
                <a:srgbClr val="ED3733">
                  <a:alpha val="75000"/>
                </a:srgbClr>
              </a:gs>
            </a:gsLst>
            <a:lin ang="10800000" scaled="1"/>
          </a:gradFill>
          <a:ln w="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<a:prstTxWarp prst="textNoShape">
              <a:avLst/>
            </a:prstTxWarp>
            <a:normAutofit fontScale="25000" lnSpcReduction="20000"/>
          </a:bodyPr>
          <a:lstStyle/>
          <a:p>
            <a:endParaRPr lang="zh-CN" altLang="en-US"/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xmlns="" id="{0ED1AA3E-DA42-4DD1-9550-9880B3713AAC}"/>
              </a:ext>
            </a:extLst>
          </p:cNvPr>
          <p:cNvSpPr/>
          <p:nvPr/>
        </p:nvSpPr>
        <p:spPr>
          <a:xfrm rot="18887659">
            <a:off x="5112432" y="6742638"/>
            <a:ext cx="1529783" cy="78979"/>
          </a:xfrm>
          <a:prstGeom prst="rect">
            <a:avLst/>
          </a:prstGeom>
          <a:gradFill>
            <a:gsLst>
              <a:gs pos="100000">
                <a:srgbClr val="ED3733">
                  <a:alpha val="0"/>
                </a:srgbClr>
              </a:gs>
              <a:gs pos="0">
                <a:srgbClr val="ED3733">
                  <a:alpha val="75000"/>
                </a:srgbClr>
              </a:gs>
            </a:gsLst>
            <a:lin ang="10800000" scaled="1"/>
          </a:gradFill>
          <a:ln w="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<a:prstTxWarp prst="textNoShape">
              <a:avLst/>
            </a:prstTxWarp>
            <a:normAutofit fontScale="25000" lnSpcReduction="20000"/>
          </a:bodyPr>
          <a:lstStyle/>
          <a:p>
            <a:endParaRPr lang="zh-CN" altLang="en-US"/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xmlns="" id="{D0E8E73C-B4ED-472E-B38E-ADE1158848BC}"/>
              </a:ext>
            </a:extLst>
          </p:cNvPr>
          <p:cNvGrpSpPr/>
          <p:nvPr/>
        </p:nvGrpSpPr>
        <p:grpSpPr>
          <a:xfrm>
            <a:off x="734227" y="4461777"/>
            <a:ext cx="830760" cy="499115"/>
            <a:chOff x="734227" y="4461777"/>
            <a:chExt cx="830760" cy="499115"/>
          </a:xfrm>
        </p:grpSpPr>
        <p:sp>
          <p:nvSpPr>
            <p:cNvPr id="41" name="door-key_386755">
              <a:extLst>
                <a:ext uri="{FF2B5EF4-FFF2-40B4-BE49-F238E27FC236}">
                  <a16:creationId xmlns:a16="http://schemas.microsoft.com/office/drawing/2014/main" xmlns="" id="{577C900C-0E12-498E-817F-1424CDDDCA0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889084" y="4461777"/>
              <a:ext cx="499847" cy="499115"/>
            </a:xfrm>
            <a:custGeom>
              <a:avLst/>
              <a:gdLst>
                <a:gd name="connsiteX0" fmla="*/ 438105 w 607585"/>
                <a:gd name="connsiteY0" fmla="*/ 129866 h 606697"/>
                <a:gd name="connsiteX1" fmla="*/ 410157 w 607585"/>
                <a:gd name="connsiteY1" fmla="*/ 141396 h 606697"/>
                <a:gd name="connsiteX2" fmla="*/ 410157 w 607585"/>
                <a:gd name="connsiteY2" fmla="*/ 197199 h 606697"/>
                <a:gd name="connsiteX3" fmla="*/ 466052 w 607585"/>
                <a:gd name="connsiteY3" fmla="*/ 197199 h 606697"/>
                <a:gd name="connsiteX4" fmla="*/ 466052 w 607585"/>
                <a:gd name="connsiteY4" fmla="*/ 141396 h 606697"/>
                <a:gd name="connsiteX5" fmla="*/ 438105 w 607585"/>
                <a:gd name="connsiteY5" fmla="*/ 129866 h 606697"/>
                <a:gd name="connsiteX6" fmla="*/ 438105 w 607585"/>
                <a:gd name="connsiteY6" fmla="*/ 90435 h 606697"/>
                <a:gd name="connsiteX7" fmla="*/ 493999 w 607585"/>
                <a:gd name="connsiteY7" fmla="*/ 113494 h 606697"/>
                <a:gd name="connsiteX8" fmla="*/ 493999 w 607585"/>
                <a:gd name="connsiteY8" fmla="*/ 225101 h 606697"/>
                <a:gd name="connsiteX9" fmla="*/ 382210 w 607585"/>
                <a:gd name="connsiteY9" fmla="*/ 225101 h 606697"/>
                <a:gd name="connsiteX10" fmla="*/ 382210 w 607585"/>
                <a:gd name="connsiteY10" fmla="*/ 113494 h 606697"/>
                <a:gd name="connsiteX11" fmla="*/ 438105 w 607585"/>
                <a:gd name="connsiteY11" fmla="*/ 90435 h 606697"/>
                <a:gd name="connsiteX12" fmla="*/ 410116 w 607585"/>
                <a:gd name="connsiteY12" fmla="*/ 39437 h 606697"/>
                <a:gd name="connsiteX13" fmla="*/ 298330 w 607585"/>
                <a:gd name="connsiteY13" fmla="*/ 85560 h 606697"/>
                <a:gd name="connsiteX14" fmla="*/ 260327 w 607585"/>
                <a:gd name="connsiteY14" fmla="*/ 247571 h 606697"/>
                <a:gd name="connsiteX15" fmla="*/ 255610 w 607585"/>
                <a:gd name="connsiteY15" fmla="*/ 267745 h 606697"/>
                <a:gd name="connsiteX16" fmla="*/ 39516 w 607585"/>
                <a:gd name="connsiteY16" fmla="*/ 483522 h 606697"/>
                <a:gd name="connsiteX17" fmla="*/ 39516 w 607585"/>
                <a:gd name="connsiteY17" fmla="*/ 567238 h 606697"/>
                <a:gd name="connsiteX18" fmla="*/ 123355 w 607585"/>
                <a:gd name="connsiteY18" fmla="*/ 567238 h 606697"/>
                <a:gd name="connsiteX19" fmla="*/ 139731 w 607585"/>
                <a:gd name="connsiteY19" fmla="*/ 550886 h 606697"/>
                <a:gd name="connsiteX20" fmla="*/ 139731 w 607585"/>
                <a:gd name="connsiteY20" fmla="*/ 503252 h 606697"/>
                <a:gd name="connsiteX21" fmla="*/ 159489 w 607585"/>
                <a:gd name="connsiteY21" fmla="*/ 483522 h 606697"/>
                <a:gd name="connsiteX22" fmla="*/ 207194 w 607585"/>
                <a:gd name="connsiteY22" fmla="*/ 483522 h 606697"/>
                <a:gd name="connsiteX23" fmla="*/ 223481 w 607585"/>
                <a:gd name="connsiteY23" fmla="*/ 467170 h 606697"/>
                <a:gd name="connsiteX24" fmla="*/ 223481 w 607585"/>
                <a:gd name="connsiteY24" fmla="*/ 419536 h 606697"/>
                <a:gd name="connsiteX25" fmla="*/ 243239 w 607585"/>
                <a:gd name="connsiteY25" fmla="*/ 399806 h 606697"/>
                <a:gd name="connsiteX26" fmla="*/ 290943 w 607585"/>
                <a:gd name="connsiteY26" fmla="*/ 399806 h 606697"/>
                <a:gd name="connsiteX27" fmla="*/ 339360 w 607585"/>
                <a:gd name="connsiteY27" fmla="*/ 351461 h 606697"/>
                <a:gd name="connsiteX28" fmla="*/ 359652 w 607585"/>
                <a:gd name="connsiteY28" fmla="*/ 346662 h 606697"/>
                <a:gd name="connsiteX29" fmla="*/ 521900 w 607585"/>
                <a:gd name="connsiteY29" fmla="*/ 308714 h 606697"/>
                <a:gd name="connsiteX30" fmla="*/ 521900 w 607585"/>
                <a:gd name="connsiteY30" fmla="*/ 85560 h 606697"/>
                <a:gd name="connsiteX31" fmla="*/ 410116 w 607585"/>
                <a:gd name="connsiteY31" fmla="*/ 39437 h 606697"/>
                <a:gd name="connsiteX32" fmla="*/ 410115 w 607585"/>
                <a:gd name="connsiteY32" fmla="*/ 0 h 606697"/>
                <a:gd name="connsiteX33" fmla="*/ 549847 w 607585"/>
                <a:gd name="connsiteY33" fmla="*/ 57655 h 606697"/>
                <a:gd name="connsiteX34" fmla="*/ 549847 w 607585"/>
                <a:gd name="connsiteY34" fmla="*/ 336620 h 606697"/>
                <a:gd name="connsiteX35" fmla="*/ 359029 w 607585"/>
                <a:gd name="connsiteY35" fmla="*/ 387720 h 606697"/>
                <a:gd name="connsiteX36" fmla="*/ 313104 w 607585"/>
                <a:gd name="connsiteY36" fmla="*/ 433488 h 606697"/>
                <a:gd name="connsiteX37" fmla="*/ 299131 w 607585"/>
                <a:gd name="connsiteY37" fmla="*/ 439265 h 606697"/>
                <a:gd name="connsiteX38" fmla="*/ 262997 w 607585"/>
                <a:gd name="connsiteY38" fmla="*/ 439265 h 606697"/>
                <a:gd name="connsiteX39" fmla="*/ 262997 w 607585"/>
                <a:gd name="connsiteY39" fmla="*/ 475346 h 606697"/>
                <a:gd name="connsiteX40" fmla="*/ 257212 w 607585"/>
                <a:gd name="connsiteY40" fmla="*/ 489299 h 606697"/>
                <a:gd name="connsiteX41" fmla="*/ 229266 w 607585"/>
                <a:gd name="connsiteY41" fmla="*/ 517204 h 606697"/>
                <a:gd name="connsiteX42" fmla="*/ 215293 w 607585"/>
                <a:gd name="connsiteY42" fmla="*/ 522981 h 606697"/>
                <a:gd name="connsiteX43" fmla="*/ 179247 w 607585"/>
                <a:gd name="connsiteY43" fmla="*/ 522981 h 606697"/>
                <a:gd name="connsiteX44" fmla="*/ 179247 w 607585"/>
                <a:gd name="connsiteY44" fmla="*/ 559062 h 606697"/>
                <a:gd name="connsiteX45" fmla="*/ 173462 w 607585"/>
                <a:gd name="connsiteY45" fmla="*/ 573015 h 606697"/>
                <a:gd name="connsiteX46" fmla="*/ 145516 w 607585"/>
                <a:gd name="connsiteY46" fmla="*/ 600920 h 606697"/>
                <a:gd name="connsiteX47" fmla="*/ 131543 w 607585"/>
                <a:gd name="connsiteY47" fmla="*/ 606697 h 606697"/>
                <a:gd name="connsiteX48" fmla="*/ 19758 w 607585"/>
                <a:gd name="connsiteY48" fmla="*/ 606697 h 606697"/>
                <a:gd name="connsiteX49" fmla="*/ 0 w 607585"/>
                <a:gd name="connsiteY49" fmla="*/ 586968 h 606697"/>
                <a:gd name="connsiteX50" fmla="*/ 0 w 607585"/>
                <a:gd name="connsiteY50" fmla="*/ 475346 h 606697"/>
                <a:gd name="connsiteX51" fmla="*/ 5785 w 607585"/>
                <a:gd name="connsiteY51" fmla="*/ 461394 h 606697"/>
                <a:gd name="connsiteX52" fmla="*/ 219298 w 607585"/>
                <a:gd name="connsiteY52" fmla="*/ 248193 h 606697"/>
                <a:gd name="connsiteX53" fmla="*/ 270384 w 607585"/>
                <a:gd name="connsiteY53" fmla="*/ 57655 h 606697"/>
                <a:gd name="connsiteX54" fmla="*/ 410115 w 607585"/>
                <a:gd name="connsiteY54" fmla="*/ 0 h 606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607585" h="606697">
                  <a:moveTo>
                    <a:pt x="438105" y="129866"/>
                  </a:moveTo>
                  <a:cubicBezTo>
                    <a:pt x="427980" y="129866"/>
                    <a:pt x="417856" y="133710"/>
                    <a:pt x="410157" y="141396"/>
                  </a:cubicBezTo>
                  <a:cubicBezTo>
                    <a:pt x="394760" y="156768"/>
                    <a:pt x="394760" y="181827"/>
                    <a:pt x="410157" y="197199"/>
                  </a:cubicBezTo>
                  <a:cubicBezTo>
                    <a:pt x="425555" y="212572"/>
                    <a:pt x="450654" y="212572"/>
                    <a:pt x="466052" y="197199"/>
                  </a:cubicBezTo>
                  <a:cubicBezTo>
                    <a:pt x="481449" y="181827"/>
                    <a:pt x="481449" y="156768"/>
                    <a:pt x="466052" y="141396"/>
                  </a:cubicBezTo>
                  <a:cubicBezTo>
                    <a:pt x="458353" y="133710"/>
                    <a:pt x="448229" y="129866"/>
                    <a:pt x="438105" y="129866"/>
                  </a:cubicBezTo>
                  <a:close/>
                  <a:moveTo>
                    <a:pt x="438105" y="90435"/>
                  </a:moveTo>
                  <a:cubicBezTo>
                    <a:pt x="458353" y="90435"/>
                    <a:pt x="478601" y="98122"/>
                    <a:pt x="493999" y="113494"/>
                  </a:cubicBezTo>
                  <a:cubicBezTo>
                    <a:pt x="524794" y="144239"/>
                    <a:pt x="524794" y="194267"/>
                    <a:pt x="493999" y="225101"/>
                  </a:cubicBezTo>
                  <a:cubicBezTo>
                    <a:pt x="463204" y="255846"/>
                    <a:pt x="413006" y="255846"/>
                    <a:pt x="382210" y="225101"/>
                  </a:cubicBezTo>
                  <a:cubicBezTo>
                    <a:pt x="351415" y="194267"/>
                    <a:pt x="351415" y="144239"/>
                    <a:pt x="382210" y="113494"/>
                  </a:cubicBezTo>
                  <a:cubicBezTo>
                    <a:pt x="397608" y="98122"/>
                    <a:pt x="417856" y="90435"/>
                    <a:pt x="438105" y="90435"/>
                  </a:cubicBezTo>
                  <a:close/>
                  <a:moveTo>
                    <a:pt x="410116" y="39437"/>
                  </a:moveTo>
                  <a:cubicBezTo>
                    <a:pt x="369642" y="39437"/>
                    <a:pt x="329169" y="54811"/>
                    <a:pt x="298330" y="85560"/>
                  </a:cubicBezTo>
                  <a:cubicBezTo>
                    <a:pt x="255699" y="128129"/>
                    <a:pt x="241103" y="190250"/>
                    <a:pt x="260327" y="247571"/>
                  </a:cubicBezTo>
                  <a:cubicBezTo>
                    <a:pt x="262730" y="254681"/>
                    <a:pt x="260861" y="262502"/>
                    <a:pt x="255610" y="267745"/>
                  </a:cubicBezTo>
                  <a:lnTo>
                    <a:pt x="39516" y="483522"/>
                  </a:lnTo>
                  <a:lnTo>
                    <a:pt x="39516" y="567238"/>
                  </a:lnTo>
                  <a:lnTo>
                    <a:pt x="123355" y="567238"/>
                  </a:lnTo>
                  <a:lnTo>
                    <a:pt x="139731" y="550886"/>
                  </a:lnTo>
                  <a:lnTo>
                    <a:pt x="139731" y="503252"/>
                  </a:lnTo>
                  <a:cubicBezTo>
                    <a:pt x="139731" y="492321"/>
                    <a:pt x="148542" y="483522"/>
                    <a:pt x="159489" y="483522"/>
                  </a:cubicBezTo>
                  <a:lnTo>
                    <a:pt x="207194" y="483522"/>
                  </a:lnTo>
                  <a:lnTo>
                    <a:pt x="223481" y="467170"/>
                  </a:lnTo>
                  <a:lnTo>
                    <a:pt x="223481" y="419536"/>
                  </a:lnTo>
                  <a:cubicBezTo>
                    <a:pt x="223481" y="408694"/>
                    <a:pt x="232381" y="399806"/>
                    <a:pt x="243239" y="399806"/>
                  </a:cubicBezTo>
                  <a:lnTo>
                    <a:pt x="290943" y="399806"/>
                  </a:lnTo>
                  <a:lnTo>
                    <a:pt x="339360" y="351461"/>
                  </a:lnTo>
                  <a:cubicBezTo>
                    <a:pt x="344700" y="346129"/>
                    <a:pt x="352532" y="344351"/>
                    <a:pt x="359652" y="346662"/>
                  </a:cubicBezTo>
                  <a:cubicBezTo>
                    <a:pt x="417057" y="365858"/>
                    <a:pt x="479180" y="351372"/>
                    <a:pt x="521900" y="308714"/>
                  </a:cubicBezTo>
                  <a:cubicBezTo>
                    <a:pt x="583489" y="247216"/>
                    <a:pt x="583489" y="147059"/>
                    <a:pt x="521900" y="85560"/>
                  </a:cubicBezTo>
                  <a:cubicBezTo>
                    <a:pt x="491062" y="54811"/>
                    <a:pt x="450589" y="39437"/>
                    <a:pt x="410116" y="39437"/>
                  </a:cubicBezTo>
                  <a:close/>
                  <a:moveTo>
                    <a:pt x="410115" y="0"/>
                  </a:moveTo>
                  <a:cubicBezTo>
                    <a:pt x="460712" y="0"/>
                    <a:pt x="511309" y="19219"/>
                    <a:pt x="549847" y="57655"/>
                  </a:cubicBezTo>
                  <a:cubicBezTo>
                    <a:pt x="626832" y="134617"/>
                    <a:pt x="626832" y="259747"/>
                    <a:pt x="549847" y="336620"/>
                  </a:cubicBezTo>
                  <a:cubicBezTo>
                    <a:pt x="499205" y="387187"/>
                    <a:pt x="426225" y="405583"/>
                    <a:pt x="359029" y="387720"/>
                  </a:cubicBezTo>
                  <a:lnTo>
                    <a:pt x="313104" y="433488"/>
                  </a:lnTo>
                  <a:cubicBezTo>
                    <a:pt x="309455" y="437221"/>
                    <a:pt x="304382" y="439265"/>
                    <a:pt x="299131" y="439265"/>
                  </a:cubicBezTo>
                  <a:lnTo>
                    <a:pt x="262997" y="439265"/>
                  </a:lnTo>
                  <a:lnTo>
                    <a:pt x="262997" y="475346"/>
                  </a:lnTo>
                  <a:cubicBezTo>
                    <a:pt x="262997" y="480590"/>
                    <a:pt x="260950" y="485566"/>
                    <a:pt x="257212" y="489299"/>
                  </a:cubicBezTo>
                  <a:lnTo>
                    <a:pt x="229266" y="517204"/>
                  </a:lnTo>
                  <a:cubicBezTo>
                    <a:pt x="225617" y="520937"/>
                    <a:pt x="220544" y="522981"/>
                    <a:pt x="215293" y="522981"/>
                  </a:cubicBezTo>
                  <a:lnTo>
                    <a:pt x="179247" y="522981"/>
                  </a:lnTo>
                  <a:lnTo>
                    <a:pt x="179247" y="559062"/>
                  </a:lnTo>
                  <a:cubicBezTo>
                    <a:pt x="179247" y="564306"/>
                    <a:pt x="177111" y="569282"/>
                    <a:pt x="173462" y="573015"/>
                  </a:cubicBezTo>
                  <a:lnTo>
                    <a:pt x="145516" y="600920"/>
                  </a:lnTo>
                  <a:cubicBezTo>
                    <a:pt x="141778" y="604564"/>
                    <a:pt x="136794" y="606697"/>
                    <a:pt x="131543" y="606697"/>
                  </a:cubicBezTo>
                  <a:lnTo>
                    <a:pt x="19758" y="606697"/>
                  </a:lnTo>
                  <a:cubicBezTo>
                    <a:pt x="8811" y="606697"/>
                    <a:pt x="0" y="597810"/>
                    <a:pt x="0" y="586968"/>
                  </a:cubicBezTo>
                  <a:lnTo>
                    <a:pt x="0" y="475346"/>
                  </a:lnTo>
                  <a:cubicBezTo>
                    <a:pt x="0" y="470103"/>
                    <a:pt x="2047" y="465126"/>
                    <a:pt x="5785" y="461394"/>
                  </a:cubicBezTo>
                  <a:lnTo>
                    <a:pt x="219298" y="248193"/>
                  </a:lnTo>
                  <a:cubicBezTo>
                    <a:pt x="201408" y="181096"/>
                    <a:pt x="219743" y="108222"/>
                    <a:pt x="270384" y="57655"/>
                  </a:cubicBezTo>
                  <a:cubicBezTo>
                    <a:pt x="308921" y="19219"/>
                    <a:pt x="359519" y="0"/>
                    <a:pt x="410115" y="0"/>
                  </a:cubicBezTo>
                  <a:close/>
                </a:path>
              </a:pathLst>
            </a:custGeom>
            <a:gradFill>
              <a:gsLst>
                <a:gs pos="1000">
                  <a:schemeClr val="tx1">
                    <a:lumMod val="65000"/>
                    <a:lumOff val="35000"/>
                    <a:alpha val="34000"/>
                  </a:schemeClr>
                </a:gs>
                <a:gs pos="100000">
                  <a:schemeClr val="tx1">
                    <a:lumMod val="65000"/>
                    <a:lumOff val="35000"/>
                    <a:alpha val="0"/>
                  </a:schemeClr>
                </a:gs>
              </a:gsLst>
              <a:lin ang="5400000" scaled="0"/>
            </a:gradFill>
            <a:ln>
              <a:noFill/>
            </a:ln>
          </p:spPr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xmlns="" id="{F77C8431-B91C-4955-AE6A-EA57366E59CF}"/>
                </a:ext>
              </a:extLst>
            </p:cNvPr>
            <p:cNvSpPr/>
            <p:nvPr/>
          </p:nvSpPr>
          <p:spPr>
            <a:xfrm>
              <a:off x="734227" y="4564209"/>
              <a:ext cx="830760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zh-CN" altLang="en-US" sz="14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关键词</a:t>
              </a:r>
            </a:p>
          </p:txBody>
        </p:sp>
      </p:grpSp>
    </p:spTree>
  </p:cSld>
  <p:clrMapOvr>
    <a:masterClrMapping/>
  </p:clrMapOvr>
  <p:transition spd="med"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  <p:bldP spid="9" grpId="0"/>
      <p:bldP spid="19" grpId="0"/>
      <p:bldP spid="37" grpId="0" animBg="1"/>
      <p:bldP spid="38" grpId="0" animBg="1"/>
      <p:bldP spid="3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1" name="直接连接符 90">
            <a:extLst>
              <a:ext uri="{FF2B5EF4-FFF2-40B4-BE49-F238E27FC236}">
                <a16:creationId xmlns:a16="http://schemas.microsoft.com/office/drawing/2014/main" xmlns="" id="{3E585275-BC19-4FC5-B9C4-2C11DD22C246}"/>
              </a:ext>
            </a:extLst>
          </p:cNvPr>
          <p:cNvCxnSpPr>
            <a:cxnSpLocks/>
          </p:cNvCxnSpPr>
          <p:nvPr/>
        </p:nvCxnSpPr>
        <p:spPr>
          <a:xfrm>
            <a:off x="1638300" y="2738117"/>
            <a:ext cx="8836025" cy="0"/>
          </a:xfrm>
          <a:prstGeom prst="line">
            <a:avLst/>
          </a:prstGeom>
          <a:noFill/>
          <a:ln w="12700" cap="flat">
            <a:solidFill>
              <a:schemeClr val="accent1"/>
            </a:solidFill>
            <a:prstDash val="solid"/>
            <a:miter lim="800000"/>
            <a:tailEnd type="arrow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23" name="文本框 122">
            <a:extLst>
              <a:ext uri="{FF2B5EF4-FFF2-40B4-BE49-F238E27FC236}">
                <a16:creationId xmlns:a16="http://schemas.microsoft.com/office/drawing/2014/main" xmlns="" id="{7C8CFA60-7652-4BF0-A4CB-64E2765BDD92}"/>
              </a:ext>
            </a:extLst>
          </p:cNvPr>
          <p:cNvSpPr txBox="1"/>
          <p:nvPr/>
        </p:nvSpPr>
        <p:spPr>
          <a:xfrm>
            <a:off x="5109502" y="1559181"/>
            <a:ext cx="19729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发展历程</a:t>
            </a:r>
          </a:p>
        </p:txBody>
      </p:sp>
      <p:grpSp>
        <p:nvGrpSpPr>
          <p:cNvPr id="102" name="组合 101">
            <a:extLst>
              <a:ext uri="{FF2B5EF4-FFF2-40B4-BE49-F238E27FC236}">
                <a16:creationId xmlns:a16="http://schemas.microsoft.com/office/drawing/2014/main" xmlns="" id="{54281101-002B-4B3E-BFFB-B22018DA5210}"/>
              </a:ext>
            </a:extLst>
          </p:cNvPr>
          <p:cNvGrpSpPr/>
          <p:nvPr/>
        </p:nvGrpSpPr>
        <p:grpSpPr>
          <a:xfrm>
            <a:off x="659859" y="3035606"/>
            <a:ext cx="1981755" cy="2380485"/>
            <a:chOff x="659859" y="3035606"/>
            <a:chExt cx="1981755" cy="2380485"/>
          </a:xfrm>
        </p:grpSpPr>
        <p:sp>
          <p:nvSpPr>
            <p:cNvPr id="105" name="矩形 104">
              <a:extLst>
                <a:ext uri="{FF2B5EF4-FFF2-40B4-BE49-F238E27FC236}">
                  <a16:creationId xmlns:a16="http://schemas.microsoft.com/office/drawing/2014/main" xmlns="" id="{F842A5DF-802E-4F48-9EC0-DA1C28BF77A3}"/>
                </a:ext>
              </a:extLst>
            </p:cNvPr>
            <p:cNvSpPr/>
            <p:nvPr/>
          </p:nvSpPr>
          <p:spPr>
            <a:xfrm>
              <a:off x="659859" y="3035606"/>
              <a:ext cx="1981755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2016</a:t>
              </a: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年 </a:t>
              </a: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04</a:t>
              </a: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月</a:t>
              </a:r>
            </a:p>
          </p:txBody>
        </p:sp>
        <p:grpSp>
          <p:nvGrpSpPr>
            <p:cNvPr id="94" name="组合 93">
              <a:extLst>
                <a:ext uri="{FF2B5EF4-FFF2-40B4-BE49-F238E27FC236}">
                  <a16:creationId xmlns:a16="http://schemas.microsoft.com/office/drawing/2014/main" xmlns="" id="{5668C379-6DC6-46A9-9BDE-DAD2562BE52E}"/>
                </a:ext>
              </a:extLst>
            </p:cNvPr>
            <p:cNvGrpSpPr/>
            <p:nvPr/>
          </p:nvGrpSpPr>
          <p:grpSpPr>
            <a:xfrm>
              <a:off x="799540" y="3495473"/>
              <a:ext cx="1670263" cy="1920618"/>
              <a:chOff x="799540" y="3621038"/>
              <a:chExt cx="1670263" cy="1920618"/>
            </a:xfrm>
          </p:grpSpPr>
          <p:sp>
            <p:nvSpPr>
              <p:cNvPr id="92" name="矩形 91">
                <a:extLst>
                  <a:ext uri="{FF2B5EF4-FFF2-40B4-BE49-F238E27FC236}">
                    <a16:creationId xmlns:a16="http://schemas.microsoft.com/office/drawing/2014/main" xmlns="" id="{813064CF-60DA-4F71-BCF7-FB28DA19CB73}"/>
                  </a:ext>
                </a:extLst>
              </p:cNvPr>
              <p:cNvSpPr/>
              <p:nvPr/>
            </p:nvSpPr>
            <p:spPr>
              <a:xfrm>
                <a:off x="805158" y="3621038"/>
                <a:ext cx="1659027" cy="1920618"/>
              </a:xfrm>
              <a:prstGeom prst="rect">
                <a:avLst/>
              </a:prstGeom>
              <a:solidFill>
                <a:schemeClr val="bg1"/>
              </a:solidFill>
              <a:ln w="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zh-CN" alt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6" name="矩形 105">
                <a:extLst>
                  <a:ext uri="{FF2B5EF4-FFF2-40B4-BE49-F238E27FC236}">
                    <a16:creationId xmlns:a16="http://schemas.microsoft.com/office/drawing/2014/main" xmlns="" id="{3A8F50F1-58AC-4528-A8E3-07D777465AA9}"/>
                  </a:ext>
                </a:extLst>
              </p:cNvPr>
              <p:cNvSpPr/>
              <p:nvPr/>
            </p:nvSpPr>
            <p:spPr>
              <a:xfrm>
                <a:off x="799540" y="4734135"/>
                <a:ext cx="1670263" cy="61491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50000"/>
                      </a:prstClr>
                    </a:solidFill>
                    <a:effectLst/>
                    <a:uLnTx/>
                    <a:uFillTx/>
                    <a:latin typeface="微软雅黑 Light"/>
                    <a:ea typeface="微软雅黑 Light"/>
                    <a:cs typeface="+mn-cs"/>
                  </a:rPr>
                  <a:t>Lorem ipsum dolor sit </a:t>
                </a:r>
                <a:r>
                  <a:rPr kumimoji="0" lang="en-US" altLang="zh-CN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>
                        <a:lumMod val="50000"/>
                      </a:prstClr>
                    </a:solidFill>
                    <a:effectLst/>
                    <a:uLnTx/>
                    <a:uFillTx/>
                    <a:latin typeface="微软雅黑 Light"/>
                    <a:ea typeface="微软雅黑 Light"/>
                    <a:cs typeface="+mn-cs"/>
                  </a:rPr>
                  <a:t>amet</a:t>
                </a:r>
                <a:endParaRPr kumimoji="0" lang="en-US" altLang="zh-CN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微软雅黑 Light"/>
                  <a:ea typeface="微软雅黑 Light"/>
                  <a:cs typeface="+mn-cs"/>
                </a:endParaRPr>
              </a:p>
            </p:txBody>
          </p:sp>
          <p:pic>
            <p:nvPicPr>
              <p:cNvPr id="122" name="图片 121">
                <a:extLst>
                  <a:ext uri="{FF2B5EF4-FFF2-40B4-BE49-F238E27FC236}">
                    <a16:creationId xmlns:a16="http://schemas.microsoft.com/office/drawing/2014/main" xmlns="" id="{32C93B23-74E2-4150-A351-FF21A087269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screen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saturation sat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909206" y="3765199"/>
                <a:ext cx="1450931" cy="816149"/>
              </a:xfrm>
              <a:prstGeom prst="rect">
                <a:avLst/>
              </a:prstGeom>
            </p:spPr>
          </p:pic>
          <p:sp>
            <p:nvSpPr>
              <p:cNvPr id="130" name="矩形 129">
                <a:extLst>
                  <a:ext uri="{FF2B5EF4-FFF2-40B4-BE49-F238E27FC236}">
                    <a16:creationId xmlns:a16="http://schemas.microsoft.com/office/drawing/2014/main" xmlns="" id="{5E4977BD-CB15-4930-8352-1E64F4A98973}"/>
                  </a:ext>
                </a:extLst>
              </p:cNvPr>
              <p:cNvSpPr/>
              <p:nvPr/>
            </p:nvSpPr>
            <p:spPr>
              <a:xfrm>
                <a:off x="904273" y="3765198"/>
                <a:ext cx="1460797" cy="816149"/>
              </a:xfrm>
              <a:prstGeom prst="rect">
                <a:avLst/>
              </a:prstGeom>
              <a:solidFill>
                <a:schemeClr val="accent1">
                  <a:alpha val="72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132" name="文本框 131">
                <a:extLst>
                  <a:ext uri="{FF2B5EF4-FFF2-40B4-BE49-F238E27FC236}">
                    <a16:creationId xmlns:a16="http://schemas.microsoft.com/office/drawing/2014/main" xmlns="" id="{7C8CFA60-7652-4BF0-A4CB-64E2765BDD92}"/>
                  </a:ext>
                </a:extLst>
              </p:cNvPr>
              <p:cNvSpPr txBox="1"/>
              <p:nvPr/>
            </p:nvSpPr>
            <p:spPr>
              <a:xfrm>
                <a:off x="910348" y="4087803"/>
                <a:ext cx="40647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3600" b="0" i="1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Impact" panose="020B0806030902050204" pitchFamily="34" charset="0"/>
                    <a:ea typeface="微软雅黑 Light"/>
                    <a:cs typeface="+mn-cs"/>
                  </a:rPr>
                  <a:t>1</a:t>
                </a:r>
                <a:endParaRPr kumimoji="0" lang="zh-CN" altLang="en-US" sz="3600" b="0" i="1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 Light"/>
                  <a:cs typeface="+mn-cs"/>
                </a:endParaRPr>
              </a:p>
            </p:txBody>
          </p:sp>
        </p:grpSp>
      </p:grpSp>
      <p:grpSp>
        <p:nvGrpSpPr>
          <p:cNvPr id="103" name="组合 102">
            <a:extLst>
              <a:ext uri="{FF2B5EF4-FFF2-40B4-BE49-F238E27FC236}">
                <a16:creationId xmlns:a16="http://schemas.microsoft.com/office/drawing/2014/main" xmlns="" id="{B99B222D-4101-4DA3-9DB2-6145FA7904EC}"/>
              </a:ext>
            </a:extLst>
          </p:cNvPr>
          <p:cNvGrpSpPr/>
          <p:nvPr/>
        </p:nvGrpSpPr>
        <p:grpSpPr>
          <a:xfrm>
            <a:off x="2426012" y="3035606"/>
            <a:ext cx="1981755" cy="2380485"/>
            <a:chOff x="2426012" y="3035606"/>
            <a:chExt cx="1981755" cy="2380485"/>
          </a:xfrm>
        </p:grpSpPr>
        <p:sp>
          <p:nvSpPr>
            <p:cNvPr id="107" name="矩形 106">
              <a:extLst>
                <a:ext uri="{FF2B5EF4-FFF2-40B4-BE49-F238E27FC236}">
                  <a16:creationId xmlns:a16="http://schemas.microsoft.com/office/drawing/2014/main" xmlns="" id="{8D5EC765-BA4A-4640-9BC1-183B25D4AB93}"/>
                </a:ext>
              </a:extLst>
            </p:cNvPr>
            <p:cNvSpPr/>
            <p:nvPr/>
          </p:nvSpPr>
          <p:spPr>
            <a:xfrm>
              <a:off x="2426012" y="3035606"/>
              <a:ext cx="1981755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2017</a:t>
              </a: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年 </a:t>
              </a: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10</a:t>
              </a: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月</a:t>
              </a:r>
            </a:p>
          </p:txBody>
        </p:sp>
        <p:grpSp>
          <p:nvGrpSpPr>
            <p:cNvPr id="95" name="组合 94">
              <a:extLst>
                <a:ext uri="{FF2B5EF4-FFF2-40B4-BE49-F238E27FC236}">
                  <a16:creationId xmlns:a16="http://schemas.microsoft.com/office/drawing/2014/main" xmlns="" id="{573EA795-25C6-4CF8-8620-CD39B290D767}"/>
                </a:ext>
              </a:extLst>
            </p:cNvPr>
            <p:cNvGrpSpPr/>
            <p:nvPr/>
          </p:nvGrpSpPr>
          <p:grpSpPr>
            <a:xfrm>
              <a:off x="2605658" y="3495473"/>
              <a:ext cx="1659027" cy="1920618"/>
              <a:chOff x="2605658" y="3621038"/>
              <a:chExt cx="1659027" cy="1920618"/>
            </a:xfrm>
          </p:grpSpPr>
          <p:sp>
            <p:nvSpPr>
              <p:cNvPr id="150" name="矩形 149">
                <a:extLst>
                  <a:ext uri="{FF2B5EF4-FFF2-40B4-BE49-F238E27FC236}">
                    <a16:creationId xmlns:a16="http://schemas.microsoft.com/office/drawing/2014/main" xmlns="" id="{05957CE0-055B-4530-92BB-2C3C7BD12E5F}"/>
                  </a:ext>
                </a:extLst>
              </p:cNvPr>
              <p:cNvSpPr/>
              <p:nvPr/>
            </p:nvSpPr>
            <p:spPr>
              <a:xfrm>
                <a:off x="2605658" y="3621038"/>
                <a:ext cx="1659027" cy="1920618"/>
              </a:xfrm>
              <a:prstGeom prst="rect">
                <a:avLst/>
              </a:prstGeom>
              <a:solidFill>
                <a:schemeClr val="bg1"/>
              </a:solidFill>
              <a:ln w="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zh-CN" alt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8" name="矩形 107">
                <a:extLst>
                  <a:ext uri="{FF2B5EF4-FFF2-40B4-BE49-F238E27FC236}">
                    <a16:creationId xmlns:a16="http://schemas.microsoft.com/office/drawing/2014/main" xmlns="" id="{D73D6B5D-9677-459B-97E5-5C1453532F18}"/>
                  </a:ext>
                </a:extLst>
              </p:cNvPr>
              <p:cNvSpPr/>
              <p:nvPr/>
            </p:nvSpPr>
            <p:spPr>
              <a:xfrm>
                <a:off x="2605659" y="4734135"/>
                <a:ext cx="1659026" cy="61491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50000"/>
                      </a:prstClr>
                    </a:solidFill>
                    <a:effectLst/>
                    <a:uLnTx/>
                    <a:uFillTx/>
                    <a:latin typeface="微软雅黑 Light"/>
                    <a:ea typeface="微软雅黑 Light"/>
                    <a:cs typeface="+mn-cs"/>
                  </a:rPr>
                  <a:t>Lorem ipsum dolor sit </a:t>
                </a:r>
                <a:r>
                  <a:rPr kumimoji="0" lang="en-US" altLang="zh-CN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>
                        <a:lumMod val="50000"/>
                      </a:prstClr>
                    </a:solidFill>
                    <a:effectLst/>
                    <a:uLnTx/>
                    <a:uFillTx/>
                    <a:latin typeface="微软雅黑 Light"/>
                    <a:ea typeface="微软雅黑 Light"/>
                    <a:cs typeface="+mn-cs"/>
                  </a:rPr>
                  <a:t>amet</a:t>
                </a:r>
                <a:endParaRPr kumimoji="0" lang="en-US" altLang="zh-CN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微软雅黑 Light"/>
                  <a:ea typeface="微软雅黑 Light"/>
                  <a:cs typeface="+mn-cs"/>
                </a:endParaRPr>
              </a:p>
            </p:txBody>
          </p:sp>
          <p:pic>
            <p:nvPicPr>
              <p:cNvPr id="121" name="图片 120">
                <a:extLst>
                  <a:ext uri="{FF2B5EF4-FFF2-40B4-BE49-F238E27FC236}">
                    <a16:creationId xmlns:a16="http://schemas.microsoft.com/office/drawing/2014/main" xmlns="" id="{08AD029A-65B8-4374-A710-A782F192FC5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screen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saturation sat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2709706" y="3765199"/>
                <a:ext cx="1450931" cy="816149"/>
              </a:xfrm>
              <a:prstGeom prst="rect">
                <a:avLst/>
              </a:prstGeom>
            </p:spPr>
          </p:pic>
          <p:sp>
            <p:nvSpPr>
              <p:cNvPr id="133" name="矩形 132">
                <a:extLst>
                  <a:ext uri="{FF2B5EF4-FFF2-40B4-BE49-F238E27FC236}">
                    <a16:creationId xmlns:a16="http://schemas.microsoft.com/office/drawing/2014/main" xmlns="" id="{5E4977BD-CB15-4930-8352-1E64F4A98973}"/>
                  </a:ext>
                </a:extLst>
              </p:cNvPr>
              <p:cNvSpPr/>
              <p:nvPr/>
            </p:nvSpPr>
            <p:spPr>
              <a:xfrm>
                <a:off x="2711102" y="3765198"/>
                <a:ext cx="1448139" cy="816149"/>
              </a:xfrm>
              <a:prstGeom prst="rect">
                <a:avLst/>
              </a:prstGeom>
              <a:solidFill>
                <a:schemeClr val="accent1">
                  <a:alpha val="72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134" name="文本框 133">
                <a:extLst>
                  <a:ext uri="{FF2B5EF4-FFF2-40B4-BE49-F238E27FC236}">
                    <a16:creationId xmlns:a16="http://schemas.microsoft.com/office/drawing/2014/main" xmlns="" id="{7C8CFA60-7652-4BF0-A4CB-64E2765BDD92}"/>
                  </a:ext>
                </a:extLst>
              </p:cNvPr>
              <p:cNvSpPr txBox="1"/>
              <p:nvPr/>
            </p:nvSpPr>
            <p:spPr>
              <a:xfrm>
                <a:off x="2719853" y="4087803"/>
                <a:ext cx="40647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3600" b="0" i="1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Impact" panose="020B0806030902050204" pitchFamily="34" charset="0"/>
                    <a:ea typeface="微软雅黑 Light"/>
                    <a:cs typeface="+mn-cs"/>
                  </a:rPr>
                  <a:t>2</a:t>
                </a:r>
                <a:endParaRPr kumimoji="0" lang="zh-CN" altLang="en-US" sz="3600" b="0" i="1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 Light"/>
                  <a:cs typeface="+mn-cs"/>
                </a:endParaRPr>
              </a:p>
            </p:txBody>
          </p:sp>
        </p:grpSp>
      </p:grpSp>
      <p:grpSp>
        <p:nvGrpSpPr>
          <p:cNvPr id="157" name="组合 156">
            <a:extLst>
              <a:ext uri="{FF2B5EF4-FFF2-40B4-BE49-F238E27FC236}">
                <a16:creationId xmlns:a16="http://schemas.microsoft.com/office/drawing/2014/main" xmlns="" id="{C62A9949-11BA-44D5-AD09-B83D9C9E8685}"/>
              </a:ext>
            </a:extLst>
          </p:cNvPr>
          <p:cNvGrpSpPr/>
          <p:nvPr/>
        </p:nvGrpSpPr>
        <p:grpSpPr>
          <a:xfrm>
            <a:off x="4235958" y="3035606"/>
            <a:ext cx="1981755" cy="2380485"/>
            <a:chOff x="4235958" y="3035606"/>
            <a:chExt cx="1981755" cy="2380485"/>
          </a:xfrm>
        </p:grpSpPr>
        <p:sp>
          <p:nvSpPr>
            <p:cNvPr id="109" name="矩形 108">
              <a:extLst>
                <a:ext uri="{FF2B5EF4-FFF2-40B4-BE49-F238E27FC236}">
                  <a16:creationId xmlns:a16="http://schemas.microsoft.com/office/drawing/2014/main" xmlns="" id="{B188CC5E-3B2E-44A6-BCE4-AF45472F7E77}"/>
                </a:ext>
              </a:extLst>
            </p:cNvPr>
            <p:cNvSpPr/>
            <p:nvPr/>
          </p:nvSpPr>
          <p:spPr>
            <a:xfrm>
              <a:off x="4235958" y="3035606"/>
              <a:ext cx="1981755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2018</a:t>
              </a: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年 </a:t>
              </a: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06</a:t>
              </a: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月</a:t>
              </a:r>
            </a:p>
          </p:txBody>
        </p:sp>
        <p:grpSp>
          <p:nvGrpSpPr>
            <p:cNvPr id="96" name="组合 95">
              <a:extLst>
                <a:ext uri="{FF2B5EF4-FFF2-40B4-BE49-F238E27FC236}">
                  <a16:creationId xmlns:a16="http://schemas.microsoft.com/office/drawing/2014/main" xmlns="" id="{30374245-609A-47A3-8512-42A75D16FC8C}"/>
                </a:ext>
              </a:extLst>
            </p:cNvPr>
            <p:cNvGrpSpPr/>
            <p:nvPr/>
          </p:nvGrpSpPr>
          <p:grpSpPr>
            <a:xfrm>
              <a:off x="4366004" y="3495473"/>
              <a:ext cx="1678839" cy="1920618"/>
              <a:chOff x="4366004" y="3621038"/>
              <a:chExt cx="1678839" cy="1920618"/>
            </a:xfrm>
          </p:grpSpPr>
          <p:sp>
            <p:nvSpPr>
              <p:cNvPr id="151" name="矩形 150">
                <a:extLst>
                  <a:ext uri="{FF2B5EF4-FFF2-40B4-BE49-F238E27FC236}">
                    <a16:creationId xmlns:a16="http://schemas.microsoft.com/office/drawing/2014/main" xmlns="" id="{CB9D5606-29ED-479C-A473-B97CE459DD24}"/>
                  </a:ext>
                </a:extLst>
              </p:cNvPr>
              <p:cNvSpPr/>
              <p:nvPr/>
            </p:nvSpPr>
            <p:spPr>
              <a:xfrm>
                <a:off x="4366004" y="3621038"/>
                <a:ext cx="1659027" cy="1920618"/>
              </a:xfrm>
              <a:prstGeom prst="rect">
                <a:avLst/>
              </a:prstGeom>
              <a:solidFill>
                <a:schemeClr val="bg1"/>
              </a:solidFill>
              <a:ln w="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zh-CN" alt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0" name="矩形 109">
                <a:extLst>
                  <a:ext uri="{FF2B5EF4-FFF2-40B4-BE49-F238E27FC236}">
                    <a16:creationId xmlns:a16="http://schemas.microsoft.com/office/drawing/2014/main" xmlns="" id="{28587E4C-21D7-4643-AC08-B3C7202B4523}"/>
                  </a:ext>
                </a:extLst>
              </p:cNvPr>
              <p:cNvSpPr/>
              <p:nvPr/>
            </p:nvSpPr>
            <p:spPr>
              <a:xfrm>
                <a:off x="4381510" y="4734135"/>
                <a:ext cx="1663333" cy="61491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50000"/>
                      </a:prstClr>
                    </a:solidFill>
                    <a:effectLst/>
                    <a:uLnTx/>
                    <a:uFillTx/>
                    <a:latin typeface="微软雅黑 Light"/>
                    <a:ea typeface="微软雅黑 Light"/>
                    <a:cs typeface="+mn-cs"/>
                  </a:rPr>
                  <a:t>Lorem ipsum dolor sit </a:t>
                </a:r>
                <a:r>
                  <a:rPr kumimoji="0" lang="en-US" altLang="zh-CN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>
                        <a:lumMod val="50000"/>
                      </a:prstClr>
                    </a:solidFill>
                    <a:effectLst/>
                    <a:uLnTx/>
                    <a:uFillTx/>
                    <a:latin typeface="微软雅黑 Light"/>
                    <a:ea typeface="微软雅黑 Light"/>
                    <a:cs typeface="+mn-cs"/>
                  </a:rPr>
                  <a:t>amet</a:t>
                </a:r>
                <a:endParaRPr kumimoji="0" lang="en-US" altLang="zh-CN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微软雅黑 Light"/>
                  <a:ea typeface="微软雅黑 Light"/>
                  <a:cs typeface="+mn-cs"/>
                </a:endParaRPr>
              </a:p>
            </p:txBody>
          </p:sp>
          <p:pic>
            <p:nvPicPr>
              <p:cNvPr id="120" name="图片 119">
                <a:extLst>
                  <a:ext uri="{FF2B5EF4-FFF2-40B4-BE49-F238E27FC236}">
                    <a16:creationId xmlns:a16="http://schemas.microsoft.com/office/drawing/2014/main" xmlns="" id="{4CCB34AE-727B-4D97-80B8-3991C980E07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screen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saturation sat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4492783" y="3765199"/>
                <a:ext cx="1450931" cy="816149"/>
              </a:xfrm>
              <a:prstGeom prst="rect">
                <a:avLst/>
              </a:prstGeom>
            </p:spPr>
          </p:pic>
          <p:sp>
            <p:nvSpPr>
              <p:cNvPr id="135" name="矩形 134">
                <a:extLst>
                  <a:ext uri="{FF2B5EF4-FFF2-40B4-BE49-F238E27FC236}">
                    <a16:creationId xmlns:a16="http://schemas.microsoft.com/office/drawing/2014/main" xmlns="" id="{5E4977BD-CB15-4930-8352-1E64F4A98973}"/>
                  </a:ext>
                </a:extLst>
              </p:cNvPr>
              <p:cNvSpPr/>
              <p:nvPr/>
            </p:nvSpPr>
            <p:spPr>
              <a:xfrm>
                <a:off x="4487140" y="3765198"/>
                <a:ext cx="1460797" cy="816149"/>
              </a:xfrm>
              <a:prstGeom prst="rect">
                <a:avLst/>
              </a:prstGeom>
              <a:solidFill>
                <a:schemeClr val="accent1">
                  <a:alpha val="72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136" name="文本框 135">
                <a:extLst>
                  <a:ext uri="{FF2B5EF4-FFF2-40B4-BE49-F238E27FC236}">
                    <a16:creationId xmlns:a16="http://schemas.microsoft.com/office/drawing/2014/main" xmlns="" id="{7C8CFA60-7652-4BF0-A4CB-64E2765BDD92}"/>
                  </a:ext>
                </a:extLst>
              </p:cNvPr>
              <p:cNvSpPr txBox="1"/>
              <p:nvPr/>
            </p:nvSpPr>
            <p:spPr>
              <a:xfrm>
                <a:off x="4492552" y="4087803"/>
                <a:ext cx="40647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3600" b="0" i="1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Impact" panose="020B0806030902050204" pitchFamily="34" charset="0"/>
                    <a:ea typeface="微软雅黑 Light"/>
                    <a:cs typeface="+mn-cs"/>
                  </a:rPr>
                  <a:t>3</a:t>
                </a:r>
                <a:endParaRPr kumimoji="0" lang="zh-CN" altLang="en-US" sz="3600" b="0" i="1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 Light"/>
                  <a:cs typeface="+mn-cs"/>
                </a:endParaRPr>
              </a:p>
            </p:txBody>
          </p:sp>
        </p:grpSp>
      </p:grpSp>
      <p:grpSp>
        <p:nvGrpSpPr>
          <p:cNvPr id="104" name="组合 103">
            <a:extLst>
              <a:ext uri="{FF2B5EF4-FFF2-40B4-BE49-F238E27FC236}">
                <a16:creationId xmlns:a16="http://schemas.microsoft.com/office/drawing/2014/main" xmlns="" id="{ED62D2AD-95DC-4A8B-86F0-06A0816D618D}"/>
              </a:ext>
            </a:extLst>
          </p:cNvPr>
          <p:cNvGrpSpPr/>
          <p:nvPr/>
        </p:nvGrpSpPr>
        <p:grpSpPr>
          <a:xfrm>
            <a:off x="6005704" y="3035606"/>
            <a:ext cx="1981755" cy="2380485"/>
            <a:chOff x="6005704" y="3035606"/>
            <a:chExt cx="1981755" cy="2380485"/>
          </a:xfrm>
        </p:grpSpPr>
        <p:sp>
          <p:nvSpPr>
            <p:cNvPr id="111" name="矩形 110">
              <a:extLst>
                <a:ext uri="{FF2B5EF4-FFF2-40B4-BE49-F238E27FC236}">
                  <a16:creationId xmlns:a16="http://schemas.microsoft.com/office/drawing/2014/main" xmlns="" id="{2694200A-533F-4AF3-8EA7-D221A31A8E19}"/>
                </a:ext>
              </a:extLst>
            </p:cNvPr>
            <p:cNvSpPr/>
            <p:nvPr/>
          </p:nvSpPr>
          <p:spPr>
            <a:xfrm>
              <a:off x="6005704" y="3035606"/>
              <a:ext cx="1981755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2018</a:t>
              </a: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年 </a:t>
              </a: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10</a:t>
              </a: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月</a:t>
              </a:r>
            </a:p>
          </p:txBody>
        </p:sp>
        <p:grpSp>
          <p:nvGrpSpPr>
            <p:cNvPr id="97" name="组合 96">
              <a:extLst>
                <a:ext uri="{FF2B5EF4-FFF2-40B4-BE49-F238E27FC236}">
                  <a16:creationId xmlns:a16="http://schemas.microsoft.com/office/drawing/2014/main" xmlns="" id="{FDEA8081-99F2-4B8F-9449-C95915CB2199}"/>
                </a:ext>
              </a:extLst>
            </p:cNvPr>
            <p:cNvGrpSpPr/>
            <p:nvPr/>
          </p:nvGrpSpPr>
          <p:grpSpPr>
            <a:xfrm>
              <a:off x="6141270" y="3495473"/>
              <a:ext cx="1710644" cy="1920618"/>
              <a:chOff x="6141270" y="3621038"/>
              <a:chExt cx="1710644" cy="1920618"/>
            </a:xfrm>
          </p:grpSpPr>
          <p:sp>
            <p:nvSpPr>
              <p:cNvPr id="152" name="矩形 151">
                <a:extLst>
                  <a:ext uri="{FF2B5EF4-FFF2-40B4-BE49-F238E27FC236}">
                    <a16:creationId xmlns:a16="http://schemas.microsoft.com/office/drawing/2014/main" xmlns="" id="{38482541-D53F-45C9-A75C-4C1D30DA1D6C}"/>
                  </a:ext>
                </a:extLst>
              </p:cNvPr>
              <p:cNvSpPr/>
              <p:nvPr/>
            </p:nvSpPr>
            <p:spPr>
              <a:xfrm>
                <a:off x="6146167" y="3621038"/>
                <a:ext cx="1659027" cy="1920618"/>
              </a:xfrm>
              <a:prstGeom prst="rect">
                <a:avLst/>
              </a:prstGeom>
              <a:solidFill>
                <a:schemeClr val="bg1"/>
              </a:solidFill>
              <a:ln w="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zh-CN" alt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2" name="矩形 111">
                <a:extLst>
                  <a:ext uri="{FF2B5EF4-FFF2-40B4-BE49-F238E27FC236}">
                    <a16:creationId xmlns:a16="http://schemas.microsoft.com/office/drawing/2014/main" xmlns="" id="{095CDE87-5C7F-4D4D-91F2-98C5C74C56FA}"/>
                  </a:ext>
                </a:extLst>
              </p:cNvPr>
              <p:cNvSpPr/>
              <p:nvPr/>
            </p:nvSpPr>
            <p:spPr>
              <a:xfrm>
                <a:off x="6141270" y="4751704"/>
                <a:ext cx="1710644" cy="61491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50000"/>
                      </a:prstClr>
                    </a:solidFill>
                    <a:effectLst/>
                    <a:uLnTx/>
                    <a:uFillTx/>
                    <a:latin typeface="微软雅黑 Light"/>
                    <a:ea typeface="微软雅黑 Light"/>
                    <a:cs typeface="+mn-cs"/>
                  </a:rPr>
                  <a:t>Lorem ipsum dolor sit </a:t>
                </a:r>
                <a:r>
                  <a:rPr kumimoji="0" lang="en-US" altLang="zh-CN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>
                        <a:lumMod val="50000"/>
                      </a:prstClr>
                    </a:solidFill>
                    <a:effectLst/>
                    <a:uLnTx/>
                    <a:uFillTx/>
                    <a:latin typeface="微软雅黑 Light"/>
                    <a:ea typeface="微软雅黑 Light"/>
                    <a:cs typeface="+mn-cs"/>
                  </a:rPr>
                  <a:t>amet</a:t>
                </a:r>
                <a:endParaRPr kumimoji="0" lang="en-US" altLang="zh-CN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微软雅黑 Light"/>
                  <a:ea typeface="微软雅黑 Light"/>
                  <a:cs typeface="+mn-cs"/>
                </a:endParaRPr>
              </a:p>
            </p:txBody>
          </p:sp>
          <p:pic>
            <p:nvPicPr>
              <p:cNvPr id="119" name="图片 118">
                <a:extLst>
                  <a:ext uri="{FF2B5EF4-FFF2-40B4-BE49-F238E27FC236}">
                    <a16:creationId xmlns:a16="http://schemas.microsoft.com/office/drawing/2014/main" xmlns="" id="{57256C0A-23D9-4249-8171-F9375AD462C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screen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saturation sat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6271125" y="3765199"/>
                <a:ext cx="1450931" cy="816149"/>
              </a:xfrm>
              <a:prstGeom prst="rect">
                <a:avLst/>
              </a:prstGeom>
            </p:spPr>
          </p:pic>
          <p:sp>
            <p:nvSpPr>
              <p:cNvPr id="137" name="矩形 136">
                <a:extLst>
                  <a:ext uri="{FF2B5EF4-FFF2-40B4-BE49-F238E27FC236}">
                    <a16:creationId xmlns:a16="http://schemas.microsoft.com/office/drawing/2014/main" xmlns="" id="{5E4977BD-CB15-4930-8352-1E64F4A98973}"/>
                  </a:ext>
                </a:extLst>
              </p:cNvPr>
              <p:cNvSpPr/>
              <p:nvPr/>
            </p:nvSpPr>
            <p:spPr>
              <a:xfrm>
                <a:off x="6266194" y="3765198"/>
                <a:ext cx="1460797" cy="816149"/>
              </a:xfrm>
              <a:prstGeom prst="rect">
                <a:avLst/>
              </a:prstGeom>
              <a:solidFill>
                <a:schemeClr val="accent1">
                  <a:alpha val="72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138" name="文本框 137">
                <a:extLst>
                  <a:ext uri="{FF2B5EF4-FFF2-40B4-BE49-F238E27FC236}">
                    <a16:creationId xmlns:a16="http://schemas.microsoft.com/office/drawing/2014/main" xmlns="" id="{7C8CFA60-7652-4BF0-A4CB-64E2765BDD92}"/>
                  </a:ext>
                </a:extLst>
              </p:cNvPr>
              <p:cNvSpPr txBox="1"/>
              <p:nvPr/>
            </p:nvSpPr>
            <p:spPr>
              <a:xfrm>
                <a:off x="6262081" y="4087803"/>
                <a:ext cx="40647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3600" b="0" i="1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Impact" panose="020B0806030902050204" pitchFamily="34" charset="0"/>
                    <a:ea typeface="微软雅黑 Light"/>
                    <a:cs typeface="+mn-cs"/>
                  </a:rPr>
                  <a:t>4</a:t>
                </a:r>
                <a:endParaRPr kumimoji="0" lang="zh-CN" altLang="en-US" sz="3600" b="0" i="1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 Light"/>
                  <a:cs typeface="+mn-cs"/>
                </a:endParaRPr>
              </a:p>
            </p:txBody>
          </p:sp>
        </p:grpSp>
      </p:grpSp>
      <p:grpSp>
        <p:nvGrpSpPr>
          <p:cNvPr id="155" name="组合 154">
            <a:extLst>
              <a:ext uri="{FF2B5EF4-FFF2-40B4-BE49-F238E27FC236}">
                <a16:creationId xmlns:a16="http://schemas.microsoft.com/office/drawing/2014/main" xmlns="" id="{54A1D2C0-5007-4312-B8F3-97929EB1E7A4}"/>
              </a:ext>
            </a:extLst>
          </p:cNvPr>
          <p:cNvGrpSpPr/>
          <p:nvPr/>
        </p:nvGrpSpPr>
        <p:grpSpPr>
          <a:xfrm>
            <a:off x="7781727" y="3035606"/>
            <a:ext cx="1981755" cy="2380485"/>
            <a:chOff x="7781727" y="3035606"/>
            <a:chExt cx="1981755" cy="2380485"/>
          </a:xfrm>
        </p:grpSpPr>
        <p:sp>
          <p:nvSpPr>
            <p:cNvPr id="113" name="矩形 112">
              <a:extLst>
                <a:ext uri="{FF2B5EF4-FFF2-40B4-BE49-F238E27FC236}">
                  <a16:creationId xmlns:a16="http://schemas.microsoft.com/office/drawing/2014/main" xmlns="" id="{63429E42-C0FF-4BC4-BFD5-C5DAA68CBFA9}"/>
                </a:ext>
              </a:extLst>
            </p:cNvPr>
            <p:cNvSpPr/>
            <p:nvPr/>
          </p:nvSpPr>
          <p:spPr>
            <a:xfrm>
              <a:off x="7781727" y="3035606"/>
              <a:ext cx="1981755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2018</a:t>
              </a: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年 </a:t>
              </a: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12</a:t>
              </a: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月</a:t>
              </a:r>
            </a:p>
          </p:txBody>
        </p:sp>
        <p:grpSp>
          <p:nvGrpSpPr>
            <p:cNvPr id="98" name="组合 97">
              <a:extLst>
                <a:ext uri="{FF2B5EF4-FFF2-40B4-BE49-F238E27FC236}">
                  <a16:creationId xmlns:a16="http://schemas.microsoft.com/office/drawing/2014/main" xmlns="" id="{0B4EF22C-9259-4859-B534-C5AD28CD9874}"/>
                </a:ext>
              </a:extLst>
            </p:cNvPr>
            <p:cNvGrpSpPr/>
            <p:nvPr/>
          </p:nvGrpSpPr>
          <p:grpSpPr>
            <a:xfrm>
              <a:off x="7915248" y="3495473"/>
              <a:ext cx="1690888" cy="1920618"/>
              <a:chOff x="7915248" y="3621038"/>
              <a:chExt cx="1690888" cy="1920618"/>
            </a:xfrm>
          </p:grpSpPr>
          <p:sp>
            <p:nvSpPr>
              <p:cNvPr id="153" name="矩形 152">
                <a:extLst>
                  <a:ext uri="{FF2B5EF4-FFF2-40B4-BE49-F238E27FC236}">
                    <a16:creationId xmlns:a16="http://schemas.microsoft.com/office/drawing/2014/main" xmlns="" id="{7A601687-A6C8-4B3D-8C9C-75D3A1415DB7}"/>
                  </a:ext>
                </a:extLst>
              </p:cNvPr>
              <p:cNvSpPr/>
              <p:nvPr/>
            </p:nvSpPr>
            <p:spPr>
              <a:xfrm>
                <a:off x="7925076" y="3621038"/>
                <a:ext cx="1659027" cy="1920618"/>
              </a:xfrm>
              <a:prstGeom prst="rect">
                <a:avLst/>
              </a:prstGeom>
              <a:solidFill>
                <a:schemeClr val="bg1"/>
              </a:solidFill>
              <a:ln w="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zh-CN" alt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4" name="矩形 113">
                <a:extLst>
                  <a:ext uri="{FF2B5EF4-FFF2-40B4-BE49-F238E27FC236}">
                    <a16:creationId xmlns:a16="http://schemas.microsoft.com/office/drawing/2014/main" xmlns="" id="{74708159-8E54-4766-BC47-37DEDF574F2A}"/>
                  </a:ext>
                </a:extLst>
              </p:cNvPr>
              <p:cNvSpPr/>
              <p:nvPr/>
            </p:nvSpPr>
            <p:spPr>
              <a:xfrm>
                <a:off x="7915248" y="4734135"/>
                <a:ext cx="1690888" cy="61491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50000"/>
                      </a:prstClr>
                    </a:solidFill>
                    <a:effectLst/>
                    <a:uLnTx/>
                    <a:uFillTx/>
                    <a:latin typeface="微软雅黑 Light"/>
                    <a:ea typeface="微软雅黑 Light"/>
                    <a:cs typeface="+mn-cs"/>
                  </a:rPr>
                  <a:t>Lorem ipsum dolor sit </a:t>
                </a:r>
                <a:r>
                  <a:rPr kumimoji="0" lang="en-US" altLang="zh-CN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>
                        <a:lumMod val="50000"/>
                      </a:prstClr>
                    </a:solidFill>
                    <a:effectLst/>
                    <a:uLnTx/>
                    <a:uFillTx/>
                    <a:latin typeface="微软雅黑 Light"/>
                    <a:ea typeface="微软雅黑 Light"/>
                    <a:cs typeface="+mn-cs"/>
                  </a:rPr>
                  <a:t>amet</a:t>
                </a:r>
                <a:endParaRPr kumimoji="0" lang="en-US" altLang="zh-CN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微软雅黑 Light"/>
                  <a:ea typeface="微软雅黑 Light"/>
                  <a:cs typeface="+mn-cs"/>
                </a:endParaRPr>
              </a:p>
            </p:txBody>
          </p:sp>
          <p:pic>
            <p:nvPicPr>
              <p:cNvPr id="118" name="图片 117">
                <a:extLst>
                  <a:ext uri="{FF2B5EF4-FFF2-40B4-BE49-F238E27FC236}">
                    <a16:creationId xmlns:a16="http://schemas.microsoft.com/office/drawing/2014/main" xmlns="" id="{0734CEE5-2E65-4C06-8C4A-EA66F1056B4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screen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saturation sat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8036319" y="3765199"/>
                <a:ext cx="1450931" cy="816149"/>
              </a:xfrm>
              <a:prstGeom prst="rect">
                <a:avLst/>
              </a:prstGeom>
            </p:spPr>
          </p:pic>
          <p:sp>
            <p:nvSpPr>
              <p:cNvPr id="139" name="矩形 138">
                <a:extLst>
                  <a:ext uri="{FF2B5EF4-FFF2-40B4-BE49-F238E27FC236}">
                    <a16:creationId xmlns:a16="http://schemas.microsoft.com/office/drawing/2014/main" xmlns="" id="{5E4977BD-CB15-4930-8352-1E64F4A98973}"/>
                  </a:ext>
                </a:extLst>
              </p:cNvPr>
              <p:cNvSpPr/>
              <p:nvPr/>
            </p:nvSpPr>
            <p:spPr>
              <a:xfrm>
                <a:off x="8034133" y="3765198"/>
                <a:ext cx="1453117" cy="816149"/>
              </a:xfrm>
              <a:prstGeom prst="rect">
                <a:avLst/>
              </a:prstGeom>
              <a:solidFill>
                <a:schemeClr val="accent1">
                  <a:alpha val="72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140" name="文本框 139">
                <a:extLst>
                  <a:ext uri="{FF2B5EF4-FFF2-40B4-BE49-F238E27FC236}">
                    <a16:creationId xmlns:a16="http://schemas.microsoft.com/office/drawing/2014/main" xmlns="" id="{7C8CFA60-7652-4BF0-A4CB-64E2765BDD92}"/>
                  </a:ext>
                </a:extLst>
              </p:cNvPr>
              <p:cNvSpPr txBox="1"/>
              <p:nvPr/>
            </p:nvSpPr>
            <p:spPr>
              <a:xfrm>
                <a:off x="8041314" y="4087803"/>
                <a:ext cx="40647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3600" b="0" i="1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Impact" panose="020B0806030902050204" pitchFamily="34" charset="0"/>
                    <a:ea typeface="微软雅黑 Light"/>
                    <a:cs typeface="+mn-cs"/>
                  </a:rPr>
                  <a:t>5</a:t>
                </a:r>
                <a:endParaRPr kumimoji="0" lang="zh-CN" altLang="en-US" sz="3600" b="0" i="1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 Light"/>
                  <a:cs typeface="+mn-cs"/>
                </a:endParaRPr>
              </a:p>
            </p:txBody>
          </p:sp>
        </p:grpSp>
      </p:grpSp>
      <p:grpSp>
        <p:nvGrpSpPr>
          <p:cNvPr id="156" name="组合 155">
            <a:extLst>
              <a:ext uri="{FF2B5EF4-FFF2-40B4-BE49-F238E27FC236}">
                <a16:creationId xmlns:a16="http://schemas.microsoft.com/office/drawing/2014/main" xmlns="" id="{E8EF4805-8E7A-404D-9F14-D352257EF425}"/>
              </a:ext>
            </a:extLst>
          </p:cNvPr>
          <p:cNvGrpSpPr/>
          <p:nvPr/>
        </p:nvGrpSpPr>
        <p:grpSpPr>
          <a:xfrm>
            <a:off x="9549546" y="3035606"/>
            <a:ext cx="2011327" cy="2380485"/>
            <a:chOff x="9549546" y="3035606"/>
            <a:chExt cx="2011327" cy="2380485"/>
          </a:xfrm>
        </p:grpSpPr>
        <p:sp>
          <p:nvSpPr>
            <p:cNvPr id="115" name="矩形 114">
              <a:extLst>
                <a:ext uri="{FF2B5EF4-FFF2-40B4-BE49-F238E27FC236}">
                  <a16:creationId xmlns:a16="http://schemas.microsoft.com/office/drawing/2014/main" xmlns="" id="{01211A06-70B6-4EAC-B22C-4CED1A7C8C34}"/>
                </a:ext>
              </a:extLst>
            </p:cNvPr>
            <p:cNvSpPr/>
            <p:nvPr/>
          </p:nvSpPr>
          <p:spPr>
            <a:xfrm>
              <a:off x="9549546" y="3035606"/>
              <a:ext cx="2011327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2020</a:t>
              </a:r>
              <a:r>
                <a:rPr kumimoji="0" lang="zh-CN" altLang="en-US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年 </a:t>
              </a:r>
              <a:r>
                <a:rPr kumimoji="0" lang="en-US" altLang="zh-CN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04</a:t>
              </a: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月</a:t>
              </a:r>
            </a:p>
          </p:txBody>
        </p:sp>
        <p:grpSp>
          <p:nvGrpSpPr>
            <p:cNvPr id="99" name="组合 98">
              <a:extLst>
                <a:ext uri="{FF2B5EF4-FFF2-40B4-BE49-F238E27FC236}">
                  <a16:creationId xmlns:a16="http://schemas.microsoft.com/office/drawing/2014/main" xmlns="" id="{B8F50499-4781-4A94-87F9-3C66E20B9BDD}"/>
                </a:ext>
              </a:extLst>
            </p:cNvPr>
            <p:cNvGrpSpPr/>
            <p:nvPr/>
          </p:nvGrpSpPr>
          <p:grpSpPr>
            <a:xfrm>
              <a:off x="9700341" y="3495473"/>
              <a:ext cx="1679625" cy="1920618"/>
              <a:chOff x="9700341" y="3621038"/>
              <a:chExt cx="1679625" cy="1920618"/>
            </a:xfrm>
          </p:grpSpPr>
          <p:sp>
            <p:nvSpPr>
              <p:cNvPr id="154" name="矩形 153">
                <a:extLst>
                  <a:ext uri="{FF2B5EF4-FFF2-40B4-BE49-F238E27FC236}">
                    <a16:creationId xmlns:a16="http://schemas.microsoft.com/office/drawing/2014/main" xmlns="" id="{2C09EB81-20B0-42CC-87F4-16ED3F41419C}"/>
                  </a:ext>
                </a:extLst>
              </p:cNvPr>
              <p:cNvSpPr/>
              <p:nvPr/>
            </p:nvSpPr>
            <p:spPr>
              <a:xfrm>
                <a:off x="9700341" y="3621038"/>
                <a:ext cx="1659027" cy="1920618"/>
              </a:xfrm>
              <a:prstGeom prst="rect">
                <a:avLst/>
              </a:prstGeom>
              <a:solidFill>
                <a:schemeClr val="bg1"/>
              </a:solidFill>
              <a:ln w="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zh-CN" alt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6" name="矩形 115">
                <a:extLst>
                  <a:ext uri="{FF2B5EF4-FFF2-40B4-BE49-F238E27FC236}">
                    <a16:creationId xmlns:a16="http://schemas.microsoft.com/office/drawing/2014/main" xmlns="" id="{6ADBB0D0-7A51-4B81-99FB-DBD4C75A5060}"/>
                  </a:ext>
                </a:extLst>
              </p:cNvPr>
              <p:cNvSpPr/>
              <p:nvPr/>
            </p:nvSpPr>
            <p:spPr>
              <a:xfrm>
                <a:off x="9700342" y="4734134"/>
                <a:ext cx="1679624" cy="61491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50000"/>
                      </a:prstClr>
                    </a:solidFill>
                    <a:effectLst/>
                    <a:uLnTx/>
                    <a:uFillTx/>
                    <a:latin typeface="微软雅黑 Light"/>
                    <a:ea typeface="微软雅黑 Light"/>
                    <a:cs typeface="+mn-cs"/>
                  </a:rPr>
                  <a:t>Lorem ipsum dolor sit </a:t>
                </a:r>
                <a:r>
                  <a:rPr kumimoji="0" lang="en-US" altLang="zh-CN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>
                        <a:lumMod val="50000"/>
                      </a:prstClr>
                    </a:solidFill>
                    <a:effectLst/>
                    <a:uLnTx/>
                    <a:uFillTx/>
                    <a:latin typeface="微软雅黑 Light"/>
                    <a:ea typeface="微软雅黑 Light"/>
                    <a:cs typeface="+mn-cs"/>
                  </a:rPr>
                  <a:t>amet</a:t>
                </a:r>
                <a:endParaRPr kumimoji="0" lang="en-US" altLang="zh-CN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微软雅黑 Light"/>
                  <a:ea typeface="微软雅黑 Light"/>
                  <a:cs typeface="+mn-cs"/>
                </a:endParaRPr>
              </a:p>
            </p:txBody>
          </p:sp>
          <p:pic>
            <p:nvPicPr>
              <p:cNvPr id="117" name="图片 116">
                <a:extLst>
                  <a:ext uri="{FF2B5EF4-FFF2-40B4-BE49-F238E27FC236}">
                    <a16:creationId xmlns:a16="http://schemas.microsoft.com/office/drawing/2014/main" xmlns="" id="{55646318-F5CF-42C1-BD0E-0F2869DE63C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screen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saturation sat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9812302" y="3765199"/>
                <a:ext cx="1450931" cy="816149"/>
              </a:xfrm>
              <a:prstGeom prst="rect">
                <a:avLst/>
              </a:prstGeom>
            </p:spPr>
          </p:pic>
          <p:sp>
            <p:nvSpPr>
              <p:cNvPr id="141" name="矩形 140">
                <a:extLst>
                  <a:ext uri="{FF2B5EF4-FFF2-40B4-BE49-F238E27FC236}">
                    <a16:creationId xmlns:a16="http://schemas.microsoft.com/office/drawing/2014/main" xmlns="" id="{5E4977BD-CB15-4930-8352-1E64F4A98973}"/>
                  </a:ext>
                </a:extLst>
              </p:cNvPr>
              <p:cNvSpPr/>
              <p:nvPr/>
            </p:nvSpPr>
            <p:spPr>
              <a:xfrm>
                <a:off x="9793501" y="3765198"/>
                <a:ext cx="1469732" cy="816149"/>
              </a:xfrm>
              <a:prstGeom prst="rect">
                <a:avLst/>
              </a:prstGeom>
              <a:solidFill>
                <a:schemeClr val="accent1">
                  <a:alpha val="72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142" name="文本框 141">
                <a:extLst>
                  <a:ext uri="{FF2B5EF4-FFF2-40B4-BE49-F238E27FC236}">
                    <a16:creationId xmlns:a16="http://schemas.microsoft.com/office/drawing/2014/main" xmlns="" id="{7C8CFA60-7652-4BF0-A4CB-64E2765BDD92}"/>
                  </a:ext>
                </a:extLst>
              </p:cNvPr>
              <p:cNvSpPr txBox="1"/>
              <p:nvPr/>
            </p:nvSpPr>
            <p:spPr>
              <a:xfrm>
                <a:off x="9810394" y="4087803"/>
                <a:ext cx="40647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3600" b="0" i="1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Impact" panose="020B0806030902050204" pitchFamily="34" charset="0"/>
                    <a:ea typeface="微软雅黑 Light"/>
                    <a:cs typeface="+mn-cs"/>
                  </a:rPr>
                  <a:t>6</a:t>
                </a:r>
                <a:endParaRPr kumimoji="0" lang="zh-CN" altLang="en-US" sz="3600" b="0" i="1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 Light"/>
                  <a:cs typeface="+mn-cs"/>
                </a:endParaRPr>
              </a:p>
            </p:txBody>
          </p:sp>
        </p:grpSp>
      </p:grpSp>
      <p:sp>
        <p:nvSpPr>
          <p:cNvPr id="143" name="平行四边形 142">
            <a:extLst>
              <a:ext uri="{FF2B5EF4-FFF2-40B4-BE49-F238E27FC236}">
                <a16:creationId xmlns:a16="http://schemas.microsoft.com/office/drawing/2014/main" xmlns="" id="{BA0F84D6-0645-4B5D-A672-0CD202F06C3E}"/>
              </a:ext>
            </a:extLst>
          </p:cNvPr>
          <p:cNvSpPr/>
          <p:nvPr/>
        </p:nvSpPr>
        <p:spPr>
          <a:xfrm>
            <a:off x="650080" y="590550"/>
            <a:ext cx="2559843" cy="103609"/>
          </a:xfrm>
          <a:prstGeom prst="parallelogram">
            <a:avLst/>
          </a:prstGeom>
          <a:gradFill flip="none" rotWithShape="1">
            <a:gsLst>
              <a:gs pos="100000">
                <a:srgbClr val="E20000">
                  <a:alpha val="0"/>
                </a:srgbClr>
              </a:gs>
              <a:gs pos="0">
                <a:srgbClr val="E20000">
                  <a:alpha val="81000"/>
                </a:srgbClr>
              </a:gs>
            </a:gsLst>
            <a:lin ang="10800000" scaled="1"/>
            <a:tileRect/>
          </a:gradFill>
          <a:ln w="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<a:prstTxWarp prst="textNoShape">
              <a:avLst/>
            </a:prstTxWarp>
            <a:normAutofit fontScale="25000" lnSpcReduction="20000"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ea"/>
              <a:ea typeface="+mj-ea"/>
              <a:cs typeface="Arial"/>
              <a:sym typeface="Arial"/>
            </a:endParaRPr>
          </a:p>
        </p:txBody>
      </p:sp>
      <p:sp>
        <p:nvSpPr>
          <p:cNvPr id="144" name="矩形 143">
            <a:extLst>
              <a:ext uri="{FF2B5EF4-FFF2-40B4-BE49-F238E27FC236}">
                <a16:creationId xmlns:a16="http://schemas.microsoft.com/office/drawing/2014/main" xmlns="" id="{77F26CD4-BD0A-49DE-99CC-CB75D176715F}"/>
              </a:ext>
            </a:extLst>
          </p:cNvPr>
          <p:cNvSpPr/>
          <p:nvPr/>
        </p:nvSpPr>
        <p:spPr>
          <a:xfrm>
            <a:off x="563046" y="290710"/>
            <a:ext cx="26468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这里输入你的标题</a:t>
            </a:r>
          </a:p>
        </p:txBody>
      </p:sp>
      <p:sp>
        <p:nvSpPr>
          <p:cNvPr id="2" name="等腰三角形 1">
            <a:extLst>
              <a:ext uri="{FF2B5EF4-FFF2-40B4-BE49-F238E27FC236}">
                <a16:creationId xmlns:a16="http://schemas.microsoft.com/office/drawing/2014/main" xmlns="" id="{E2CC34EB-10F0-45E0-9344-8F80F179A3DC}"/>
              </a:ext>
            </a:extLst>
          </p:cNvPr>
          <p:cNvSpPr/>
          <p:nvPr/>
        </p:nvSpPr>
        <p:spPr>
          <a:xfrm rot="10800000">
            <a:off x="1535503" y="2638949"/>
            <a:ext cx="198336" cy="198336"/>
          </a:xfrm>
          <a:prstGeom prst="triangle">
            <a:avLst/>
          </a:prstGeom>
          <a:solidFill>
            <a:schemeClr val="bg1"/>
          </a:solidFill>
          <a:ln w="0" cap="flat">
            <a:solidFill>
              <a:schemeClr val="accent2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<a:prstTxWarp prst="textNoShape">
              <a:avLst/>
            </a:prstTxWarp>
            <a:normAutofit fontScale="25000" lnSpcReduction="20000"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等腰三角形 144">
            <a:extLst>
              <a:ext uri="{FF2B5EF4-FFF2-40B4-BE49-F238E27FC236}">
                <a16:creationId xmlns:a16="http://schemas.microsoft.com/office/drawing/2014/main" xmlns="" id="{42D2A901-24EB-4FC5-8AFF-E7F0D30325D0}"/>
              </a:ext>
            </a:extLst>
          </p:cNvPr>
          <p:cNvSpPr/>
          <p:nvPr/>
        </p:nvSpPr>
        <p:spPr>
          <a:xfrm rot="10800000">
            <a:off x="3314242" y="2638949"/>
            <a:ext cx="198336" cy="198336"/>
          </a:xfrm>
          <a:prstGeom prst="triangle">
            <a:avLst/>
          </a:prstGeom>
          <a:solidFill>
            <a:schemeClr val="bg1"/>
          </a:solidFill>
          <a:ln w="0" cap="flat">
            <a:solidFill>
              <a:schemeClr val="accent2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<a:prstTxWarp prst="textNoShape">
              <a:avLst/>
            </a:prstTxWarp>
            <a:normAutofit fontScale="25000" lnSpcReduction="20000"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等腰三角形 145">
            <a:extLst>
              <a:ext uri="{FF2B5EF4-FFF2-40B4-BE49-F238E27FC236}">
                <a16:creationId xmlns:a16="http://schemas.microsoft.com/office/drawing/2014/main" xmlns="" id="{0FC28A8B-B217-48F7-A400-7B1F4DDDB616}"/>
              </a:ext>
            </a:extLst>
          </p:cNvPr>
          <p:cNvSpPr/>
          <p:nvPr/>
        </p:nvSpPr>
        <p:spPr>
          <a:xfrm rot="10800000">
            <a:off x="5092981" y="2638949"/>
            <a:ext cx="198336" cy="198336"/>
          </a:xfrm>
          <a:prstGeom prst="triangle">
            <a:avLst/>
          </a:prstGeom>
          <a:solidFill>
            <a:schemeClr val="bg1"/>
          </a:solidFill>
          <a:ln w="0" cap="flat">
            <a:solidFill>
              <a:schemeClr val="accent2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<a:prstTxWarp prst="textNoShape">
              <a:avLst/>
            </a:prstTxWarp>
            <a:normAutofit fontScale="25000" lnSpcReduction="20000"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等腰三角形 146">
            <a:extLst>
              <a:ext uri="{FF2B5EF4-FFF2-40B4-BE49-F238E27FC236}">
                <a16:creationId xmlns:a16="http://schemas.microsoft.com/office/drawing/2014/main" xmlns="" id="{193B163C-9115-41B5-AB5D-ECAC406DFBDB}"/>
              </a:ext>
            </a:extLst>
          </p:cNvPr>
          <p:cNvSpPr/>
          <p:nvPr/>
        </p:nvSpPr>
        <p:spPr>
          <a:xfrm rot="10800000">
            <a:off x="6871720" y="2638949"/>
            <a:ext cx="198336" cy="198336"/>
          </a:xfrm>
          <a:prstGeom prst="triangle">
            <a:avLst/>
          </a:prstGeom>
          <a:solidFill>
            <a:schemeClr val="bg1"/>
          </a:solidFill>
          <a:ln w="0" cap="flat">
            <a:solidFill>
              <a:schemeClr val="accent2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<a:prstTxWarp prst="textNoShape">
              <a:avLst/>
            </a:prstTxWarp>
            <a:normAutofit fontScale="25000" lnSpcReduction="20000"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等腰三角形 147">
            <a:extLst>
              <a:ext uri="{FF2B5EF4-FFF2-40B4-BE49-F238E27FC236}">
                <a16:creationId xmlns:a16="http://schemas.microsoft.com/office/drawing/2014/main" xmlns="" id="{0B5D0FD0-7F26-45D4-B018-BC14C6FA00EA}"/>
              </a:ext>
            </a:extLst>
          </p:cNvPr>
          <p:cNvSpPr/>
          <p:nvPr/>
        </p:nvSpPr>
        <p:spPr>
          <a:xfrm rot="10800000">
            <a:off x="8650459" y="2638949"/>
            <a:ext cx="198336" cy="198336"/>
          </a:xfrm>
          <a:prstGeom prst="triangle">
            <a:avLst/>
          </a:prstGeom>
          <a:solidFill>
            <a:schemeClr val="bg1"/>
          </a:solidFill>
          <a:ln w="0" cap="flat">
            <a:solidFill>
              <a:schemeClr val="accent2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<a:prstTxWarp prst="textNoShape">
              <a:avLst/>
            </a:prstTxWarp>
            <a:normAutofit fontScale="25000" lnSpcReduction="20000"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等腰三角形 148">
            <a:extLst>
              <a:ext uri="{FF2B5EF4-FFF2-40B4-BE49-F238E27FC236}">
                <a16:creationId xmlns:a16="http://schemas.microsoft.com/office/drawing/2014/main" xmlns="" id="{80D2BD37-A0A5-47A8-A03D-2A4FE36A771F}"/>
              </a:ext>
            </a:extLst>
          </p:cNvPr>
          <p:cNvSpPr/>
          <p:nvPr/>
        </p:nvSpPr>
        <p:spPr>
          <a:xfrm rot="10800000">
            <a:off x="10429199" y="2638949"/>
            <a:ext cx="198336" cy="198336"/>
          </a:xfrm>
          <a:prstGeom prst="triangle">
            <a:avLst/>
          </a:prstGeom>
          <a:solidFill>
            <a:schemeClr val="bg1"/>
          </a:solidFill>
          <a:ln w="0" cap="flat">
            <a:solidFill>
              <a:schemeClr val="accent2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<a:prstTxWarp prst="textNoShape">
              <a:avLst/>
            </a:prstTxWarp>
            <a:normAutofit fontScale="25000" lnSpcReduction="20000"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68179044"/>
      </p:ext>
    </p:extLst>
  </p:cSld>
  <p:clrMapOvr>
    <a:masterClrMapping/>
  </p:clrMapOvr>
  <p:transition spd="med"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" grpId="0"/>
      <p:bldP spid="2" grpId="0" animBg="1"/>
      <p:bldP spid="145" grpId="0" animBg="1"/>
      <p:bldP spid="146" grpId="0" animBg="1"/>
      <p:bldP spid="147" grpId="0" animBg="1"/>
      <p:bldP spid="148" grpId="0" animBg="1"/>
      <p:bldP spid="14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平行四边形 28">
            <a:extLst>
              <a:ext uri="{FF2B5EF4-FFF2-40B4-BE49-F238E27FC236}">
                <a16:creationId xmlns:a16="http://schemas.microsoft.com/office/drawing/2014/main" xmlns="" id="{2D67728C-941D-4E57-A288-EA8A048DB606}"/>
              </a:ext>
            </a:extLst>
          </p:cNvPr>
          <p:cNvSpPr/>
          <p:nvPr/>
        </p:nvSpPr>
        <p:spPr>
          <a:xfrm>
            <a:off x="650080" y="590550"/>
            <a:ext cx="2559843" cy="103609"/>
          </a:xfrm>
          <a:prstGeom prst="parallelogram">
            <a:avLst/>
          </a:prstGeom>
          <a:gradFill flip="none" rotWithShape="1">
            <a:gsLst>
              <a:gs pos="100000">
                <a:srgbClr val="E20000">
                  <a:alpha val="0"/>
                </a:srgbClr>
              </a:gs>
              <a:gs pos="0">
                <a:srgbClr val="E20000">
                  <a:alpha val="81000"/>
                </a:srgbClr>
              </a:gs>
            </a:gsLst>
            <a:lin ang="10800000" scaled="1"/>
            <a:tileRect/>
          </a:gradFill>
          <a:ln w="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<a:prstTxWarp prst="textNoShape">
              <a:avLst/>
            </a:prstTxWarp>
            <a:normAutofit fontScale="25000" lnSpcReduction="20000"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ea"/>
              <a:ea typeface="+mj-ea"/>
              <a:cs typeface="Arial"/>
              <a:sym typeface="Arial"/>
            </a:endParaRP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xmlns="" id="{2C1EB529-428A-45E2-B4FA-1A3F8C3624A2}"/>
              </a:ext>
            </a:extLst>
          </p:cNvPr>
          <p:cNvSpPr/>
          <p:nvPr/>
        </p:nvSpPr>
        <p:spPr>
          <a:xfrm>
            <a:off x="563046" y="290710"/>
            <a:ext cx="26468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这里输入你的标题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1D694691-E02D-49B0-93BC-B2770B6EC7CB}"/>
              </a:ext>
            </a:extLst>
          </p:cNvPr>
          <p:cNvGrpSpPr/>
          <p:nvPr/>
        </p:nvGrpSpPr>
        <p:grpSpPr>
          <a:xfrm>
            <a:off x="1092349" y="1992694"/>
            <a:ext cx="2757150" cy="1807781"/>
            <a:chOff x="1092349" y="1992694"/>
            <a:chExt cx="2757150" cy="1807781"/>
          </a:xfrm>
        </p:grpSpPr>
        <p:sp>
          <p:nvSpPr>
            <p:cNvPr id="34" name="矩形 33">
              <a:extLst>
                <a:ext uri="{FF2B5EF4-FFF2-40B4-BE49-F238E27FC236}">
                  <a16:creationId xmlns:a16="http://schemas.microsoft.com/office/drawing/2014/main" xmlns="" id="{A7C0E2CF-3E69-490B-B24A-54FA7EB40831}"/>
                </a:ext>
              </a:extLst>
            </p:cNvPr>
            <p:cNvSpPr/>
            <p:nvPr/>
          </p:nvSpPr>
          <p:spPr>
            <a:xfrm>
              <a:off x="1149499" y="2853075"/>
              <a:ext cx="2700000" cy="9474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6350">
              <a:solidFill>
                <a:schemeClr val="bg1">
                  <a:lumMod val="75000"/>
                </a:schemeClr>
              </a:solidFill>
              <a:headEnd type="diamond" w="sm" len="sm"/>
              <a:tailEnd type="diamond" w="sm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 Light"/>
                <a:cs typeface="+mn-cs"/>
              </a:endParaRPr>
            </a:p>
          </p:txBody>
        </p:sp>
        <p:sp>
          <p:nvSpPr>
            <p:cNvPr id="108" name="文本框 107">
              <a:extLst>
                <a:ext uri="{FF2B5EF4-FFF2-40B4-BE49-F238E27FC236}">
                  <a16:creationId xmlns:a16="http://schemas.microsoft.com/office/drawing/2014/main" xmlns="" id="{3317521E-E8DE-42ED-B096-E06C4FF487FA}"/>
                </a:ext>
              </a:extLst>
            </p:cNvPr>
            <p:cNvSpPr txBox="1"/>
            <p:nvPr/>
          </p:nvSpPr>
          <p:spPr>
            <a:xfrm>
              <a:off x="1922014" y="1992694"/>
              <a:ext cx="1040670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6000" b="1" i="0" u="none" strike="noStrike" kern="1200" cap="none" spc="0" normalizeH="0" baseline="0" noProof="0" dirty="0">
                  <a:ln>
                    <a:noFill/>
                  </a:ln>
                  <a:gradFill>
                    <a:gsLst>
                      <a:gs pos="0">
                        <a:schemeClr val="accent1"/>
                      </a:gs>
                      <a:gs pos="75000">
                        <a:schemeClr val="accent1">
                          <a:alpha val="0"/>
                        </a:schemeClr>
                      </a:gs>
                    </a:gsLst>
                    <a:lin ang="5400000" scaled="0"/>
                  </a:gradFill>
                  <a:effectLst/>
                  <a:uLnTx/>
                  <a:uFillTx/>
                  <a:latin typeface="+mj-lt"/>
                  <a:ea typeface="微软雅黑 Light"/>
                  <a:cs typeface="+mn-cs"/>
                </a:rPr>
                <a:t>01</a:t>
              </a:r>
              <a:endParaRPr kumimoji="0" lang="zh-CN" altLang="en-US" sz="60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chemeClr val="accent1"/>
                    </a:gs>
                    <a:gs pos="75000">
                      <a:schemeClr val="accent1">
                        <a:alpha val="0"/>
                      </a:schemeClr>
                    </a:gs>
                  </a:gsLst>
                  <a:lin ang="5400000" scaled="0"/>
                </a:gradFill>
                <a:effectLst/>
                <a:uLnTx/>
                <a:uFillTx/>
                <a:latin typeface="+mj-lt"/>
                <a:ea typeface="微软雅黑 Light"/>
                <a:cs typeface="+mn-cs"/>
              </a:endParaRPr>
            </a:p>
          </p:txBody>
        </p:sp>
        <p:sp>
          <p:nvSpPr>
            <p:cNvPr id="110" name="矩形 109">
              <a:extLst>
                <a:ext uri="{FF2B5EF4-FFF2-40B4-BE49-F238E27FC236}">
                  <a16:creationId xmlns:a16="http://schemas.microsoft.com/office/drawing/2014/main" xmlns="" id="{78E2B334-AD9C-49AB-BCFB-5FE9CEE4578D}"/>
                </a:ext>
              </a:extLst>
            </p:cNvPr>
            <p:cNvSpPr/>
            <p:nvPr/>
          </p:nvSpPr>
          <p:spPr>
            <a:xfrm>
              <a:off x="1092349" y="2802275"/>
              <a:ext cx="2700000" cy="9474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6350">
              <a:solidFill>
                <a:schemeClr val="bg1">
                  <a:lumMod val="75000"/>
                </a:schemeClr>
              </a:solidFill>
              <a:headEnd type="diamond" w="sm" len="sm"/>
              <a:tailEnd type="diamond" w="sm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 Light"/>
                <a:cs typeface="+mn-cs"/>
              </a:endParaRPr>
            </a:p>
          </p:txBody>
        </p:sp>
        <p:sp>
          <p:nvSpPr>
            <p:cNvPr id="112" name="文本框 111">
              <a:extLst>
                <a:ext uri="{FF2B5EF4-FFF2-40B4-BE49-F238E27FC236}">
                  <a16:creationId xmlns:a16="http://schemas.microsoft.com/office/drawing/2014/main" xmlns="" id="{CC60E035-670B-4F5B-866F-2D9EF4CFD062}"/>
                </a:ext>
              </a:extLst>
            </p:cNvPr>
            <p:cNvSpPr txBox="1"/>
            <p:nvPr/>
          </p:nvSpPr>
          <p:spPr>
            <a:xfrm>
              <a:off x="1279264" y="3029539"/>
              <a:ext cx="2326170" cy="5179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sym typeface="Arial" pitchFamily="34" charset="0"/>
                </a:rPr>
                <a:t>Lorem ipsum dolor sit </a:t>
              </a:r>
              <a:r>
                <a:rPr lang="en-US" altLang="zh-CN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sym typeface="Arial" pitchFamily="34" charset="0"/>
                </a:rPr>
                <a:t>amet</a:t>
              </a: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sym typeface="Arial" pitchFamily="34" charset="0"/>
                </a:rPr>
                <a:t>, </a:t>
              </a:r>
              <a:r>
                <a:rPr lang="en-US" altLang="zh-CN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sym typeface="Arial" pitchFamily="34" charset="0"/>
                </a:rPr>
                <a:t>consectetuer</a:t>
              </a: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sym typeface="Arial" pitchFamily="34" charset="0"/>
                </a:rPr>
                <a:t> </a:t>
              </a:r>
              <a:r>
                <a:rPr lang="en-US" altLang="zh-CN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sym typeface="Arial" pitchFamily="34" charset="0"/>
                </a:rPr>
                <a:t>adipiscing</a:t>
              </a: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sym typeface="Arial" pitchFamily="34" charset="0"/>
                </a:rPr>
                <a:t> </a:t>
              </a:r>
              <a:r>
                <a:rPr lang="en-US" altLang="zh-CN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sym typeface="Arial" pitchFamily="34" charset="0"/>
                </a:rPr>
                <a:t>elit</a:t>
              </a: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sym typeface="Arial" pitchFamily="34" charset="0"/>
                </a:rPr>
                <a:t>. </a:t>
              </a:r>
            </a:p>
          </p:txBody>
        </p:sp>
        <p:sp>
          <p:nvSpPr>
            <p:cNvPr id="2" name="矩形: 圆角 1">
              <a:extLst>
                <a:ext uri="{FF2B5EF4-FFF2-40B4-BE49-F238E27FC236}">
                  <a16:creationId xmlns:a16="http://schemas.microsoft.com/office/drawing/2014/main" xmlns="" id="{1C6F5142-F1FF-4C45-B16B-DD440B01C36A}"/>
                </a:ext>
              </a:extLst>
            </p:cNvPr>
            <p:cNvSpPr/>
            <p:nvPr/>
          </p:nvSpPr>
          <p:spPr>
            <a:xfrm>
              <a:off x="1951635" y="2612686"/>
              <a:ext cx="977900" cy="359941"/>
            </a:xfrm>
            <a:prstGeom prst="roundRect">
              <a:avLst/>
            </a:prstGeom>
            <a:solidFill>
              <a:schemeClr val="accent1"/>
            </a:solidFill>
            <a:ln w="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  <a:prstTxWarp prst="textNoShape">
                <a:avLst/>
              </a:prstTxWarp>
              <a:normAutofit fontScale="92500" lnSpcReduction="10000"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" name="文本框 110">
              <a:extLst>
                <a:ext uri="{FF2B5EF4-FFF2-40B4-BE49-F238E27FC236}">
                  <a16:creationId xmlns:a16="http://schemas.microsoft.com/office/drawing/2014/main" xmlns="" id="{C80F3852-047E-4159-AFF3-CD515488C403}"/>
                </a:ext>
              </a:extLst>
            </p:cNvPr>
            <p:cNvSpPr txBox="1"/>
            <p:nvPr/>
          </p:nvSpPr>
          <p:spPr>
            <a:xfrm>
              <a:off x="1395981" y="2576957"/>
              <a:ext cx="2092736" cy="4314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 hangingPunct="1">
                <a:lnSpc>
                  <a:spcPct val="120000"/>
                </a:lnSpc>
                <a:defRPr/>
              </a:pPr>
              <a:r>
                <a:rPr lang="zh-CN" altLang="en-US" sz="2000" b="1" kern="1200" spc="100" dirty="0">
                  <a:solidFill>
                    <a:schemeClr val="bg1"/>
                  </a:solidFill>
                  <a:latin typeface="微软雅黑"/>
                  <a:ea typeface="微软雅黑"/>
                  <a:cs typeface="+mn-cs"/>
                </a:rPr>
                <a:t>关键词</a:t>
              </a:r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59EBB1BF-D1F0-4515-8D6A-038F67BEE3A9}"/>
              </a:ext>
            </a:extLst>
          </p:cNvPr>
          <p:cNvGrpSpPr/>
          <p:nvPr/>
        </p:nvGrpSpPr>
        <p:grpSpPr>
          <a:xfrm>
            <a:off x="2909815" y="3796094"/>
            <a:ext cx="2757150" cy="1807781"/>
            <a:chOff x="2909815" y="3796094"/>
            <a:chExt cx="2757150" cy="1807781"/>
          </a:xfrm>
        </p:grpSpPr>
        <p:sp>
          <p:nvSpPr>
            <p:cNvPr id="39" name="矩形 38">
              <a:extLst>
                <a:ext uri="{FF2B5EF4-FFF2-40B4-BE49-F238E27FC236}">
                  <a16:creationId xmlns:a16="http://schemas.microsoft.com/office/drawing/2014/main" xmlns="" id="{D261D8B4-029E-4CA3-BDE9-41F70B7CB0DE}"/>
                </a:ext>
              </a:extLst>
            </p:cNvPr>
            <p:cNvSpPr/>
            <p:nvPr/>
          </p:nvSpPr>
          <p:spPr>
            <a:xfrm>
              <a:off x="2966965" y="4656475"/>
              <a:ext cx="2700000" cy="9474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6350">
              <a:solidFill>
                <a:schemeClr val="bg1">
                  <a:lumMod val="75000"/>
                </a:schemeClr>
              </a:solidFill>
              <a:headEnd type="diamond" w="sm" len="sm"/>
              <a:tailEnd type="diamond" w="sm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 Light"/>
                <a:cs typeface="+mn-cs"/>
              </a:endParaRPr>
            </a:p>
          </p:txBody>
        </p:sp>
        <p:sp>
          <p:nvSpPr>
            <p:cNvPr id="114" name="文本框 113">
              <a:extLst>
                <a:ext uri="{FF2B5EF4-FFF2-40B4-BE49-F238E27FC236}">
                  <a16:creationId xmlns:a16="http://schemas.microsoft.com/office/drawing/2014/main" xmlns="" id="{59988197-6385-44C2-B97E-E6A1363F38E6}"/>
                </a:ext>
              </a:extLst>
            </p:cNvPr>
            <p:cNvSpPr txBox="1"/>
            <p:nvPr/>
          </p:nvSpPr>
          <p:spPr>
            <a:xfrm>
              <a:off x="3739480" y="3796094"/>
              <a:ext cx="1040670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hangingPunct="1">
                <a:defRPr/>
              </a:pPr>
              <a:r>
                <a:rPr lang="en-US" altLang="zh-CN" sz="6000" b="1" kern="1200">
                  <a:gradFill>
                    <a:gsLst>
                      <a:gs pos="0">
                        <a:schemeClr val="accent1"/>
                      </a:gs>
                      <a:gs pos="75000">
                        <a:schemeClr val="accent1">
                          <a:alpha val="0"/>
                        </a:schemeClr>
                      </a:gs>
                    </a:gsLst>
                    <a:lin ang="5400000" scaled="0"/>
                  </a:gradFill>
                  <a:latin typeface="+mj-lt"/>
                  <a:ea typeface="微软雅黑 Light"/>
                  <a:cs typeface="+mn-cs"/>
                </a:rPr>
                <a:t>04</a:t>
              </a:r>
              <a:endParaRPr lang="zh-CN" altLang="en-US" sz="6000" b="1" kern="1200" dirty="0">
                <a:gradFill>
                  <a:gsLst>
                    <a:gs pos="0">
                      <a:schemeClr val="accent1"/>
                    </a:gs>
                    <a:gs pos="75000">
                      <a:schemeClr val="accent1">
                        <a:alpha val="0"/>
                      </a:schemeClr>
                    </a:gs>
                  </a:gsLst>
                  <a:lin ang="5400000" scaled="0"/>
                </a:gradFill>
                <a:latin typeface="+mj-lt"/>
                <a:ea typeface="微软雅黑 Light"/>
                <a:cs typeface="+mn-cs"/>
              </a:endParaRPr>
            </a:p>
          </p:txBody>
        </p:sp>
        <p:sp>
          <p:nvSpPr>
            <p:cNvPr id="116" name="矩形 115">
              <a:extLst>
                <a:ext uri="{FF2B5EF4-FFF2-40B4-BE49-F238E27FC236}">
                  <a16:creationId xmlns:a16="http://schemas.microsoft.com/office/drawing/2014/main" xmlns="" id="{2FCB6F05-FF78-4C2A-A393-E37B3212EF96}"/>
                </a:ext>
              </a:extLst>
            </p:cNvPr>
            <p:cNvSpPr/>
            <p:nvPr/>
          </p:nvSpPr>
          <p:spPr>
            <a:xfrm>
              <a:off x="2909815" y="4605675"/>
              <a:ext cx="2700000" cy="9474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6350">
              <a:solidFill>
                <a:schemeClr val="bg1">
                  <a:lumMod val="75000"/>
                </a:schemeClr>
              </a:solidFill>
              <a:headEnd type="diamond" w="sm" len="sm"/>
              <a:tailEnd type="diamond" w="sm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 Light"/>
                <a:cs typeface="+mn-cs"/>
              </a:endParaRPr>
            </a:p>
          </p:txBody>
        </p:sp>
        <p:sp>
          <p:nvSpPr>
            <p:cNvPr id="118" name="文本框 117">
              <a:extLst>
                <a:ext uri="{FF2B5EF4-FFF2-40B4-BE49-F238E27FC236}">
                  <a16:creationId xmlns:a16="http://schemas.microsoft.com/office/drawing/2014/main" xmlns="" id="{CFB078A6-374C-434A-B5FF-0E451F32DABA}"/>
                </a:ext>
              </a:extLst>
            </p:cNvPr>
            <p:cNvSpPr txBox="1"/>
            <p:nvPr/>
          </p:nvSpPr>
          <p:spPr>
            <a:xfrm>
              <a:off x="3096730" y="4832939"/>
              <a:ext cx="2326170" cy="5179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sym typeface="Arial" pitchFamily="34" charset="0"/>
                </a:rPr>
                <a:t>Lorem ipsum dolor sit </a:t>
              </a:r>
              <a:r>
                <a:rPr lang="en-US" altLang="zh-CN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sym typeface="Arial" pitchFamily="34" charset="0"/>
                </a:rPr>
                <a:t>amet</a:t>
              </a: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sym typeface="Arial" pitchFamily="34" charset="0"/>
                </a:rPr>
                <a:t>, </a:t>
              </a:r>
              <a:r>
                <a:rPr lang="en-US" altLang="zh-CN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sym typeface="Arial" pitchFamily="34" charset="0"/>
                </a:rPr>
                <a:t>consectetuer</a:t>
              </a: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sym typeface="Arial" pitchFamily="34" charset="0"/>
                </a:rPr>
                <a:t> </a:t>
              </a:r>
              <a:r>
                <a:rPr lang="en-US" altLang="zh-CN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sym typeface="Arial" pitchFamily="34" charset="0"/>
                </a:rPr>
                <a:t>adipiscing</a:t>
              </a: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sym typeface="Arial" pitchFamily="34" charset="0"/>
                </a:rPr>
                <a:t> </a:t>
              </a:r>
              <a:r>
                <a:rPr lang="en-US" altLang="zh-CN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sym typeface="Arial" pitchFamily="34" charset="0"/>
                </a:rPr>
                <a:t>elit</a:t>
              </a: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sym typeface="Arial" pitchFamily="34" charset="0"/>
                </a:rPr>
                <a:t>. </a:t>
              </a:r>
            </a:p>
          </p:txBody>
        </p:sp>
        <p:sp>
          <p:nvSpPr>
            <p:cNvPr id="45" name="矩形: 圆角 44">
              <a:extLst>
                <a:ext uri="{FF2B5EF4-FFF2-40B4-BE49-F238E27FC236}">
                  <a16:creationId xmlns:a16="http://schemas.microsoft.com/office/drawing/2014/main" xmlns="" id="{4E0F61B4-06F5-4DDD-BB2D-83B4B86C3861}"/>
                </a:ext>
              </a:extLst>
            </p:cNvPr>
            <p:cNvSpPr/>
            <p:nvPr/>
          </p:nvSpPr>
          <p:spPr>
            <a:xfrm>
              <a:off x="3764664" y="4425704"/>
              <a:ext cx="977900" cy="359942"/>
            </a:xfrm>
            <a:prstGeom prst="roundRect">
              <a:avLst/>
            </a:prstGeom>
            <a:solidFill>
              <a:schemeClr val="accent1"/>
            </a:solidFill>
            <a:ln w="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  <a:prstTxWarp prst="textNoShape">
                <a:avLst/>
              </a:prstTxWarp>
              <a:normAutofit fontScale="92500" lnSpcReduction="10000"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" name="文本框 116">
              <a:extLst>
                <a:ext uri="{FF2B5EF4-FFF2-40B4-BE49-F238E27FC236}">
                  <a16:creationId xmlns:a16="http://schemas.microsoft.com/office/drawing/2014/main" xmlns="" id="{739BA30C-6DF6-477B-8798-DD462E213028}"/>
                </a:ext>
              </a:extLst>
            </p:cNvPr>
            <p:cNvSpPr txBox="1"/>
            <p:nvPr/>
          </p:nvSpPr>
          <p:spPr>
            <a:xfrm>
              <a:off x="3213447" y="4380357"/>
              <a:ext cx="2092736" cy="4314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 hangingPunct="1">
                <a:lnSpc>
                  <a:spcPct val="120000"/>
                </a:lnSpc>
                <a:defRPr/>
              </a:pPr>
              <a:r>
                <a:rPr lang="zh-CN" altLang="en-US" sz="2000" b="1" kern="1200" spc="100" dirty="0">
                  <a:solidFill>
                    <a:schemeClr val="bg1"/>
                  </a:solidFill>
                  <a:latin typeface="微软雅黑"/>
                  <a:ea typeface="微软雅黑"/>
                </a:rPr>
                <a:t>关键词</a:t>
              </a:r>
            </a:p>
          </p:txBody>
        </p:sp>
      </p:grpSp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4BF6FC69-D5DE-48CA-80F9-35D7DE1391AE}"/>
              </a:ext>
            </a:extLst>
          </p:cNvPr>
          <p:cNvGrpSpPr/>
          <p:nvPr/>
        </p:nvGrpSpPr>
        <p:grpSpPr>
          <a:xfrm>
            <a:off x="4711849" y="1992694"/>
            <a:ext cx="2757150" cy="1807781"/>
            <a:chOff x="4711849" y="1992694"/>
            <a:chExt cx="2757150" cy="1807781"/>
          </a:xfrm>
        </p:grpSpPr>
        <p:sp>
          <p:nvSpPr>
            <p:cNvPr id="40" name="矩形 39">
              <a:extLst>
                <a:ext uri="{FF2B5EF4-FFF2-40B4-BE49-F238E27FC236}">
                  <a16:creationId xmlns:a16="http://schemas.microsoft.com/office/drawing/2014/main" xmlns="" id="{E83C6682-C565-4309-9A44-AB0603DC6708}"/>
                </a:ext>
              </a:extLst>
            </p:cNvPr>
            <p:cNvSpPr/>
            <p:nvPr/>
          </p:nvSpPr>
          <p:spPr>
            <a:xfrm>
              <a:off x="4768999" y="2853075"/>
              <a:ext cx="2700000" cy="9474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6350">
              <a:solidFill>
                <a:schemeClr val="bg1">
                  <a:lumMod val="75000"/>
                </a:schemeClr>
              </a:solidFill>
              <a:headEnd type="diamond" w="sm" len="sm"/>
              <a:tailEnd type="diamond" w="sm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hangingPunct="1"/>
              <a:endParaRPr lang="zh-CN" altLang="en-US" kern="1200">
                <a:solidFill>
                  <a:srgbClr val="FFFFFF"/>
                </a:solidFill>
                <a:latin typeface="Arial"/>
                <a:ea typeface="微软雅黑 Light"/>
              </a:endParaRPr>
            </a:p>
          </p:txBody>
        </p:sp>
        <p:sp>
          <p:nvSpPr>
            <p:cNvPr id="126" name="文本框 125">
              <a:extLst>
                <a:ext uri="{FF2B5EF4-FFF2-40B4-BE49-F238E27FC236}">
                  <a16:creationId xmlns:a16="http://schemas.microsoft.com/office/drawing/2014/main" xmlns="" id="{4DB3845E-0AF8-49A2-8091-4883ACE8EC00}"/>
                </a:ext>
              </a:extLst>
            </p:cNvPr>
            <p:cNvSpPr txBox="1"/>
            <p:nvPr/>
          </p:nvSpPr>
          <p:spPr>
            <a:xfrm>
              <a:off x="5541514" y="1992694"/>
              <a:ext cx="1040670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hangingPunct="1">
                <a:defRPr/>
              </a:pPr>
              <a:r>
                <a:rPr lang="en-US" altLang="zh-CN" sz="6000" b="1" kern="1200">
                  <a:gradFill>
                    <a:gsLst>
                      <a:gs pos="0">
                        <a:schemeClr val="accent1"/>
                      </a:gs>
                      <a:gs pos="75000">
                        <a:schemeClr val="accent1">
                          <a:alpha val="0"/>
                        </a:schemeClr>
                      </a:gs>
                    </a:gsLst>
                    <a:lin ang="5400000" scaled="0"/>
                  </a:gradFill>
                  <a:latin typeface="+mj-lt"/>
                  <a:ea typeface="微软雅黑 Light"/>
                  <a:cs typeface="+mn-cs"/>
                </a:rPr>
                <a:t>02</a:t>
              </a:r>
              <a:endParaRPr lang="zh-CN" altLang="en-US" sz="6000" b="1" kern="1200" dirty="0">
                <a:gradFill>
                  <a:gsLst>
                    <a:gs pos="0">
                      <a:schemeClr val="accent1"/>
                    </a:gs>
                    <a:gs pos="75000">
                      <a:schemeClr val="accent1">
                        <a:alpha val="0"/>
                      </a:schemeClr>
                    </a:gs>
                  </a:gsLst>
                  <a:lin ang="5400000" scaled="0"/>
                </a:gradFill>
                <a:latin typeface="+mj-lt"/>
                <a:ea typeface="微软雅黑 Light"/>
                <a:cs typeface="+mn-cs"/>
              </a:endParaRPr>
            </a:p>
          </p:txBody>
        </p:sp>
        <p:sp>
          <p:nvSpPr>
            <p:cNvPr id="128" name="矩形 127">
              <a:extLst>
                <a:ext uri="{FF2B5EF4-FFF2-40B4-BE49-F238E27FC236}">
                  <a16:creationId xmlns:a16="http://schemas.microsoft.com/office/drawing/2014/main" xmlns="" id="{7FB9F959-6646-40E8-A383-6D3EBF2FF3B3}"/>
                </a:ext>
              </a:extLst>
            </p:cNvPr>
            <p:cNvSpPr/>
            <p:nvPr/>
          </p:nvSpPr>
          <p:spPr>
            <a:xfrm>
              <a:off x="4711849" y="2802275"/>
              <a:ext cx="2700000" cy="9474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6350">
              <a:solidFill>
                <a:schemeClr val="bg1">
                  <a:lumMod val="75000"/>
                </a:schemeClr>
              </a:solidFill>
              <a:headEnd type="diamond" w="sm" len="sm"/>
              <a:tailEnd type="diamond" w="sm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hangingPunct="1"/>
              <a:endParaRPr lang="zh-CN" altLang="en-US" kern="1200">
                <a:solidFill>
                  <a:srgbClr val="FFFFFF"/>
                </a:solidFill>
                <a:latin typeface="Arial"/>
                <a:ea typeface="微软雅黑 Light"/>
              </a:endParaRPr>
            </a:p>
          </p:txBody>
        </p:sp>
        <p:sp>
          <p:nvSpPr>
            <p:cNvPr id="130" name="文本框 129">
              <a:extLst>
                <a:ext uri="{FF2B5EF4-FFF2-40B4-BE49-F238E27FC236}">
                  <a16:creationId xmlns:a16="http://schemas.microsoft.com/office/drawing/2014/main" xmlns="" id="{79533529-FA46-45CD-B8B5-45A2246497A8}"/>
                </a:ext>
              </a:extLst>
            </p:cNvPr>
            <p:cNvSpPr txBox="1"/>
            <p:nvPr/>
          </p:nvSpPr>
          <p:spPr>
            <a:xfrm>
              <a:off x="4898764" y="3029539"/>
              <a:ext cx="2326170" cy="5179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sym typeface="Arial" pitchFamily="34" charset="0"/>
                </a:rPr>
                <a:t>Lorem ipsum dolor sit </a:t>
              </a:r>
              <a:r>
                <a:rPr lang="en-US" altLang="zh-CN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sym typeface="Arial" pitchFamily="34" charset="0"/>
                </a:rPr>
                <a:t>amet</a:t>
              </a: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sym typeface="Arial" pitchFamily="34" charset="0"/>
                </a:rPr>
                <a:t>, </a:t>
              </a:r>
              <a:r>
                <a:rPr lang="en-US" altLang="zh-CN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sym typeface="Arial" pitchFamily="34" charset="0"/>
                </a:rPr>
                <a:t>consectetuer</a:t>
              </a: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sym typeface="Arial" pitchFamily="34" charset="0"/>
                </a:rPr>
                <a:t> </a:t>
              </a:r>
              <a:r>
                <a:rPr lang="en-US" altLang="zh-CN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sym typeface="Arial" pitchFamily="34" charset="0"/>
                </a:rPr>
                <a:t>adipiscing</a:t>
              </a: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sym typeface="Arial" pitchFamily="34" charset="0"/>
                </a:rPr>
                <a:t> </a:t>
              </a:r>
              <a:r>
                <a:rPr lang="en-US" altLang="zh-CN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sym typeface="Arial" pitchFamily="34" charset="0"/>
                </a:rPr>
                <a:t>elit</a:t>
              </a: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sym typeface="Arial" pitchFamily="34" charset="0"/>
                </a:rPr>
                <a:t>. </a:t>
              </a:r>
            </a:p>
          </p:txBody>
        </p:sp>
        <p:sp>
          <p:nvSpPr>
            <p:cNvPr id="43" name="矩形: 圆角 42">
              <a:extLst>
                <a:ext uri="{FF2B5EF4-FFF2-40B4-BE49-F238E27FC236}">
                  <a16:creationId xmlns:a16="http://schemas.microsoft.com/office/drawing/2014/main" xmlns="" id="{A7374154-2773-4F54-93E7-8CA3839644CB}"/>
                </a:ext>
              </a:extLst>
            </p:cNvPr>
            <p:cNvSpPr/>
            <p:nvPr/>
          </p:nvSpPr>
          <p:spPr>
            <a:xfrm>
              <a:off x="5568618" y="2608400"/>
              <a:ext cx="977900" cy="359941"/>
            </a:xfrm>
            <a:prstGeom prst="roundRect">
              <a:avLst/>
            </a:prstGeom>
            <a:solidFill>
              <a:schemeClr val="accent1"/>
            </a:solidFill>
            <a:ln w="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  <a:prstTxWarp prst="textNoShape">
                <a:avLst/>
              </a:prstTxWarp>
              <a:normAutofit fontScale="92500" lnSpcReduction="10000"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" name="文本框 128">
              <a:extLst>
                <a:ext uri="{FF2B5EF4-FFF2-40B4-BE49-F238E27FC236}">
                  <a16:creationId xmlns:a16="http://schemas.microsoft.com/office/drawing/2014/main" xmlns="" id="{B271F15C-EC1A-42F8-AAC6-898181855373}"/>
                </a:ext>
              </a:extLst>
            </p:cNvPr>
            <p:cNvSpPr txBox="1"/>
            <p:nvPr/>
          </p:nvSpPr>
          <p:spPr>
            <a:xfrm>
              <a:off x="5015481" y="2576957"/>
              <a:ext cx="2092736" cy="4314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 hangingPunct="1">
                <a:lnSpc>
                  <a:spcPct val="120000"/>
                </a:lnSpc>
                <a:defRPr/>
              </a:pPr>
              <a:r>
                <a:rPr lang="zh-CN" altLang="en-US" sz="2000" b="1" kern="1200" spc="100" dirty="0">
                  <a:solidFill>
                    <a:schemeClr val="bg1"/>
                  </a:solidFill>
                  <a:latin typeface="微软雅黑"/>
                  <a:ea typeface="微软雅黑"/>
                </a:rPr>
                <a:t>关键词</a:t>
              </a:r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xmlns="" id="{279C44B6-90CB-4383-ABE3-2BC4099CC86B}"/>
              </a:ext>
            </a:extLst>
          </p:cNvPr>
          <p:cNvGrpSpPr/>
          <p:nvPr/>
        </p:nvGrpSpPr>
        <p:grpSpPr>
          <a:xfrm>
            <a:off x="6529315" y="3796094"/>
            <a:ext cx="2757150" cy="1807781"/>
            <a:chOff x="6529315" y="3796094"/>
            <a:chExt cx="2757150" cy="1807781"/>
          </a:xfrm>
        </p:grpSpPr>
        <p:sp>
          <p:nvSpPr>
            <p:cNvPr id="41" name="矩形 40">
              <a:extLst>
                <a:ext uri="{FF2B5EF4-FFF2-40B4-BE49-F238E27FC236}">
                  <a16:creationId xmlns:a16="http://schemas.microsoft.com/office/drawing/2014/main" xmlns="" id="{189D8C17-C037-4C5F-9022-755CF0D1A72C}"/>
                </a:ext>
              </a:extLst>
            </p:cNvPr>
            <p:cNvSpPr/>
            <p:nvPr/>
          </p:nvSpPr>
          <p:spPr>
            <a:xfrm>
              <a:off x="6586465" y="4656475"/>
              <a:ext cx="2700000" cy="9474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6350">
              <a:solidFill>
                <a:schemeClr val="bg1">
                  <a:lumMod val="75000"/>
                </a:schemeClr>
              </a:solidFill>
              <a:headEnd type="diamond" w="sm" len="sm"/>
              <a:tailEnd type="diamond" w="sm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 Light"/>
                <a:cs typeface="+mn-cs"/>
              </a:endParaRPr>
            </a:p>
          </p:txBody>
        </p:sp>
        <p:sp>
          <p:nvSpPr>
            <p:cNvPr id="132" name="文本框 131">
              <a:extLst>
                <a:ext uri="{FF2B5EF4-FFF2-40B4-BE49-F238E27FC236}">
                  <a16:creationId xmlns:a16="http://schemas.microsoft.com/office/drawing/2014/main" xmlns="" id="{AC4BB021-9130-40BF-A712-75D7CB7A4221}"/>
                </a:ext>
              </a:extLst>
            </p:cNvPr>
            <p:cNvSpPr txBox="1"/>
            <p:nvPr/>
          </p:nvSpPr>
          <p:spPr>
            <a:xfrm>
              <a:off x="7358980" y="3796094"/>
              <a:ext cx="1040670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hangingPunct="1">
                <a:defRPr/>
              </a:pPr>
              <a:r>
                <a:rPr lang="en-US" altLang="zh-CN" sz="6000" b="1" kern="1200">
                  <a:gradFill>
                    <a:gsLst>
                      <a:gs pos="0">
                        <a:schemeClr val="accent1"/>
                      </a:gs>
                      <a:gs pos="75000">
                        <a:schemeClr val="accent1">
                          <a:alpha val="0"/>
                        </a:schemeClr>
                      </a:gs>
                    </a:gsLst>
                    <a:lin ang="5400000" scaled="0"/>
                  </a:gradFill>
                  <a:latin typeface="+mj-lt"/>
                  <a:ea typeface="微软雅黑 Light"/>
                  <a:cs typeface="+mn-cs"/>
                </a:rPr>
                <a:t>05</a:t>
              </a:r>
              <a:endParaRPr lang="zh-CN" altLang="en-US" sz="6000" b="1" kern="1200" dirty="0">
                <a:gradFill>
                  <a:gsLst>
                    <a:gs pos="0">
                      <a:schemeClr val="accent1"/>
                    </a:gs>
                    <a:gs pos="75000">
                      <a:schemeClr val="accent1">
                        <a:alpha val="0"/>
                      </a:schemeClr>
                    </a:gs>
                  </a:gsLst>
                  <a:lin ang="5400000" scaled="0"/>
                </a:gradFill>
                <a:latin typeface="+mj-lt"/>
                <a:ea typeface="微软雅黑 Light"/>
                <a:cs typeface="+mn-cs"/>
              </a:endParaRPr>
            </a:p>
          </p:txBody>
        </p:sp>
        <p:sp>
          <p:nvSpPr>
            <p:cNvPr id="134" name="矩形 133">
              <a:extLst>
                <a:ext uri="{FF2B5EF4-FFF2-40B4-BE49-F238E27FC236}">
                  <a16:creationId xmlns:a16="http://schemas.microsoft.com/office/drawing/2014/main" xmlns="" id="{A9C604F5-A1C2-4BC3-8630-60F3FE92F918}"/>
                </a:ext>
              </a:extLst>
            </p:cNvPr>
            <p:cNvSpPr/>
            <p:nvPr/>
          </p:nvSpPr>
          <p:spPr>
            <a:xfrm>
              <a:off x="6529315" y="4605675"/>
              <a:ext cx="2700000" cy="9474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6350">
              <a:solidFill>
                <a:schemeClr val="bg1">
                  <a:lumMod val="75000"/>
                </a:schemeClr>
              </a:solidFill>
              <a:headEnd type="diamond" w="sm" len="sm"/>
              <a:tailEnd type="diamond" w="sm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 Light"/>
                <a:cs typeface="+mn-cs"/>
              </a:endParaRPr>
            </a:p>
          </p:txBody>
        </p:sp>
        <p:sp>
          <p:nvSpPr>
            <p:cNvPr id="136" name="文本框 135">
              <a:extLst>
                <a:ext uri="{FF2B5EF4-FFF2-40B4-BE49-F238E27FC236}">
                  <a16:creationId xmlns:a16="http://schemas.microsoft.com/office/drawing/2014/main" xmlns="" id="{D5C180DC-A349-4691-A286-1C0A546037DF}"/>
                </a:ext>
              </a:extLst>
            </p:cNvPr>
            <p:cNvSpPr txBox="1"/>
            <p:nvPr/>
          </p:nvSpPr>
          <p:spPr>
            <a:xfrm>
              <a:off x="6716230" y="4832939"/>
              <a:ext cx="2326170" cy="5179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sym typeface="Arial" pitchFamily="34" charset="0"/>
                </a:rPr>
                <a:t>Lorem ipsum dolor sit </a:t>
              </a:r>
              <a:r>
                <a:rPr lang="en-US" altLang="zh-CN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sym typeface="Arial" pitchFamily="34" charset="0"/>
                </a:rPr>
                <a:t>amet</a:t>
              </a: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sym typeface="Arial" pitchFamily="34" charset="0"/>
                </a:rPr>
                <a:t>, </a:t>
              </a:r>
              <a:r>
                <a:rPr lang="en-US" altLang="zh-CN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sym typeface="Arial" pitchFamily="34" charset="0"/>
                </a:rPr>
                <a:t>consectetuer</a:t>
              </a: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sym typeface="Arial" pitchFamily="34" charset="0"/>
                </a:rPr>
                <a:t> </a:t>
              </a:r>
              <a:r>
                <a:rPr lang="en-US" altLang="zh-CN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sym typeface="Arial" pitchFamily="34" charset="0"/>
                </a:rPr>
                <a:t>adipiscing</a:t>
              </a: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sym typeface="Arial" pitchFamily="34" charset="0"/>
                </a:rPr>
                <a:t> </a:t>
              </a:r>
              <a:r>
                <a:rPr lang="en-US" altLang="zh-CN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sym typeface="Arial" pitchFamily="34" charset="0"/>
                </a:rPr>
                <a:t>elit</a:t>
              </a: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sym typeface="Arial" pitchFamily="34" charset="0"/>
                </a:rPr>
                <a:t>. </a:t>
              </a:r>
            </a:p>
          </p:txBody>
        </p:sp>
        <p:sp>
          <p:nvSpPr>
            <p:cNvPr id="46" name="矩形: 圆角 45">
              <a:extLst>
                <a:ext uri="{FF2B5EF4-FFF2-40B4-BE49-F238E27FC236}">
                  <a16:creationId xmlns:a16="http://schemas.microsoft.com/office/drawing/2014/main" xmlns="" id="{F5672EB6-A4BB-4490-B8B1-C8E061AEA054}"/>
                </a:ext>
              </a:extLst>
            </p:cNvPr>
            <p:cNvSpPr/>
            <p:nvPr/>
          </p:nvSpPr>
          <p:spPr>
            <a:xfrm>
              <a:off x="7384777" y="4419022"/>
              <a:ext cx="977900" cy="359942"/>
            </a:xfrm>
            <a:prstGeom prst="roundRect">
              <a:avLst/>
            </a:prstGeom>
            <a:solidFill>
              <a:schemeClr val="accent1"/>
            </a:solidFill>
            <a:ln w="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  <a:prstTxWarp prst="textNoShape">
                <a:avLst/>
              </a:prstTxWarp>
              <a:normAutofit fontScale="92500" lnSpcReduction="10000"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" name="文本框 134">
              <a:extLst>
                <a:ext uri="{FF2B5EF4-FFF2-40B4-BE49-F238E27FC236}">
                  <a16:creationId xmlns:a16="http://schemas.microsoft.com/office/drawing/2014/main" xmlns="" id="{362BE8B3-641E-4F5D-8166-E485F362EE53}"/>
                </a:ext>
              </a:extLst>
            </p:cNvPr>
            <p:cNvSpPr txBox="1"/>
            <p:nvPr/>
          </p:nvSpPr>
          <p:spPr>
            <a:xfrm>
              <a:off x="6832947" y="4380357"/>
              <a:ext cx="2092736" cy="4314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 hangingPunct="1">
                <a:lnSpc>
                  <a:spcPct val="120000"/>
                </a:lnSpc>
                <a:defRPr/>
              </a:pPr>
              <a:r>
                <a:rPr lang="zh-CN" altLang="en-US" sz="2000" b="1" kern="1200" spc="100" dirty="0">
                  <a:solidFill>
                    <a:schemeClr val="bg1"/>
                  </a:solidFill>
                  <a:latin typeface="微软雅黑"/>
                  <a:ea typeface="微软雅黑"/>
                </a:rPr>
                <a:t>关键词</a:t>
              </a: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BD9FAB17-52C7-4A3E-B1C3-499E6A02BEC5}"/>
              </a:ext>
            </a:extLst>
          </p:cNvPr>
          <p:cNvGrpSpPr/>
          <p:nvPr/>
        </p:nvGrpSpPr>
        <p:grpSpPr>
          <a:xfrm>
            <a:off x="8399650" y="1992694"/>
            <a:ext cx="2757150" cy="1807781"/>
            <a:chOff x="8399650" y="1992694"/>
            <a:chExt cx="2757150" cy="1807781"/>
          </a:xfrm>
        </p:grpSpPr>
        <p:sp>
          <p:nvSpPr>
            <p:cNvPr id="42" name="矩形 41">
              <a:extLst>
                <a:ext uri="{FF2B5EF4-FFF2-40B4-BE49-F238E27FC236}">
                  <a16:creationId xmlns:a16="http://schemas.microsoft.com/office/drawing/2014/main" xmlns="" id="{F733B446-5809-4F3C-B614-32861EB156FC}"/>
                </a:ext>
              </a:extLst>
            </p:cNvPr>
            <p:cNvSpPr/>
            <p:nvPr/>
          </p:nvSpPr>
          <p:spPr>
            <a:xfrm>
              <a:off x="8456800" y="2853075"/>
              <a:ext cx="2700000" cy="9474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6350">
              <a:solidFill>
                <a:schemeClr val="bg1">
                  <a:lumMod val="75000"/>
                </a:schemeClr>
              </a:solidFill>
              <a:headEnd type="diamond" w="sm" len="sm"/>
              <a:tailEnd type="diamond" w="sm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 Light"/>
                <a:cs typeface="+mn-cs"/>
              </a:endParaRPr>
            </a:p>
          </p:txBody>
        </p:sp>
        <p:sp>
          <p:nvSpPr>
            <p:cNvPr id="138" name="文本框 137">
              <a:extLst>
                <a:ext uri="{FF2B5EF4-FFF2-40B4-BE49-F238E27FC236}">
                  <a16:creationId xmlns:a16="http://schemas.microsoft.com/office/drawing/2014/main" xmlns="" id="{E06DBFE1-2CF9-4FB3-874C-62AC4C7F3720}"/>
                </a:ext>
              </a:extLst>
            </p:cNvPr>
            <p:cNvSpPr txBox="1"/>
            <p:nvPr/>
          </p:nvSpPr>
          <p:spPr>
            <a:xfrm>
              <a:off x="9229315" y="1992694"/>
              <a:ext cx="1040670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hangingPunct="1">
                <a:defRPr/>
              </a:pPr>
              <a:r>
                <a:rPr lang="en-US" altLang="zh-CN" sz="6000" b="1" kern="1200">
                  <a:gradFill>
                    <a:gsLst>
                      <a:gs pos="0">
                        <a:schemeClr val="accent1"/>
                      </a:gs>
                      <a:gs pos="75000">
                        <a:schemeClr val="accent1">
                          <a:alpha val="0"/>
                        </a:schemeClr>
                      </a:gs>
                    </a:gsLst>
                    <a:lin ang="5400000" scaled="0"/>
                  </a:gradFill>
                  <a:latin typeface="+mj-lt"/>
                  <a:ea typeface="微软雅黑 Light"/>
                  <a:cs typeface="+mn-cs"/>
                </a:rPr>
                <a:t>03</a:t>
              </a:r>
              <a:endParaRPr lang="zh-CN" altLang="en-US" sz="6000" b="1" kern="1200" dirty="0">
                <a:gradFill>
                  <a:gsLst>
                    <a:gs pos="0">
                      <a:schemeClr val="accent1"/>
                    </a:gs>
                    <a:gs pos="75000">
                      <a:schemeClr val="accent1">
                        <a:alpha val="0"/>
                      </a:schemeClr>
                    </a:gs>
                  </a:gsLst>
                  <a:lin ang="5400000" scaled="0"/>
                </a:gradFill>
                <a:latin typeface="+mj-lt"/>
                <a:ea typeface="微软雅黑 Light"/>
                <a:cs typeface="+mn-cs"/>
              </a:endParaRPr>
            </a:p>
          </p:txBody>
        </p:sp>
        <p:sp>
          <p:nvSpPr>
            <p:cNvPr id="140" name="矩形 139">
              <a:extLst>
                <a:ext uri="{FF2B5EF4-FFF2-40B4-BE49-F238E27FC236}">
                  <a16:creationId xmlns:a16="http://schemas.microsoft.com/office/drawing/2014/main" xmlns="" id="{D6070F36-CDAA-44B3-8AA4-5359474A5198}"/>
                </a:ext>
              </a:extLst>
            </p:cNvPr>
            <p:cNvSpPr/>
            <p:nvPr/>
          </p:nvSpPr>
          <p:spPr>
            <a:xfrm>
              <a:off x="8399650" y="2802275"/>
              <a:ext cx="2700000" cy="9474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6350">
              <a:solidFill>
                <a:schemeClr val="bg1">
                  <a:lumMod val="75000"/>
                </a:schemeClr>
              </a:solidFill>
              <a:headEnd type="diamond" w="sm" len="sm"/>
              <a:tailEnd type="diamond" w="sm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 Light"/>
                <a:cs typeface="+mn-cs"/>
              </a:endParaRPr>
            </a:p>
          </p:txBody>
        </p:sp>
        <p:sp>
          <p:nvSpPr>
            <p:cNvPr id="142" name="文本框 141">
              <a:extLst>
                <a:ext uri="{FF2B5EF4-FFF2-40B4-BE49-F238E27FC236}">
                  <a16:creationId xmlns:a16="http://schemas.microsoft.com/office/drawing/2014/main" xmlns="" id="{2920B946-9662-4BEB-920A-085659BF259F}"/>
                </a:ext>
              </a:extLst>
            </p:cNvPr>
            <p:cNvSpPr txBox="1"/>
            <p:nvPr/>
          </p:nvSpPr>
          <p:spPr>
            <a:xfrm>
              <a:off x="8586565" y="3029539"/>
              <a:ext cx="2326170" cy="5179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sym typeface="Arial" pitchFamily="34" charset="0"/>
                </a:rPr>
                <a:t>Lorem ipsum dolor sit </a:t>
              </a:r>
              <a:r>
                <a:rPr lang="en-US" altLang="zh-CN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sym typeface="Arial" pitchFamily="34" charset="0"/>
                </a:rPr>
                <a:t>amet</a:t>
              </a: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sym typeface="Arial" pitchFamily="34" charset="0"/>
                </a:rPr>
                <a:t>, </a:t>
              </a:r>
              <a:r>
                <a:rPr lang="en-US" altLang="zh-CN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sym typeface="Arial" pitchFamily="34" charset="0"/>
                </a:rPr>
                <a:t>consectetuer</a:t>
              </a: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sym typeface="Arial" pitchFamily="34" charset="0"/>
                </a:rPr>
                <a:t> </a:t>
              </a:r>
              <a:r>
                <a:rPr lang="en-US" altLang="zh-CN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sym typeface="Arial" pitchFamily="34" charset="0"/>
                </a:rPr>
                <a:t>adipiscing</a:t>
              </a: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sym typeface="Arial" pitchFamily="34" charset="0"/>
                </a:rPr>
                <a:t> </a:t>
              </a:r>
              <a:r>
                <a:rPr lang="en-US" altLang="zh-CN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sym typeface="Arial" pitchFamily="34" charset="0"/>
                </a:rPr>
                <a:t>elit</a:t>
              </a: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sym typeface="Arial" pitchFamily="34" charset="0"/>
                </a:rPr>
                <a:t>. </a:t>
              </a:r>
            </a:p>
          </p:txBody>
        </p:sp>
        <p:sp>
          <p:nvSpPr>
            <p:cNvPr id="44" name="矩形: 圆角 43">
              <a:extLst>
                <a:ext uri="{FF2B5EF4-FFF2-40B4-BE49-F238E27FC236}">
                  <a16:creationId xmlns:a16="http://schemas.microsoft.com/office/drawing/2014/main" xmlns="" id="{F1499017-D7DF-4502-A54E-0C6D42961794}"/>
                </a:ext>
              </a:extLst>
            </p:cNvPr>
            <p:cNvSpPr/>
            <p:nvPr/>
          </p:nvSpPr>
          <p:spPr>
            <a:xfrm>
              <a:off x="9262465" y="2622304"/>
              <a:ext cx="977900" cy="359942"/>
            </a:xfrm>
            <a:prstGeom prst="roundRect">
              <a:avLst/>
            </a:prstGeom>
            <a:solidFill>
              <a:schemeClr val="accent1"/>
            </a:solidFill>
            <a:ln w="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  <a:prstTxWarp prst="textNoShape">
                <a:avLst/>
              </a:prstTxWarp>
              <a:normAutofit fontScale="92500" lnSpcReduction="10000"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" name="文本框 140">
              <a:extLst>
                <a:ext uri="{FF2B5EF4-FFF2-40B4-BE49-F238E27FC236}">
                  <a16:creationId xmlns:a16="http://schemas.microsoft.com/office/drawing/2014/main" xmlns="" id="{5A2EC08F-BE6A-4346-BBB0-8ABA8E65C46D}"/>
                </a:ext>
              </a:extLst>
            </p:cNvPr>
            <p:cNvSpPr txBox="1"/>
            <p:nvPr/>
          </p:nvSpPr>
          <p:spPr>
            <a:xfrm>
              <a:off x="8703282" y="2576957"/>
              <a:ext cx="2092736" cy="4314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 hangingPunct="1">
                <a:lnSpc>
                  <a:spcPct val="120000"/>
                </a:lnSpc>
                <a:defRPr/>
              </a:pPr>
              <a:r>
                <a:rPr lang="zh-CN" altLang="en-US" sz="2000" b="1" kern="1200" spc="100" dirty="0">
                  <a:solidFill>
                    <a:schemeClr val="bg1"/>
                  </a:solidFill>
                  <a:latin typeface="微软雅黑"/>
                  <a:ea typeface="微软雅黑"/>
                </a:rPr>
                <a:t>关键词</a:t>
              </a:r>
            </a:p>
          </p:txBody>
        </p:sp>
      </p:grpSp>
    </p:spTree>
  </p:cSld>
  <p:clrMapOvr>
    <a:masterClrMapping/>
  </p:clrMapOvr>
  <p:transition spd="med"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组合 36">
            <a:extLst>
              <a:ext uri="{FF2B5EF4-FFF2-40B4-BE49-F238E27FC236}">
                <a16:creationId xmlns:a16="http://schemas.microsoft.com/office/drawing/2014/main" xmlns="" id="{873265C8-073D-44B8-B4F8-A5CD8D7652A8}"/>
              </a:ext>
            </a:extLst>
          </p:cNvPr>
          <p:cNvGrpSpPr/>
          <p:nvPr/>
        </p:nvGrpSpPr>
        <p:grpSpPr>
          <a:xfrm>
            <a:off x="4985658" y="1223579"/>
            <a:ext cx="2220685" cy="1862046"/>
            <a:chOff x="4428609" y="1223579"/>
            <a:chExt cx="2220685" cy="1862046"/>
          </a:xfrm>
        </p:grpSpPr>
        <p:grpSp>
          <p:nvGrpSpPr>
            <p:cNvPr id="22" name="组合 21">
              <a:extLst>
                <a:ext uri="{FF2B5EF4-FFF2-40B4-BE49-F238E27FC236}">
                  <a16:creationId xmlns:a16="http://schemas.microsoft.com/office/drawing/2014/main" xmlns="" id="{EF7A4ADA-429C-41F5-963F-C96E5ABB1E76}"/>
                </a:ext>
              </a:extLst>
            </p:cNvPr>
            <p:cNvGrpSpPr/>
            <p:nvPr/>
          </p:nvGrpSpPr>
          <p:grpSpPr>
            <a:xfrm>
              <a:off x="4544536" y="2320008"/>
              <a:ext cx="1988829" cy="556630"/>
              <a:chOff x="2571860" y="2985356"/>
              <a:chExt cx="1575271" cy="440884"/>
            </a:xfrm>
          </p:grpSpPr>
          <p:sp>
            <p:nvSpPr>
              <p:cNvPr id="24" name="平行四边形 23">
                <a:extLst>
                  <a:ext uri="{FF2B5EF4-FFF2-40B4-BE49-F238E27FC236}">
                    <a16:creationId xmlns:a16="http://schemas.microsoft.com/office/drawing/2014/main" xmlns="" id="{26CD2ADB-BE88-4ECF-AFB7-6DE0A5494CB1}"/>
                  </a:ext>
                </a:extLst>
              </p:cNvPr>
              <p:cNvSpPr/>
              <p:nvPr/>
            </p:nvSpPr>
            <p:spPr>
              <a:xfrm>
                <a:off x="2571860" y="3178277"/>
                <a:ext cx="1521765" cy="247963"/>
              </a:xfrm>
              <a:prstGeom prst="parallelogram">
                <a:avLst/>
              </a:prstGeom>
              <a:gradFill>
                <a:gsLst>
                  <a:gs pos="100000">
                    <a:srgbClr val="E20000">
                      <a:alpha val="0"/>
                    </a:srgbClr>
                  </a:gs>
                  <a:gs pos="0">
                    <a:srgbClr val="E20000"/>
                  </a:gs>
                </a:gsLst>
                <a:path path="circle">
                  <a:fillToRect l="100000" t="100000"/>
                </a:path>
              </a:gradFill>
              <a:ln w="0" cap="flat">
                <a:noFill/>
                <a:prstDash val="solid"/>
                <a:miter lim="8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    <a:prstTxWarp prst="textNoShape">
                  <a:avLst/>
                </a:prstTxWarp>
                <a:normAutofit fontScale="70000" lnSpcReduction="20000"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zh-CN" alt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" name="平行四边形 24">
                <a:extLst>
                  <a:ext uri="{FF2B5EF4-FFF2-40B4-BE49-F238E27FC236}">
                    <a16:creationId xmlns:a16="http://schemas.microsoft.com/office/drawing/2014/main" xmlns="" id="{4730C3C3-3195-48EB-88A1-C9B73509672C}"/>
                  </a:ext>
                </a:extLst>
              </p:cNvPr>
              <p:cNvSpPr/>
              <p:nvPr/>
            </p:nvSpPr>
            <p:spPr>
              <a:xfrm>
                <a:off x="3813756" y="2985356"/>
                <a:ext cx="333375" cy="145940"/>
              </a:xfrm>
              <a:prstGeom prst="parallelogram">
                <a:avLst/>
              </a:prstGeom>
              <a:gradFill flip="none" rotWithShape="1">
                <a:gsLst>
                  <a:gs pos="100000">
                    <a:srgbClr val="E20000">
                      <a:alpha val="0"/>
                    </a:srgbClr>
                  </a:gs>
                  <a:gs pos="0">
                    <a:srgbClr val="E20000">
                      <a:alpha val="62000"/>
                    </a:srgbClr>
                  </a:gs>
                </a:gsLst>
                <a:lin ang="10800000" scaled="0"/>
                <a:tileRect/>
              </a:gradFill>
              <a:ln w="0" cap="flat">
                <a:noFill/>
                <a:prstDash val="solid"/>
                <a:miter lim="8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zh-CN" alt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xmlns="" id="{940F3420-8F80-41C1-9070-7D10549882F3}"/>
                </a:ext>
              </a:extLst>
            </p:cNvPr>
            <p:cNvSpPr txBox="1"/>
            <p:nvPr/>
          </p:nvSpPr>
          <p:spPr>
            <a:xfrm>
              <a:off x="4428609" y="1223579"/>
              <a:ext cx="2220685" cy="186204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CN" sz="11500" i="0" u="none" strike="noStrike" cap="none" spc="0" normalizeH="0" baseline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FillTx/>
                  <a:latin typeface="+mj-lt"/>
                  <a:ea typeface="Arial"/>
                  <a:cs typeface="Arial"/>
                  <a:sym typeface="Arial"/>
                </a:rPr>
                <a:t>02</a:t>
              </a:r>
              <a:endParaRPr kumimoji="0" lang="zh-CN" altLang="en-US" sz="11500" i="0" u="none" strike="noStrike" cap="none" spc="0" normalizeH="0" baseline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FillTx/>
                <a:latin typeface="+mj-lt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D3835A74-FA53-4DF2-928A-DDD6613CBCAF}"/>
              </a:ext>
            </a:extLst>
          </p:cNvPr>
          <p:cNvGrpSpPr/>
          <p:nvPr/>
        </p:nvGrpSpPr>
        <p:grpSpPr>
          <a:xfrm>
            <a:off x="3467100" y="3143562"/>
            <a:ext cx="5257800" cy="1380601"/>
            <a:chOff x="3467100" y="3143562"/>
            <a:chExt cx="5257800" cy="1380601"/>
          </a:xfrm>
        </p:grpSpPr>
        <p:grpSp>
          <p:nvGrpSpPr>
            <p:cNvPr id="23" name="组合 22">
              <a:extLst>
                <a:ext uri="{FF2B5EF4-FFF2-40B4-BE49-F238E27FC236}">
                  <a16:creationId xmlns:a16="http://schemas.microsoft.com/office/drawing/2014/main" xmlns="" id="{BB856DFA-C90D-4BA4-9629-B7B146F3ADD2}"/>
                </a:ext>
              </a:extLst>
            </p:cNvPr>
            <p:cNvGrpSpPr/>
            <p:nvPr/>
          </p:nvGrpSpPr>
          <p:grpSpPr>
            <a:xfrm>
              <a:off x="3636710" y="3143562"/>
              <a:ext cx="4918581" cy="710527"/>
              <a:chOff x="4135490" y="2274828"/>
              <a:chExt cx="4918581" cy="710527"/>
            </a:xfrm>
          </p:grpSpPr>
          <p:sp>
            <p:nvSpPr>
              <p:cNvPr id="7" name="文本框 12">
                <a:extLst>
                  <a:ext uri="{FF2B5EF4-FFF2-40B4-BE49-F238E27FC236}">
                    <a16:creationId xmlns:a16="http://schemas.microsoft.com/office/drawing/2014/main" xmlns="" id="{CA2506A5-F955-472A-A99C-A41F6174CB1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251744" y="2274828"/>
                <a:ext cx="4758026" cy="7078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algn="ctr" eaLnBrk="1" hangingPunct="1"/>
                <a:r>
                  <a:rPr lang="zh-CN" altLang="en-US" sz="4000" b="1">
                    <a:solidFill>
                      <a:schemeClr val="bg2"/>
                    </a:solidFill>
                    <a:latin typeface="微软雅黑" pitchFamily="34" charset="-122"/>
                    <a:ea typeface="微软雅黑" pitchFamily="34" charset="-122"/>
                  </a:rPr>
                  <a:t>这里输入你的标题</a:t>
                </a:r>
                <a:endParaRPr lang="zh-CN" altLang="en-US" sz="4000" b="1" dirty="0">
                  <a:solidFill>
                    <a:schemeClr val="bg2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8" name="半闭框 7">
                <a:extLst>
                  <a:ext uri="{FF2B5EF4-FFF2-40B4-BE49-F238E27FC236}">
                    <a16:creationId xmlns:a16="http://schemas.microsoft.com/office/drawing/2014/main" xmlns="" id="{4FBB3031-4DDE-4215-8803-FD62C58A2DE5}"/>
                  </a:ext>
                </a:extLst>
              </p:cNvPr>
              <p:cNvSpPr/>
              <p:nvPr/>
            </p:nvSpPr>
            <p:spPr>
              <a:xfrm>
                <a:off x="4135490" y="2274828"/>
                <a:ext cx="116253" cy="116253"/>
              </a:xfrm>
              <a:prstGeom prst="halfFrame">
                <a:avLst>
                  <a:gd name="adj1" fmla="val 0"/>
                  <a:gd name="adj2" fmla="val 0"/>
                </a:avLst>
              </a:prstGeom>
              <a:solidFill>
                <a:schemeClr val="accent1"/>
              </a:solidFill>
              <a:ln w="25400">
                <a:solidFill>
                  <a:schemeClr val="bg2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>
                  <a:solidFill>
                    <a:srgbClr val="595959"/>
                  </a:solidFill>
                </a:endParaRPr>
              </a:p>
            </p:txBody>
          </p:sp>
          <p:grpSp>
            <p:nvGrpSpPr>
              <p:cNvPr id="9" name="组合 8">
                <a:extLst>
                  <a:ext uri="{FF2B5EF4-FFF2-40B4-BE49-F238E27FC236}">
                    <a16:creationId xmlns:a16="http://schemas.microsoft.com/office/drawing/2014/main" xmlns="" id="{B16E2DC6-B329-48A6-957F-077B998EB918}"/>
                  </a:ext>
                </a:extLst>
              </p:cNvPr>
              <p:cNvGrpSpPr/>
              <p:nvPr/>
            </p:nvGrpSpPr>
            <p:grpSpPr>
              <a:xfrm>
                <a:off x="8740936" y="2869102"/>
                <a:ext cx="313135" cy="116253"/>
                <a:chOff x="2891039" y="2818241"/>
                <a:chExt cx="230587" cy="85607"/>
              </a:xfrm>
            </p:grpSpPr>
            <p:sp>
              <p:nvSpPr>
                <p:cNvPr id="10" name="半闭框 9">
                  <a:extLst>
                    <a:ext uri="{FF2B5EF4-FFF2-40B4-BE49-F238E27FC236}">
                      <a16:creationId xmlns:a16="http://schemas.microsoft.com/office/drawing/2014/main" xmlns="" id="{6B09917B-8949-480B-80DC-209DEF8EBAC3}"/>
                    </a:ext>
                  </a:extLst>
                </p:cNvPr>
                <p:cNvSpPr/>
                <p:nvPr/>
              </p:nvSpPr>
              <p:spPr>
                <a:xfrm flipH="1" flipV="1">
                  <a:off x="3036019" y="2818241"/>
                  <a:ext cx="85607" cy="85607"/>
                </a:xfrm>
                <a:prstGeom prst="halfFrame">
                  <a:avLst>
                    <a:gd name="adj1" fmla="val 0"/>
                    <a:gd name="adj2" fmla="val 0"/>
                  </a:avLst>
                </a:prstGeom>
                <a:solidFill>
                  <a:schemeClr val="accent1"/>
                </a:solidFill>
                <a:ln w="25400">
                  <a:solidFill>
                    <a:schemeClr val="bg2"/>
                  </a:solidFill>
                  <a:miter lim="800000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800">
                    <a:solidFill>
                      <a:srgbClr val="595959"/>
                    </a:solidFill>
                  </a:endParaRPr>
                </a:p>
              </p:txBody>
            </p:sp>
            <p:grpSp>
              <p:nvGrpSpPr>
                <p:cNvPr id="11" name="组合 10">
                  <a:extLst>
                    <a:ext uri="{FF2B5EF4-FFF2-40B4-BE49-F238E27FC236}">
                      <a16:creationId xmlns:a16="http://schemas.microsoft.com/office/drawing/2014/main" xmlns="" id="{71AC7A97-313C-4003-8A1D-DB71B1C1E53E}"/>
                    </a:ext>
                  </a:extLst>
                </p:cNvPr>
                <p:cNvGrpSpPr/>
                <p:nvPr/>
              </p:nvGrpSpPr>
              <p:grpSpPr>
                <a:xfrm>
                  <a:off x="2891039" y="2903848"/>
                  <a:ext cx="114301" cy="0"/>
                  <a:chOff x="5222080" y="3278981"/>
                  <a:chExt cx="114301" cy="0"/>
                </a:xfrm>
              </p:grpSpPr>
              <p:cxnSp>
                <p:nvCxnSpPr>
                  <p:cNvPr id="12" name="直接连接符 11">
                    <a:extLst>
                      <a:ext uri="{FF2B5EF4-FFF2-40B4-BE49-F238E27FC236}">
                        <a16:creationId xmlns:a16="http://schemas.microsoft.com/office/drawing/2014/main" xmlns="" id="{1F42A1C5-CE27-4875-B0F3-84EDBFF31694}"/>
                      </a:ext>
                    </a:extLst>
                  </p:cNvPr>
                  <p:cNvCxnSpPr/>
                  <p:nvPr/>
                </p:nvCxnSpPr>
                <p:spPr>
                  <a:xfrm>
                    <a:off x="5307806" y="3278981"/>
                    <a:ext cx="28575" cy="0"/>
                  </a:xfrm>
                  <a:prstGeom prst="line">
                    <a:avLst/>
                  </a:prstGeom>
                  <a:ln w="25400">
                    <a:solidFill>
                      <a:schemeClr val="tx1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" name="直接连接符 12">
                    <a:extLst>
                      <a:ext uri="{FF2B5EF4-FFF2-40B4-BE49-F238E27FC236}">
                        <a16:creationId xmlns:a16="http://schemas.microsoft.com/office/drawing/2014/main" xmlns="" id="{572B0EAD-A0C7-464F-AFAC-B71A2EE51B6C}"/>
                      </a:ext>
                    </a:extLst>
                  </p:cNvPr>
                  <p:cNvCxnSpPr/>
                  <p:nvPr/>
                </p:nvCxnSpPr>
                <p:spPr>
                  <a:xfrm>
                    <a:off x="5264943" y="3278981"/>
                    <a:ext cx="28575" cy="0"/>
                  </a:xfrm>
                  <a:prstGeom prst="line">
                    <a:avLst/>
                  </a:prstGeom>
                  <a:ln w="25400"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" name="直接连接符 13">
                    <a:extLst>
                      <a:ext uri="{FF2B5EF4-FFF2-40B4-BE49-F238E27FC236}">
                        <a16:creationId xmlns:a16="http://schemas.microsoft.com/office/drawing/2014/main" xmlns="" id="{6F27FDF3-CED0-4646-B5A2-5C98B9917DCC}"/>
                      </a:ext>
                    </a:extLst>
                  </p:cNvPr>
                  <p:cNvCxnSpPr/>
                  <p:nvPr/>
                </p:nvCxnSpPr>
                <p:spPr>
                  <a:xfrm>
                    <a:off x="5222080" y="3278981"/>
                    <a:ext cx="28575" cy="0"/>
                  </a:xfrm>
                  <a:prstGeom prst="line">
                    <a:avLst/>
                  </a:prstGeom>
                  <a:ln w="25400">
                    <a:solidFill>
                      <a:schemeClr val="bg1">
                        <a:lumMod val="6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sp>
          <p:nvSpPr>
            <p:cNvPr id="5" name="矩形 4">
              <a:extLst>
                <a:ext uri="{FF2B5EF4-FFF2-40B4-BE49-F238E27FC236}">
                  <a16:creationId xmlns:a16="http://schemas.microsoft.com/office/drawing/2014/main" xmlns="" id="{93C2F25F-56FE-44A5-A740-7882BA88B3A1}"/>
                </a:ext>
              </a:extLst>
            </p:cNvPr>
            <p:cNvSpPr/>
            <p:nvPr/>
          </p:nvSpPr>
          <p:spPr>
            <a:xfrm>
              <a:off x="3707660" y="4139199"/>
              <a:ext cx="4776680" cy="33041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>
                <a:lnSpc>
                  <a:spcPct val="120000"/>
                </a:lnSpc>
              </a:pPr>
              <a:r>
                <a:rPr lang="en-US" altLang="zh-CN" sz="1400">
                  <a:latin typeface="+mn-ea"/>
                  <a:ea typeface="+mn-ea"/>
                </a:rPr>
                <a:t>Lorem ipsum dolor sit amet, consectetuer adipiscing elit. </a:t>
              </a:r>
            </a:p>
          </p:txBody>
        </p:sp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xmlns="" id="{D046CF3E-A67B-43CF-8787-DFF4B773F958}"/>
                </a:ext>
              </a:extLst>
            </p:cNvPr>
            <p:cNvGrpSpPr/>
            <p:nvPr/>
          </p:nvGrpSpPr>
          <p:grpSpPr>
            <a:xfrm>
              <a:off x="3467100" y="4084645"/>
              <a:ext cx="5257800" cy="439518"/>
              <a:chOff x="3944055" y="4127501"/>
              <a:chExt cx="4303892" cy="439518"/>
            </a:xfrm>
          </p:grpSpPr>
          <p:cxnSp>
            <p:nvCxnSpPr>
              <p:cNvPr id="28" name="直接连接符 27">
                <a:extLst>
                  <a:ext uri="{FF2B5EF4-FFF2-40B4-BE49-F238E27FC236}">
                    <a16:creationId xmlns:a16="http://schemas.microsoft.com/office/drawing/2014/main" xmlns="" id="{02D8BC10-3B13-4D10-93E4-A27A3A01F6B9}"/>
                  </a:ext>
                </a:extLst>
              </p:cNvPr>
              <p:cNvCxnSpPr/>
              <p:nvPr/>
            </p:nvCxnSpPr>
            <p:spPr>
              <a:xfrm>
                <a:off x="3944055" y="4127501"/>
                <a:ext cx="4303892" cy="0"/>
              </a:xfrm>
              <a:prstGeom prst="line">
                <a:avLst/>
              </a:prstGeom>
              <a:noFill/>
              <a:ln w="6350" cap="flat">
                <a:gradFill>
                  <a:gsLst>
                    <a:gs pos="76000">
                      <a:schemeClr val="tx1">
                        <a:lumMod val="75000"/>
                        <a:lumOff val="25000"/>
                      </a:schemeClr>
                    </a:gs>
                    <a:gs pos="0">
                      <a:schemeClr val="tx1">
                        <a:lumMod val="75000"/>
                        <a:lumOff val="25000"/>
                        <a:alpha val="0"/>
                      </a:schemeClr>
                    </a:gs>
                    <a:gs pos="27477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  <a:alpha val="0"/>
                      </a:schemeClr>
                    </a:gs>
                  </a:gsLst>
                  <a:lin ang="0" scaled="0"/>
                </a:gradFill>
                <a:prstDash val="solid"/>
                <a:miter lim="8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33" name="直接连接符 32">
                <a:extLst>
                  <a:ext uri="{FF2B5EF4-FFF2-40B4-BE49-F238E27FC236}">
                    <a16:creationId xmlns:a16="http://schemas.microsoft.com/office/drawing/2014/main" xmlns="" id="{293DAC71-1AB6-4761-9EF5-FFAB98C54097}"/>
                  </a:ext>
                </a:extLst>
              </p:cNvPr>
              <p:cNvCxnSpPr/>
              <p:nvPr/>
            </p:nvCxnSpPr>
            <p:spPr>
              <a:xfrm>
                <a:off x="3944055" y="4567019"/>
                <a:ext cx="4303892" cy="0"/>
              </a:xfrm>
              <a:prstGeom prst="line">
                <a:avLst/>
              </a:prstGeom>
              <a:noFill/>
              <a:ln w="6350" cap="flat">
                <a:gradFill>
                  <a:gsLst>
                    <a:gs pos="76000">
                      <a:schemeClr val="tx1">
                        <a:lumMod val="75000"/>
                        <a:lumOff val="25000"/>
                      </a:schemeClr>
                    </a:gs>
                    <a:gs pos="0">
                      <a:schemeClr val="tx1">
                        <a:lumMod val="75000"/>
                        <a:lumOff val="25000"/>
                        <a:alpha val="0"/>
                      </a:schemeClr>
                    </a:gs>
                    <a:gs pos="27477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  <a:alpha val="0"/>
                      </a:schemeClr>
                    </a:gs>
                  </a:gsLst>
                  <a:lin ang="0" scaled="0"/>
                </a:gradFill>
                <a:prstDash val="solid"/>
                <a:miter lim="8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</p:grpSp>
      </p:grpSp>
    </p:spTree>
    <p:extLst>
      <p:ext uri="{BB962C8B-B14F-4D97-AF65-F5344CB8AC3E}">
        <p14:creationId xmlns:p14="http://schemas.microsoft.com/office/powerpoint/2010/main" val="943983890"/>
      </p:ext>
    </p:extLst>
  </p:cSld>
  <p:clrMapOvr>
    <a:masterClrMapping/>
  </p:clrMapOvr>
  <p:transition spd="med"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平行四边形 49">
            <a:extLst>
              <a:ext uri="{FF2B5EF4-FFF2-40B4-BE49-F238E27FC236}">
                <a16:creationId xmlns:a16="http://schemas.microsoft.com/office/drawing/2014/main" xmlns="" id="{50B11BFC-F653-4877-B706-9B6749E2B0E1}"/>
              </a:ext>
            </a:extLst>
          </p:cNvPr>
          <p:cNvSpPr/>
          <p:nvPr/>
        </p:nvSpPr>
        <p:spPr>
          <a:xfrm>
            <a:off x="650080" y="590550"/>
            <a:ext cx="1328739" cy="103609"/>
          </a:xfrm>
          <a:prstGeom prst="parallelogram">
            <a:avLst/>
          </a:prstGeom>
          <a:gradFill flip="none" rotWithShape="1">
            <a:gsLst>
              <a:gs pos="100000">
                <a:schemeClr val="accent1">
                  <a:alpha val="0"/>
                </a:schemeClr>
              </a:gs>
              <a:gs pos="0">
                <a:schemeClr val="accent1">
                  <a:alpha val="65000"/>
                </a:schemeClr>
              </a:gs>
            </a:gsLst>
            <a:lin ang="10800000" scaled="1"/>
            <a:tileRect/>
          </a:gradFill>
          <a:ln w="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<a:prstTxWarp prst="textNoShape">
              <a:avLst/>
            </a:prstTxWarp>
            <a:normAutofit fontScale="25000" lnSpcReduction="20000"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ea"/>
              <a:ea typeface="+mj-ea"/>
              <a:cs typeface="Arial"/>
              <a:sym typeface="Arial"/>
            </a:endParaRPr>
          </a:p>
        </p:txBody>
      </p:sp>
      <p:sp>
        <p:nvSpPr>
          <p:cNvPr id="51" name="矩形 50">
            <a:extLst>
              <a:ext uri="{FF2B5EF4-FFF2-40B4-BE49-F238E27FC236}">
                <a16:creationId xmlns:a16="http://schemas.microsoft.com/office/drawing/2014/main" xmlns="" id="{87A6885E-9317-4BD9-B2D1-E627CAD98658}"/>
              </a:ext>
            </a:extLst>
          </p:cNvPr>
          <p:cNvSpPr/>
          <p:nvPr/>
        </p:nvSpPr>
        <p:spPr>
          <a:xfrm>
            <a:off x="563047" y="290710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痛点分析</a:t>
            </a:r>
          </a:p>
        </p:txBody>
      </p:sp>
      <p:sp>
        <p:nvSpPr>
          <p:cNvPr id="25" name="任意多边形: 形状 24">
            <a:extLst>
              <a:ext uri="{FF2B5EF4-FFF2-40B4-BE49-F238E27FC236}">
                <a16:creationId xmlns:a16="http://schemas.microsoft.com/office/drawing/2014/main" xmlns="" id="{CAF89F74-45D8-4403-8499-44BD4A0789CD}"/>
              </a:ext>
            </a:extLst>
          </p:cNvPr>
          <p:cNvSpPr/>
          <p:nvPr/>
        </p:nvSpPr>
        <p:spPr>
          <a:xfrm>
            <a:off x="5156193" y="3184310"/>
            <a:ext cx="1879614" cy="546101"/>
          </a:xfrm>
          <a:custGeom>
            <a:avLst/>
            <a:gdLst>
              <a:gd name="connsiteX0" fmla="*/ 0 w 1320800"/>
              <a:gd name="connsiteY0" fmla="*/ 0 h 1843314"/>
              <a:gd name="connsiteX1" fmla="*/ 304800 w 1320800"/>
              <a:gd name="connsiteY1" fmla="*/ 0 h 1843314"/>
              <a:gd name="connsiteX2" fmla="*/ 566058 w 1320800"/>
              <a:gd name="connsiteY2" fmla="*/ 1843314 h 1843314"/>
              <a:gd name="connsiteX3" fmla="*/ 812800 w 1320800"/>
              <a:gd name="connsiteY3" fmla="*/ 1843314 h 1843314"/>
              <a:gd name="connsiteX4" fmla="*/ 1030515 w 1320800"/>
              <a:gd name="connsiteY4" fmla="*/ 29029 h 1843314"/>
              <a:gd name="connsiteX5" fmla="*/ 1320800 w 1320800"/>
              <a:gd name="connsiteY5" fmla="*/ 29029 h 1843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20800" h="1843314">
                <a:moveTo>
                  <a:pt x="0" y="0"/>
                </a:moveTo>
                <a:lnTo>
                  <a:pt x="304800" y="0"/>
                </a:lnTo>
                <a:lnTo>
                  <a:pt x="566058" y="1843314"/>
                </a:lnTo>
                <a:lnTo>
                  <a:pt x="812800" y="1843314"/>
                </a:lnTo>
                <a:lnTo>
                  <a:pt x="1030515" y="29029"/>
                </a:lnTo>
                <a:lnTo>
                  <a:pt x="1320800" y="29029"/>
                </a:lnTo>
              </a:path>
            </a:pathLst>
          </a:custGeom>
          <a:noFill/>
          <a:ln w="0" cap="flat">
            <a:gradFill>
              <a:gsLst>
                <a:gs pos="62000">
                  <a:schemeClr val="bg1">
                    <a:lumMod val="85000"/>
                  </a:schemeClr>
                </a:gs>
                <a:gs pos="5000">
                  <a:schemeClr val="tx1">
                    <a:lumMod val="75000"/>
                    <a:lumOff val="25000"/>
                  </a:schemeClr>
                </a:gs>
                <a:gs pos="48000">
                  <a:schemeClr val="bg1">
                    <a:lumMod val="85000"/>
                  </a:schemeClr>
                </a:gs>
                <a:gs pos="97000">
                  <a:schemeClr val="tx1">
                    <a:lumMod val="75000"/>
                    <a:lumOff val="25000"/>
                  </a:schemeClr>
                </a:gs>
              </a:gsLst>
              <a:lin ang="0" scaled="0"/>
            </a:gradFill>
            <a:prstDash val="solid"/>
            <a:miter lim="800000"/>
            <a:headEnd type="oval" w="sm" len="sm"/>
            <a:tailEnd type="arrow" w="sm" len="sm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xmlns="" id="{5188E091-D727-4CCC-AA43-BDEF6CB04C41}"/>
              </a:ext>
            </a:extLst>
          </p:cNvPr>
          <p:cNvGrpSpPr/>
          <p:nvPr/>
        </p:nvGrpSpPr>
        <p:grpSpPr>
          <a:xfrm>
            <a:off x="885358" y="1686849"/>
            <a:ext cx="2528887" cy="510432"/>
            <a:chOff x="885358" y="1686849"/>
            <a:chExt cx="2528887" cy="510432"/>
          </a:xfrm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xmlns="" id="{7C839D98-A76E-4F8C-B22A-A4E298F25E3D}"/>
                </a:ext>
              </a:extLst>
            </p:cNvPr>
            <p:cNvSpPr/>
            <p:nvPr/>
          </p:nvSpPr>
          <p:spPr>
            <a:xfrm>
              <a:off x="885358" y="1712895"/>
              <a:ext cx="2528887" cy="458340"/>
            </a:xfrm>
            <a:prstGeom prst="rect">
              <a:avLst/>
            </a:prstGeom>
            <a:solidFill>
              <a:schemeClr val="bg1">
                <a:lumMod val="75000"/>
                <a:alpha val="44000"/>
              </a:schemeClr>
            </a:solidFill>
            <a:ln w="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" name="ïṥlïdè">
              <a:extLst>
                <a:ext uri="{FF2B5EF4-FFF2-40B4-BE49-F238E27FC236}">
                  <a16:creationId xmlns:a16="http://schemas.microsoft.com/office/drawing/2014/main" xmlns="" id="{03ECCD51-D724-45EE-BFDC-383F55ECB408}"/>
                </a:ext>
              </a:extLst>
            </p:cNvPr>
            <p:cNvSpPr txBox="1"/>
            <p:nvPr/>
          </p:nvSpPr>
          <p:spPr>
            <a:xfrm>
              <a:off x="885358" y="1686849"/>
              <a:ext cx="2398497" cy="510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6799" tIns="46799" rIns="46799" bIns="46799" numCol="1" anchor="t">
              <a:normAutofit/>
            </a:bodyPr>
            <a:lstStyle>
              <a:lvl1pPr algn="ctr" defTabSz="850370">
                <a:lnSpc>
                  <a:spcPct val="130000"/>
                </a:lnSpc>
                <a:defRPr sz="1023">
                  <a:solidFill>
                    <a:srgbClr val="FFFFFF"/>
                  </a:solidFill>
                </a:defRPr>
              </a:lvl1pPr>
            </a:lstStyle>
            <a:p>
              <a:pPr algn="r"/>
              <a:r>
                <a:rPr lang="en-US" dirty="0">
                  <a:solidFill>
                    <a:schemeClr val="bg2"/>
                  </a:solidFill>
                </a:rPr>
                <a:t>Lorem ipsum dolor sit </a:t>
              </a:r>
              <a:r>
                <a:rPr lang="en-US" dirty="0" err="1">
                  <a:solidFill>
                    <a:schemeClr val="bg2"/>
                  </a:solidFill>
                </a:rPr>
                <a:t>amet</a:t>
              </a:r>
              <a:r>
                <a:rPr lang="en-US" dirty="0">
                  <a:solidFill>
                    <a:schemeClr val="bg2"/>
                  </a:solidFill>
                </a:rPr>
                <a:t>, </a:t>
              </a:r>
              <a:r>
                <a:rPr lang="en-US" dirty="0" err="1">
                  <a:solidFill>
                    <a:schemeClr val="bg2"/>
                  </a:solidFill>
                </a:rPr>
                <a:t>consectetuer</a:t>
              </a:r>
              <a:r>
                <a:rPr lang="en-US" dirty="0">
                  <a:solidFill>
                    <a:schemeClr val="bg2"/>
                  </a:solidFill>
                </a:rPr>
                <a:t> </a:t>
              </a:r>
              <a:r>
                <a:rPr lang="en-US" dirty="0" err="1">
                  <a:solidFill>
                    <a:schemeClr val="bg2"/>
                  </a:solidFill>
                </a:rPr>
                <a:t>adipiscing</a:t>
              </a:r>
              <a:r>
                <a:rPr lang="en-US" dirty="0">
                  <a:solidFill>
                    <a:schemeClr val="bg2"/>
                  </a:solidFill>
                </a:rPr>
                <a:t> </a:t>
              </a:r>
              <a:r>
                <a:rPr lang="en-US" dirty="0" err="1">
                  <a:solidFill>
                    <a:schemeClr val="bg2"/>
                  </a:solidFill>
                </a:rPr>
                <a:t>elit</a:t>
              </a:r>
              <a:r>
                <a:rPr lang="en-US" dirty="0">
                  <a:solidFill>
                    <a:schemeClr val="bg2"/>
                  </a:solidFill>
                </a:rPr>
                <a:t>. </a:t>
              </a:r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xmlns="" id="{CD59FFBB-F0FB-4862-AA8C-5341488736DC}"/>
              </a:ext>
            </a:extLst>
          </p:cNvPr>
          <p:cNvGrpSpPr/>
          <p:nvPr/>
        </p:nvGrpSpPr>
        <p:grpSpPr>
          <a:xfrm>
            <a:off x="885358" y="2925994"/>
            <a:ext cx="2528887" cy="510432"/>
            <a:chOff x="885358" y="2925994"/>
            <a:chExt cx="2528887" cy="510432"/>
          </a:xfrm>
        </p:grpSpPr>
        <p:sp>
          <p:nvSpPr>
            <p:cNvPr id="11" name="矩形 10">
              <a:extLst>
                <a:ext uri="{FF2B5EF4-FFF2-40B4-BE49-F238E27FC236}">
                  <a16:creationId xmlns:a16="http://schemas.microsoft.com/office/drawing/2014/main" xmlns="" id="{41AD2E4D-5184-49E7-92CB-EC2CE44804E7}"/>
                </a:ext>
              </a:extLst>
            </p:cNvPr>
            <p:cNvSpPr/>
            <p:nvPr/>
          </p:nvSpPr>
          <p:spPr>
            <a:xfrm>
              <a:off x="885358" y="2952040"/>
              <a:ext cx="2528887" cy="458340"/>
            </a:xfrm>
            <a:prstGeom prst="rect">
              <a:avLst/>
            </a:prstGeom>
            <a:solidFill>
              <a:schemeClr val="bg1">
                <a:lumMod val="75000"/>
                <a:alpha val="44000"/>
              </a:schemeClr>
            </a:solidFill>
            <a:ln w="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" name="îSlíḋe">
              <a:extLst>
                <a:ext uri="{FF2B5EF4-FFF2-40B4-BE49-F238E27FC236}">
                  <a16:creationId xmlns:a16="http://schemas.microsoft.com/office/drawing/2014/main" xmlns="" id="{FA974182-527C-4890-B8FF-813CDE27035A}"/>
                </a:ext>
              </a:extLst>
            </p:cNvPr>
            <p:cNvSpPr txBox="1"/>
            <p:nvPr/>
          </p:nvSpPr>
          <p:spPr>
            <a:xfrm>
              <a:off x="998113" y="2925994"/>
              <a:ext cx="2285742" cy="510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6799" tIns="46799" rIns="46799" bIns="46799" numCol="1" anchor="t">
              <a:normAutofit/>
            </a:bodyPr>
            <a:lstStyle>
              <a:lvl1pPr algn="ctr" defTabSz="850370">
                <a:lnSpc>
                  <a:spcPct val="130000"/>
                </a:lnSpc>
                <a:defRPr sz="1023">
                  <a:solidFill>
                    <a:srgbClr val="FFFFFF"/>
                  </a:solidFill>
                </a:defRPr>
              </a:lvl1pPr>
            </a:lstStyle>
            <a:p>
              <a:pPr algn="r"/>
              <a:r>
                <a:rPr lang="en-US" altLang="zh-CN" dirty="0">
                  <a:solidFill>
                    <a:schemeClr val="bg2"/>
                  </a:solidFill>
                </a:rPr>
                <a:t>Lorem ipsum dolor sit </a:t>
              </a:r>
              <a:r>
                <a:rPr lang="en-US" altLang="zh-CN" dirty="0" err="1">
                  <a:solidFill>
                    <a:schemeClr val="bg2"/>
                  </a:solidFill>
                </a:rPr>
                <a:t>amet</a:t>
              </a:r>
              <a:r>
                <a:rPr lang="en-US" altLang="zh-CN" dirty="0">
                  <a:solidFill>
                    <a:schemeClr val="bg2"/>
                  </a:solidFill>
                </a:rPr>
                <a:t>, </a:t>
              </a:r>
              <a:r>
                <a:rPr lang="en-US" altLang="zh-CN" dirty="0" err="1">
                  <a:solidFill>
                    <a:schemeClr val="bg2"/>
                  </a:solidFill>
                </a:rPr>
                <a:t>consectetuer</a:t>
              </a:r>
              <a:r>
                <a:rPr lang="en-US" altLang="zh-CN" dirty="0">
                  <a:solidFill>
                    <a:schemeClr val="bg2"/>
                  </a:solidFill>
                </a:rPr>
                <a:t> </a:t>
              </a:r>
              <a:r>
                <a:rPr lang="en-US" altLang="zh-CN" dirty="0" err="1">
                  <a:solidFill>
                    <a:schemeClr val="bg2"/>
                  </a:solidFill>
                </a:rPr>
                <a:t>adipiscing</a:t>
              </a:r>
              <a:r>
                <a:rPr lang="en-US" altLang="zh-CN" dirty="0">
                  <a:solidFill>
                    <a:schemeClr val="bg2"/>
                  </a:solidFill>
                </a:rPr>
                <a:t> </a:t>
              </a:r>
              <a:r>
                <a:rPr lang="en-US" altLang="zh-CN" dirty="0" err="1">
                  <a:solidFill>
                    <a:schemeClr val="bg2"/>
                  </a:solidFill>
                </a:rPr>
                <a:t>elit</a:t>
              </a:r>
              <a:r>
                <a:rPr lang="en-US" altLang="zh-CN" dirty="0">
                  <a:solidFill>
                    <a:schemeClr val="bg2"/>
                  </a:solidFill>
                </a:rPr>
                <a:t>. </a:t>
              </a: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xmlns="" id="{5E1D2C59-6412-4482-B078-E120F5483B09}"/>
              </a:ext>
            </a:extLst>
          </p:cNvPr>
          <p:cNvGrpSpPr/>
          <p:nvPr/>
        </p:nvGrpSpPr>
        <p:grpSpPr>
          <a:xfrm>
            <a:off x="885358" y="4156780"/>
            <a:ext cx="2528887" cy="510431"/>
            <a:chOff x="885358" y="4156780"/>
            <a:chExt cx="2528887" cy="510431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xmlns="" id="{89551435-3D73-41F2-81F2-4838C85BDD07}"/>
                </a:ext>
              </a:extLst>
            </p:cNvPr>
            <p:cNvSpPr/>
            <p:nvPr/>
          </p:nvSpPr>
          <p:spPr>
            <a:xfrm>
              <a:off x="885358" y="4182825"/>
              <a:ext cx="2528887" cy="458340"/>
            </a:xfrm>
            <a:prstGeom prst="rect">
              <a:avLst/>
            </a:prstGeom>
            <a:solidFill>
              <a:schemeClr val="bg1">
                <a:lumMod val="75000"/>
                <a:alpha val="44000"/>
              </a:schemeClr>
            </a:solidFill>
            <a:ln w="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" name="íŝḷïďé">
              <a:extLst>
                <a:ext uri="{FF2B5EF4-FFF2-40B4-BE49-F238E27FC236}">
                  <a16:creationId xmlns:a16="http://schemas.microsoft.com/office/drawing/2014/main" xmlns="" id="{3B316D1A-281E-4E82-90B0-3F994F73F533}"/>
                </a:ext>
              </a:extLst>
            </p:cNvPr>
            <p:cNvSpPr txBox="1"/>
            <p:nvPr/>
          </p:nvSpPr>
          <p:spPr>
            <a:xfrm>
              <a:off x="998113" y="4156780"/>
              <a:ext cx="2285742" cy="51043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6799" tIns="46799" rIns="46799" bIns="46799" numCol="1" anchor="t">
              <a:normAutofit/>
            </a:bodyPr>
            <a:lstStyle>
              <a:lvl1pPr algn="ctr" defTabSz="850370">
                <a:lnSpc>
                  <a:spcPct val="130000"/>
                </a:lnSpc>
                <a:defRPr sz="1023">
                  <a:solidFill>
                    <a:srgbClr val="FFFFFF"/>
                  </a:solidFill>
                </a:defRPr>
              </a:lvl1pPr>
            </a:lstStyle>
            <a:p>
              <a:pPr algn="r"/>
              <a:r>
                <a:rPr lang="en-US" altLang="zh-CN" dirty="0">
                  <a:solidFill>
                    <a:schemeClr val="bg2"/>
                  </a:solidFill>
                </a:rPr>
                <a:t>Lorem ipsum dolor sit </a:t>
              </a:r>
              <a:r>
                <a:rPr lang="en-US" altLang="zh-CN" dirty="0" err="1">
                  <a:solidFill>
                    <a:schemeClr val="bg2"/>
                  </a:solidFill>
                </a:rPr>
                <a:t>amet</a:t>
              </a:r>
              <a:r>
                <a:rPr lang="en-US" altLang="zh-CN" dirty="0">
                  <a:solidFill>
                    <a:schemeClr val="bg2"/>
                  </a:solidFill>
                </a:rPr>
                <a:t>, </a:t>
              </a:r>
              <a:r>
                <a:rPr lang="en-US" altLang="zh-CN" dirty="0" err="1">
                  <a:solidFill>
                    <a:schemeClr val="bg2"/>
                  </a:solidFill>
                </a:rPr>
                <a:t>consectetuer</a:t>
              </a:r>
              <a:r>
                <a:rPr lang="en-US" altLang="zh-CN" dirty="0">
                  <a:solidFill>
                    <a:schemeClr val="bg2"/>
                  </a:solidFill>
                </a:rPr>
                <a:t> </a:t>
              </a:r>
              <a:r>
                <a:rPr lang="en-US" altLang="zh-CN" dirty="0" err="1">
                  <a:solidFill>
                    <a:schemeClr val="bg2"/>
                  </a:solidFill>
                </a:rPr>
                <a:t>adipiscing</a:t>
              </a:r>
              <a:r>
                <a:rPr lang="en-US" altLang="zh-CN" dirty="0">
                  <a:solidFill>
                    <a:schemeClr val="bg2"/>
                  </a:solidFill>
                </a:rPr>
                <a:t> </a:t>
              </a:r>
              <a:r>
                <a:rPr lang="en-US" altLang="zh-CN" dirty="0" err="1">
                  <a:solidFill>
                    <a:schemeClr val="bg2"/>
                  </a:solidFill>
                </a:rPr>
                <a:t>elit</a:t>
              </a:r>
              <a:r>
                <a:rPr lang="en-US" altLang="zh-CN" dirty="0">
                  <a:solidFill>
                    <a:schemeClr val="bg2"/>
                  </a:solidFill>
                </a:rPr>
                <a:t>. </a:t>
              </a:r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xmlns="" id="{25C0D606-C013-48E7-ABFA-8CB5BA3BEA06}"/>
              </a:ext>
            </a:extLst>
          </p:cNvPr>
          <p:cNvGrpSpPr/>
          <p:nvPr/>
        </p:nvGrpSpPr>
        <p:grpSpPr>
          <a:xfrm>
            <a:off x="885358" y="5386348"/>
            <a:ext cx="2528887" cy="510432"/>
            <a:chOff x="885358" y="5386348"/>
            <a:chExt cx="2528887" cy="510432"/>
          </a:xfrm>
        </p:grpSpPr>
        <p:sp>
          <p:nvSpPr>
            <p:cNvPr id="13" name="矩形 12">
              <a:extLst>
                <a:ext uri="{FF2B5EF4-FFF2-40B4-BE49-F238E27FC236}">
                  <a16:creationId xmlns:a16="http://schemas.microsoft.com/office/drawing/2014/main" xmlns="" id="{C556828B-6147-45A4-9748-63A5C397B719}"/>
                </a:ext>
              </a:extLst>
            </p:cNvPr>
            <p:cNvSpPr/>
            <p:nvPr/>
          </p:nvSpPr>
          <p:spPr>
            <a:xfrm>
              <a:off x="885358" y="5412394"/>
              <a:ext cx="2528887" cy="458340"/>
            </a:xfrm>
            <a:prstGeom prst="rect">
              <a:avLst/>
            </a:prstGeom>
            <a:solidFill>
              <a:schemeClr val="bg1">
                <a:lumMod val="75000"/>
                <a:alpha val="44000"/>
              </a:schemeClr>
            </a:solidFill>
            <a:ln w="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" name="íŝḷïďé">
              <a:extLst>
                <a:ext uri="{FF2B5EF4-FFF2-40B4-BE49-F238E27FC236}">
                  <a16:creationId xmlns:a16="http://schemas.microsoft.com/office/drawing/2014/main" xmlns="" id="{1A5CB6D2-D5BA-4B05-9FB8-26B575E6D012}"/>
                </a:ext>
              </a:extLst>
            </p:cNvPr>
            <p:cNvSpPr txBox="1"/>
            <p:nvPr/>
          </p:nvSpPr>
          <p:spPr>
            <a:xfrm>
              <a:off x="998112" y="5386348"/>
              <a:ext cx="2285743" cy="510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6799" tIns="46799" rIns="46799" bIns="46799" numCol="1" anchor="t">
              <a:normAutofit/>
            </a:bodyPr>
            <a:lstStyle>
              <a:lvl1pPr algn="ctr" defTabSz="850370">
                <a:lnSpc>
                  <a:spcPct val="130000"/>
                </a:lnSpc>
                <a:defRPr sz="1023">
                  <a:solidFill>
                    <a:srgbClr val="FFFFFF"/>
                  </a:solidFill>
                </a:defRPr>
              </a:lvl1pPr>
            </a:lstStyle>
            <a:p>
              <a:pPr algn="r"/>
              <a:r>
                <a:rPr lang="en-US" altLang="zh-CN" dirty="0">
                  <a:solidFill>
                    <a:schemeClr val="bg2"/>
                  </a:solidFill>
                </a:rPr>
                <a:t>Lorem ipsum dolor sit </a:t>
              </a:r>
              <a:r>
                <a:rPr lang="en-US" altLang="zh-CN" dirty="0" err="1">
                  <a:solidFill>
                    <a:schemeClr val="bg2"/>
                  </a:solidFill>
                </a:rPr>
                <a:t>amet</a:t>
              </a:r>
              <a:r>
                <a:rPr lang="en-US" altLang="zh-CN" dirty="0">
                  <a:solidFill>
                    <a:schemeClr val="bg2"/>
                  </a:solidFill>
                </a:rPr>
                <a:t>, </a:t>
              </a:r>
              <a:r>
                <a:rPr lang="en-US" altLang="zh-CN" dirty="0" err="1">
                  <a:solidFill>
                    <a:schemeClr val="bg2"/>
                  </a:solidFill>
                </a:rPr>
                <a:t>consectetuer</a:t>
              </a:r>
              <a:r>
                <a:rPr lang="en-US" altLang="zh-CN" dirty="0">
                  <a:solidFill>
                    <a:schemeClr val="bg2"/>
                  </a:solidFill>
                </a:rPr>
                <a:t> </a:t>
              </a:r>
              <a:r>
                <a:rPr lang="en-US" altLang="zh-CN" dirty="0" err="1">
                  <a:solidFill>
                    <a:schemeClr val="bg2"/>
                  </a:solidFill>
                </a:rPr>
                <a:t>adipiscing</a:t>
              </a:r>
              <a:r>
                <a:rPr lang="en-US" altLang="zh-CN" dirty="0">
                  <a:solidFill>
                    <a:schemeClr val="bg2"/>
                  </a:solidFill>
                </a:rPr>
                <a:t> </a:t>
              </a:r>
              <a:r>
                <a:rPr lang="en-US" altLang="zh-CN" dirty="0" err="1">
                  <a:solidFill>
                    <a:schemeClr val="bg2"/>
                  </a:solidFill>
                </a:rPr>
                <a:t>elit</a:t>
              </a:r>
              <a:r>
                <a:rPr lang="en-US" altLang="zh-CN" dirty="0">
                  <a:solidFill>
                    <a:schemeClr val="bg2"/>
                  </a:solidFill>
                </a:rPr>
                <a:t>. </a:t>
              </a:r>
            </a:p>
          </p:txBody>
        </p:sp>
      </p:grpSp>
      <p:sp>
        <p:nvSpPr>
          <p:cNvPr id="31" name="任意多边形: 形状 30">
            <a:extLst>
              <a:ext uri="{FF2B5EF4-FFF2-40B4-BE49-F238E27FC236}">
                <a16:creationId xmlns:a16="http://schemas.microsoft.com/office/drawing/2014/main" xmlns="" id="{DE07C66F-4DE7-49AB-8DBE-994B09A1EA6E}"/>
              </a:ext>
            </a:extLst>
          </p:cNvPr>
          <p:cNvSpPr/>
          <p:nvPr/>
        </p:nvSpPr>
        <p:spPr>
          <a:xfrm>
            <a:off x="5156193" y="1934364"/>
            <a:ext cx="1879614" cy="1657047"/>
          </a:xfrm>
          <a:custGeom>
            <a:avLst/>
            <a:gdLst>
              <a:gd name="connsiteX0" fmla="*/ 0 w 1320800"/>
              <a:gd name="connsiteY0" fmla="*/ 0 h 1843314"/>
              <a:gd name="connsiteX1" fmla="*/ 304800 w 1320800"/>
              <a:gd name="connsiteY1" fmla="*/ 0 h 1843314"/>
              <a:gd name="connsiteX2" fmla="*/ 566058 w 1320800"/>
              <a:gd name="connsiteY2" fmla="*/ 1843314 h 1843314"/>
              <a:gd name="connsiteX3" fmla="*/ 812800 w 1320800"/>
              <a:gd name="connsiteY3" fmla="*/ 1843314 h 1843314"/>
              <a:gd name="connsiteX4" fmla="*/ 1030515 w 1320800"/>
              <a:gd name="connsiteY4" fmla="*/ 29029 h 1843314"/>
              <a:gd name="connsiteX5" fmla="*/ 1320800 w 1320800"/>
              <a:gd name="connsiteY5" fmla="*/ 29029 h 1843314"/>
              <a:gd name="connsiteX0" fmla="*/ 0 w 1320800"/>
              <a:gd name="connsiteY0" fmla="*/ 0 h 1843314"/>
              <a:gd name="connsiteX1" fmla="*/ 304800 w 1320800"/>
              <a:gd name="connsiteY1" fmla="*/ 0 h 1843314"/>
              <a:gd name="connsiteX2" fmla="*/ 597293 w 1320800"/>
              <a:gd name="connsiteY2" fmla="*/ 1843314 h 1843314"/>
              <a:gd name="connsiteX3" fmla="*/ 812800 w 1320800"/>
              <a:gd name="connsiteY3" fmla="*/ 1843314 h 1843314"/>
              <a:gd name="connsiteX4" fmla="*/ 1030515 w 1320800"/>
              <a:gd name="connsiteY4" fmla="*/ 29029 h 1843314"/>
              <a:gd name="connsiteX5" fmla="*/ 1320800 w 1320800"/>
              <a:gd name="connsiteY5" fmla="*/ 29029 h 1843314"/>
              <a:gd name="connsiteX0" fmla="*/ 0 w 1320800"/>
              <a:gd name="connsiteY0" fmla="*/ 0 h 1843314"/>
              <a:gd name="connsiteX1" fmla="*/ 304800 w 1320800"/>
              <a:gd name="connsiteY1" fmla="*/ 0 h 1843314"/>
              <a:gd name="connsiteX2" fmla="*/ 597293 w 1320800"/>
              <a:gd name="connsiteY2" fmla="*/ 1843314 h 1843314"/>
              <a:gd name="connsiteX3" fmla="*/ 772641 w 1320800"/>
              <a:gd name="connsiteY3" fmla="*/ 1843314 h 1843314"/>
              <a:gd name="connsiteX4" fmla="*/ 1030515 w 1320800"/>
              <a:gd name="connsiteY4" fmla="*/ 29029 h 1843314"/>
              <a:gd name="connsiteX5" fmla="*/ 1320800 w 1320800"/>
              <a:gd name="connsiteY5" fmla="*/ 29029 h 1843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20800" h="1843314">
                <a:moveTo>
                  <a:pt x="0" y="0"/>
                </a:moveTo>
                <a:lnTo>
                  <a:pt x="304800" y="0"/>
                </a:lnTo>
                <a:lnTo>
                  <a:pt x="597293" y="1843314"/>
                </a:lnTo>
                <a:lnTo>
                  <a:pt x="772641" y="1843314"/>
                </a:lnTo>
                <a:lnTo>
                  <a:pt x="1030515" y="29029"/>
                </a:lnTo>
                <a:lnTo>
                  <a:pt x="1320800" y="29029"/>
                </a:lnTo>
              </a:path>
            </a:pathLst>
          </a:custGeom>
          <a:noFill/>
          <a:ln w="0" cap="flat">
            <a:gradFill>
              <a:gsLst>
                <a:gs pos="58000">
                  <a:schemeClr val="bg1">
                    <a:lumMod val="85000"/>
                  </a:schemeClr>
                </a:gs>
                <a:gs pos="5000">
                  <a:schemeClr val="tx1">
                    <a:lumMod val="75000"/>
                    <a:lumOff val="25000"/>
                  </a:schemeClr>
                </a:gs>
                <a:gs pos="50000">
                  <a:schemeClr val="bg1">
                    <a:lumMod val="85000"/>
                  </a:schemeClr>
                </a:gs>
                <a:gs pos="97000">
                  <a:schemeClr val="tx1">
                    <a:lumMod val="75000"/>
                    <a:lumOff val="25000"/>
                  </a:schemeClr>
                </a:gs>
              </a:gsLst>
              <a:lin ang="0" scaled="0"/>
            </a:gradFill>
            <a:prstDash val="solid"/>
            <a:miter lim="800000"/>
            <a:headEnd type="oval" w="sm" len="sm"/>
            <a:tailEnd type="arrow" w="sm" len="sm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  <p:sp>
        <p:nvSpPr>
          <p:cNvPr id="34" name="任意多边形: 形状 33">
            <a:extLst>
              <a:ext uri="{FF2B5EF4-FFF2-40B4-BE49-F238E27FC236}">
                <a16:creationId xmlns:a16="http://schemas.microsoft.com/office/drawing/2014/main" xmlns="" id="{395F9814-5A5E-4A0A-A6DD-AA58C1327D36}"/>
              </a:ext>
            </a:extLst>
          </p:cNvPr>
          <p:cNvSpPr/>
          <p:nvPr/>
        </p:nvSpPr>
        <p:spPr>
          <a:xfrm flipV="1">
            <a:off x="5156193" y="4002682"/>
            <a:ext cx="1879614" cy="1657047"/>
          </a:xfrm>
          <a:custGeom>
            <a:avLst/>
            <a:gdLst>
              <a:gd name="connsiteX0" fmla="*/ 0 w 1320800"/>
              <a:gd name="connsiteY0" fmla="*/ 0 h 1843314"/>
              <a:gd name="connsiteX1" fmla="*/ 304800 w 1320800"/>
              <a:gd name="connsiteY1" fmla="*/ 0 h 1843314"/>
              <a:gd name="connsiteX2" fmla="*/ 566058 w 1320800"/>
              <a:gd name="connsiteY2" fmla="*/ 1843314 h 1843314"/>
              <a:gd name="connsiteX3" fmla="*/ 812800 w 1320800"/>
              <a:gd name="connsiteY3" fmla="*/ 1843314 h 1843314"/>
              <a:gd name="connsiteX4" fmla="*/ 1030515 w 1320800"/>
              <a:gd name="connsiteY4" fmla="*/ 29029 h 1843314"/>
              <a:gd name="connsiteX5" fmla="*/ 1320800 w 1320800"/>
              <a:gd name="connsiteY5" fmla="*/ 29029 h 1843314"/>
              <a:gd name="connsiteX0" fmla="*/ 0 w 1320800"/>
              <a:gd name="connsiteY0" fmla="*/ 0 h 1843314"/>
              <a:gd name="connsiteX1" fmla="*/ 304800 w 1320800"/>
              <a:gd name="connsiteY1" fmla="*/ 0 h 1843314"/>
              <a:gd name="connsiteX2" fmla="*/ 597293 w 1320800"/>
              <a:gd name="connsiteY2" fmla="*/ 1843314 h 1843314"/>
              <a:gd name="connsiteX3" fmla="*/ 812800 w 1320800"/>
              <a:gd name="connsiteY3" fmla="*/ 1843314 h 1843314"/>
              <a:gd name="connsiteX4" fmla="*/ 1030515 w 1320800"/>
              <a:gd name="connsiteY4" fmla="*/ 29029 h 1843314"/>
              <a:gd name="connsiteX5" fmla="*/ 1320800 w 1320800"/>
              <a:gd name="connsiteY5" fmla="*/ 29029 h 1843314"/>
              <a:gd name="connsiteX0" fmla="*/ 0 w 1320800"/>
              <a:gd name="connsiteY0" fmla="*/ 0 h 1843314"/>
              <a:gd name="connsiteX1" fmla="*/ 304800 w 1320800"/>
              <a:gd name="connsiteY1" fmla="*/ 0 h 1843314"/>
              <a:gd name="connsiteX2" fmla="*/ 597293 w 1320800"/>
              <a:gd name="connsiteY2" fmla="*/ 1843314 h 1843314"/>
              <a:gd name="connsiteX3" fmla="*/ 772641 w 1320800"/>
              <a:gd name="connsiteY3" fmla="*/ 1843314 h 1843314"/>
              <a:gd name="connsiteX4" fmla="*/ 1030515 w 1320800"/>
              <a:gd name="connsiteY4" fmla="*/ 29029 h 1843314"/>
              <a:gd name="connsiteX5" fmla="*/ 1320800 w 1320800"/>
              <a:gd name="connsiteY5" fmla="*/ 29029 h 1843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20800" h="1843314">
                <a:moveTo>
                  <a:pt x="0" y="0"/>
                </a:moveTo>
                <a:lnTo>
                  <a:pt x="304800" y="0"/>
                </a:lnTo>
                <a:lnTo>
                  <a:pt x="597293" y="1843314"/>
                </a:lnTo>
                <a:lnTo>
                  <a:pt x="772641" y="1843314"/>
                </a:lnTo>
                <a:lnTo>
                  <a:pt x="1030515" y="29029"/>
                </a:lnTo>
                <a:lnTo>
                  <a:pt x="1320800" y="29029"/>
                </a:lnTo>
              </a:path>
            </a:pathLst>
          </a:custGeom>
          <a:noFill/>
          <a:ln w="0" cap="flat">
            <a:gradFill>
              <a:gsLst>
                <a:gs pos="58000">
                  <a:schemeClr val="bg1">
                    <a:lumMod val="85000"/>
                  </a:schemeClr>
                </a:gs>
                <a:gs pos="5000">
                  <a:schemeClr val="tx1">
                    <a:lumMod val="75000"/>
                    <a:lumOff val="25000"/>
                  </a:schemeClr>
                </a:gs>
                <a:gs pos="50000">
                  <a:schemeClr val="bg1">
                    <a:lumMod val="85000"/>
                  </a:schemeClr>
                </a:gs>
                <a:gs pos="97000">
                  <a:schemeClr val="tx1">
                    <a:lumMod val="75000"/>
                    <a:lumOff val="25000"/>
                  </a:schemeClr>
                </a:gs>
              </a:gsLst>
              <a:lin ang="0" scaled="0"/>
            </a:gradFill>
            <a:prstDash val="solid"/>
            <a:miter lim="800000"/>
            <a:headEnd type="oval" w="sm" len="sm"/>
            <a:tailEnd type="arrow" w="sm" len="sm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  <p:sp>
        <p:nvSpPr>
          <p:cNvPr id="35" name="任意多边形: 形状 34">
            <a:extLst>
              <a:ext uri="{FF2B5EF4-FFF2-40B4-BE49-F238E27FC236}">
                <a16:creationId xmlns:a16="http://schemas.microsoft.com/office/drawing/2014/main" xmlns="" id="{3A294D70-62F1-4E94-9870-09EFB37DD8D0}"/>
              </a:ext>
            </a:extLst>
          </p:cNvPr>
          <p:cNvSpPr/>
          <p:nvPr/>
        </p:nvSpPr>
        <p:spPr>
          <a:xfrm flipV="1">
            <a:off x="5156193" y="3879596"/>
            <a:ext cx="1879614" cy="546101"/>
          </a:xfrm>
          <a:custGeom>
            <a:avLst/>
            <a:gdLst>
              <a:gd name="connsiteX0" fmla="*/ 0 w 1320800"/>
              <a:gd name="connsiteY0" fmla="*/ 0 h 1843314"/>
              <a:gd name="connsiteX1" fmla="*/ 304800 w 1320800"/>
              <a:gd name="connsiteY1" fmla="*/ 0 h 1843314"/>
              <a:gd name="connsiteX2" fmla="*/ 566058 w 1320800"/>
              <a:gd name="connsiteY2" fmla="*/ 1843314 h 1843314"/>
              <a:gd name="connsiteX3" fmla="*/ 812800 w 1320800"/>
              <a:gd name="connsiteY3" fmla="*/ 1843314 h 1843314"/>
              <a:gd name="connsiteX4" fmla="*/ 1030515 w 1320800"/>
              <a:gd name="connsiteY4" fmla="*/ 29029 h 1843314"/>
              <a:gd name="connsiteX5" fmla="*/ 1320800 w 1320800"/>
              <a:gd name="connsiteY5" fmla="*/ 29029 h 1843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20800" h="1843314">
                <a:moveTo>
                  <a:pt x="0" y="0"/>
                </a:moveTo>
                <a:lnTo>
                  <a:pt x="304800" y="0"/>
                </a:lnTo>
                <a:lnTo>
                  <a:pt x="566058" y="1843314"/>
                </a:lnTo>
                <a:lnTo>
                  <a:pt x="812800" y="1843314"/>
                </a:lnTo>
                <a:lnTo>
                  <a:pt x="1030515" y="29029"/>
                </a:lnTo>
                <a:lnTo>
                  <a:pt x="1320800" y="29029"/>
                </a:lnTo>
              </a:path>
            </a:pathLst>
          </a:custGeom>
          <a:noFill/>
          <a:ln w="0" cap="flat">
            <a:gradFill>
              <a:gsLst>
                <a:gs pos="62000">
                  <a:schemeClr val="bg1">
                    <a:lumMod val="85000"/>
                  </a:schemeClr>
                </a:gs>
                <a:gs pos="5000">
                  <a:schemeClr val="tx1">
                    <a:lumMod val="75000"/>
                    <a:lumOff val="25000"/>
                  </a:schemeClr>
                </a:gs>
                <a:gs pos="48000">
                  <a:schemeClr val="bg1">
                    <a:lumMod val="85000"/>
                  </a:schemeClr>
                </a:gs>
                <a:gs pos="97000">
                  <a:schemeClr val="tx1">
                    <a:lumMod val="75000"/>
                    <a:lumOff val="25000"/>
                  </a:schemeClr>
                </a:gs>
              </a:gsLst>
              <a:lin ang="0" scaled="0"/>
            </a:gradFill>
            <a:prstDash val="solid"/>
            <a:miter lim="800000"/>
            <a:headEnd type="oval" w="sm" len="sm"/>
            <a:tailEnd type="arrow" w="sm" len="sm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43AEF78A-8F5C-421A-873C-93B82B64F635}"/>
              </a:ext>
            </a:extLst>
          </p:cNvPr>
          <p:cNvGrpSpPr/>
          <p:nvPr/>
        </p:nvGrpSpPr>
        <p:grpSpPr>
          <a:xfrm>
            <a:off x="3407224" y="1688065"/>
            <a:ext cx="1625600" cy="508000"/>
            <a:chOff x="3407224" y="1688065"/>
            <a:chExt cx="1625600" cy="508000"/>
          </a:xfrm>
        </p:grpSpPr>
        <p:sp>
          <p:nvSpPr>
            <p:cNvPr id="2" name="矩形: 圆角 1">
              <a:extLst>
                <a:ext uri="{FF2B5EF4-FFF2-40B4-BE49-F238E27FC236}">
                  <a16:creationId xmlns:a16="http://schemas.microsoft.com/office/drawing/2014/main" xmlns="" id="{A2D07B46-597E-427F-B9D4-DA55AB57B0DA}"/>
                </a:ext>
              </a:extLst>
            </p:cNvPr>
            <p:cNvSpPr/>
            <p:nvPr/>
          </p:nvSpPr>
          <p:spPr>
            <a:xfrm>
              <a:off x="3407224" y="1688065"/>
              <a:ext cx="1625600" cy="508000"/>
            </a:xfrm>
            <a:prstGeom prst="roundRect">
              <a:avLst/>
            </a:prstGeom>
            <a:solidFill>
              <a:srgbClr val="404040"/>
            </a:solidFill>
            <a:ln w="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" name="îṡlídé">
              <a:extLst>
                <a:ext uri="{FF2B5EF4-FFF2-40B4-BE49-F238E27FC236}">
                  <a16:creationId xmlns:a16="http://schemas.microsoft.com/office/drawing/2014/main" xmlns="" id="{B6515A08-BEAC-443A-A8AF-2AD7B3F1754F}"/>
                </a:ext>
              </a:extLst>
            </p:cNvPr>
            <p:cNvSpPr txBox="1"/>
            <p:nvPr/>
          </p:nvSpPr>
          <p:spPr>
            <a:xfrm>
              <a:off x="3556389" y="1733357"/>
              <a:ext cx="1312924" cy="37808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6799" tIns="46799" rIns="46799" bIns="46799" numCol="1" anchor="b">
              <a:normAutofit/>
            </a:bodyPr>
            <a:lstStyle>
              <a:lvl1pPr algn="ctr" defTabSz="768076">
                <a:defRPr sz="1512" b="1">
                  <a:solidFill>
                    <a:srgbClr val="FFFFFF"/>
                  </a:solidFill>
                </a:defRPr>
              </a:lvl1pPr>
            </a:lstStyle>
            <a:p>
              <a:r>
                <a:rPr lang="zh-CN" altLang="en-US" dirty="0">
                  <a:solidFill>
                    <a:schemeClr val="bg1"/>
                  </a:solidFill>
                </a:rPr>
                <a:t>输入痛点</a:t>
              </a:r>
              <a:endParaRPr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xmlns="" id="{6FE0DD86-A1FE-4495-B9C3-88F2AFFE39EA}"/>
              </a:ext>
            </a:extLst>
          </p:cNvPr>
          <p:cNvGrpSpPr/>
          <p:nvPr/>
        </p:nvGrpSpPr>
        <p:grpSpPr>
          <a:xfrm>
            <a:off x="3407224" y="2927210"/>
            <a:ext cx="1625600" cy="508000"/>
            <a:chOff x="3407224" y="2927210"/>
            <a:chExt cx="1625600" cy="508000"/>
          </a:xfrm>
        </p:grpSpPr>
        <p:sp>
          <p:nvSpPr>
            <p:cNvPr id="3" name="矩形: 圆角 2">
              <a:extLst>
                <a:ext uri="{FF2B5EF4-FFF2-40B4-BE49-F238E27FC236}">
                  <a16:creationId xmlns:a16="http://schemas.microsoft.com/office/drawing/2014/main" xmlns="" id="{28A62AFA-A434-4133-922A-2485E945FC67}"/>
                </a:ext>
              </a:extLst>
            </p:cNvPr>
            <p:cNvSpPr/>
            <p:nvPr/>
          </p:nvSpPr>
          <p:spPr>
            <a:xfrm>
              <a:off x="3407224" y="2927210"/>
              <a:ext cx="1625600" cy="508000"/>
            </a:xfrm>
            <a:prstGeom prst="roundRect">
              <a:avLst/>
            </a:prstGeom>
            <a:solidFill>
              <a:srgbClr val="404040"/>
            </a:solidFill>
            <a:ln w="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" name="ïṧḷidè">
              <a:extLst>
                <a:ext uri="{FF2B5EF4-FFF2-40B4-BE49-F238E27FC236}">
                  <a16:creationId xmlns:a16="http://schemas.microsoft.com/office/drawing/2014/main" xmlns="" id="{2A4416EF-D287-4FA2-B635-B06D3E79DF2F}"/>
                </a:ext>
              </a:extLst>
            </p:cNvPr>
            <p:cNvSpPr txBox="1"/>
            <p:nvPr/>
          </p:nvSpPr>
          <p:spPr>
            <a:xfrm>
              <a:off x="3613369" y="2934401"/>
              <a:ext cx="1198964" cy="37809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6799" tIns="46799" rIns="46799" bIns="46799" numCol="1" anchor="b">
              <a:normAutofit/>
            </a:bodyPr>
            <a:lstStyle>
              <a:lvl1pPr algn="ctr" defTabSz="731501">
                <a:defRPr sz="1440" b="1">
                  <a:solidFill>
                    <a:srgbClr val="FFFFFF"/>
                  </a:solidFill>
                </a:defRPr>
              </a:lvl1pPr>
            </a:lstStyle>
            <a:p>
              <a:r>
                <a:rPr lang="zh-CN" altLang="en-US" dirty="0">
                  <a:solidFill>
                    <a:schemeClr val="bg1"/>
                  </a:solidFill>
                </a:rPr>
                <a:t>输入痛点</a:t>
              </a:r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xmlns="" id="{729D99D5-8877-4392-8D72-C0ECCA90B896}"/>
              </a:ext>
            </a:extLst>
          </p:cNvPr>
          <p:cNvGrpSpPr/>
          <p:nvPr/>
        </p:nvGrpSpPr>
        <p:grpSpPr>
          <a:xfrm>
            <a:off x="3407224" y="4157995"/>
            <a:ext cx="1625600" cy="508000"/>
            <a:chOff x="3407224" y="4157995"/>
            <a:chExt cx="1625600" cy="508000"/>
          </a:xfrm>
        </p:grpSpPr>
        <p:sp>
          <p:nvSpPr>
            <p:cNvPr id="4" name="矩形: 圆角 3">
              <a:extLst>
                <a:ext uri="{FF2B5EF4-FFF2-40B4-BE49-F238E27FC236}">
                  <a16:creationId xmlns:a16="http://schemas.microsoft.com/office/drawing/2014/main" xmlns="" id="{1E99869C-92F2-446C-9A8D-E3B1F84BBBDB}"/>
                </a:ext>
              </a:extLst>
            </p:cNvPr>
            <p:cNvSpPr/>
            <p:nvPr/>
          </p:nvSpPr>
          <p:spPr>
            <a:xfrm>
              <a:off x="3407224" y="4157995"/>
              <a:ext cx="1625600" cy="508000"/>
            </a:xfrm>
            <a:prstGeom prst="roundRect">
              <a:avLst/>
            </a:prstGeom>
            <a:solidFill>
              <a:srgbClr val="404040"/>
            </a:solidFill>
            <a:ln w="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" name="îṧ1îḍe">
              <a:extLst>
                <a:ext uri="{FF2B5EF4-FFF2-40B4-BE49-F238E27FC236}">
                  <a16:creationId xmlns:a16="http://schemas.microsoft.com/office/drawing/2014/main" xmlns="" id="{A2E40F64-28CF-48C0-948B-8C24F7583A07}"/>
                </a:ext>
              </a:extLst>
            </p:cNvPr>
            <p:cNvSpPr txBox="1"/>
            <p:nvPr/>
          </p:nvSpPr>
          <p:spPr>
            <a:xfrm>
              <a:off x="3706561" y="4165187"/>
              <a:ext cx="1012581" cy="37808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6799" tIns="46799" rIns="46799" bIns="46799" numCol="1" anchor="b">
              <a:normAutofit/>
            </a:bodyPr>
            <a:lstStyle>
              <a:lvl1pPr algn="ctr" defTabSz="731501">
                <a:defRPr sz="1440" b="1">
                  <a:solidFill>
                    <a:srgbClr val="FFFFFF"/>
                  </a:solidFill>
                </a:defRPr>
              </a:lvl1pPr>
            </a:lstStyle>
            <a:p>
              <a:r>
                <a:rPr lang="zh-CN" altLang="en-US" dirty="0">
                  <a:solidFill>
                    <a:schemeClr val="bg1"/>
                  </a:solidFill>
                </a:rPr>
                <a:t>输入痛点</a:t>
              </a:r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5103771C-3A0A-4A67-94D6-C11EF3620E2A}"/>
              </a:ext>
            </a:extLst>
          </p:cNvPr>
          <p:cNvGrpSpPr/>
          <p:nvPr/>
        </p:nvGrpSpPr>
        <p:grpSpPr>
          <a:xfrm>
            <a:off x="3407224" y="5387564"/>
            <a:ext cx="1625600" cy="508000"/>
            <a:chOff x="3407224" y="5387564"/>
            <a:chExt cx="1625600" cy="508000"/>
          </a:xfrm>
        </p:grpSpPr>
        <p:sp>
          <p:nvSpPr>
            <p:cNvPr id="5" name="矩形: 圆角 4">
              <a:extLst>
                <a:ext uri="{FF2B5EF4-FFF2-40B4-BE49-F238E27FC236}">
                  <a16:creationId xmlns:a16="http://schemas.microsoft.com/office/drawing/2014/main" xmlns="" id="{645D47E3-4698-414B-81E7-6AB985DC4386}"/>
                </a:ext>
              </a:extLst>
            </p:cNvPr>
            <p:cNvSpPr/>
            <p:nvPr/>
          </p:nvSpPr>
          <p:spPr>
            <a:xfrm>
              <a:off x="3407224" y="5387564"/>
              <a:ext cx="1625600" cy="508000"/>
            </a:xfrm>
            <a:prstGeom prst="roundRect">
              <a:avLst/>
            </a:prstGeom>
            <a:solidFill>
              <a:srgbClr val="404040"/>
            </a:solidFill>
            <a:ln w="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îṧ1îḍe">
              <a:extLst>
                <a:ext uri="{FF2B5EF4-FFF2-40B4-BE49-F238E27FC236}">
                  <a16:creationId xmlns:a16="http://schemas.microsoft.com/office/drawing/2014/main" xmlns="" id="{C9904035-6358-4D5B-B67A-AFDA32FE1A97}"/>
                </a:ext>
              </a:extLst>
            </p:cNvPr>
            <p:cNvSpPr txBox="1"/>
            <p:nvPr/>
          </p:nvSpPr>
          <p:spPr>
            <a:xfrm>
              <a:off x="3706561" y="5394755"/>
              <a:ext cx="1012581" cy="37809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6799" tIns="46799" rIns="46799" bIns="46799" numCol="1" anchor="b">
              <a:normAutofit/>
            </a:bodyPr>
            <a:lstStyle>
              <a:lvl1pPr algn="ctr" defTabSz="731501">
                <a:defRPr sz="1440" b="1">
                  <a:solidFill>
                    <a:srgbClr val="FFFFFF"/>
                  </a:solidFill>
                </a:defRPr>
              </a:lvl1pPr>
            </a:lstStyle>
            <a:p>
              <a:r>
                <a:rPr lang="zh-CN" altLang="en-US" dirty="0">
                  <a:solidFill>
                    <a:schemeClr val="bg1"/>
                  </a:solidFill>
                </a:rPr>
                <a:t>输入痛点</a:t>
              </a:r>
            </a:p>
          </p:txBody>
        </p:sp>
      </p:grpSp>
      <p:sp>
        <p:nvSpPr>
          <p:cNvPr id="59" name="矩形 58">
            <a:extLst>
              <a:ext uri="{FF2B5EF4-FFF2-40B4-BE49-F238E27FC236}">
                <a16:creationId xmlns:a16="http://schemas.microsoft.com/office/drawing/2014/main" xmlns="" id="{73FFC1C7-133C-462D-B55B-DA09B5F4E2CD}"/>
              </a:ext>
            </a:extLst>
          </p:cNvPr>
          <p:cNvSpPr/>
          <p:nvPr/>
        </p:nvSpPr>
        <p:spPr>
          <a:xfrm flipH="1">
            <a:off x="8777755" y="5412394"/>
            <a:ext cx="2528887" cy="458340"/>
          </a:xfrm>
          <a:prstGeom prst="rect">
            <a:avLst/>
          </a:prstGeom>
          <a:solidFill>
            <a:schemeClr val="bg1">
              <a:lumMod val="75000"/>
              <a:alpha val="44000"/>
            </a:schemeClr>
          </a:solidFill>
          <a:ln w="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2" name="组合 21">
            <a:extLst>
              <a:ext uri="{FF2B5EF4-FFF2-40B4-BE49-F238E27FC236}">
                <a16:creationId xmlns:a16="http://schemas.microsoft.com/office/drawing/2014/main" xmlns="" id="{95D763C9-5D7D-4F78-9B74-77CACDEC3270}"/>
              </a:ext>
            </a:extLst>
          </p:cNvPr>
          <p:cNvGrpSpPr/>
          <p:nvPr/>
        </p:nvGrpSpPr>
        <p:grpSpPr>
          <a:xfrm>
            <a:off x="8777755" y="1686849"/>
            <a:ext cx="2528887" cy="510432"/>
            <a:chOff x="8777755" y="1686849"/>
            <a:chExt cx="2528887" cy="510432"/>
          </a:xfrm>
        </p:grpSpPr>
        <p:sp>
          <p:nvSpPr>
            <p:cNvPr id="56" name="矩形 55">
              <a:extLst>
                <a:ext uri="{FF2B5EF4-FFF2-40B4-BE49-F238E27FC236}">
                  <a16:creationId xmlns:a16="http://schemas.microsoft.com/office/drawing/2014/main" xmlns="" id="{910BA586-9066-4377-ACF1-AE2C0DDCA533}"/>
                </a:ext>
              </a:extLst>
            </p:cNvPr>
            <p:cNvSpPr/>
            <p:nvPr/>
          </p:nvSpPr>
          <p:spPr>
            <a:xfrm flipH="1">
              <a:off x="8777755" y="1712895"/>
              <a:ext cx="2528887" cy="458340"/>
            </a:xfrm>
            <a:prstGeom prst="rect">
              <a:avLst/>
            </a:prstGeom>
            <a:solidFill>
              <a:schemeClr val="bg1">
                <a:lumMod val="75000"/>
                <a:alpha val="44000"/>
              </a:schemeClr>
            </a:solidFill>
            <a:ln w="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" name="ïṥlïdè">
              <a:extLst>
                <a:ext uri="{FF2B5EF4-FFF2-40B4-BE49-F238E27FC236}">
                  <a16:creationId xmlns:a16="http://schemas.microsoft.com/office/drawing/2014/main" xmlns="" id="{31C9D91D-0341-4B9F-9751-22DA0032BD6C}"/>
                </a:ext>
              </a:extLst>
            </p:cNvPr>
            <p:cNvSpPr txBox="1"/>
            <p:nvPr/>
          </p:nvSpPr>
          <p:spPr>
            <a:xfrm flipH="1">
              <a:off x="8908145" y="1686849"/>
              <a:ext cx="2398497" cy="510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6799" tIns="46799" rIns="46799" bIns="46799" numCol="1" anchor="t">
              <a:normAutofit/>
            </a:bodyPr>
            <a:lstStyle>
              <a:lvl1pPr algn="ctr" defTabSz="850370">
                <a:lnSpc>
                  <a:spcPct val="130000"/>
                </a:lnSpc>
                <a:defRPr sz="1023">
                  <a:solidFill>
                    <a:srgbClr val="FFFFFF"/>
                  </a:solidFill>
                </a:defRPr>
              </a:lvl1pPr>
            </a:lstStyle>
            <a:p>
              <a:pPr algn="l"/>
              <a:r>
                <a:rPr lang="en-US" altLang="zh-CN" dirty="0">
                  <a:solidFill>
                    <a:schemeClr val="bg2"/>
                  </a:solidFill>
                </a:rPr>
                <a:t>Lorem ipsum dolor sit </a:t>
              </a:r>
              <a:r>
                <a:rPr lang="en-US" altLang="zh-CN" dirty="0" err="1">
                  <a:solidFill>
                    <a:schemeClr val="bg2"/>
                  </a:solidFill>
                </a:rPr>
                <a:t>amet</a:t>
              </a:r>
              <a:r>
                <a:rPr lang="en-US" altLang="zh-CN" dirty="0">
                  <a:solidFill>
                    <a:schemeClr val="bg2"/>
                  </a:solidFill>
                </a:rPr>
                <a:t>, </a:t>
              </a:r>
              <a:r>
                <a:rPr lang="en-US" altLang="zh-CN" dirty="0" err="1">
                  <a:solidFill>
                    <a:schemeClr val="bg2"/>
                  </a:solidFill>
                </a:rPr>
                <a:t>consectetuer</a:t>
              </a:r>
              <a:r>
                <a:rPr lang="en-US" altLang="zh-CN" dirty="0">
                  <a:solidFill>
                    <a:schemeClr val="bg2"/>
                  </a:solidFill>
                </a:rPr>
                <a:t> </a:t>
              </a:r>
              <a:r>
                <a:rPr lang="en-US" altLang="zh-CN" dirty="0" err="1">
                  <a:solidFill>
                    <a:schemeClr val="bg2"/>
                  </a:solidFill>
                </a:rPr>
                <a:t>adipiscing</a:t>
              </a:r>
              <a:r>
                <a:rPr lang="en-US" altLang="zh-CN" dirty="0">
                  <a:solidFill>
                    <a:schemeClr val="bg2"/>
                  </a:solidFill>
                </a:rPr>
                <a:t> </a:t>
              </a:r>
              <a:r>
                <a:rPr lang="en-US" altLang="zh-CN" dirty="0" err="1">
                  <a:solidFill>
                    <a:schemeClr val="bg2"/>
                  </a:solidFill>
                </a:rPr>
                <a:t>elit</a:t>
              </a:r>
              <a:r>
                <a:rPr lang="en-US" altLang="zh-CN" dirty="0">
                  <a:solidFill>
                    <a:schemeClr val="bg2"/>
                  </a:solidFill>
                </a:rPr>
                <a:t>. </a:t>
              </a:r>
            </a:p>
          </p:txBody>
        </p:sp>
      </p:grpSp>
      <p:grpSp>
        <p:nvGrpSpPr>
          <p:cNvPr id="23" name="组合 22">
            <a:extLst>
              <a:ext uri="{FF2B5EF4-FFF2-40B4-BE49-F238E27FC236}">
                <a16:creationId xmlns:a16="http://schemas.microsoft.com/office/drawing/2014/main" xmlns="" id="{ED748F65-36FD-4A6D-91B6-277CF07249CD}"/>
              </a:ext>
            </a:extLst>
          </p:cNvPr>
          <p:cNvGrpSpPr/>
          <p:nvPr/>
        </p:nvGrpSpPr>
        <p:grpSpPr>
          <a:xfrm>
            <a:off x="8777755" y="2925994"/>
            <a:ext cx="2528887" cy="510432"/>
            <a:chOff x="8777755" y="2925994"/>
            <a:chExt cx="2528887" cy="510432"/>
          </a:xfrm>
        </p:grpSpPr>
        <p:sp>
          <p:nvSpPr>
            <p:cNvPr id="57" name="矩形 56">
              <a:extLst>
                <a:ext uri="{FF2B5EF4-FFF2-40B4-BE49-F238E27FC236}">
                  <a16:creationId xmlns:a16="http://schemas.microsoft.com/office/drawing/2014/main" xmlns="" id="{EBAE9A42-52B4-4853-BE12-25DD0C096B84}"/>
                </a:ext>
              </a:extLst>
            </p:cNvPr>
            <p:cNvSpPr/>
            <p:nvPr/>
          </p:nvSpPr>
          <p:spPr>
            <a:xfrm flipH="1">
              <a:off x="8777755" y="2952040"/>
              <a:ext cx="2528887" cy="458340"/>
            </a:xfrm>
            <a:prstGeom prst="rect">
              <a:avLst/>
            </a:prstGeom>
            <a:solidFill>
              <a:schemeClr val="bg1">
                <a:lumMod val="75000"/>
                <a:alpha val="44000"/>
              </a:schemeClr>
            </a:solidFill>
            <a:ln w="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" name="îSlíḋe">
              <a:extLst>
                <a:ext uri="{FF2B5EF4-FFF2-40B4-BE49-F238E27FC236}">
                  <a16:creationId xmlns:a16="http://schemas.microsoft.com/office/drawing/2014/main" xmlns="" id="{7C24042C-C8EB-44B3-AD44-7BF85E866FEB}"/>
                </a:ext>
              </a:extLst>
            </p:cNvPr>
            <p:cNvSpPr txBox="1"/>
            <p:nvPr/>
          </p:nvSpPr>
          <p:spPr>
            <a:xfrm flipH="1">
              <a:off x="8908145" y="2925994"/>
              <a:ext cx="2285742" cy="510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6799" tIns="46799" rIns="46799" bIns="46799" numCol="1" anchor="t">
              <a:normAutofit/>
            </a:bodyPr>
            <a:lstStyle>
              <a:lvl1pPr algn="ctr" defTabSz="850370">
                <a:lnSpc>
                  <a:spcPct val="130000"/>
                </a:lnSpc>
                <a:defRPr sz="1023">
                  <a:solidFill>
                    <a:srgbClr val="FFFFFF"/>
                  </a:solidFill>
                </a:defRPr>
              </a:lvl1pPr>
            </a:lstStyle>
            <a:p>
              <a:pPr algn="l"/>
              <a:r>
                <a:rPr lang="en-US" altLang="zh-CN" dirty="0">
                  <a:solidFill>
                    <a:schemeClr val="bg2"/>
                  </a:solidFill>
                </a:rPr>
                <a:t>Lorem ipsum dolor sit </a:t>
              </a:r>
              <a:r>
                <a:rPr lang="en-US" altLang="zh-CN" dirty="0" err="1">
                  <a:solidFill>
                    <a:schemeClr val="bg2"/>
                  </a:solidFill>
                </a:rPr>
                <a:t>amet</a:t>
              </a:r>
              <a:r>
                <a:rPr lang="en-US" altLang="zh-CN" dirty="0">
                  <a:solidFill>
                    <a:schemeClr val="bg2"/>
                  </a:solidFill>
                </a:rPr>
                <a:t>, </a:t>
              </a:r>
              <a:r>
                <a:rPr lang="en-US" altLang="zh-CN" dirty="0" err="1">
                  <a:solidFill>
                    <a:schemeClr val="bg2"/>
                  </a:solidFill>
                </a:rPr>
                <a:t>consectetuer</a:t>
              </a:r>
              <a:r>
                <a:rPr lang="en-US" altLang="zh-CN" dirty="0">
                  <a:solidFill>
                    <a:schemeClr val="bg2"/>
                  </a:solidFill>
                </a:rPr>
                <a:t> </a:t>
              </a:r>
              <a:r>
                <a:rPr lang="en-US" altLang="zh-CN" dirty="0" err="1">
                  <a:solidFill>
                    <a:schemeClr val="bg2"/>
                  </a:solidFill>
                </a:rPr>
                <a:t>adipiscing</a:t>
              </a:r>
              <a:r>
                <a:rPr lang="en-US" altLang="zh-CN" dirty="0">
                  <a:solidFill>
                    <a:schemeClr val="bg2"/>
                  </a:solidFill>
                </a:rPr>
                <a:t> </a:t>
              </a:r>
              <a:r>
                <a:rPr lang="en-US" altLang="zh-CN" dirty="0" err="1">
                  <a:solidFill>
                    <a:schemeClr val="bg2"/>
                  </a:solidFill>
                </a:rPr>
                <a:t>elit</a:t>
              </a:r>
              <a:r>
                <a:rPr lang="en-US" altLang="zh-CN" dirty="0">
                  <a:solidFill>
                    <a:schemeClr val="bg2"/>
                  </a:solidFill>
                </a:rPr>
                <a:t>. </a:t>
              </a:r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xmlns="" id="{FDF8B3DA-0025-4727-8B01-DE9AD467FB0E}"/>
              </a:ext>
            </a:extLst>
          </p:cNvPr>
          <p:cNvGrpSpPr/>
          <p:nvPr/>
        </p:nvGrpSpPr>
        <p:grpSpPr>
          <a:xfrm>
            <a:off x="8777755" y="4156780"/>
            <a:ext cx="2528887" cy="510431"/>
            <a:chOff x="8777755" y="4156780"/>
            <a:chExt cx="2528887" cy="510431"/>
          </a:xfrm>
        </p:grpSpPr>
        <p:sp>
          <p:nvSpPr>
            <p:cNvPr id="58" name="矩形 57">
              <a:extLst>
                <a:ext uri="{FF2B5EF4-FFF2-40B4-BE49-F238E27FC236}">
                  <a16:creationId xmlns:a16="http://schemas.microsoft.com/office/drawing/2014/main" xmlns="" id="{B66A6E5E-4B19-4E09-A3DA-03E848655763}"/>
                </a:ext>
              </a:extLst>
            </p:cNvPr>
            <p:cNvSpPr/>
            <p:nvPr/>
          </p:nvSpPr>
          <p:spPr>
            <a:xfrm flipH="1">
              <a:off x="8777755" y="4182825"/>
              <a:ext cx="2528887" cy="458340"/>
            </a:xfrm>
            <a:prstGeom prst="rect">
              <a:avLst/>
            </a:prstGeom>
            <a:solidFill>
              <a:schemeClr val="bg1">
                <a:lumMod val="75000"/>
                <a:alpha val="44000"/>
              </a:schemeClr>
            </a:solidFill>
            <a:ln w="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" name="íŝḷïďé">
              <a:extLst>
                <a:ext uri="{FF2B5EF4-FFF2-40B4-BE49-F238E27FC236}">
                  <a16:creationId xmlns:a16="http://schemas.microsoft.com/office/drawing/2014/main" xmlns="" id="{A3A42775-F60A-4C25-AAFF-B8622ACFB62D}"/>
                </a:ext>
              </a:extLst>
            </p:cNvPr>
            <p:cNvSpPr txBox="1"/>
            <p:nvPr/>
          </p:nvSpPr>
          <p:spPr>
            <a:xfrm flipH="1">
              <a:off x="8908145" y="4156780"/>
              <a:ext cx="2285742" cy="51043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6799" tIns="46799" rIns="46799" bIns="46799" numCol="1" anchor="t">
              <a:normAutofit/>
            </a:bodyPr>
            <a:lstStyle>
              <a:lvl1pPr algn="ctr" defTabSz="850370">
                <a:lnSpc>
                  <a:spcPct val="130000"/>
                </a:lnSpc>
                <a:defRPr sz="1023">
                  <a:solidFill>
                    <a:srgbClr val="FFFFFF"/>
                  </a:solidFill>
                </a:defRPr>
              </a:lvl1pPr>
            </a:lstStyle>
            <a:p>
              <a:pPr algn="l"/>
              <a:r>
                <a:rPr lang="en-US" altLang="zh-CN" dirty="0">
                  <a:solidFill>
                    <a:schemeClr val="bg2"/>
                  </a:solidFill>
                </a:rPr>
                <a:t>Lorem ipsum dolor sit </a:t>
              </a:r>
              <a:r>
                <a:rPr lang="en-US" altLang="zh-CN" dirty="0" err="1">
                  <a:solidFill>
                    <a:schemeClr val="bg2"/>
                  </a:solidFill>
                </a:rPr>
                <a:t>amet</a:t>
              </a:r>
              <a:r>
                <a:rPr lang="en-US" altLang="zh-CN" dirty="0">
                  <a:solidFill>
                    <a:schemeClr val="bg2"/>
                  </a:solidFill>
                </a:rPr>
                <a:t>, </a:t>
              </a:r>
              <a:r>
                <a:rPr lang="en-US" altLang="zh-CN" dirty="0" err="1">
                  <a:solidFill>
                    <a:schemeClr val="bg2"/>
                  </a:solidFill>
                </a:rPr>
                <a:t>consectetuer</a:t>
              </a:r>
              <a:r>
                <a:rPr lang="en-US" altLang="zh-CN" dirty="0">
                  <a:solidFill>
                    <a:schemeClr val="bg2"/>
                  </a:solidFill>
                </a:rPr>
                <a:t> </a:t>
              </a:r>
              <a:r>
                <a:rPr lang="en-US" altLang="zh-CN" dirty="0" err="1">
                  <a:solidFill>
                    <a:schemeClr val="bg2"/>
                  </a:solidFill>
                </a:rPr>
                <a:t>adipiscing</a:t>
              </a:r>
              <a:r>
                <a:rPr lang="en-US" altLang="zh-CN" dirty="0">
                  <a:solidFill>
                    <a:schemeClr val="bg2"/>
                  </a:solidFill>
                </a:rPr>
                <a:t> </a:t>
              </a:r>
              <a:r>
                <a:rPr lang="en-US" altLang="zh-CN" dirty="0" err="1">
                  <a:solidFill>
                    <a:schemeClr val="bg2"/>
                  </a:solidFill>
                </a:rPr>
                <a:t>elit</a:t>
              </a:r>
              <a:r>
                <a:rPr lang="en-US" altLang="zh-CN" dirty="0">
                  <a:solidFill>
                    <a:schemeClr val="bg2"/>
                  </a:solidFill>
                </a:rPr>
                <a:t>. </a:t>
              </a:r>
            </a:p>
          </p:txBody>
        </p:sp>
      </p:grpSp>
      <p:sp>
        <p:nvSpPr>
          <p:cNvPr id="63" name="íŝḷïďé">
            <a:extLst>
              <a:ext uri="{FF2B5EF4-FFF2-40B4-BE49-F238E27FC236}">
                <a16:creationId xmlns:a16="http://schemas.microsoft.com/office/drawing/2014/main" xmlns="" id="{513A1341-645E-467F-855B-10A7D686FD79}"/>
              </a:ext>
            </a:extLst>
          </p:cNvPr>
          <p:cNvSpPr txBox="1"/>
          <p:nvPr/>
        </p:nvSpPr>
        <p:spPr>
          <a:xfrm flipH="1">
            <a:off x="8908145" y="5386348"/>
            <a:ext cx="2285743" cy="51043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6799" tIns="46799" rIns="46799" bIns="46799" numCol="1" anchor="t">
            <a:normAutofit/>
          </a:bodyPr>
          <a:lstStyle>
            <a:lvl1pPr algn="ctr" defTabSz="850370">
              <a:lnSpc>
                <a:spcPct val="130000"/>
              </a:lnSpc>
              <a:defRPr sz="1023">
                <a:solidFill>
                  <a:srgbClr val="FFFFFF"/>
                </a:solidFill>
              </a:defRPr>
            </a:lvl1pPr>
          </a:lstStyle>
          <a:p>
            <a:pPr algn="l"/>
            <a:r>
              <a:rPr lang="en-US" altLang="zh-CN" dirty="0">
                <a:solidFill>
                  <a:schemeClr val="bg2"/>
                </a:solidFill>
              </a:rPr>
              <a:t>Lorem ipsum dolor sit </a:t>
            </a:r>
            <a:r>
              <a:rPr lang="en-US" altLang="zh-CN" dirty="0" err="1">
                <a:solidFill>
                  <a:schemeClr val="bg2"/>
                </a:solidFill>
              </a:rPr>
              <a:t>amet</a:t>
            </a:r>
            <a:r>
              <a:rPr lang="en-US" altLang="zh-CN" dirty="0">
                <a:solidFill>
                  <a:schemeClr val="bg2"/>
                </a:solidFill>
              </a:rPr>
              <a:t>, </a:t>
            </a:r>
            <a:r>
              <a:rPr lang="en-US" altLang="zh-CN" dirty="0" err="1">
                <a:solidFill>
                  <a:schemeClr val="bg2"/>
                </a:solidFill>
              </a:rPr>
              <a:t>consectetuer</a:t>
            </a:r>
            <a:r>
              <a:rPr lang="en-US" altLang="zh-CN" dirty="0">
                <a:solidFill>
                  <a:schemeClr val="bg2"/>
                </a:solidFill>
              </a:rPr>
              <a:t> </a:t>
            </a:r>
            <a:r>
              <a:rPr lang="en-US" altLang="zh-CN" dirty="0" err="1">
                <a:solidFill>
                  <a:schemeClr val="bg2"/>
                </a:solidFill>
              </a:rPr>
              <a:t>adipiscing</a:t>
            </a:r>
            <a:r>
              <a:rPr lang="en-US" altLang="zh-CN" dirty="0">
                <a:solidFill>
                  <a:schemeClr val="bg2"/>
                </a:solidFill>
              </a:rPr>
              <a:t> </a:t>
            </a:r>
            <a:r>
              <a:rPr lang="en-US" altLang="zh-CN" dirty="0" err="1">
                <a:solidFill>
                  <a:schemeClr val="bg2"/>
                </a:solidFill>
              </a:rPr>
              <a:t>elit</a:t>
            </a:r>
            <a:r>
              <a:rPr lang="en-US" altLang="zh-CN" dirty="0">
                <a:solidFill>
                  <a:schemeClr val="bg2"/>
                </a:solidFill>
              </a:rPr>
              <a:t>. </a:t>
            </a: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xmlns="" id="{29B03208-243C-40E3-A90D-325EEABFCDC6}"/>
              </a:ext>
            </a:extLst>
          </p:cNvPr>
          <p:cNvGrpSpPr/>
          <p:nvPr/>
        </p:nvGrpSpPr>
        <p:grpSpPr>
          <a:xfrm>
            <a:off x="7159176" y="1688065"/>
            <a:ext cx="1625600" cy="508000"/>
            <a:chOff x="7159176" y="1688065"/>
            <a:chExt cx="1625600" cy="508000"/>
          </a:xfrm>
        </p:grpSpPr>
        <p:sp>
          <p:nvSpPr>
            <p:cNvPr id="52" name="矩形: 圆角 51">
              <a:extLst>
                <a:ext uri="{FF2B5EF4-FFF2-40B4-BE49-F238E27FC236}">
                  <a16:creationId xmlns:a16="http://schemas.microsoft.com/office/drawing/2014/main" xmlns="" id="{BAC1C51F-7BB8-4563-94AB-A80FAD94B0BB}"/>
                </a:ext>
              </a:extLst>
            </p:cNvPr>
            <p:cNvSpPr/>
            <p:nvPr/>
          </p:nvSpPr>
          <p:spPr>
            <a:xfrm flipH="1">
              <a:off x="7159176" y="1688065"/>
              <a:ext cx="1625600" cy="508000"/>
            </a:xfrm>
            <a:prstGeom prst="roundRect">
              <a:avLst/>
            </a:prstGeom>
            <a:solidFill>
              <a:schemeClr val="accent1"/>
            </a:solidFill>
            <a:ln w="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" name="îṡlídé">
              <a:extLst>
                <a:ext uri="{FF2B5EF4-FFF2-40B4-BE49-F238E27FC236}">
                  <a16:creationId xmlns:a16="http://schemas.microsoft.com/office/drawing/2014/main" xmlns="" id="{3FA6D04F-3435-4C51-A999-4782D7138806}"/>
                </a:ext>
              </a:extLst>
            </p:cNvPr>
            <p:cNvSpPr txBox="1"/>
            <p:nvPr/>
          </p:nvSpPr>
          <p:spPr>
            <a:xfrm flipH="1">
              <a:off x="7322687" y="1695257"/>
              <a:ext cx="1312924" cy="37808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6799" tIns="46799" rIns="46799" bIns="46799" numCol="1" anchor="b">
              <a:normAutofit/>
            </a:bodyPr>
            <a:lstStyle>
              <a:lvl1pPr algn="ctr" defTabSz="768076">
                <a:defRPr sz="1512" b="1">
                  <a:solidFill>
                    <a:srgbClr val="FFFFFF"/>
                  </a:solidFill>
                </a:defRPr>
              </a:lvl1pPr>
            </a:lstStyle>
            <a:p>
              <a:r>
                <a:rPr lang="zh-CN" altLang="en-US" dirty="0">
                  <a:solidFill>
                    <a:schemeClr val="bg1"/>
                  </a:solidFill>
                </a:rPr>
                <a:t>解决方法</a:t>
              </a:r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xmlns="" id="{A894B5FB-79B3-4AF3-ABD4-E254BAD347E2}"/>
              </a:ext>
            </a:extLst>
          </p:cNvPr>
          <p:cNvGrpSpPr/>
          <p:nvPr/>
        </p:nvGrpSpPr>
        <p:grpSpPr>
          <a:xfrm>
            <a:off x="7159176" y="2927210"/>
            <a:ext cx="1625600" cy="508000"/>
            <a:chOff x="7159176" y="2927210"/>
            <a:chExt cx="1625600" cy="508000"/>
          </a:xfrm>
        </p:grpSpPr>
        <p:sp>
          <p:nvSpPr>
            <p:cNvPr id="53" name="矩形: 圆角 52">
              <a:extLst>
                <a:ext uri="{FF2B5EF4-FFF2-40B4-BE49-F238E27FC236}">
                  <a16:creationId xmlns:a16="http://schemas.microsoft.com/office/drawing/2014/main" xmlns="" id="{F319B6EC-C323-4C30-9111-C180620EBC3F}"/>
                </a:ext>
              </a:extLst>
            </p:cNvPr>
            <p:cNvSpPr/>
            <p:nvPr/>
          </p:nvSpPr>
          <p:spPr>
            <a:xfrm flipH="1">
              <a:off x="7159176" y="2927210"/>
              <a:ext cx="1625600" cy="508000"/>
            </a:xfrm>
            <a:prstGeom prst="roundRect">
              <a:avLst/>
            </a:prstGeom>
            <a:solidFill>
              <a:schemeClr val="accent1"/>
            </a:solidFill>
            <a:ln w="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" name="ïṧḷidè">
              <a:extLst>
                <a:ext uri="{FF2B5EF4-FFF2-40B4-BE49-F238E27FC236}">
                  <a16:creationId xmlns:a16="http://schemas.microsoft.com/office/drawing/2014/main" xmlns="" id="{D3498ADF-4256-4D34-870A-D3AE13602879}"/>
                </a:ext>
              </a:extLst>
            </p:cNvPr>
            <p:cNvSpPr txBox="1"/>
            <p:nvPr/>
          </p:nvSpPr>
          <p:spPr>
            <a:xfrm flipH="1">
              <a:off x="7379667" y="2934401"/>
              <a:ext cx="1198964" cy="37809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6799" tIns="46799" rIns="46799" bIns="46799" numCol="1" anchor="b">
              <a:normAutofit/>
            </a:bodyPr>
            <a:lstStyle>
              <a:lvl1pPr algn="ctr" defTabSz="731501">
                <a:defRPr sz="1440" b="1">
                  <a:solidFill>
                    <a:srgbClr val="FFFFFF"/>
                  </a:solidFill>
                </a:defRPr>
              </a:lvl1pPr>
            </a:lstStyle>
            <a:p>
              <a:r>
                <a:rPr lang="zh-CN" altLang="en-US" dirty="0">
                  <a:solidFill>
                    <a:schemeClr val="bg1"/>
                  </a:solidFill>
                </a:rPr>
                <a:t>解决方法</a:t>
              </a:r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xmlns="" id="{E0952091-DAEB-430F-98E7-C57A5D65CFE8}"/>
              </a:ext>
            </a:extLst>
          </p:cNvPr>
          <p:cNvGrpSpPr/>
          <p:nvPr/>
        </p:nvGrpSpPr>
        <p:grpSpPr>
          <a:xfrm>
            <a:off x="7159176" y="4157995"/>
            <a:ext cx="1625600" cy="508000"/>
            <a:chOff x="7159176" y="4157995"/>
            <a:chExt cx="1625600" cy="508000"/>
          </a:xfrm>
        </p:grpSpPr>
        <p:sp>
          <p:nvSpPr>
            <p:cNvPr id="54" name="矩形: 圆角 53">
              <a:extLst>
                <a:ext uri="{FF2B5EF4-FFF2-40B4-BE49-F238E27FC236}">
                  <a16:creationId xmlns:a16="http://schemas.microsoft.com/office/drawing/2014/main" xmlns="" id="{93EA0A0C-9E93-4D0A-9EE5-9429AF1A0AA5}"/>
                </a:ext>
              </a:extLst>
            </p:cNvPr>
            <p:cNvSpPr/>
            <p:nvPr/>
          </p:nvSpPr>
          <p:spPr>
            <a:xfrm flipH="1">
              <a:off x="7159176" y="4157995"/>
              <a:ext cx="1625600" cy="508000"/>
            </a:xfrm>
            <a:prstGeom prst="roundRect">
              <a:avLst/>
            </a:prstGeom>
            <a:solidFill>
              <a:schemeClr val="accent1"/>
            </a:solidFill>
            <a:ln w="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" name="îṧ1îḍe">
              <a:extLst>
                <a:ext uri="{FF2B5EF4-FFF2-40B4-BE49-F238E27FC236}">
                  <a16:creationId xmlns:a16="http://schemas.microsoft.com/office/drawing/2014/main" xmlns="" id="{C912138E-4951-408C-86AC-C110DBB4F9DD}"/>
                </a:ext>
              </a:extLst>
            </p:cNvPr>
            <p:cNvSpPr txBox="1"/>
            <p:nvPr/>
          </p:nvSpPr>
          <p:spPr>
            <a:xfrm flipH="1">
              <a:off x="7472858" y="4165187"/>
              <a:ext cx="1012581" cy="37808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6799" tIns="46799" rIns="46799" bIns="46799" numCol="1" anchor="b">
              <a:normAutofit/>
            </a:bodyPr>
            <a:lstStyle>
              <a:lvl1pPr algn="ctr" defTabSz="731501">
                <a:defRPr sz="1440" b="1">
                  <a:solidFill>
                    <a:srgbClr val="FFFFFF"/>
                  </a:solidFill>
                </a:defRPr>
              </a:lvl1pPr>
            </a:lstStyle>
            <a:p>
              <a:r>
                <a:rPr lang="zh-CN" altLang="en-US" dirty="0">
                  <a:solidFill>
                    <a:schemeClr val="bg1"/>
                  </a:solidFill>
                </a:rPr>
                <a:t>解决方法</a:t>
              </a:r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xmlns="" id="{F477EEFB-F919-4583-BE58-C78936AA0FFB}"/>
              </a:ext>
            </a:extLst>
          </p:cNvPr>
          <p:cNvGrpSpPr/>
          <p:nvPr/>
        </p:nvGrpSpPr>
        <p:grpSpPr>
          <a:xfrm>
            <a:off x="7159176" y="5387564"/>
            <a:ext cx="1625600" cy="508000"/>
            <a:chOff x="7159176" y="5387564"/>
            <a:chExt cx="1625600" cy="508000"/>
          </a:xfrm>
        </p:grpSpPr>
        <p:sp>
          <p:nvSpPr>
            <p:cNvPr id="55" name="矩形: 圆角 54">
              <a:extLst>
                <a:ext uri="{FF2B5EF4-FFF2-40B4-BE49-F238E27FC236}">
                  <a16:creationId xmlns:a16="http://schemas.microsoft.com/office/drawing/2014/main" xmlns="" id="{E2AC0BCB-CB82-4775-8927-F1131DA7B663}"/>
                </a:ext>
              </a:extLst>
            </p:cNvPr>
            <p:cNvSpPr/>
            <p:nvPr/>
          </p:nvSpPr>
          <p:spPr>
            <a:xfrm flipH="1">
              <a:off x="7159176" y="5387564"/>
              <a:ext cx="1625600" cy="508000"/>
            </a:xfrm>
            <a:prstGeom prst="roundRect">
              <a:avLst/>
            </a:prstGeom>
            <a:solidFill>
              <a:schemeClr val="accent1"/>
            </a:solidFill>
            <a:ln w="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" name="îṧ1îḍe">
              <a:extLst>
                <a:ext uri="{FF2B5EF4-FFF2-40B4-BE49-F238E27FC236}">
                  <a16:creationId xmlns:a16="http://schemas.microsoft.com/office/drawing/2014/main" xmlns="" id="{3EE8B864-39E4-487D-9527-E0170861AA64}"/>
                </a:ext>
              </a:extLst>
            </p:cNvPr>
            <p:cNvSpPr txBox="1"/>
            <p:nvPr/>
          </p:nvSpPr>
          <p:spPr>
            <a:xfrm flipH="1">
              <a:off x="7472858" y="5394755"/>
              <a:ext cx="1012581" cy="37809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6799" tIns="46799" rIns="46799" bIns="46799" numCol="1" anchor="b">
              <a:normAutofit/>
            </a:bodyPr>
            <a:lstStyle>
              <a:lvl1pPr algn="ctr" defTabSz="731501">
                <a:defRPr sz="1440" b="1">
                  <a:solidFill>
                    <a:srgbClr val="FFFFFF"/>
                  </a:solidFill>
                </a:defRPr>
              </a:lvl1pPr>
            </a:lstStyle>
            <a:p>
              <a:r>
                <a:rPr lang="zh-CN" altLang="en-US" dirty="0">
                  <a:solidFill>
                    <a:schemeClr val="bg1"/>
                  </a:solidFill>
                </a:rPr>
                <a:t>解决方法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8880189"/>
      </p:ext>
    </p:extLst>
  </p:cSld>
  <p:clrMapOvr>
    <a:masterClrMapping/>
  </p:clrMapOvr>
  <p:transition spd="med"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0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31" grpId="0" animBg="1"/>
      <p:bldP spid="34" grpId="0" animBg="1"/>
      <p:bldP spid="35" grpId="0" animBg="1"/>
      <p:bldP spid="6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wdUpDiag">
          <a:fgClr>
            <a:srgbClr val="F8F8F8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平行四边形 47">
            <a:extLst>
              <a:ext uri="{FF2B5EF4-FFF2-40B4-BE49-F238E27FC236}">
                <a16:creationId xmlns:a16="http://schemas.microsoft.com/office/drawing/2014/main" xmlns="" id="{89DE39F6-0EB8-4DDB-88C4-4974C511B5FF}"/>
              </a:ext>
            </a:extLst>
          </p:cNvPr>
          <p:cNvSpPr/>
          <p:nvPr/>
        </p:nvSpPr>
        <p:spPr>
          <a:xfrm>
            <a:off x="650080" y="590550"/>
            <a:ext cx="2559843" cy="103609"/>
          </a:xfrm>
          <a:prstGeom prst="parallelogram">
            <a:avLst/>
          </a:prstGeom>
          <a:gradFill flip="none" rotWithShape="1">
            <a:gsLst>
              <a:gs pos="100000">
                <a:srgbClr val="E20000">
                  <a:alpha val="0"/>
                </a:srgbClr>
              </a:gs>
              <a:gs pos="0">
                <a:srgbClr val="E20000">
                  <a:alpha val="81000"/>
                </a:srgbClr>
              </a:gs>
            </a:gsLst>
            <a:lin ang="10800000" scaled="1"/>
            <a:tileRect/>
          </a:gradFill>
          <a:ln w="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<a:prstTxWarp prst="textNoShape">
              <a:avLst/>
            </a:prstTxWarp>
            <a:normAutofit fontScale="25000" lnSpcReduction="20000"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ea"/>
              <a:ea typeface="+mj-ea"/>
              <a:cs typeface="Arial"/>
              <a:sym typeface="Arial"/>
            </a:endParaRPr>
          </a:p>
        </p:txBody>
      </p:sp>
      <p:sp>
        <p:nvSpPr>
          <p:cNvPr id="60" name="矩形 59">
            <a:extLst>
              <a:ext uri="{FF2B5EF4-FFF2-40B4-BE49-F238E27FC236}">
                <a16:creationId xmlns:a16="http://schemas.microsoft.com/office/drawing/2014/main" xmlns="" id="{163457D6-FA99-40E9-9406-87F9D8092C84}"/>
              </a:ext>
            </a:extLst>
          </p:cNvPr>
          <p:cNvSpPr/>
          <p:nvPr/>
        </p:nvSpPr>
        <p:spPr>
          <a:xfrm>
            <a:off x="563046" y="290710"/>
            <a:ext cx="26468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这里输入你的标题</a:t>
            </a:r>
          </a:p>
        </p:txBody>
      </p:sp>
      <p:cxnSp>
        <p:nvCxnSpPr>
          <p:cNvPr id="90" name="直接连接符 89">
            <a:extLst>
              <a:ext uri="{FF2B5EF4-FFF2-40B4-BE49-F238E27FC236}">
                <a16:creationId xmlns:a16="http://schemas.microsoft.com/office/drawing/2014/main" xmlns="" id="{8CEF125E-B7D0-4B50-85E4-C7CE75BF5713}"/>
              </a:ext>
            </a:extLst>
          </p:cNvPr>
          <p:cNvCxnSpPr/>
          <p:nvPr/>
        </p:nvCxnSpPr>
        <p:spPr>
          <a:xfrm>
            <a:off x="6378575" y="3265170"/>
            <a:ext cx="1450975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矩形 90">
            <a:extLst>
              <a:ext uri="{FF2B5EF4-FFF2-40B4-BE49-F238E27FC236}">
                <a16:creationId xmlns:a16="http://schemas.microsoft.com/office/drawing/2014/main" xmlns="" id="{6E5D9EFC-BBA3-4E8C-9065-601EC9814E0C}"/>
              </a:ext>
            </a:extLst>
          </p:cNvPr>
          <p:cNvSpPr/>
          <p:nvPr/>
        </p:nvSpPr>
        <p:spPr>
          <a:xfrm>
            <a:off x="0" y="4386861"/>
            <a:ext cx="12192000" cy="247113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Century Gothic" panose="020B0502020202020204" pitchFamily="34" charset="0"/>
              <a:ea typeface="Microsoft YaHei" panose="020B0503020204020204" pitchFamily="34" charset="-122"/>
              <a:sym typeface="Century Gothic" panose="020B0502020202020204" pitchFamily="34" charset="0"/>
            </a:endParaRPr>
          </a:p>
        </p:txBody>
      </p:sp>
      <p:pic>
        <p:nvPicPr>
          <p:cNvPr id="92" name="图片 91">
            <a:extLst>
              <a:ext uri="{FF2B5EF4-FFF2-40B4-BE49-F238E27FC236}">
                <a16:creationId xmlns:a16="http://schemas.microsoft.com/office/drawing/2014/main" xmlns="" id="{0E0A979C-8F23-488B-8F44-363B238CBD0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3427" y="2194795"/>
            <a:ext cx="6743652" cy="3974328"/>
          </a:xfrm>
          <a:prstGeom prst="rect">
            <a:avLst/>
          </a:prstGeom>
          <a:noFill/>
          <a:ln>
            <a:noFill/>
          </a:ln>
          <a:effectLst>
            <a:outerShdw blurRad="330200" sx="102000" sy="102000" algn="ctr" rotWithShape="0">
              <a:prstClr val="black">
                <a:alpha val="18000"/>
              </a:prstClr>
            </a:outerShdw>
          </a:effectLst>
        </p:spPr>
      </p:pic>
      <p:sp>
        <p:nvSpPr>
          <p:cNvPr id="94" name="矩形 93">
            <a:extLst>
              <a:ext uri="{FF2B5EF4-FFF2-40B4-BE49-F238E27FC236}">
                <a16:creationId xmlns:a16="http://schemas.microsoft.com/office/drawing/2014/main" xmlns="" id="{44355851-68B9-4EC7-8D5E-E1B75CC95D7B}"/>
              </a:ext>
            </a:extLst>
          </p:cNvPr>
          <p:cNvSpPr/>
          <p:nvPr/>
        </p:nvSpPr>
        <p:spPr>
          <a:xfrm>
            <a:off x="7366573" y="4771902"/>
            <a:ext cx="9643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1400" dirty="0">
                <a:solidFill>
                  <a:prstClr val="white"/>
                </a:solidFill>
                <a:latin typeface="Century Gothic" panose="020B0502020202020204" pitchFamily="34" charset="0"/>
                <a:ea typeface="Microsoft YaHei" panose="020B0503020204020204" pitchFamily="34" charset="-122"/>
                <a:sym typeface="Century Gothic" panose="020B0502020202020204" pitchFamily="34" charset="0"/>
              </a:rPr>
              <a:t>输入标题</a:t>
            </a:r>
            <a:endParaRPr lang="en-US" altLang="zh-CN" sz="1400" dirty="0">
              <a:solidFill>
                <a:prstClr val="white"/>
              </a:solidFill>
              <a:latin typeface="Century Gothic" panose="020B0502020202020204" pitchFamily="34" charset="0"/>
              <a:ea typeface="Microsoft YaHei" panose="020B0503020204020204" pitchFamily="34" charset="-122"/>
              <a:sym typeface="Century Gothic" panose="020B0502020202020204" pitchFamily="34" charset="0"/>
            </a:endParaRPr>
          </a:p>
        </p:txBody>
      </p:sp>
      <p:sp>
        <p:nvSpPr>
          <p:cNvPr id="96" name="矩形 95">
            <a:extLst>
              <a:ext uri="{FF2B5EF4-FFF2-40B4-BE49-F238E27FC236}">
                <a16:creationId xmlns:a16="http://schemas.microsoft.com/office/drawing/2014/main" xmlns="" id="{870E2804-0532-4B63-BD3D-90955F857CC4}"/>
              </a:ext>
            </a:extLst>
          </p:cNvPr>
          <p:cNvSpPr/>
          <p:nvPr/>
        </p:nvSpPr>
        <p:spPr>
          <a:xfrm>
            <a:off x="8727369" y="4771902"/>
            <a:ext cx="9643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1400">
                <a:solidFill>
                  <a:prstClr val="white"/>
                </a:solidFill>
                <a:latin typeface="Century Gothic" panose="020B0502020202020204" pitchFamily="34" charset="0"/>
                <a:ea typeface="Microsoft YaHei" panose="020B0503020204020204" pitchFamily="34" charset="-122"/>
                <a:sym typeface="Century Gothic" panose="020B0502020202020204" pitchFamily="34" charset="0"/>
              </a:rPr>
              <a:t>输入标题</a:t>
            </a:r>
          </a:p>
        </p:txBody>
      </p:sp>
      <p:sp>
        <p:nvSpPr>
          <p:cNvPr id="98" name="矩形 97">
            <a:extLst>
              <a:ext uri="{FF2B5EF4-FFF2-40B4-BE49-F238E27FC236}">
                <a16:creationId xmlns:a16="http://schemas.microsoft.com/office/drawing/2014/main" xmlns="" id="{12BEA682-673A-4D3B-A772-545CC9FCE56D}"/>
              </a:ext>
            </a:extLst>
          </p:cNvPr>
          <p:cNvSpPr/>
          <p:nvPr/>
        </p:nvSpPr>
        <p:spPr>
          <a:xfrm>
            <a:off x="10088165" y="4771902"/>
            <a:ext cx="9643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1400">
                <a:solidFill>
                  <a:prstClr val="white"/>
                </a:solidFill>
                <a:latin typeface="Century Gothic" panose="020B0502020202020204" pitchFamily="34" charset="0"/>
                <a:ea typeface="Microsoft YaHei" panose="020B0503020204020204" pitchFamily="34" charset="-122"/>
                <a:sym typeface="Century Gothic" panose="020B0502020202020204" pitchFamily="34" charset="0"/>
              </a:rPr>
              <a:t>输入标题</a:t>
            </a:r>
          </a:p>
        </p:txBody>
      </p:sp>
      <p:sp>
        <p:nvSpPr>
          <p:cNvPr id="99" name="矩形 98">
            <a:extLst>
              <a:ext uri="{FF2B5EF4-FFF2-40B4-BE49-F238E27FC236}">
                <a16:creationId xmlns:a16="http://schemas.microsoft.com/office/drawing/2014/main" xmlns="" id="{A75818A0-BCF8-47BE-BEB4-F95CA451A554}"/>
              </a:ext>
            </a:extLst>
          </p:cNvPr>
          <p:cNvSpPr/>
          <p:nvPr/>
        </p:nvSpPr>
        <p:spPr>
          <a:xfrm>
            <a:off x="1122436" y="1437474"/>
            <a:ext cx="85693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Microsoft YaHei" panose="020B0503020204020204" pitchFamily="34" charset="-122"/>
                <a:sym typeface="Century Gothic" panose="020B0502020202020204" pitchFamily="34" charset="0"/>
              </a:rPr>
              <a:t>Lorem ipsum dolor sit amet, consectetuer adipiscing elit. Maecenas porttitor congue massa. Fusce posuere, magna sed pulvinar ultricies, purus lectus malesuada libero, sit amet commodo magna eros quis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Microsoft YaHei" panose="020B0503020204020204" pitchFamily="34" charset="-122"/>
                <a:sym typeface="Century Gothic" panose="020B0502020202020204" pitchFamily="34" charset="0"/>
              </a:rPr>
              <a:t>urna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Microsoft YaHei" panose="020B0503020204020204" pitchFamily="34" charset="-122"/>
                <a:sym typeface="Century Gothic" panose="020B0502020202020204" pitchFamily="34" charset="0"/>
              </a:rPr>
              <a:t>.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B7834142-5A8A-4349-AB90-3AF15DC6967C}"/>
              </a:ext>
            </a:extLst>
          </p:cNvPr>
          <p:cNvGrpSpPr/>
          <p:nvPr/>
        </p:nvGrpSpPr>
        <p:grpSpPr>
          <a:xfrm>
            <a:off x="7998160" y="2979100"/>
            <a:ext cx="2811232" cy="699224"/>
            <a:chOff x="7998160" y="2979100"/>
            <a:chExt cx="2811232" cy="699224"/>
          </a:xfrm>
        </p:grpSpPr>
        <p:sp>
          <p:nvSpPr>
            <p:cNvPr id="100" name="文本框 99">
              <a:extLst>
                <a:ext uri="{FF2B5EF4-FFF2-40B4-BE49-F238E27FC236}">
                  <a16:creationId xmlns:a16="http://schemas.microsoft.com/office/drawing/2014/main" xmlns="" id="{3C144363-E900-4FEC-A722-D58E3DCF2395}"/>
                </a:ext>
              </a:extLst>
            </p:cNvPr>
            <p:cNvSpPr txBox="1"/>
            <p:nvPr/>
          </p:nvSpPr>
          <p:spPr>
            <a:xfrm>
              <a:off x="7998160" y="2979100"/>
              <a:ext cx="226215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CN" altLang="en-US" sz="2400" b="1" spc="300">
                  <a:solidFill>
                    <a:prstClr val="black">
                      <a:lumMod val="85000"/>
                      <a:lumOff val="15000"/>
                    </a:prstClr>
                  </a:solidFill>
                  <a:latin typeface="Century Gothic" panose="020B0502020202020204" pitchFamily="34" charset="0"/>
                  <a:ea typeface="Microsoft YaHei" panose="020B0503020204020204" pitchFamily="34" charset="-122"/>
                  <a:sym typeface="Century Gothic" panose="020B0502020202020204" pitchFamily="34" charset="0"/>
                </a:rPr>
                <a:t>输入正文标题</a:t>
              </a:r>
              <a:endParaRPr kumimoji="0" lang="zh-CN" altLang="en-US" sz="2400" b="1" i="0" u="none" strike="noStrike" kern="1200" cap="none" spc="30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entury Gothic" panose="020B0502020202020204" pitchFamily="34" charset="0"/>
                <a:ea typeface="Microsoft YaHei" panose="020B0503020204020204" pitchFamily="34" charset="-122"/>
                <a:sym typeface="Century Gothic" panose="020B0502020202020204" pitchFamily="34" charset="0"/>
              </a:endParaRPr>
            </a:p>
          </p:txBody>
        </p:sp>
        <p:sp>
          <p:nvSpPr>
            <p:cNvPr id="101" name="矩形 100">
              <a:extLst>
                <a:ext uri="{FF2B5EF4-FFF2-40B4-BE49-F238E27FC236}">
                  <a16:creationId xmlns:a16="http://schemas.microsoft.com/office/drawing/2014/main" xmlns="" id="{7779AEC8-424E-4F06-A612-2719652791C9}"/>
                </a:ext>
              </a:extLst>
            </p:cNvPr>
            <p:cNvSpPr/>
            <p:nvPr/>
          </p:nvSpPr>
          <p:spPr>
            <a:xfrm>
              <a:off x="7999012" y="3401325"/>
              <a:ext cx="2810380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  <a:ea typeface="Microsoft YaHei" panose="020B0503020204020204" pitchFamily="34" charset="-122"/>
                  <a:sym typeface="Century Gothic" panose="020B0502020202020204" pitchFamily="34" charset="0"/>
                </a:rPr>
                <a:t>Lorem ipsum dolor </a:t>
              </a:r>
              <a:r>
                <a:rPr lang="en-US" altLang="zh-CN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  <a:ea typeface="Microsoft YaHei" panose="020B0503020204020204" pitchFamily="34" charset="-122"/>
                  <a:sym typeface="Century Gothic" panose="020B0502020202020204" pitchFamily="34" charset="0"/>
                </a:rPr>
                <a:t>sit amet.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Microsoft YaHei" panose="020B0503020204020204" pitchFamily="34" charset="-122"/>
                <a:sym typeface="Century Gothic" panose="020B0502020202020204" pitchFamily="34" charset="0"/>
              </a:endParaRPr>
            </a:p>
          </p:txBody>
        </p:sp>
      </p:grp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9AAB5409-F2C7-4D94-A18D-036F9D9169EC}"/>
              </a:ext>
            </a:extLst>
          </p:cNvPr>
          <p:cNvGrpSpPr/>
          <p:nvPr/>
        </p:nvGrpSpPr>
        <p:grpSpPr>
          <a:xfrm>
            <a:off x="7494477" y="4006804"/>
            <a:ext cx="708584" cy="708584"/>
            <a:chOff x="7494477" y="4006804"/>
            <a:chExt cx="708584" cy="708584"/>
          </a:xfrm>
        </p:grpSpPr>
        <p:sp>
          <p:nvSpPr>
            <p:cNvPr id="93" name="椭圆 92">
              <a:extLst>
                <a:ext uri="{FF2B5EF4-FFF2-40B4-BE49-F238E27FC236}">
                  <a16:creationId xmlns:a16="http://schemas.microsoft.com/office/drawing/2014/main" xmlns="" id="{AA9036E2-0919-42F8-A956-6CC8C5016E69}"/>
                </a:ext>
              </a:extLst>
            </p:cNvPr>
            <p:cNvSpPr/>
            <p:nvPr/>
          </p:nvSpPr>
          <p:spPr>
            <a:xfrm>
              <a:off x="7494477" y="4006804"/>
              <a:ext cx="708584" cy="70858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Century Gothic" panose="020B0502020202020204" pitchFamily="34" charset="0"/>
                <a:ea typeface="Microsoft YaHei" panose="020B0503020204020204" pitchFamily="34" charset="-122"/>
                <a:sym typeface="Century Gothic" panose="020B0502020202020204" pitchFamily="34" charset="0"/>
              </a:endParaRPr>
            </a:p>
          </p:txBody>
        </p:sp>
        <p:grpSp>
          <p:nvGrpSpPr>
            <p:cNvPr id="102" name="组合 101">
              <a:extLst>
                <a:ext uri="{FF2B5EF4-FFF2-40B4-BE49-F238E27FC236}">
                  <a16:creationId xmlns:a16="http://schemas.microsoft.com/office/drawing/2014/main" xmlns="" id="{3928DC89-DE43-4DD4-9E16-3144056C8D6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7633355" y="4190251"/>
              <a:ext cx="430828" cy="341691"/>
              <a:chOff x="9178897" y="2174593"/>
              <a:chExt cx="652500" cy="517500"/>
            </a:xfrm>
          </p:grpSpPr>
          <p:sp>
            <p:nvSpPr>
              <p:cNvPr id="103" name="任意多边形: 形状 102">
                <a:extLst>
                  <a:ext uri="{FF2B5EF4-FFF2-40B4-BE49-F238E27FC236}">
                    <a16:creationId xmlns:a16="http://schemas.microsoft.com/office/drawing/2014/main" xmlns="" id="{DF6D1ED0-E9C8-43B6-9844-48E248C6960B}"/>
                  </a:ext>
                </a:extLst>
              </p:cNvPr>
              <p:cNvSpPr/>
              <p:nvPr/>
            </p:nvSpPr>
            <p:spPr>
              <a:xfrm>
                <a:off x="9178897" y="2174593"/>
                <a:ext cx="652500" cy="517500"/>
              </a:xfrm>
              <a:custGeom>
                <a:avLst/>
                <a:gdLst>
                  <a:gd name="connsiteX0" fmla="*/ 528750 w 652500"/>
                  <a:gd name="connsiteY0" fmla="*/ 78750 h 517500"/>
                  <a:gd name="connsiteX1" fmla="*/ 573750 w 652500"/>
                  <a:gd name="connsiteY1" fmla="*/ 123750 h 517500"/>
                  <a:gd name="connsiteX2" fmla="*/ 573750 w 652500"/>
                  <a:gd name="connsiteY2" fmla="*/ 393750 h 517500"/>
                  <a:gd name="connsiteX3" fmla="*/ 528750 w 652500"/>
                  <a:gd name="connsiteY3" fmla="*/ 438750 h 517500"/>
                  <a:gd name="connsiteX4" fmla="*/ 123750 w 652500"/>
                  <a:gd name="connsiteY4" fmla="*/ 438750 h 517500"/>
                  <a:gd name="connsiteX5" fmla="*/ 78750 w 652500"/>
                  <a:gd name="connsiteY5" fmla="*/ 393750 h 517500"/>
                  <a:gd name="connsiteX6" fmla="*/ 78750 w 652500"/>
                  <a:gd name="connsiteY6" fmla="*/ 123750 h 517500"/>
                  <a:gd name="connsiteX7" fmla="*/ 123750 w 652500"/>
                  <a:gd name="connsiteY7" fmla="*/ 78750 h 517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52500" h="517500">
                    <a:moveTo>
                      <a:pt x="528750" y="78750"/>
                    </a:moveTo>
                    <a:cubicBezTo>
                      <a:pt x="553603" y="78750"/>
                      <a:pt x="573750" y="98897"/>
                      <a:pt x="573750" y="123750"/>
                    </a:cubicBezTo>
                    <a:lnTo>
                      <a:pt x="573750" y="393750"/>
                    </a:lnTo>
                    <a:cubicBezTo>
                      <a:pt x="573750" y="418603"/>
                      <a:pt x="553603" y="438750"/>
                      <a:pt x="528750" y="438750"/>
                    </a:cubicBezTo>
                    <a:lnTo>
                      <a:pt x="123750" y="438750"/>
                    </a:lnTo>
                    <a:cubicBezTo>
                      <a:pt x="98897" y="438750"/>
                      <a:pt x="78750" y="418603"/>
                      <a:pt x="78750" y="393750"/>
                    </a:cubicBezTo>
                    <a:lnTo>
                      <a:pt x="78750" y="123750"/>
                    </a:lnTo>
                    <a:cubicBezTo>
                      <a:pt x="78750" y="98897"/>
                      <a:pt x="98897" y="78750"/>
                      <a:pt x="123750" y="78750"/>
                    </a:cubicBezTo>
                    <a:close/>
                  </a:path>
                </a:pathLst>
              </a:custGeom>
              <a:noFill/>
              <a:ln w="19050" cap="rnd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entury Gothic" panose="020B0502020202020204" pitchFamily="34" charset="0"/>
                  <a:ea typeface="Microsoft YaHei" panose="020B0503020204020204" pitchFamily="34" charset="-122"/>
                  <a:sym typeface="Century Gothic" panose="020B0502020202020204" pitchFamily="34" charset="0"/>
                </a:endParaRPr>
              </a:p>
            </p:txBody>
          </p:sp>
          <p:sp>
            <p:nvSpPr>
              <p:cNvPr id="104" name="任意多边形: 形状 103">
                <a:extLst>
                  <a:ext uri="{FF2B5EF4-FFF2-40B4-BE49-F238E27FC236}">
                    <a16:creationId xmlns:a16="http://schemas.microsoft.com/office/drawing/2014/main" xmlns="" id="{42390014-116B-4D22-B6BC-F02489202657}"/>
                  </a:ext>
                </a:extLst>
              </p:cNvPr>
              <p:cNvSpPr/>
              <p:nvPr/>
            </p:nvSpPr>
            <p:spPr>
              <a:xfrm>
                <a:off x="9178897" y="2309593"/>
                <a:ext cx="652500" cy="157500"/>
              </a:xfrm>
              <a:custGeom>
                <a:avLst/>
                <a:gdLst>
                  <a:gd name="connsiteX0" fmla="*/ 78750 w 652500"/>
                  <a:gd name="connsiteY0" fmla="*/ 78750 h 157500"/>
                  <a:gd name="connsiteX1" fmla="*/ 573750 w 652500"/>
                  <a:gd name="connsiteY1" fmla="*/ 78750 h 157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52500" h="157500">
                    <a:moveTo>
                      <a:pt x="78750" y="78750"/>
                    </a:moveTo>
                    <a:lnTo>
                      <a:pt x="573750" y="78750"/>
                    </a:lnTo>
                  </a:path>
                </a:pathLst>
              </a:custGeom>
              <a:ln w="19050" cap="rnd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entury Gothic" panose="020B0502020202020204" pitchFamily="34" charset="0"/>
                  <a:ea typeface="Microsoft YaHei" panose="020B0503020204020204" pitchFamily="34" charset="-122"/>
                  <a:sym typeface="Century Gothic" panose="020B0502020202020204" pitchFamily="34" charset="0"/>
                </a:endParaRPr>
              </a:p>
            </p:txBody>
          </p:sp>
        </p:grpSp>
      </p:grpSp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4359D9EA-592E-4969-A175-F39FD6C431F5}"/>
              </a:ext>
            </a:extLst>
          </p:cNvPr>
          <p:cNvGrpSpPr/>
          <p:nvPr/>
        </p:nvGrpSpPr>
        <p:grpSpPr>
          <a:xfrm>
            <a:off x="8855273" y="4006804"/>
            <a:ext cx="708584" cy="708584"/>
            <a:chOff x="8855273" y="4006804"/>
            <a:chExt cx="708584" cy="708584"/>
          </a:xfrm>
        </p:grpSpPr>
        <p:sp>
          <p:nvSpPr>
            <p:cNvPr id="95" name="椭圆 94">
              <a:extLst>
                <a:ext uri="{FF2B5EF4-FFF2-40B4-BE49-F238E27FC236}">
                  <a16:creationId xmlns:a16="http://schemas.microsoft.com/office/drawing/2014/main" xmlns="" id="{6E831048-FE63-4440-B266-85DC7870B729}"/>
                </a:ext>
              </a:extLst>
            </p:cNvPr>
            <p:cNvSpPr/>
            <p:nvPr/>
          </p:nvSpPr>
          <p:spPr>
            <a:xfrm>
              <a:off x="8855273" y="4006804"/>
              <a:ext cx="708584" cy="70858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Century Gothic" panose="020B0502020202020204" pitchFamily="34" charset="0"/>
                <a:ea typeface="Microsoft YaHei" panose="020B0503020204020204" pitchFamily="34" charset="-122"/>
                <a:sym typeface="Century Gothic" panose="020B0502020202020204" pitchFamily="34" charset="0"/>
              </a:endParaRPr>
            </a:p>
          </p:txBody>
        </p:sp>
        <p:grpSp>
          <p:nvGrpSpPr>
            <p:cNvPr id="105" name="组合 104">
              <a:extLst>
                <a:ext uri="{FF2B5EF4-FFF2-40B4-BE49-F238E27FC236}">
                  <a16:creationId xmlns:a16="http://schemas.microsoft.com/office/drawing/2014/main" xmlns="" id="{4D88BC9B-079F-4ADA-B2A9-7EE6CC438ED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9009007" y="4160538"/>
              <a:ext cx="401116" cy="401116"/>
              <a:chOff x="10281398" y="2129593"/>
              <a:chExt cx="607500" cy="607500"/>
            </a:xfrm>
          </p:grpSpPr>
          <p:sp>
            <p:nvSpPr>
              <p:cNvPr id="106" name="任意多边形: 形状 105">
                <a:extLst>
                  <a:ext uri="{FF2B5EF4-FFF2-40B4-BE49-F238E27FC236}">
                    <a16:creationId xmlns:a16="http://schemas.microsoft.com/office/drawing/2014/main" xmlns="" id="{F0CE7451-6077-4780-BA5B-BDC53B129C9A}"/>
                  </a:ext>
                </a:extLst>
              </p:cNvPr>
              <p:cNvSpPr/>
              <p:nvPr/>
            </p:nvSpPr>
            <p:spPr>
              <a:xfrm>
                <a:off x="10281398" y="2129593"/>
                <a:ext cx="607500" cy="607500"/>
              </a:xfrm>
              <a:custGeom>
                <a:avLst/>
                <a:gdLst>
                  <a:gd name="connsiteX0" fmla="*/ 528750 w 607500"/>
                  <a:gd name="connsiteY0" fmla="*/ 303750 h 607500"/>
                  <a:gd name="connsiteX1" fmla="*/ 303750 w 607500"/>
                  <a:gd name="connsiteY1" fmla="*/ 528750 h 607500"/>
                  <a:gd name="connsiteX2" fmla="*/ 78750 w 607500"/>
                  <a:gd name="connsiteY2" fmla="*/ 303750 h 607500"/>
                  <a:gd name="connsiteX3" fmla="*/ 303750 w 607500"/>
                  <a:gd name="connsiteY3" fmla="*/ 78750 h 607500"/>
                  <a:gd name="connsiteX4" fmla="*/ 528750 w 607500"/>
                  <a:gd name="connsiteY4" fmla="*/ 303750 h 607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07500" h="607500">
                    <a:moveTo>
                      <a:pt x="528750" y="303750"/>
                    </a:moveTo>
                    <a:cubicBezTo>
                      <a:pt x="528750" y="428014"/>
                      <a:pt x="428014" y="528750"/>
                      <a:pt x="303750" y="528750"/>
                    </a:cubicBezTo>
                    <a:cubicBezTo>
                      <a:pt x="179486" y="528750"/>
                      <a:pt x="78750" y="428014"/>
                      <a:pt x="78750" y="303750"/>
                    </a:cubicBezTo>
                    <a:cubicBezTo>
                      <a:pt x="78750" y="179486"/>
                      <a:pt x="179486" y="78750"/>
                      <a:pt x="303750" y="78750"/>
                    </a:cubicBezTo>
                    <a:cubicBezTo>
                      <a:pt x="428014" y="78750"/>
                      <a:pt x="528750" y="179486"/>
                      <a:pt x="528750" y="303750"/>
                    </a:cubicBezTo>
                    <a:close/>
                  </a:path>
                </a:pathLst>
              </a:custGeom>
              <a:noFill/>
              <a:ln w="19050" cap="rnd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entury Gothic" panose="020B0502020202020204" pitchFamily="34" charset="0"/>
                  <a:ea typeface="Microsoft YaHei" panose="020B0503020204020204" pitchFamily="34" charset="-122"/>
                  <a:sym typeface="Century Gothic" panose="020B0502020202020204" pitchFamily="34" charset="0"/>
                </a:endParaRPr>
              </a:p>
            </p:txBody>
          </p:sp>
          <p:sp>
            <p:nvSpPr>
              <p:cNvPr id="107" name="任意多边形: 形状 106">
                <a:extLst>
                  <a:ext uri="{FF2B5EF4-FFF2-40B4-BE49-F238E27FC236}">
                    <a16:creationId xmlns:a16="http://schemas.microsoft.com/office/drawing/2014/main" xmlns="" id="{92B3F7CC-BC34-4E12-B463-49B1DFE9EEE5}"/>
                  </a:ext>
                </a:extLst>
              </p:cNvPr>
              <p:cNvSpPr/>
              <p:nvPr/>
            </p:nvSpPr>
            <p:spPr>
              <a:xfrm>
                <a:off x="10281398" y="2354593"/>
                <a:ext cx="607500" cy="157500"/>
              </a:xfrm>
              <a:custGeom>
                <a:avLst/>
                <a:gdLst>
                  <a:gd name="connsiteX0" fmla="*/ 78750 w 607500"/>
                  <a:gd name="connsiteY0" fmla="*/ 78750 h 157500"/>
                  <a:gd name="connsiteX1" fmla="*/ 528750 w 607500"/>
                  <a:gd name="connsiteY1" fmla="*/ 78750 h 157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07500" h="157500">
                    <a:moveTo>
                      <a:pt x="78750" y="78750"/>
                    </a:moveTo>
                    <a:lnTo>
                      <a:pt x="528750" y="78750"/>
                    </a:lnTo>
                  </a:path>
                </a:pathLst>
              </a:custGeom>
              <a:ln w="19050" cap="rnd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entury Gothic" panose="020B0502020202020204" pitchFamily="34" charset="0"/>
                  <a:ea typeface="Microsoft YaHei" panose="020B0503020204020204" pitchFamily="34" charset="-122"/>
                  <a:sym typeface="Century Gothic" panose="020B0502020202020204" pitchFamily="34" charset="0"/>
                </a:endParaRPr>
              </a:p>
            </p:txBody>
          </p:sp>
          <p:sp>
            <p:nvSpPr>
              <p:cNvPr id="108" name="任意多边形: 形状 107">
                <a:extLst>
                  <a:ext uri="{FF2B5EF4-FFF2-40B4-BE49-F238E27FC236}">
                    <a16:creationId xmlns:a16="http://schemas.microsoft.com/office/drawing/2014/main" xmlns="" id="{8014C5BB-0557-4434-9E42-5367F41CAE8D}"/>
                  </a:ext>
                </a:extLst>
              </p:cNvPr>
              <p:cNvSpPr/>
              <p:nvPr/>
            </p:nvSpPr>
            <p:spPr>
              <a:xfrm>
                <a:off x="10416398" y="2129593"/>
                <a:ext cx="337500" cy="607500"/>
              </a:xfrm>
              <a:custGeom>
                <a:avLst/>
                <a:gdLst>
                  <a:gd name="connsiteX0" fmla="*/ 168750 w 337500"/>
                  <a:gd name="connsiteY0" fmla="*/ 78750 h 607500"/>
                  <a:gd name="connsiteX1" fmla="*/ 258750 w 337500"/>
                  <a:gd name="connsiteY1" fmla="*/ 303750 h 607500"/>
                  <a:gd name="connsiteX2" fmla="*/ 168750 w 337500"/>
                  <a:gd name="connsiteY2" fmla="*/ 528750 h 607500"/>
                  <a:gd name="connsiteX3" fmla="*/ 78750 w 337500"/>
                  <a:gd name="connsiteY3" fmla="*/ 303750 h 607500"/>
                  <a:gd name="connsiteX4" fmla="*/ 168750 w 337500"/>
                  <a:gd name="connsiteY4" fmla="*/ 78750 h 607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7500" h="607500">
                    <a:moveTo>
                      <a:pt x="168750" y="78750"/>
                    </a:moveTo>
                    <a:cubicBezTo>
                      <a:pt x="225029" y="140363"/>
                      <a:pt x="257012" y="220321"/>
                      <a:pt x="258750" y="303750"/>
                    </a:cubicBezTo>
                    <a:cubicBezTo>
                      <a:pt x="257012" y="387179"/>
                      <a:pt x="225029" y="467137"/>
                      <a:pt x="168750" y="528750"/>
                    </a:cubicBezTo>
                    <a:cubicBezTo>
                      <a:pt x="112471" y="467137"/>
                      <a:pt x="80488" y="387179"/>
                      <a:pt x="78750" y="303750"/>
                    </a:cubicBezTo>
                    <a:cubicBezTo>
                      <a:pt x="80488" y="220321"/>
                      <a:pt x="112471" y="140363"/>
                      <a:pt x="168750" y="78750"/>
                    </a:cubicBezTo>
                    <a:close/>
                  </a:path>
                </a:pathLst>
              </a:custGeom>
              <a:noFill/>
              <a:ln w="19050" cap="rnd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entury Gothic" panose="020B0502020202020204" pitchFamily="34" charset="0"/>
                  <a:ea typeface="Microsoft YaHei" panose="020B0503020204020204" pitchFamily="34" charset="-122"/>
                  <a:sym typeface="Century Gothic" panose="020B0502020202020204" pitchFamily="34" charset="0"/>
                </a:endParaRPr>
              </a:p>
            </p:txBody>
          </p:sp>
        </p:grp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ABFA5D71-F41E-430F-A134-AD5343401450}"/>
              </a:ext>
            </a:extLst>
          </p:cNvPr>
          <p:cNvGrpSpPr/>
          <p:nvPr/>
        </p:nvGrpSpPr>
        <p:grpSpPr>
          <a:xfrm>
            <a:off x="10216069" y="4006804"/>
            <a:ext cx="708584" cy="708584"/>
            <a:chOff x="10216069" y="4006804"/>
            <a:chExt cx="708584" cy="708584"/>
          </a:xfrm>
        </p:grpSpPr>
        <p:sp>
          <p:nvSpPr>
            <p:cNvPr id="97" name="椭圆 96">
              <a:extLst>
                <a:ext uri="{FF2B5EF4-FFF2-40B4-BE49-F238E27FC236}">
                  <a16:creationId xmlns:a16="http://schemas.microsoft.com/office/drawing/2014/main" xmlns="" id="{F74C25DF-C147-4619-BB35-8B9C0CC834C3}"/>
                </a:ext>
              </a:extLst>
            </p:cNvPr>
            <p:cNvSpPr/>
            <p:nvPr/>
          </p:nvSpPr>
          <p:spPr>
            <a:xfrm>
              <a:off x="10216069" y="4006804"/>
              <a:ext cx="708584" cy="70858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Century Gothic" panose="020B0502020202020204" pitchFamily="34" charset="0"/>
                <a:ea typeface="Microsoft YaHei" panose="020B0503020204020204" pitchFamily="34" charset="-122"/>
                <a:sym typeface="Century Gothic" panose="020B0502020202020204" pitchFamily="34" charset="0"/>
              </a:endParaRPr>
            </a:p>
          </p:txBody>
        </p:sp>
        <p:grpSp>
          <p:nvGrpSpPr>
            <p:cNvPr id="109" name="组合 108">
              <a:extLst>
                <a:ext uri="{FF2B5EF4-FFF2-40B4-BE49-F238E27FC236}">
                  <a16:creationId xmlns:a16="http://schemas.microsoft.com/office/drawing/2014/main" xmlns="" id="{5A3ED917-FDF7-4EAD-88B9-F3EE95DA9A6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0384659" y="4219963"/>
              <a:ext cx="371404" cy="282267"/>
              <a:chOff x="11382323" y="2219593"/>
              <a:chExt cx="562500" cy="427500"/>
            </a:xfrm>
          </p:grpSpPr>
          <p:sp>
            <p:nvSpPr>
              <p:cNvPr id="110" name="任意多边形: 形状 109">
                <a:extLst>
                  <a:ext uri="{FF2B5EF4-FFF2-40B4-BE49-F238E27FC236}">
                    <a16:creationId xmlns:a16="http://schemas.microsoft.com/office/drawing/2014/main" xmlns="" id="{CE56422A-5EC6-434C-80A2-DFD6140EDA3E}"/>
                  </a:ext>
                </a:extLst>
              </p:cNvPr>
              <p:cNvSpPr/>
              <p:nvPr/>
            </p:nvSpPr>
            <p:spPr>
              <a:xfrm>
                <a:off x="11472323" y="2309593"/>
                <a:ext cx="472500" cy="157500"/>
              </a:xfrm>
              <a:custGeom>
                <a:avLst/>
                <a:gdLst>
                  <a:gd name="connsiteX0" fmla="*/ 393750 w 472500"/>
                  <a:gd name="connsiteY0" fmla="*/ 78750 h 157500"/>
                  <a:gd name="connsiteX1" fmla="*/ 78750 w 472500"/>
                  <a:gd name="connsiteY1" fmla="*/ 78750 h 157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72500" h="157500">
                    <a:moveTo>
                      <a:pt x="393750" y="78750"/>
                    </a:moveTo>
                    <a:lnTo>
                      <a:pt x="78750" y="78750"/>
                    </a:lnTo>
                  </a:path>
                </a:pathLst>
              </a:custGeom>
              <a:ln w="19050" cap="rnd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entury Gothic" panose="020B0502020202020204" pitchFamily="34" charset="0"/>
                  <a:ea typeface="Microsoft YaHei" panose="020B0503020204020204" pitchFamily="34" charset="-122"/>
                  <a:sym typeface="Century Gothic" panose="020B0502020202020204" pitchFamily="34" charset="0"/>
                </a:endParaRPr>
              </a:p>
            </p:txBody>
          </p:sp>
          <p:sp>
            <p:nvSpPr>
              <p:cNvPr id="111" name="任意多边形: 形状 110">
                <a:extLst>
                  <a:ext uri="{FF2B5EF4-FFF2-40B4-BE49-F238E27FC236}">
                    <a16:creationId xmlns:a16="http://schemas.microsoft.com/office/drawing/2014/main" xmlns="" id="{D2B518DE-C835-4A8E-9F44-DDC524405090}"/>
                  </a:ext>
                </a:extLst>
              </p:cNvPr>
              <p:cNvSpPr/>
              <p:nvPr/>
            </p:nvSpPr>
            <p:spPr>
              <a:xfrm>
                <a:off x="11382323" y="2219593"/>
                <a:ext cx="562500" cy="157500"/>
              </a:xfrm>
              <a:custGeom>
                <a:avLst/>
                <a:gdLst>
                  <a:gd name="connsiteX0" fmla="*/ 483750 w 562500"/>
                  <a:gd name="connsiteY0" fmla="*/ 78750 h 157500"/>
                  <a:gd name="connsiteX1" fmla="*/ 78750 w 562500"/>
                  <a:gd name="connsiteY1" fmla="*/ 78750 h 157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62500" h="157500">
                    <a:moveTo>
                      <a:pt x="483750" y="78750"/>
                    </a:moveTo>
                    <a:lnTo>
                      <a:pt x="78750" y="78750"/>
                    </a:lnTo>
                  </a:path>
                </a:pathLst>
              </a:custGeom>
              <a:ln w="19050" cap="rnd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entury Gothic" panose="020B0502020202020204" pitchFamily="34" charset="0"/>
                  <a:ea typeface="Microsoft YaHei" panose="020B0503020204020204" pitchFamily="34" charset="-122"/>
                  <a:sym typeface="Century Gothic" panose="020B0502020202020204" pitchFamily="34" charset="0"/>
                </a:endParaRPr>
              </a:p>
            </p:txBody>
          </p:sp>
          <p:sp>
            <p:nvSpPr>
              <p:cNvPr id="112" name="任意多边形: 形状 111">
                <a:extLst>
                  <a:ext uri="{FF2B5EF4-FFF2-40B4-BE49-F238E27FC236}">
                    <a16:creationId xmlns:a16="http://schemas.microsoft.com/office/drawing/2014/main" xmlns="" id="{58F55FF9-B9B6-44F8-92D6-5C470779CFA9}"/>
                  </a:ext>
                </a:extLst>
              </p:cNvPr>
              <p:cNvSpPr/>
              <p:nvPr/>
            </p:nvSpPr>
            <p:spPr>
              <a:xfrm>
                <a:off x="11382323" y="2399593"/>
                <a:ext cx="562500" cy="157500"/>
              </a:xfrm>
              <a:custGeom>
                <a:avLst/>
                <a:gdLst>
                  <a:gd name="connsiteX0" fmla="*/ 483750 w 562500"/>
                  <a:gd name="connsiteY0" fmla="*/ 78750 h 157500"/>
                  <a:gd name="connsiteX1" fmla="*/ 78750 w 562500"/>
                  <a:gd name="connsiteY1" fmla="*/ 78750 h 157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62500" h="157500">
                    <a:moveTo>
                      <a:pt x="483750" y="78750"/>
                    </a:moveTo>
                    <a:lnTo>
                      <a:pt x="78750" y="78750"/>
                    </a:lnTo>
                  </a:path>
                </a:pathLst>
              </a:custGeom>
              <a:ln w="19050" cap="rnd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entury Gothic" panose="020B0502020202020204" pitchFamily="34" charset="0"/>
                  <a:ea typeface="Microsoft YaHei" panose="020B0503020204020204" pitchFamily="34" charset="-122"/>
                  <a:sym typeface="Century Gothic" panose="020B0502020202020204" pitchFamily="34" charset="0"/>
                </a:endParaRPr>
              </a:p>
            </p:txBody>
          </p:sp>
          <p:sp>
            <p:nvSpPr>
              <p:cNvPr id="113" name="任意多边形: 形状 112">
                <a:extLst>
                  <a:ext uri="{FF2B5EF4-FFF2-40B4-BE49-F238E27FC236}">
                    <a16:creationId xmlns:a16="http://schemas.microsoft.com/office/drawing/2014/main" xmlns="" id="{CFDD2C75-AFE5-4C6E-BB24-FA68672FD2C3}"/>
                  </a:ext>
                </a:extLst>
              </p:cNvPr>
              <p:cNvSpPr/>
              <p:nvPr/>
            </p:nvSpPr>
            <p:spPr>
              <a:xfrm>
                <a:off x="11472323" y="2489593"/>
                <a:ext cx="472500" cy="157500"/>
              </a:xfrm>
              <a:custGeom>
                <a:avLst/>
                <a:gdLst>
                  <a:gd name="connsiteX0" fmla="*/ 393750 w 472500"/>
                  <a:gd name="connsiteY0" fmla="*/ 78750 h 157500"/>
                  <a:gd name="connsiteX1" fmla="*/ 78750 w 472500"/>
                  <a:gd name="connsiteY1" fmla="*/ 78750 h 157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72500" h="157500">
                    <a:moveTo>
                      <a:pt x="393750" y="78750"/>
                    </a:moveTo>
                    <a:lnTo>
                      <a:pt x="78750" y="78750"/>
                    </a:lnTo>
                  </a:path>
                </a:pathLst>
              </a:custGeom>
              <a:ln w="19050" cap="rnd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entury Gothic" panose="020B0502020202020204" pitchFamily="34" charset="0"/>
                  <a:ea typeface="Microsoft YaHei" panose="020B0503020204020204" pitchFamily="34" charset="-122"/>
                  <a:sym typeface="Century Gothic" panose="020B0502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103292663"/>
      </p:ext>
    </p:extLst>
  </p:cSld>
  <p:clrMapOvr>
    <a:masterClrMapping/>
  </p:clrMapOvr>
  <p:transition spd="med"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 animBg="1"/>
      <p:bldP spid="94" grpId="0"/>
      <p:bldP spid="96" grpId="0"/>
      <p:bldP spid="98" grpId="0"/>
      <p:bldP spid="9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DF303575-B7FD-42FE-9F77-3777B5F96E58}"/>
              </a:ext>
            </a:extLst>
          </p:cNvPr>
          <p:cNvGrpSpPr/>
          <p:nvPr/>
        </p:nvGrpSpPr>
        <p:grpSpPr>
          <a:xfrm>
            <a:off x="8284599" y="2314108"/>
            <a:ext cx="2879939" cy="1303912"/>
            <a:chOff x="8284599" y="2314108"/>
            <a:chExt cx="2879939" cy="1303912"/>
          </a:xfrm>
        </p:grpSpPr>
        <p:sp>
          <p:nvSpPr>
            <p:cNvPr id="900" name="矩形 899">
              <a:extLst>
                <a:ext uri="{FF2B5EF4-FFF2-40B4-BE49-F238E27FC236}">
                  <a16:creationId xmlns:a16="http://schemas.microsoft.com/office/drawing/2014/main" xmlns="" id="{ECDDD917-0636-47BB-8995-AC4D10D692C1}"/>
                </a:ext>
              </a:extLst>
            </p:cNvPr>
            <p:cNvSpPr/>
            <p:nvPr/>
          </p:nvSpPr>
          <p:spPr>
            <a:xfrm>
              <a:off x="8370325" y="2514874"/>
              <a:ext cx="1027668" cy="173061"/>
            </a:xfrm>
            <a:prstGeom prst="rect">
              <a:avLst/>
            </a:prstGeom>
            <a:solidFill>
              <a:schemeClr val="accent1"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01" name="矩形 900">
              <a:extLst>
                <a:ext uri="{FF2B5EF4-FFF2-40B4-BE49-F238E27FC236}">
                  <a16:creationId xmlns:a16="http://schemas.microsoft.com/office/drawing/2014/main" xmlns="" id="{99EF6A59-FCC1-4F89-8C5C-25FAA6F977C1}"/>
                </a:ext>
              </a:extLst>
            </p:cNvPr>
            <p:cNvSpPr/>
            <p:nvPr/>
          </p:nvSpPr>
          <p:spPr>
            <a:xfrm>
              <a:off x="8284599" y="2663913"/>
              <a:ext cx="2879939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400" kern="1200" dirty="0">
                  <a:solidFill>
                    <a:srgbClr val="595959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Lorem ipsum dolor sit </a:t>
              </a:r>
              <a:r>
                <a:rPr lang="en-US" altLang="zh-CN" sz="1400" kern="1200" dirty="0" err="1">
                  <a:solidFill>
                    <a:srgbClr val="595959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amet</a:t>
              </a:r>
              <a:r>
                <a:rPr lang="en-US" altLang="zh-CN" sz="1400" kern="1200" dirty="0">
                  <a:solidFill>
                    <a:srgbClr val="595959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, </a:t>
              </a:r>
              <a:r>
                <a:rPr lang="en-US" altLang="zh-CN" sz="1400" kern="1200" dirty="0" err="1">
                  <a:solidFill>
                    <a:srgbClr val="595959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consectetuer</a:t>
              </a:r>
              <a:r>
                <a:rPr lang="en-US" altLang="zh-CN" sz="1400" kern="1200" dirty="0">
                  <a:solidFill>
                    <a:srgbClr val="595959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 </a:t>
              </a:r>
              <a:r>
                <a:rPr lang="en-US" altLang="zh-CN" sz="1400" kern="1200" dirty="0" err="1">
                  <a:solidFill>
                    <a:srgbClr val="595959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adipiscing</a:t>
              </a:r>
              <a:r>
                <a:rPr lang="en-US" altLang="zh-CN" sz="1400" kern="1200" dirty="0">
                  <a:solidFill>
                    <a:srgbClr val="595959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 </a:t>
              </a:r>
              <a:r>
                <a:rPr lang="en-US" altLang="zh-CN" sz="1400" kern="1200" dirty="0" err="1">
                  <a:solidFill>
                    <a:srgbClr val="595959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elit</a:t>
              </a:r>
              <a:r>
                <a:rPr lang="en-US" altLang="zh-CN" sz="1400" kern="1200" dirty="0">
                  <a:solidFill>
                    <a:srgbClr val="595959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. Maecenas </a:t>
              </a:r>
              <a:r>
                <a:rPr lang="en-US" altLang="zh-CN" sz="1400" kern="1200" dirty="0" err="1">
                  <a:solidFill>
                    <a:srgbClr val="595959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porttitor</a:t>
              </a:r>
              <a:r>
                <a:rPr lang="en-US" altLang="zh-CN" sz="1400" kern="1200" dirty="0">
                  <a:solidFill>
                    <a:srgbClr val="595959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 </a:t>
              </a:r>
              <a:r>
                <a:rPr lang="en-US" altLang="zh-CN" sz="1400" kern="1200" dirty="0" err="1">
                  <a:solidFill>
                    <a:srgbClr val="595959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congue</a:t>
              </a:r>
              <a:r>
                <a:rPr lang="en-US" altLang="zh-CN" sz="1400" kern="1200" dirty="0">
                  <a:solidFill>
                    <a:srgbClr val="595959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 </a:t>
              </a:r>
              <a:r>
                <a:rPr lang="en-US" altLang="zh-CN" sz="1400" kern="1200" dirty="0" err="1">
                  <a:solidFill>
                    <a:srgbClr val="595959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massa</a:t>
              </a:r>
              <a:r>
                <a:rPr lang="en-US" altLang="zh-CN" sz="1400" kern="1200" dirty="0">
                  <a:solidFill>
                    <a:srgbClr val="595959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. </a:t>
              </a:r>
              <a:r>
                <a:rPr lang="en-US" altLang="zh-CN" sz="1400" kern="1200" dirty="0" err="1">
                  <a:solidFill>
                    <a:srgbClr val="595959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Fusce</a:t>
              </a:r>
              <a:r>
                <a:rPr lang="en-US" altLang="zh-CN" sz="1400" kern="1200" dirty="0">
                  <a:solidFill>
                    <a:srgbClr val="595959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 </a:t>
              </a:r>
              <a:r>
                <a:rPr lang="en-US" altLang="zh-CN" sz="1400" kern="1200" dirty="0" err="1">
                  <a:solidFill>
                    <a:srgbClr val="595959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posuere</a:t>
              </a:r>
              <a:endParaRPr lang="zh-CN" altLang="en-US" sz="1400" kern="1200" dirty="0">
                <a:solidFill>
                  <a:srgbClr val="59595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902" name="矩形 901">
              <a:extLst>
                <a:ext uri="{FF2B5EF4-FFF2-40B4-BE49-F238E27FC236}">
                  <a16:creationId xmlns:a16="http://schemas.microsoft.com/office/drawing/2014/main" xmlns="" id="{5C96E322-357A-43A7-974D-8E76D2356DDE}"/>
                </a:ext>
              </a:extLst>
            </p:cNvPr>
            <p:cNvSpPr/>
            <p:nvPr/>
          </p:nvSpPr>
          <p:spPr>
            <a:xfrm>
              <a:off x="8284600" y="2314108"/>
              <a:ext cx="110799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思源黑体 CN Bold"/>
                  <a:ea typeface="思源黑体 CN Bold"/>
                </a:rPr>
                <a:t>正文标题</a:t>
              </a:r>
              <a:endParaRPr lang="zh-CN" altLang="en-US" dirty="0"/>
            </a:p>
          </p:txBody>
        </p:sp>
      </p:grp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E0F6799C-BEBE-4141-9DD4-9583732919D1}"/>
              </a:ext>
            </a:extLst>
          </p:cNvPr>
          <p:cNvGrpSpPr/>
          <p:nvPr/>
        </p:nvGrpSpPr>
        <p:grpSpPr>
          <a:xfrm>
            <a:off x="563047" y="2329322"/>
            <a:ext cx="3118984" cy="1439124"/>
            <a:chOff x="563047" y="2329322"/>
            <a:chExt cx="3118984" cy="1439124"/>
          </a:xfrm>
        </p:grpSpPr>
        <p:sp>
          <p:nvSpPr>
            <p:cNvPr id="894" name="矩形 893">
              <a:extLst>
                <a:ext uri="{FF2B5EF4-FFF2-40B4-BE49-F238E27FC236}">
                  <a16:creationId xmlns:a16="http://schemas.microsoft.com/office/drawing/2014/main" xmlns="" id="{78C6AC91-181F-471C-AC9B-F6208904266E}"/>
                </a:ext>
              </a:extLst>
            </p:cNvPr>
            <p:cNvSpPr/>
            <p:nvPr/>
          </p:nvSpPr>
          <p:spPr>
            <a:xfrm>
              <a:off x="2593008" y="2530088"/>
              <a:ext cx="1027668" cy="173061"/>
            </a:xfrm>
            <a:prstGeom prst="rect">
              <a:avLst/>
            </a:prstGeom>
            <a:solidFill>
              <a:schemeClr val="accent1"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zh-CN" altLang="en-US"/>
            </a:p>
          </p:txBody>
        </p:sp>
        <p:sp>
          <p:nvSpPr>
            <p:cNvPr id="895" name="矩形 894">
              <a:extLst>
                <a:ext uri="{FF2B5EF4-FFF2-40B4-BE49-F238E27FC236}">
                  <a16:creationId xmlns:a16="http://schemas.microsoft.com/office/drawing/2014/main" xmlns="" id="{9E0C9FD1-AF3F-4F8B-B444-BD8972D2699C}"/>
                </a:ext>
              </a:extLst>
            </p:cNvPr>
            <p:cNvSpPr/>
            <p:nvPr/>
          </p:nvSpPr>
          <p:spPr>
            <a:xfrm>
              <a:off x="563047" y="2663913"/>
              <a:ext cx="3118984" cy="110453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r" eaLnBrk="0"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zh-CN" sz="1400" kern="1200" dirty="0">
                  <a:solidFill>
                    <a:srgbClr val="595959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Open Sans" panose="020B0606030504020204" pitchFamily="34" charset="0"/>
                  <a:sym typeface="Arial" pitchFamily="34" charset="0"/>
                </a:rPr>
                <a:t>Lorem ipsum dolor sit </a:t>
              </a:r>
              <a:r>
                <a:rPr lang="en-US" altLang="zh-CN" sz="1400" kern="1200" dirty="0" err="1">
                  <a:solidFill>
                    <a:srgbClr val="595959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Open Sans" panose="020B0606030504020204" pitchFamily="34" charset="0"/>
                  <a:sym typeface="Arial" pitchFamily="34" charset="0"/>
                </a:rPr>
                <a:t>amet</a:t>
              </a:r>
              <a:r>
                <a:rPr lang="en-US" altLang="zh-CN" sz="1400" kern="1200" dirty="0">
                  <a:solidFill>
                    <a:srgbClr val="595959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Open Sans" panose="020B0606030504020204" pitchFamily="34" charset="0"/>
                  <a:sym typeface="Arial" pitchFamily="34" charset="0"/>
                </a:rPr>
                <a:t>, </a:t>
              </a:r>
              <a:r>
                <a:rPr lang="en-US" altLang="zh-CN" sz="1400" kern="1200" dirty="0" err="1">
                  <a:solidFill>
                    <a:srgbClr val="595959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Open Sans" panose="020B0606030504020204" pitchFamily="34" charset="0"/>
                  <a:sym typeface="Arial" pitchFamily="34" charset="0"/>
                </a:rPr>
                <a:t>consectetuer</a:t>
              </a:r>
              <a:r>
                <a:rPr lang="en-US" altLang="zh-CN" sz="1400" kern="1200" dirty="0">
                  <a:solidFill>
                    <a:srgbClr val="595959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Open Sans" panose="020B0606030504020204" pitchFamily="34" charset="0"/>
                  <a:sym typeface="Arial" pitchFamily="34" charset="0"/>
                </a:rPr>
                <a:t> </a:t>
              </a:r>
              <a:r>
                <a:rPr lang="en-US" altLang="zh-CN" sz="1400" kern="1200" dirty="0" err="1">
                  <a:solidFill>
                    <a:srgbClr val="595959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Open Sans" panose="020B0606030504020204" pitchFamily="34" charset="0"/>
                  <a:sym typeface="Arial" pitchFamily="34" charset="0"/>
                </a:rPr>
                <a:t>adipiscing</a:t>
              </a:r>
              <a:r>
                <a:rPr lang="en-US" altLang="zh-CN" sz="1400" kern="1200" dirty="0">
                  <a:solidFill>
                    <a:srgbClr val="595959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Open Sans" panose="020B0606030504020204" pitchFamily="34" charset="0"/>
                  <a:sym typeface="Arial" pitchFamily="34" charset="0"/>
                </a:rPr>
                <a:t> </a:t>
              </a:r>
              <a:r>
                <a:rPr lang="en-US" altLang="zh-CN" sz="1400" kern="1200" dirty="0" err="1">
                  <a:solidFill>
                    <a:srgbClr val="595959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Open Sans" panose="020B0606030504020204" pitchFamily="34" charset="0"/>
                  <a:sym typeface="Arial" pitchFamily="34" charset="0"/>
                </a:rPr>
                <a:t>elit</a:t>
              </a:r>
              <a:r>
                <a:rPr lang="en-US" altLang="zh-CN" sz="1400" kern="1200" dirty="0">
                  <a:solidFill>
                    <a:srgbClr val="595959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Open Sans" panose="020B0606030504020204" pitchFamily="34" charset="0"/>
                  <a:sym typeface="Arial" pitchFamily="34" charset="0"/>
                </a:rPr>
                <a:t>. Maecenas </a:t>
              </a:r>
              <a:r>
                <a:rPr lang="en-US" altLang="zh-CN" sz="1400" kern="1200" dirty="0" err="1">
                  <a:solidFill>
                    <a:srgbClr val="595959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Open Sans" panose="020B0606030504020204" pitchFamily="34" charset="0"/>
                  <a:sym typeface="Arial" pitchFamily="34" charset="0"/>
                </a:rPr>
                <a:t>porttitor</a:t>
              </a:r>
              <a:r>
                <a:rPr lang="en-US" altLang="zh-CN" sz="1400" kern="1200" dirty="0">
                  <a:solidFill>
                    <a:srgbClr val="595959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Open Sans" panose="020B0606030504020204" pitchFamily="34" charset="0"/>
                  <a:sym typeface="Arial" pitchFamily="34" charset="0"/>
                </a:rPr>
                <a:t> </a:t>
              </a:r>
              <a:r>
                <a:rPr lang="en-US" altLang="zh-CN" sz="1400" kern="1200" dirty="0" err="1">
                  <a:solidFill>
                    <a:srgbClr val="595959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Open Sans" panose="020B0606030504020204" pitchFamily="34" charset="0"/>
                  <a:sym typeface="Arial" pitchFamily="34" charset="0"/>
                </a:rPr>
                <a:t>congue</a:t>
              </a:r>
              <a:r>
                <a:rPr lang="en-US" altLang="zh-CN" sz="1400" kern="1200" dirty="0">
                  <a:solidFill>
                    <a:srgbClr val="595959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Open Sans" panose="020B0606030504020204" pitchFamily="34" charset="0"/>
                  <a:sym typeface="Arial" pitchFamily="34" charset="0"/>
                </a:rPr>
                <a:t> </a:t>
              </a:r>
              <a:r>
                <a:rPr lang="en-US" altLang="zh-CN" sz="1400" kern="1200" dirty="0" err="1">
                  <a:solidFill>
                    <a:srgbClr val="595959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Open Sans" panose="020B0606030504020204" pitchFamily="34" charset="0"/>
                  <a:sym typeface="Arial" pitchFamily="34" charset="0"/>
                </a:rPr>
                <a:t>massa</a:t>
              </a:r>
              <a:r>
                <a:rPr lang="en-US" altLang="zh-CN" sz="1400" kern="1200" dirty="0">
                  <a:solidFill>
                    <a:srgbClr val="595959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Open Sans" panose="020B0606030504020204" pitchFamily="34" charset="0"/>
                  <a:sym typeface="Arial" pitchFamily="34" charset="0"/>
                </a:rPr>
                <a:t>. </a:t>
              </a:r>
              <a:r>
                <a:rPr lang="en-US" altLang="zh-CN" sz="1400" kern="1200" dirty="0" err="1">
                  <a:solidFill>
                    <a:srgbClr val="595959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Open Sans" panose="020B0606030504020204" pitchFamily="34" charset="0"/>
                  <a:sym typeface="Arial" pitchFamily="34" charset="0"/>
                </a:rPr>
                <a:t>Fusce</a:t>
              </a:r>
              <a:r>
                <a:rPr lang="en-US" altLang="zh-CN" sz="1400" kern="1200" dirty="0">
                  <a:solidFill>
                    <a:srgbClr val="595959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Open Sans" panose="020B0606030504020204" pitchFamily="34" charset="0"/>
                  <a:sym typeface="Arial" pitchFamily="34" charset="0"/>
                </a:rPr>
                <a:t> </a:t>
              </a:r>
              <a:r>
                <a:rPr lang="en-US" altLang="zh-CN" sz="1400" kern="1200" dirty="0" err="1">
                  <a:solidFill>
                    <a:srgbClr val="595959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Open Sans" panose="020B0606030504020204" pitchFamily="34" charset="0"/>
                  <a:sym typeface="Arial" pitchFamily="34" charset="0"/>
                </a:rPr>
                <a:t>posuere</a:t>
              </a:r>
              <a:endParaRPr lang="zh-CN" altLang="en-US" sz="1400" kern="1200" dirty="0">
                <a:solidFill>
                  <a:srgbClr val="59595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Open Sans" panose="020B0606030504020204" pitchFamily="34" charset="0"/>
                <a:sym typeface="Arial" pitchFamily="34" charset="0"/>
              </a:endParaRPr>
            </a:p>
          </p:txBody>
        </p:sp>
        <p:sp>
          <p:nvSpPr>
            <p:cNvPr id="896" name="矩形 895">
              <a:extLst>
                <a:ext uri="{FF2B5EF4-FFF2-40B4-BE49-F238E27FC236}">
                  <a16:creationId xmlns:a16="http://schemas.microsoft.com/office/drawing/2014/main" xmlns="" id="{909CE636-0A65-4FED-9ECE-844B0AF1B908}"/>
                </a:ext>
              </a:extLst>
            </p:cNvPr>
            <p:cNvSpPr/>
            <p:nvPr/>
          </p:nvSpPr>
          <p:spPr>
            <a:xfrm>
              <a:off x="2574034" y="2329322"/>
              <a:ext cx="110799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思源黑体 CN Bold"/>
                  <a:ea typeface="思源黑体 CN Bold"/>
                </a:rPr>
                <a:t>正文标题</a:t>
              </a:r>
              <a:endParaRPr lang="zh-CN" altLang="en-US" dirty="0"/>
            </a:p>
          </p:txBody>
        </p:sp>
      </p:grpSp>
      <p:grpSp>
        <p:nvGrpSpPr>
          <p:cNvPr id="661" name="组合 660">
            <a:extLst>
              <a:ext uri="{FF2B5EF4-FFF2-40B4-BE49-F238E27FC236}">
                <a16:creationId xmlns:a16="http://schemas.microsoft.com/office/drawing/2014/main" xmlns="" id="{1EA12BAB-40A9-46A5-AA87-B3F83C8ED4A7}"/>
              </a:ext>
            </a:extLst>
          </p:cNvPr>
          <p:cNvGrpSpPr/>
          <p:nvPr/>
        </p:nvGrpSpPr>
        <p:grpSpPr>
          <a:xfrm>
            <a:off x="7154241" y="2740594"/>
            <a:ext cx="880307" cy="298902"/>
            <a:chOff x="7123074" y="1921051"/>
            <a:chExt cx="880307" cy="298902"/>
          </a:xfrm>
        </p:grpSpPr>
        <p:sp>
          <p:nvSpPr>
            <p:cNvPr id="678" name="椭圆 677">
              <a:extLst>
                <a:ext uri="{FF2B5EF4-FFF2-40B4-BE49-F238E27FC236}">
                  <a16:creationId xmlns:a16="http://schemas.microsoft.com/office/drawing/2014/main" xmlns="" id="{9E05FF69-6852-4097-AE9C-6D461A0A2F16}"/>
                </a:ext>
              </a:extLst>
            </p:cNvPr>
            <p:cNvSpPr/>
            <p:nvPr/>
          </p:nvSpPr>
          <p:spPr>
            <a:xfrm>
              <a:off x="7123074" y="1921051"/>
              <a:ext cx="298902" cy="29890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9" name="椭圆 678">
              <a:extLst>
                <a:ext uri="{FF2B5EF4-FFF2-40B4-BE49-F238E27FC236}">
                  <a16:creationId xmlns:a16="http://schemas.microsoft.com/office/drawing/2014/main" xmlns="" id="{993C1836-3C17-4C31-955D-46FD2E9F65DC}"/>
                </a:ext>
              </a:extLst>
            </p:cNvPr>
            <p:cNvSpPr/>
            <p:nvPr/>
          </p:nvSpPr>
          <p:spPr>
            <a:xfrm>
              <a:off x="7196468" y="1994445"/>
              <a:ext cx="152114" cy="152114"/>
            </a:xfrm>
            <a:prstGeom prst="ellipse">
              <a:avLst/>
            </a:prstGeom>
            <a:gradFill flip="none" rotWithShape="1">
              <a:gsLst>
                <a:gs pos="100000">
                  <a:schemeClr val="tx2"/>
                </a:gs>
                <a:gs pos="41000">
                  <a:schemeClr val="bg2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680" name="直接连接符 679">
              <a:extLst>
                <a:ext uri="{FF2B5EF4-FFF2-40B4-BE49-F238E27FC236}">
                  <a16:creationId xmlns:a16="http://schemas.microsoft.com/office/drawing/2014/main" xmlns="" id="{429534B2-3B92-4399-A5F0-3805318097DE}"/>
                </a:ext>
              </a:extLst>
            </p:cNvPr>
            <p:cNvCxnSpPr>
              <a:cxnSpLocks/>
              <a:stCxn id="679" idx="6"/>
            </p:cNvCxnSpPr>
            <p:nvPr/>
          </p:nvCxnSpPr>
          <p:spPr>
            <a:xfrm>
              <a:off x="7348582" y="2070502"/>
              <a:ext cx="654799" cy="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62" name="组合 661">
            <a:extLst>
              <a:ext uri="{FF2B5EF4-FFF2-40B4-BE49-F238E27FC236}">
                <a16:creationId xmlns:a16="http://schemas.microsoft.com/office/drawing/2014/main" xmlns="" id="{81B73649-FE6D-4CA3-80A6-67DA34859028}"/>
              </a:ext>
            </a:extLst>
          </p:cNvPr>
          <p:cNvGrpSpPr/>
          <p:nvPr/>
        </p:nvGrpSpPr>
        <p:grpSpPr>
          <a:xfrm>
            <a:off x="7154241" y="4451726"/>
            <a:ext cx="880307" cy="298902"/>
            <a:chOff x="7123074" y="1921051"/>
            <a:chExt cx="880307" cy="298902"/>
          </a:xfrm>
        </p:grpSpPr>
        <p:sp>
          <p:nvSpPr>
            <p:cNvPr id="675" name="椭圆 674">
              <a:extLst>
                <a:ext uri="{FF2B5EF4-FFF2-40B4-BE49-F238E27FC236}">
                  <a16:creationId xmlns:a16="http://schemas.microsoft.com/office/drawing/2014/main" xmlns="" id="{4EFBB535-9FE7-4E6A-B3EA-6055A6143A0C}"/>
                </a:ext>
              </a:extLst>
            </p:cNvPr>
            <p:cNvSpPr/>
            <p:nvPr/>
          </p:nvSpPr>
          <p:spPr>
            <a:xfrm>
              <a:off x="7123074" y="1921051"/>
              <a:ext cx="298902" cy="29890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6" name="椭圆 675">
              <a:extLst>
                <a:ext uri="{FF2B5EF4-FFF2-40B4-BE49-F238E27FC236}">
                  <a16:creationId xmlns:a16="http://schemas.microsoft.com/office/drawing/2014/main" xmlns="" id="{883955EB-41DD-4AAE-BBC4-E20A6E80E793}"/>
                </a:ext>
              </a:extLst>
            </p:cNvPr>
            <p:cNvSpPr/>
            <p:nvPr/>
          </p:nvSpPr>
          <p:spPr>
            <a:xfrm>
              <a:off x="7196468" y="1994445"/>
              <a:ext cx="152114" cy="152114"/>
            </a:xfrm>
            <a:prstGeom prst="ellipse">
              <a:avLst/>
            </a:prstGeom>
            <a:gradFill flip="none" rotWithShape="1">
              <a:gsLst>
                <a:gs pos="100000">
                  <a:schemeClr val="tx2"/>
                </a:gs>
                <a:gs pos="41000">
                  <a:schemeClr val="bg2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677" name="直接连接符 676">
              <a:extLst>
                <a:ext uri="{FF2B5EF4-FFF2-40B4-BE49-F238E27FC236}">
                  <a16:creationId xmlns:a16="http://schemas.microsoft.com/office/drawing/2014/main" xmlns="" id="{9153DC68-8310-46A7-BB25-73B2F7112A9A}"/>
                </a:ext>
              </a:extLst>
            </p:cNvPr>
            <p:cNvCxnSpPr>
              <a:cxnSpLocks/>
              <a:stCxn id="676" idx="6"/>
            </p:cNvCxnSpPr>
            <p:nvPr/>
          </p:nvCxnSpPr>
          <p:spPr>
            <a:xfrm>
              <a:off x="7348582" y="2070502"/>
              <a:ext cx="654799" cy="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64" name="组合 663">
            <a:extLst>
              <a:ext uri="{FF2B5EF4-FFF2-40B4-BE49-F238E27FC236}">
                <a16:creationId xmlns:a16="http://schemas.microsoft.com/office/drawing/2014/main" xmlns="" id="{048BB4F9-7653-4CBC-AA85-ABC5A6C6F6EF}"/>
              </a:ext>
            </a:extLst>
          </p:cNvPr>
          <p:cNvGrpSpPr/>
          <p:nvPr/>
        </p:nvGrpSpPr>
        <p:grpSpPr>
          <a:xfrm rot="10800000">
            <a:off x="3926245" y="4451725"/>
            <a:ext cx="880307" cy="298902"/>
            <a:chOff x="7123074" y="1921051"/>
            <a:chExt cx="880307" cy="298902"/>
          </a:xfrm>
        </p:grpSpPr>
        <p:sp>
          <p:nvSpPr>
            <p:cNvPr id="669" name="椭圆 668">
              <a:extLst>
                <a:ext uri="{FF2B5EF4-FFF2-40B4-BE49-F238E27FC236}">
                  <a16:creationId xmlns:a16="http://schemas.microsoft.com/office/drawing/2014/main" xmlns="" id="{52EDD7D4-A64F-43F7-91CD-CACBFD15DB39}"/>
                </a:ext>
              </a:extLst>
            </p:cNvPr>
            <p:cNvSpPr/>
            <p:nvPr/>
          </p:nvSpPr>
          <p:spPr>
            <a:xfrm>
              <a:off x="7123074" y="1921051"/>
              <a:ext cx="298902" cy="29890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0" name="椭圆 669">
              <a:extLst>
                <a:ext uri="{FF2B5EF4-FFF2-40B4-BE49-F238E27FC236}">
                  <a16:creationId xmlns:a16="http://schemas.microsoft.com/office/drawing/2014/main" xmlns="" id="{32F28F10-7871-4718-ACE8-815006DB00D3}"/>
                </a:ext>
              </a:extLst>
            </p:cNvPr>
            <p:cNvSpPr/>
            <p:nvPr/>
          </p:nvSpPr>
          <p:spPr>
            <a:xfrm>
              <a:off x="7196468" y="1994445"/>
              <a:ext cx="152114" cy="152114"/>
            </a:xfrm>
            <a:prstGeom prst="ellipse">
              <a:avLst/>
            </a:prstGeom>
            <a:gradFill flip="none" rotWithShape="1">
              <a:gsLst>
                <a:gs pos="100000">
                  <a:schemeClr val="tx2"/>
                </a:gs>
                <a:gs pos="41000">
                  <a:schemeClr val="bg2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671" name="直接连接符 670">
              <a:extLst>
                <a:ext uri="{FF2B5EF4-FFF2-40B4-BE49-F238E27FC236}">
                  <a16:creationId xmlns:a16="http://schemas.microsoft.com/office/drawing/2014/main" xmlns="" id="{CC3A954E-2FD6-4345-B459-0B9DA6BC2D5A}"/>
                </a:ext>
              </a:extLst>
            </p:cNvPr>
            <p:cNvCxnSpPr>
              <a:cxnSpLocks/>
              <a:stCxn id="670" idx="6"/>
            </p:cNvCxnSpPr>
            <p:nvPr/>
          </p:nvCxnSpPr>
          <p:spPr>
            <a:xfrm>
              <a:off x="7348582" y="2070502"/>
              <a:ext cx="654799" cy="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65" name="组合 664">
            <a:extLst>
              <a:ext uri="{FF2B5EF4-FFF2-40B4-BE49-F238E27FC236}">
                <a16:creationId xmlns:a16="http://schemas.microsoft.com/office/drawing/2014/main" xmlns="" id="{922516E6-44F0-49E3-8906-4CC3FF85236E}"/>
              </a:ext>
            </a:extLst>
          </p:cNvPr>
          <p:cNvGrpSpPr/>
          <p:nvPr/>
        </p:nvGrpSpPr>
        <p:grpSpPr>
          <a:xfrm rot="10800000">
            <a:off x="3926244" y="2744198"/>
            <a:ext cx="880307" cy="298902"/>
            <a:chOff x="7123074" y="1921051"/>
            <a:chExt cx="880307" cy="298902"/>
          </a:xfrm>
        </p:grpSpPr>
        <p:sp>
          <p:nvSpPr>
            <p:cNvPr id="666" name="椭圆 665">
              <a:extLst>
                <a:ext uri="{FF2B5EF4-FFF2-40B4-BE49-F238E27FC236}">
                  <a16:creationId xmlns:a16="http://schemas.microsoft.com/office/drawing/2014/main" xmlns="" id="{6558C084-CDD3-4377-9D72-40DC257A6DC7}"/>
                </a:ext>
              </a:extLst>
            </p:cNvPr>
            <p:cNvSpPr/>
            <p:nvPr/>
          </p:nvSpPr>
          <p:spPr>
            <a:xfrm>
              <a:off x="7123074" y="1921051"/>
              <a:ext cx="298902" cy="29890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7" name="椭圆 666">
              <a:extLst>
                <a:ext uri="{FF2B5EF4-FFF2-40B4-BE49-F238E27FC236}">
                  <a16:creationId xmlns:a16="http://schemas.microsoft.com/office/drawing/2014/main" xmlns="" id="{BF583533-BFB3-42FA-8EF1-34F4774C0798}"/>
                </a:ext>
              </a:extLst>
            </p:cNvPr>
            <p:cNvSpPr/>
            <p:nvPr/>
          </p:nvSpPr>
          <p:spPr>
            <a:xfrm>
              <a:off x="7196468" y="1994445"/>
              <a:ext cx="152114" cy="152114"/>
            </a:xfrm>
            <a:prstGeom prst="ellipse">
              <a:avLst/>
            </a:prstGeom>
            <a:gradFill flip="none" rotWithShape="1">
              <a:gsLst>
                <a:gs pos="100000">
                  <a:schemeClr val="tx2"/>
                </a:gs>
                <a:gs pos="41000">
                  <a:schemeClr val="bg2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668" name="直接连接符 667">
              <a:extLst>
                <a:ext uri="{FF2B5EF4-FFF2-40B4-BE49-F238E27FC236}">
                  <a16:creationId xmlns:a16="http://schemas.microsoft.com/office/drawing/2014/main" xmlns="" id="{D5F957AD-31C1-457B-B1FA-3C35B77ADF6E}"/>
                </a:ext>
              </a:extLst>
            </p:cNvPr>
            <p:cNvCxnSpPr>
              <a:cxnSpLocks/>
              <a:stCxn id="667" idx="6"/>
            </p:cNvCxnSpPr>
            <p:nvPr/>
          </p:nvCxnSpPr>
          <p:spPr>
            <a:xfrm>
              <a:off x="7348582" y="2070502"/>
              <a:ext cx="654799" cy="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41EC0A04-1497-4067-9292-9208EF099571}"/>
              </a:ext>
            </a:extLst>
          </p:cNvPr>
          <p:cNvGrpSpPr/>
          <p:nvPr/>
        </p:nvGrpSpPr>
        <p:grpSpPr>
          <a:xfrm>
            <a:off x="4406544" y="2197266"/>
            <a:ext cx="3136200" cy="3136200"/>
            <a:chOff x="4406544" y="2197266"/>
            <a:chExt cx="3136200" cy="3136200"/>
          </a:xfrm>
        </p:grpSpPr>
        <p:grpSp>
          <p:nvGrpSpPr>
            <p:cNvPr id="683" name="组合 682">
              <a:extLst>
                <a:ext uri="{FF2B5EF4-FFF2-40B4-BE49-F238E27FC236}">
                  <a16:creationId xmlns:a16="http://schemas.microsoft.com/office/drawing/2014/main" xmlns="" id="{473FF6F1-F6DE-4569-81A4-461238C945D4}"/>
                </a:ext>
              </a:extLst>
            </p:cNvPr>
            <p:cNvGrpSpPr/>
            <p:nvPr/>
          </p:nvGrpSpPr>
          <p:grpSpPr>
            <a:xfrm>
              <a:off x="4721320" y="2510430"/>
              <a:ext cx="2506649" cy="2509873"/>
              <a:chOff x="4500654" y="2338877"/>
              <a:chExt cx="3182497" cy="3186590"/>
            </a:xfrm>
          </p:grpSpPr>
          <p:sp>
            <p:nvSpPr>
              <p:cNvPr id="687" name="椭圆 686">
                <a:extLst>
                  <a:ext uri="{FF2B5EF4-FFF2-40B4-BE49-F238E27FC236}">
                    <a16:creationId xmlns:a16="http://schemas.microsoft.com/office/drawing/2014/main" xmlns="" id="{B332F198-FD7A-4646-A7C7-D383136C89F3}"/>
                  </a:ext>
                </a:extLst>
              </p:cNvPr>
              <p:cNvSpPr/>
              <p:nvPr/>
            </p:nvSpPr>
            <p:spPr>
              <a:xfrm>
                <a:off x="5020585" y="2856757"/>
                <a:ext cx="2150830" cy="2150830"/>
              </a:xfrm>
              <a:prstGeom prst="ellipse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itchFamily="34" charset="0"/>
                  <a:buNone/>
                  <a:tabLst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微软雅黑"/>
                  <a:cs typeface="+mn-cs"/>
                </a:endParaRPr>
              </a:p>
            </p:txBody>
          </p:sp>
          <p:grpSp>
            <p:nvGrpSpPr>
              <p:cNvPr id="688" name="组合 687">
                <a:extLst>
                  <a:ext uri="{FF2B5EF4-FFF2-40B4-BE49-F238E27FC236}">
                    <a16:creationId xmlns:a16="http://schemas.microsoft.com/office/drawing/2014/main" xmlns="" id="{736ACFA8-9CA3-48C9-9F87-436BCE465B06}"/>
                  </a:ext>
                </a:extLst>
              </p:cNvPr>
              <p:cNvGrpSpPr/>
              <p:nvPr/>
            </p:nvGrpSpPr>
            <p:grpSpPr>
              <a:xfrm rot="-5400000">
                <a:off x="4634305" y="3734699"/>
                <a:ext cx="127644" cy="394946"/>
                <a:chOff x="12776937" y="510412"/>
                <a:chExt cx="1468578" cy="4543987"/>
              </a:xfrm>
              <a:solidFill>
                <a:schemeClr val="bg1">
                  <a:lumMod val="85000"/>
                </a:schemeClr>
              </a:solidFill>
            </p:grpSpPr>
            <p:sp>
              <p:nvSpPr>
                <p:cNvPr id="885" name="Oval 5">
                  <a:extLst>
                    <a:ext uri="{FF2B5EF4-FFF2-40B4-BE49-F238E27FC236}">
                      <a16:creationId xmlns:a16="http://schemas.microsoft.com/office/drawing/2014/main" xmlns="" id="{69EADCD6-C5B5-4BF8-829A-256751AB5B2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3180088" y="510412"/>
                  <a:ext cx="665452" cy="66316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itchFamily="34" charset="0"/>
                    <a:buNone/>
                    <a:tabLst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595959"/>
                    </a:solidFill>
                    <a:effectLst/>
                    <a:uLnTx/>
                    <a:uFillTx/>
                    <a:latin typeface="Calibri" pitchFamily="34" charset="0"/>
                    <a:ea typeface="宋体" pitchFamily="2" charset="-122"/>
                    <a:cs typeface="+mn-cs"/>
                  </a:endParaRPr>
                </a:p>
              </p:txBody>
            </p:sp>
            <p:grpSp>
              <p:nvGrpSpPr>
                <p:cNvPr id="886" name="组合 885">
                  <a:extLst>
                    <a:ext uri="{FF2B5EF4-FFF2-40B4-BE49-F238E27FC236}">
                      <a16:creationId xmlns:a16="http://schemas.microsoft.com/office/drawing/2014/main" xmlns="" id="{B0817BEB-19BD-4D63-A988-D294003BDD96}"/>
                    </a:ext>
                  </a:extLst>
                </p:cNvPr>
                <p:cNvGrpSpPr/>
                <p:nvPr/>
              </p:nvGrpSpPr>
              <p:grpSpPr>
                <a:xfrm>
                  <a:off x="12776937" y="1315291"/>
                  <a:ext cx="1468578" cy="3739108"/>
                  <a:chOff x="-5627710" y="1341165"/>
                  <a:chExt cx="2101850" cy="5351463"/>
                </a:xfrm>
                <a:grpFill/>
              </p:grpSpPr>
              <p:sp>
                <p:nvSpPr>
                  <p:cNvPr id="887" name="Freeform 6">
                    <a:extLst>
                      <a:ext uri="{FF2B5EF4-FFF2-40B4-BE49-F238E27FC236}">
                        <a16:creationId xmlns:a16="http://schemas.microsoft.com/office/drawing/2014/main" xmlns="" id="{EA80A87C-D645-4240-9214-1918E714C37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-5627710" y="1341165"/>
                    <a:ext cx="2101850" cy="1076325"/>
                  </a:xfrm>
                  <a:custGeom>
                    <a:avLst/>
                    <a:gdLst>
                      <a:gd name="T0" fmla="*/ 594 w 594"/>
                      <a:gd name="T1" fmla="*/ 113 h 305"/>
                      <a:gd name="T2" fmla="*/ 593 w 594"/>
                      <a:gd name="T3" fmla="*/ 105 h 305"/>
                      <a:gd name="T4" fmla="*/ 593 w 594"/>
                      <a:gd name="T5" fmla="*/ 101 h 305"/>
                      <a:gd name="T6" fmla="*/ 500 w 594"/>
                      <a:gd name="T7" fmla="*/ 0 h 305"/>
                      <a:gd name="T8" fmla="*/ 94 w 594"/>
                      <a:gd name="T9" fmla="*/ 0 h 305"/>
                      <a:gd name="T10" fmla="*/ 1 w 594"/>
                      <a:gd name="T11" fmla="*/ 101 h 305"/>
                      <a:gd name="T12" fmla="*/ 1 w 594"/>
                      <a:gd name="T13" fmla="*/ 105 h 305"/>
                      <a:gd name="T14" fmla="*/ 0 w 594"/>
                      <a:gd name="T15" fmla="*/ 113 h 305"/>
                      <a:gd name="T16" fmla="*/ 0 w 594"/>
                      <a:gd name="T17" fmla="*/ 305 h 305"/>
                      <a:gd name="T18" fmla="*/ 114 w 594"/>
                      <a:gd name="T19" fmla="*/ 305 h 305"/>
                      <a:gd name="T20" fmla="*/ 114 w 594"/>
                      <a:gd name="T21" fmla="*/ 202 h 305"/>
                      <a:gd name="T22" fmla="*/ 127 w 594"/>
                      <a:gd name="T23" fmla="*/ 202 h 305"/>
                      <a:gd name="T24" fmla="*/ 127 w 594"/>
                      <a:gd name="T25" fmla="*/ 305 h 305"/>
                      <a:gd name="T26" fmla="*/ 468 w 594"/>
                      <a:gd name="T27" fmla="*/ 305 h 305"/>
                      <a:gd name="T28" fmla="*/ 468 w 594"/>
                      <a:gd name="T29" fmla="*/ 202 h 305"/>
                      <a:gd name="T30" fmla="*/ 480 w 594"/>
                      <a:gd name="T31" fmla="*/ 202 h 305"/>
                      <a:gd name="T32" fmla="*/ 480 w 594"/>
                      <a:gd name="T33" fmla="*/ 305 h 305"/>
                      <a:gd name="T34" fmla="*/ 594 w 594"/>
                      <a:gd name="T35" fmla="*/ 305 h 305"/>
                      <a:gd name="T36" fmla="*/ 594 w 594"/>
                      <a:gd name="T37" fmla="*/ 113 h 30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</a:cxnLst>
                    <a:rect l="0" t="0" r="r" b="b"/>
                    <a:pathLst>
                      <a:path w="594" h="305">
                        <a:moveTo>
                          <a:pt x="594" y="113"/>
                        </a:moveTo>
                        <a:cubicBezTo>
                          <a:pt x="594" y="111"/>
                          <a:pt x="594" y="108"/>
                          <a:pt x="593" y="105"/>
                        </a:cubicBezTo>
                        <a:cubicBezTo>
                          <a:pt x="593" y="104"/>
                          <a:pt x="593" y="102"/>
                          <a:pt x="593" y="101"/>
                        </a:cubicBezTo>
                        <a:cubicBezTo>
                          <a:pt x="593" y="45"/>
                          <a:pt x="552" y="0"/>
                          <a:pt x="500" y="0"/>
                        </a:cubicBezTo>
                        <a:cubicBezTo>
                          <a:pt x="94" y="0"/>
                          <a:pt x="94" y="0"/>
                          <a:pt x="94" y="0"/>
                        </a:cubicBezTo>
                        <a:cubicBezTo>
                          <a:pt x="43" y="0"/>
                          <a:pt x="1" y="45"/>
                          <a:pt x="1" y="101"/>
                        </a:cubicBezTo>
                        <a:cubicBezTo>
                          <a:pt x="1" y="102"/>
                          <a:pt x="1" y="104"/>
                          <a:pt x="1" y="105"/>
                        </a:cubicBezTo>
                        <a:cubicBezTo>
                          <a:pt x="1" y="108"/>
                          <a:pt x="0" y="111"/>
                          <a:pt x="0" y="113"/>
                        </a:cubicBezTo>
                        <a:cubicBezTo>
                          <a:pt x="0" y="305"/>
                          <a:pt x="0" y="305"/>
                          <a:pt x="0" y="305"/>
                        </a:cubicBezTo>
                        <a:cubicBezTo>
                          <a:pt x="114" y="305"/>
                          <a:pt x="114" y="305"/>
                          <a:pt x="114" y="305"/>
                        </a:cubicBezTo>
                        <a:cubicBezTo>
                          <a:pt x="114" y="202"/>
                          <a:pt x="114" y="202"/>
                          <a:pt x="114" y="202"/>
                        </a:cubicBezTo>
                        <a:cubicBezTo>
                          <a:pt x="127" y="202"/>
                          <a:pt x="127" y="202"/>
                          <a:pt x="127" y="202"/>
                        </a:cubicBezTo>
                        <a:cubicBezTo>
                          <a:pt x="127" y="305"/>
                          <a:pt x="127" y="305"/>
                          <a:pt x="127" y="305"/>
                        </a:cubicBezTo>
                        <a:cubicBezTo>
                          <a:pt x="468" y="305"/>
                          <a:pt x="468" y="305"/>
                          <a:pt x="468" y="305"/>
                        </a:cubicBezTo>
                        <a:cubicBezTo>
                          <a:pt x="468" y="202"/>
                          <a:pt x="468" y="202"/>
                          <a:pt x="468" y="202"/>
                        </a:cubicBezTo>
                        <a:cubicBezTo>
                          <a:pt x="480" y="202"/>
                          <a:pt x="480" y="202"/>
                          <a:pt x="480" y="202"/>
                        </a:cubicBezTo>
                        <a:cubicBezTo>
                          <a:pt x="480" y="305"/>
                          <a:pt x="480" y="305"/>
                          <a:pt x="480" y="305"/>
                        </a:cubicBezTo>
                        <a:cubicBezTo>
                          <a:pt x="594" y="305"/>
                          <a:pt x="594" y="305"/>
                          <a:pt x="594" y="305"/>
                        </a:cubicBezTo>
                        <a:cubicBezTo>
                          <a:pt x="594" y="113"/>
                          <a:pt x="594" y="113"/>
                          <a:pt x="594" y="113"/>
                        </a:cubicBez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itchFamily="34" charset="0"/>
                      <a:buNone/>
                      <a:tabLst/>
                      <a:defRPr/>
                    </a:pPr>
                    <a:endParaRPr kumimoji="0" lang="zh-CN" altLang="en-US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95959"/>
                      </a:solidFill>
                      <a:effectLst/>
                      <a:uLnTx/>
                      <a:uFillTx/>
                      <a:latin typeface="Calibri" pitchFamily="34" charset="0"/>
                      <a:ea typeface="宋体" pitchFamily="2" charset="-122"/>
                      <a:cs typeface="+mn-cs"/>
                    </a:endParaRPr>
                  </a:p>
                </p:txBody>
              </p:sp>
              <p:sp>
                <p:nvSpPr>
                  <p:cNvPr id="888" name="Freeform 7">
                    <a:extLst>
                      <a:ext uri="{FF2B5EF4-FFF2-40B4-BE49-F238E27FC236}">
                        <a16:creationId xmlns:a16="http://schemas.microsoft.com/office/drawing/2014/main" xmlns="" id="{B1BB8725-3D94-4DD8-AFC5-DFAAFB7B8F3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-5178447" y="2417490"/>
                    <a:ext cx="1206500" cy="4275138"/>
                  </a:xfrm>
                  <a:custGeom>
                    <a:avLst/>
                    <a:gdLst>
                      <a:gd name="T0" fmla="*/ 341 w 341"/>
                      <a:gd name="T1" fmla="*/ 0 h 1212"/>
                      <a:gd name="T2" fmla="*/ 341 w 341"/>
                      <a:gd name="T3" fmla="*/ 0 h 1212"/>
                      <a:gd name="T4" fmla="*/ 0 w 341"/>
                      <a:gd name="T5" fmla="*/ 0 h 1212"/>
                      <a:gd name="T6" fmla="*/ 0 w 341"/>
                      <a:gd name="T7" fmla="*/ 392 h 1212"/>
                      <a:gd name="T8" fmla="*/ 0 w 341"/>
                      <a:gd name="T9" fmla="*/ 393 h 1212"/>
                      <a:gd name="T10" fmla="*/ 0 w 341"/>
                      <a:gd name="T11" fmla="*/ 1149 h 1212"/>
                      <a:gd name="T12" fmla="*/ 63 w 341"/>
                      <a:gd name="T13" fmla="*/ 1212 h 1212"/>
                      <a:gd name="T14" fmla="*/ 126 w 341"/>
                      <a:gd name="T15" fmla="*/ 1149 h 1212"/>
                      <a:gd name="T16" fmla="*/ 126 w 341"/>
                      <a:gd name="T17" fmla="*/ 556 h 1212"/>
                      <a:gd name="T18" fmla="*/ 170 w 341"/>
                      <a:gd name="T19" fmla="*/ 560 h 1212"/>
                      <a:gd name="T20" fmla="*/ 215 w 341"/>
                      <a:gd name="T21" fmla="*/ 556 h 1212"/>
                      <a:gd name="T22" fmla="*/ 215 w 341"/>
                      <a:gd name="T23" fmla="*/ 1149 h 1212"/>
                      <a:gd name="T24" fmla="*/ 278 w 341"/>
                      <a:gd name="T25" fmla="*/ 1212 h 1212"/>
                      <a:gd name="T26" fmla="*/ 341 w 341"/>
                      <a:gd name="T27" fmla="*/ 1149 h 1212"/>
                      <a:gd name="T28" fmla="*/ 341 w 341"/>
                      <a:gd name="T29" fmla="*/ 393 h 1212"/>
                      <a:gd name="T30" fmla="*/ 341 w 341"/>
                      <a:gd name="T31" fmla="*/ 392 h 1212"/>
                      <a:gd name="T32" fmla="*/ 341 w 341"/>
                      <a:gd name="T33" fmla="*/ 0 h 121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</a:cxnLst>
                    <a:rect l="0" t="0" r="r" b="b"/>
                    <a:pathLst>
                      <a:path w="341" h="1212">
                        <a:moveTo>
                          <a:pt x="341" y="0"/>
                        </a:moveTo>
                        <a:cubicBezTo>
                          <a:pt x="341" y="0"/>
                          <a:pt x="341" y="0"/>
                          <a:pt x="341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392"/>
                          <a:pt x="0" y="392"/>
                          <a:pt x="0" y="392"/>
                        </a:cubicBezTo>
                        <a:cubicBezTo>
                          <a:pt x="0" y="393"/>
                          <a:pt x="0" y="393"/>
                          <a:pt x="0" y="393"/>
                        </a:cubicBezTo>
                        <a:cubicBezTo>
                          <a:pt x="0" y="1149"/>
                          <a:pt x="0" y="1149"/>
                          <a:pt x="0" y="1149"/>
                        </a:cubicBezTo>
                        <a:cubicBezTo>
                          <a:pt x="0" y="1184"/>
                          <a:pt x="28" y="1212"/>
                          <a:pt x="63" y="1212"/>
                        </a:cubicBezTo>
                        <a:cubicBezTo>
                          <a:pt x="98" y="1212"/>
                          <a:pt x="126" y="1184"/>
                          <a:pt x="126" y="1149"/>
                        </a:cubicBezTo>
                        <a:cubicBezTo>
                          <a:pt x="126" y="556"/>
                          <a:pt x="126" y="556"/>
                          <a:pt x="126" y="556"/>
                        </a:cubicBezTo>
                        <a:cubicBezTo>
                          <a:pt x="140" y="558"/>
                          <a:pt x="155" y="560"/>
                          <a:pt x="170" y="560"/>
                        </a:cubicBezTo>
                        <a:cubicBezTo>
                          <a:pt x="186" y="560"/>
                          <a:pt x="200" y="558"/>
                          <a:pt x="215" y="556"/>
                        </a:cubicBezTo>
                        <a:cubicBezTo>
                          <a:pt x="215" y="1149"/>
                          <a:pt x="215" y="1149"/>
                          <a:pt x="215" y="1149"/>
                        </a:cubicBezTo>
                        <a:cubicBezTo>
                          <a:pt x="215" y="1184"/>
                          <a:pt x="243" y="1212"/>
                          <a:pt x="278" y="1212"/>
                        </a:cubicBezTo>
                        <a:cubicBezTo>
                          <a:pt x="312" y="1212"/>
                          <a:pt x="341" y="1184"/>
                          <a:pt x="341" y="1149"/>
                        </a:cubicBezTo>
                        <a:cubicBezTo>
                          <a:pt x="341" y="393"/>
                          <a:pt x="341" y="393"/>
                          <a:pt x="341" y="393"/>
                        </a:cubicBezTo>
                        <a:cubicBezTo>
                          <a:pt x="341" y="393"/>
                          <a:pt x="341" y="393"/>
                          <a:pt x="341" y="392"/>
                        </a:cubicBezTo>
                        <a:cubicBezTo>
                          <a:pt x="341" y="0"/>
                          <a:pt x="341" y="0"/>
                          <a:pt x="341" y="0"/>
                        </a:cubicBez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itchFamily="34" charset="0"/>
                      <a:buNone/>
                      <a:tabLst/>
                      <a:defRPr/>
                    </a:pPr>
                    <a:endParaRPr kumimoji="0" lang="zh-CN" altLang="en-US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95959"/>
                      </a:solidFill>
                      <a:effectLst/>
                      <a:uLnTx/>
                      <a:uFillTx/>
                      <a:latin typeface="Calibri" pitchFamily="34" charset="0"/>
                      <a:ea typeface="宋体" pitchFamily="2" charset="-122"/>
                      <a:cs typeface="+mn-cs"/>
                    </a:endParaRPr>
                  </a:p>
                </p:txBody>
              </p:sp>
              <p:sp>
                <p:nvSpPr>
                  <p:cNvPr id="889" name="Freeform 8">
                    <a:extLst>
                      <a:ext uri="{FF2B5EF4-FFF2-40B4-BE49-F238E27FC236}">
                        <a16:creationId xmlns:a16="http://schemas.microsoft.com/office/drawing/2014/main" xmlns="" id="{C253CF69-3DFB-4538-BD03-E41E8B32359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-5627710" y="2417490"/>
                    <a:ext cx="403225" cy="1773238"/>
                  </a:xfrm>
                  <a:custGeom>
                    <a:avLst/>
                    <a:gdLst>
                      <a:gd name="T0" fmla="*/ 114 w 114"/>
                      <a:gd name="T1" fmla="*/ 0 h 503"/>
                      <a:gd name="T2" fmla="*/ 114 w 114"/>
                      <a:gd name="T3" fmla="*/ 0 h 503"/>
                      <a:gd name="T4" fmla="*/ 0 w 114"/>
                      <a:gd name="T5" fmla="*/ 0 h 503"/>
                      <a:gd name="T6" fmla="*/ 0 w 114"/>
                      <a:gd name="T7" fmla="*/ 446 h 503"/>
                      <a:gd name="T8" fmla="*/ 57 w 114"/>
                      <a:gd name="T9" fmla="*/ 503 h 503"/>
                      <a:gd name="T10" fmla="*/ 114 w 114"/>
                      <a:gd name="T11" fmla="*/ 446 h 503"/>
                      <a:gd name="T12" fmla="*/ 114 w 114"/>
                      <a:gd name="T13" fmla="*/ 0 h 50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14" h="503">
                        <a:moveTo>
                          <a:pt x="114" y="0"/>
                        </a:moveTo>
                        <a:cubicBezTo>
                          <a:pt x="114" y="0"/>
                          <a:pt x="114" y="0"/>
                          <a:pt x="114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446"/>
                          <a:pt x="0" y="446"/>
                          <a:pt x="0" y="446"/>
                        </a:cubicBezTo>
                        <a:cubicBezTo>
                          <a:pt x="0" y="477"/>
                          <a:pt x="26" y="503"/>
                          <a:pt x="57" y="503"/>
                        </a:cubicBezTo>
                        <a:cubicBezTo>
                          <a:pt x="89" y="503"/>
                          <a:pt x="114" y="477"/>
                          <a:pt x="114" y="446"/>
                        </a:cubicBezTo>
                        <a:cubicBezTo>
                          <a:pt x="114" y="0"/>
                          <a:pt x="114" y="0"/>
                          <a:pt x="114" y="0"/>
                        </a:cubicBez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itchFamily="34" charset="0"/>
                      <a:buNone/>
                      <a:tabLst/>
                      <a:defRPr/>
                    </a:pPr>
                    <a:endParaRPr kumimoji="0" lang="zh-CN" altLang="en-US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95959"/>
                      </a:solidFill>
                      <a:effectLst/>
                      <a:uLnTx/>
                      <a:uFillTx/>
                      <a:latin typeface="Calibri" pitchFamily="34" charset="0"/>
                      <a:ea typeface="宋体" pitchFamily="2" charset="-122"/>
                      <a:cs typeface="+mn-cs"/>
                    </a:endParaRPr>
                  </a:p>
                </p:txBody>
              </p:sp>
              <p:sp>
                <p:nvSpPr>
                  <p:cNvPr id="890" name="Freeform 9">
                    <a:extLst>
                      <a:ext uri="{FF2B5EF4-FFF2-40B4-BE49-F238E27FC236}">
                        <a16:creationId xmlns:a16="http://schemas.microsoft.com/office/drawing/2014/main" xmlns="" id="{D6E75566-56A0-40BF-82AE-ABBFA6ED129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-3929085" y="2417490"/>
                    <a:ext cx="403225" cy="1773238"/>
                  </a:xfrm>
                  <a:custGeom>
                    <a:avLst/>
                    <a:gdLst>
                      <a:gd name="T0" fmla="*/ 114 w 114"/>
                      <a:gd name="T1" fmla="*/ 0 h 503"/>
                      <a:gd name="T2" fmla="*/ 114 w 114"/>
                      <a:gd name="T3" fmla="*/ 0 h 503"/>
                      <a:gd name="T4" fmla="*/ 0 w 114"/>
                      <a:gd name="T5" fmla="*/ 0 h 503"/>
                      <a:gd name="T6" fmla="*/ 0 w 114"/>
                      <a:gd name="T7" fmla="*/ 446 h 503"/>
                      <a:gd name="T8" fmla="*/ 57 w 114"/>
                      <a:gd name="T9" fmla="*/ 503 h 503"/>
                      <a:gd name="T10" fmla="*/ 114 w 114"/>
                      <a:gd name="T11" fmla="*/ 446 h 503"/>
                      <a:gd name="T12" fmla="*/ 114 w 114"/>
                      <a:gd name="T13" fmla="*/ 0 h 50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14" h="503">
                        <a:moveTo>
                          <a:pt x="114" y="0"/>
                        </a:moveTo>
                        <a:cubicBezTo>
                          <a:pt x="114" y="0"/>
                          <a:pt x="114" y="0"/>
                          <a:pt x="114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446"/>
                          <a:pt x="0" y="446"/>
                          <a:pt x="0" y="446"/>
                        </a:cubicBezTo>
                        <a:cubicBezTo>
                          <a:pt x="0" y="477"/>
                          <a:pt x="26" y="503"/>
                          <a:pt x="57" y="503"/>
                        </a:cubicBezTo>
                        <a:cubicBezTo>
                          <a:pt x="88" y="503"/>
                          <a:pt x="114" y="477"/>
                          <a:pt x="114" y="446"/>
                        </a:cubicBezTo>
                        <a:cubicBezTo>
                          <a:pt x="114" y="0"/>
                          <a:pt x="114" y="0"/>
                          <a:pt x="114" y="0"/>
                        </a:cubicBez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itchFamily="34" charset="0"/>
                      <a:buNone/>
                      <a:tabLst/>
                      <a:defRPr/>
                    </a:pPr>
                    <a:endParaRPr kumimoji="0" lang="zh-CN" altLang="en-US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95959"/>
                      </a:solidFill>
                      <a:effectLst/>
                      <a:uLnTx/>
                      <a:uFillTx/>
                      <a:latin typeface="Calibri" pitchFamily="34" charset="0"/>
                      <a:ea typeface="宋体" pitchFamily="2" charset="-122"/>
                      <a:cs typeface="+mn-cs"/>
                    </a:endParaRPr>
                  </a:p>
                </p:txBody>
              </p:sp>
            </p:grpSp>
          </p:grpSp>
          <p:grpSp>
            <p:nvGrpSpPr>
              <p:cNvPr id="689" name="组合 688">
                <a:extLst>
                  <a:ext uri="{FF2B5EF4-FFF2-40B4-BE49-F238E27FC236}">
                    <a16:creationId xmlns:a16="http://schemas.microsoft.com/office/drawing/2014/main" xmlns="" id="{723229EE-70B0-4A84-9F74-B4DAD4C7E434}"/>
                  </a:ext>
                </a:extLst>
              </p:cNvPr>
              <p:cNvGrpSpPr/>
              <p:nvPr/>
            </p:nvGrpSpPr>
            <p:grpSpPr>
              <a:xfrm rot="-4655172">
                <a:off x="4666987" y="3434198"/>
                <a:ext cx="127644" cy="394946"/>
                <a:chOff x="12776937" y="510412"/>
                <a:chExt cx="1468578" cy="4543987"/>
              </a:xfrm>
              <a:solidFill>
                <a:schemeClr val="bg1">
                  <a:lumMod val="85000"/>
                </a:schemeClr>
              </a:solidFill>
            </p:grpSpPr>
            <p:sp>
              <p:nvSpPr>
                <p:cNvPr id="879" name="Oval 5">
                  <a:extLst>
                    <a:ext uri="{FF2B5EF4-FFF2-40B4-BE49-F238E27FC236}">
                      <a16:creationId xmlns:a16="http://schemas.microsoft.com/office/drawing/2014/main" xmlns="" id="{52C918A3-FA28-4190-8045-E2DB4D95257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3180088" y="510412"/>
                  <a:ext cx="665452" cy="66316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itchFamily="34" charset="0"/>
                    <a:buNone/>
                    <a:tabLst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595959"/>
                    </a:solidFill>
                    <a:effectLst/>
                    <a:uLnTx/>
                    <a:uFillTx/>
                    <a:latin typeface="Calibri" pitchFamily="34" charset="0"/>
                    <a:ea typeface="宋体" pitchFamily="2" charset="-122"/>
                    <a:cs typeface="+mn-cs"/>
                  </a:endParaRPr>
                </a:p>
              </p:txBody>
            </p:sp>
            <p:grpSp>
              <p:nvGrpSpPr>
                <p:cNvPr id="880" name="组合 879">
                  <a:extLst>
                    <a:ext uri="{FF2B5EF4-FFF2-40B4-BE49-F238E27FC236}">
                      <a16:creationId xmlns:a16="http://schemas.microsoft.com/office/drawing/2014/main" xmlns="" id="{C77D931E-9B87-4C4B-9C7C-5EF39F324795}"/>
                    </a:ext>
                  </a:extLst>
                </p:cNvPr>
                <p:cNvGrpSpPr/>
                <p:nvPr/>
              </p:nvGrpSpPr>
              <p:grpSpPr>
                <a:xfrm>
                  <a:off x="12776937" y="1315291"/>
                  <a:ext cx="1468578" cy="3739108"/>
                  <a:chOff x="-5627710" y="1341165"/>
                  <a:chExt cx="2101850" cy="5351463"/>
                </a:xfrm>
                <a:grpFill/>
              </p:grpSpPr>
              <p:sp>
                <p:nvSpPr>
                  <p:cNvPr id="881" name="Freeform 6">
                    <a:extLst>
                      <a:ext uri="{FF2B5EF4-FFF2-40B4-BE49-F238E27FC236}">
                        <a16:creationId xmlns:a16="http://schemas.microsoft.com/office/drawing/2014/main" xmlns="" id="{1201AF49-E851-4CFF-85BB-5A2A78395FD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-5627710" y="1341165"/>
                    <a:ext cx="2101850" cy="1076325"/>
                  </a:xfrm>
                  <a:custGeom>
                    <a:avLst/>
                    <a:gdLst>
                      <a:gd name="T0" fmla="*/ 594 w 594"/>
                      <a:gd name="T1" fmla="*/ 113 h 305"/>
                      <a:gd name="T2" fmla="*/ 593 w 594"/>
                      <a:gd name="T3" fmla="*/ 105 h 305"/>
                      <a:gd name="T4" fmla="*/ 593 w 594"/>
                      <a:gd name="T5" fmla="*/ 101 h 305"/>
                      <a:gd name="T6" fmla="*/ 500 w 594"/>
                      <a:gd name="T7" fmla="*/ 0 h 305"/>
                      <a:gd name="T8" fmla="*/ 94 w 594"/>
                      <a:gd name="T9" fmla="*/ 0 h 305"/>
                      <a:gd name="T10" fmla="*/ 1 w 594"/>
                      <a:gd name="T11" fmla="*/ 101 h 305"/>
                      <a:gd name="T12" fmla="*/ 1 w 594"/>
                      <a:gd name="T13" fmla="*/ 105 h 305"/>
                      <a:gd name="T14" fmla="*/ 0 w 594"/>
                      <a:gd name="T15" fmla="*/ 113 h 305"/>
                      <a:gd name="T16" fmla="*/ 0 w 594"/>
                      <a:gd name="T17" fmla="*/ 305 h 305"/>
                      <a:gd name="T18" fmla="*/ 114 w 594"/>
                      <a:gd name="T19" fmla="*/ 305 h 305"/>
                      <a:gd name="T20" fmla="*/ 114 w 594"/>
                      <a:gd name="T21" fmla="*/ 202 h 305"/>
                      <a:gd name="T22" fmla="*/ 127 w 594"/>
                      <a:gd name="T23" fmla="*/ 202 h 305"/>
                      <a:gd name="T24" fmla="*/ 127 w 594"/>
                      <a:gd name="T25" fmla="*/ 305 h 305"/>
                      <a:gd name="T26" fmla="*/ 468 w 594"/>
                      <a:gd name="T27" fmla="*/ 305 h 305"/>
                      <a:gd name="T28" fmla="*/ 468 w 594"/>
                      <a:gd name="T29" fmla="*/ 202 h 305"/>
                      <a:gd name="T30" fmla="*/ 480 w 594"/>
                      <a:gd name="T31" fmla="*/ 202 h 305"/>
                      <a:gd name="T32" fmla="*/ 480 w 594"/>
                      <a:gd name="T33" fmla="*/ 305 h 305"/>
                      <a:gd name="T34" fmla="*/ 594 w 594"/>
                      <a:gd name="T35" fmla="*/ 305 h 305"/>
                      <a:gd name="T36" fmla="*/ 594 w 594"/>
                      <a:gd name="T37" fmla="*/ 113 h 30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</a:cxnLst>
                    <a:rect l="0" t="0" r="r" b="b"/>
                    <a:pathLst>
                      <a:path w="594" h="305">
                        <a:moveTo>
                          <a:pt x="594" y="113"/>
                        </a:moveTo>
                        <a:cubicBezTo>
                          <a:pt x="594" y="111"/>
                          <a:pt x="594" y="108"/>
                          <a:pt x="593" y="105"/>
                        </a:cubicBezTo>
                        <a:cubicBezTo>
                          <a:pt x="593" y="104"/>
                          <a:pt x="593" y="102"/>
                          <a:pt x="593" y="101"/>
                        </a:cubicBezTo>
                        <a:cubicBezTo>
                          <a:pt x="593" y="45"/>
                          <a:pt x="552" y="0"/>
                          <a:pt x="500" y="0"/>
                        </a:cubicBezTo>
                        <a:cubicBezTo>
                          <a:pt x="94" y="0"/>
                          <a:pt x="94" y="0"/>
                          <a:pt x="94" y="0"/>
                        </a:cubicBezTo>
                        <a:cubicBezTo>
                          <a:pt x="43" y="0"/>
                          <a:pt x="1" y="45"/>
                          <a:pt x="1" y="101"/>
                        </a:cubicBezTo>
                        <a:cubicBezTo>
                          <a:pt x="1" y="102"/>
                          <a:pt x="1" y="104"/>
                          <a:pt x="1" y="105"/>
                        </a:cubicBezTo>
                        <a:cubicBezTo>
                          <a:pt x="1" y="108"/>
                          <a:pt x="0" y="111"/>
                          <a:pt x="0" y="113"/>
                        </a:cubicBezTo>
                        <a:cubicBezTo>
                          <a:pt x="0" y="305"/>
                          <a:pt x="0" y="305"/>
                          <a:pt x="0" y="305"/>
                        </a:cubicBezTo>
                        <a:cubicBezTo>
                          <a:pt x="114" y="305"/>
                          <a:pt x="114" y="305"/>
                          <a:pt x="114" y="305"/>
                        </a:cubicBezTo>
                        <a:cubicBezTo>
                          <a:pt x="114" y="202"/>
                          <a:pt x="114" y="202"/>
                          <a:pt x="114" y="202"/>
                        </a:cubicBezTo>
                        <a:cubicBezTo>
                          <a:pt x="127" y="202"/>
                          <a:pt x="127" y="202"/>
                          <a:pt x="127" y="202"/>
                        </a:cubicBezTo>
                        <a:cubicBezTo>
                          <a:pt x="127" y="305"/>
                          <a:pt x="127" y="305"/>
                          <a:pt x="127" y="305"/>
                        </a:cubicBezTo>
                        <a:cubicBezTo>
                          <a:pt x="468" y="305"/>
                          <a:pt x="468" y="305"/>
                          <a:pt x="468" y="305"/>
                        </a:cubicBezTo>
                        <a:cubicBezTo>
                          <a:pt x="468" y="202"/>
                          <a:pt x="468" y="202"/>
                          <a:pt x="468" y="202"/>
                        </a:cubicBezTo>
                        <a:cubicBezTo>
                          <a:pt x="480" y="202"/>
                          <a:pt x="480" y="202"/>
                          <a:pt x="480" y="202"/>
                        </a:cubicBezTo>
                        <a:cubicBezTo>
                          <a:pt x="480" y="305"/>
                          <a:pt x="480" y="305"/>
                          <a:pt x="480" y="305"/>
                        </a:cubicBezTo>
                        <a:cubicBezTo>
                          <a:pt x="594" y="305"/>
                          <a:pt x="594" y="305"/>
                          <a:pt x="594" y="305"/>
                        </a:cubicBezTo>
                        <a:cubicBezTo>
                          <a:pt x="594" y="113"/>
                          <a:pt x="594" y="113"/>
                          <a:pt x="594" y="113"/>
                        </a:cubicBez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itchFamily="34" charset="0"/>
                      <a:buNone/>
                      <a:tabLst/>
                      <a:defRPr/>
                    </a:pPr>
                    <a:endParaRPr kumimoji="0" lang="zh-CN" altLang="en-US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95959"/>
                      </a:solidFill>
                      <a:effectLst/>
                      <a:uLnTx/>
                      <a:uFillTx/>
                      <a:latin typeface="Calibri" pitchFamily="34" charset="0"/>
                      <a:ea typeface="宋体" pitchFamily="2" charset="-122"/>
                      <a:cs typeface="+mn-cs"/>
                    </a:endParaRPr>
                  </a:p>
                </p:txBody>
              </p:sp>
              <p:sp>
                <p:nvSpPr>
                  <p:cNvPr id="882" name="Freeform 7">
                    <a:extLst>
                      <a:ext uri="{FF2B5EF4-FFF2-40B4-BE49-F238E27FC236}">
                        <a16:creationId xmlns:a16="http://schemas.microsoft.com/office/drawing/2014/main" xmlns="" id="{65EDED95-06E5-4F2D-9307-145D646FD90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-5178447" y="2417490"/>
                    <a:ext cx="1206500" cy="4275138"/>
                  </a:xfrm>
                  <a:custGeom>
                    <a:avLst/>
                    <a:gdLst>
                      <a:gd name="T0" fmla="*/ 341 w 341"/>
                      <a:gd name="T1" fmla="*/ 0 h 1212"/>
                      <a:gd name="T2" fmla="*/ 341 w 341"/>
                      <a:gd name="T3" fmla="*/ 0 h 1212"/>
                      <a:gd name="T4" fmla="*/ 0 w 341"/>
                      <a:gd name="T5" fmla="*/ 0 h 1212"/>
                      <a:gd name="T6" fmla="*/ 0 w 341"/>
                      <a:gd name="T7" fmla="*/ 392 h 1212"/>
                      <a:gd name="T8" fmla="*/ 0 w 341"/>
                      <a:gd name="T9" fmla="*/ 393 h 1212"/>
                      <a:gd name="T10" fmla="*/ 0 w 341"/>
                      <a:gd name="T11" fmla="*/ 1149 h 1212"/>
                      <a:gd name="T12" fmla="*/ 63 w 341"/>
                      <a:gd name="T13" fmla="*/ 1212 h 1212"/>
                      <a:gd name="T14" fmla="*/ 126 w 341"/>
                      <a:gd name="T15" fmla="*/ 1149 h 1212"/>
                      <a:gd name="T16" fmla="*/ 126 w 341"/>
                      <a:gd name="T17" fmla="*/ 556 h 1212"/>
                      <a:gd name="T18" fmla="*/ 170 w 341"/>
                      <a:gd name="T19" fmla="*/ 560 h 1212"/>
                      <a:gd name="T20" fmla="*/ 215 w 341"/>
                      <a:gd name="T21" fmla="*/ 556 h 1212"/>
                      <a:gd name="T22" fmla="*/ 215 w 341"/>
                      <a:gd name="T23" fmla="*/ 1149 h 1212"/>
                      <a:gd name="T24" fmla="*/ 278 w 341"/>
                      <a:gd name="T25" fmla="*/ 1212 h 1212"/>
                      <a:gd name="T26" fmla="*/ 341 w 341"/>
                      <a:gd name="T27" fmla="*/ 1149 h 1212"/>
                      <a:gd name="T28" fmla="*/ 341 w 341"/>
                      <a:gd name="T29" fmla="*/ 393 h 1212"/>
                      <a:gd name="T30" fmla="*/ 341 w 341"/>
                      <a:gd name="T31" fmla="*/ 392 h 1212"/>
                      <a:gd name="T32" fmla="*/ 341 w 341"/>
                      <a:gd name="T33" fmla="*/ 0 h 121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</a:cxnLst>
                    <a:rect l="0" t="0" r="r" b="b"/>
                    <a:pathLst>
                      <a:path w="341" h="1212">
                        <a:moveTo>
                          <a:pt x="341" y="0"/>
                        </a:moveTo>
                        <a:cubicBezTo>
                          <a:pt x="341" y="0"/>
                          <a:pt x="341" y="0"/>
                          <a:pt x="341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392"/>
                          <a:pt x="0" y="392"/>
                          <a:pt x="0" y="392"/>
                        </a:cubicBezTo>
                        <a:cubicBezTo>
                          <a:pt x="0" y="393"/>
                          <a:pt x="0" y="393"/>
                          <a:pt x="0" y="393"/>
                        </a:cubicBezTo>
                        <a:cubicBezTo>
                          <a:pt x="0" y="1149"/>
                          <a:pt x="0" y="1149"/>
                          <a:pt x="0" y="1149"/>
                        </a:cubicBezTo>
                        <a:cubicBezTo>
                          <a:pt x="0" y="1184"/>
                          <a:pt x="28" y="1212"/>
                          <a:pt x="63" y="1212"/>
                        </a:cubicBezTo>
                        <a:cubicBezTo>
                          <a:pt x="98" y="1212"/>
                          <a:pt x="126" y="1184"/>
                          <a:pt x="126" y="1149"/>
                        </a:cubicBezTo>
                        <a:cubicBezTo>
                          <a:pt x="126" y="556"/>
                          <a:pt x="126" y="556"/>
                          <a:pt x="126" y="556"/>
                        </a:cubicBezTo>
                        <a:cubicBezTo>
                          <a:pt x="140" y="558"/>
                          <a:pt x="155" y="560"/>
                          <a:pt x="170" y="560"/>
                        </a:cubicBezTo>
                        <a:cubicBezTo>
                          <a:pt x="186" y="560"/>
                          <a:pt x="200" y="558"/>
                          <a:pt x="215" y="556"/>
                        </a:cubicBezTo>
                        <a:cubicBezTo>
                          <a:pt x="215" y="1149"/>
                          <a:pt x="215" y="1149"/>
                          <a:pt x="215" y="1149"/>
                        </a:cubicBezTo>
                        <a:cubicBezTo>
                          <a:pt x="215" y="1184"/>
                          <a:pt x="243" y="1212"/>
                          <a:pt x="278" y="1212"/>
                        </a:cubicBezTo>
                        <a:cubicBezTo>
                          <a:pt x="312" y="1212"/>
                          <a:pt x="341" y="1184"/>
                          <a:pt x="341" y="1149"/>
                        </a:cubicBezTo>
                        <a:cubicBezTo>
                          <a:pt x="341" y="393"/>
                          <a:pt x="341" y="393"/>
                          <a:pt x="341" y="393"/>
                        </a:cubicBezTo>
                        <a:cubicBezTo>
                          <a:pt x="341" y="393"/>
                          <a:pt x="341" y="393"/>
                          <a:pt x="341" y="392"/>
                        </a:cubicBezTo>
                        <a:cubicBezTo>
                          <a:pt x="341" y="0"/>
                          <a:pt x="341" y="0"/>
                          <a:pt x="341" y="0"/>
                        </a:cubicBez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itchFamily="34" charset="0"/>
                      <a:buNone/>
                      <a:tabLst/>
                      <a:defRPr/>
                    </a:pPr>
                    <a:endParaRPr kumimoji="0" lang="zh-CN" altLang="en-US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95959"/>
                      </a:solidFill>
                      <a:effectLst/>
                      <a:uLnTx/>
                      <a:uFillTx/>
                      <a:latin typeface="Calibri" pitchFamily="34" charset="0"/>
                      <a:ea typeface="宋体" pitchFamily="2" charset="-122"/>
                      <a:cs typeface="+mn-cs"/>
                    </a:endParaRPr>
                  </a:p>
                </p:txBody>
              </p:sp>
              <p:sp>
                <p:nvSpPr>
                  <p:cNvPr id="883" name="Freeform 8">
                    <a:extLst>
                      <a:ext uri="{FF2B5EF4-FFF2-40B4-BE49-F238E27FC236}">
                        <a16:creationId xmlns:a16="http://schemas.microsoft.com/office/drawing/2014/main" xmlns="" id="{445B6D7A-FA5C-4DA9-9D6D-9FB522894E8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-5627710" y="2417490"/>
                    <a:ext cx="403225" cy="1773238"/>
                  </a:xfrm>
                  <a:custGeom>
                    <a:avLst/>
                    <a:gdLst>
                      <a:gd name="T0" fmla="*/ 114 w 114"/>
                      <a:gd name="T1" fmla="*/ 0 h 503"/>
                      <a:gd name="T2" fmla="*/ 114 w 114"/>
                      <a:gd name="T3" fmla="*/ 0 h 503"/>
                      <a:gd name="T4" fmla="*/ 0 w 114"/>
                      <a:gd name="T5" fmla="*/ 0 h 503"/>
                      <a:gd name="T6" fmla="*/ 0 w 114"/>
                      <a:gd name="T7" fmla="*/ 446 h 503"/>
                      <a:gd name="T8" fmla="*/ 57 w 114"/>
                      <a:gd name="T9" fmla="*/ 503 h 503"/>
                      <a:gd name="T10" fmla="*/ 114 w 114"/>
                      <a:gd name="T11" fmla="*/ 446 h 503"/>
                      <a:gd name="T12" fmla="*/ 114 w 114"/>
                      <a:gd name="T13" fmla="*/ 0 h 50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14" h="503">
                        <a:moveTo>
                          <a:pt x="114" y="0"/>
                        </a:moveTo>
                        <a:cubicBezTo>
                          <a:pt x="114" y="0"/>
                          <a:pt x="114" y="0"/>
                          <a:pt x="114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446"/>
                          <a:pt x="0" y="446"/>
                          <a:pt x="0" y="446"/>
                        </a:cubicBezTo>
                        <a:cubicBezTo>
                          <a:pt x="0" y="477"/>
                          <a:pt x="26" y="503"/>
                          <a:pt x="57" y="503"/>
                        </a:cubicBezTo>
                        <a:cubicBezTo>
                          <a:pt x="89" y="503"/>
                          <a:pt x="114" y="477"/>
                          <a:pt x="114" y="446"/>
                        </a:cubicBezTo>
                        <a:cubicBezTo>
                          <a:pt x="114" y="0"/>
                          <a:pt x="114" y="0"/>
                          <a:pt x="114" y="0"/>
                        </a:cubicBez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itchFamily="34" charset="0"/>
                      <a:buNone/>
                      <a:tabLst/>
                      <a:defRPr/>
                    </a:pPr>
                    <a:endParaRPr kumimoji="0" lang="zh-CN" altLang="en-US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95959"/>
                      </a:solidFill>
                      <a:effectLst/>
                      <a:uLnTx/>
                      <a:uFillTx/>
                      <a:latin typeface="Calibri" pitchFamily="34" charset="0"/>
                      <a:ea typeface="宋体" pitchFamily="2" charset="-122"/>
                      <a:cs typeface="+mn-cs"/>
                    </a:endParaRPr>
                  </a:p>
                </p:txBody>
              </p:sp>
              <p:sp>
                <p:nvSpPr>
                  <p:cNvPr id="884" name="Freeform 9">
                    <a:extLst>
                      <a:ext uri="{FF2B5EF4-FFF2-40B4-BE49-F238E27FC236}">
                        <a16:creationId xmlns:a16="http://schemas.microsoft.com/office/drawing/2014/main" xmlns="" id="{F6207CA8-C50F-4BE0-9F9D-50D7E1450C8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-3929085" y="2417490"/>
                    <a:ext cx="403225" cy="1773238"/>
                  </a:xfrm>
                  <a:custGeom>
                    <a:avLst/>
                    <a:gdLst>
                      <a:gd name="T0" fmla="*/ 114 w 114"/>
                      <a:gd name="T1" fmla="*/ 0 h 503"/>
                      <a:gd name="T2" fmla="*/ 114 w 114"/>
                      <a:gd name="T3" fmla="*/ 0 h 503"/>
                      <a:gd name="T4" fmla="*/ 0 w 114"/>
                      <a:gd name="T5" fmla="*/ 0 h 503"/>
                      <a:gd name="T6" fmla="*/ 0 w 114"/>
                      <a:gd name="T7" fmla="*/ 446 h 503"/>
                      <a:gd name="T8" fmla="*/ 57 w 114"/>
                      <a:gd name="T9" fmla="*/ 503 h 503"/>
                      <a:gd name="T10" fmla="*/ 114 w 114"/>
                      <a:gd name="T11" fmla="*/ 446 h 503"/>
                      <a:gd name="T12" fmla="*/ 114 w 114"/>
                      <a:gd name="T13" fmla="*/ 0 h 50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14" h="503">
                        <a:moveTo>
                          <a:pt x="114" y="0"/>
                        </a:moveTo>
                        <a:cubicBezTo>
                          <a:pt x="114" y="0"/>
                          <a:pt x="114" y="0"/>
                          <a:pt x="114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446"/>
                          <a:pt x="0" y="446"/>
                          <a:pt x="0" y="446"/>
                        </a:cubicBezTo>
                        <a:cubicBezTo>
                          <a:pt x="0" y="477"/>
                          <a:pt x="26" y="503"/>
                          <a:pt x="57" y="503"/>
                        </a:cubicBezTo>
                        <a:cubicBezTo>
                          <a:pt x="88" y="503"/>
                          <a:pt x="114" y="477"/>
                          <a:pt x="114" y="446"/>
                        </a:cubicBezTo>
                        <a:cubicBezTo>
                          <a:pt x="114" y="0"/>
                          <a:pt x="114" y="0"/>
                          <a:pt x="114" y="0"/>
                        </a:cubicBez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itchFamily="34" charset="0"/>
                      <a:buNone/>
                      <a:tabLst/>
                      <a:defRPr/>
                    </a:pPr>
                    <a:endParaRPr kumimoji="0" lang="zh-CN" altLang="en-US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95959"/>
                      </a:solidFill>
                      <a:effectLst/>
                      <a:uLnTx/>
                      <a:uFillTx/>
                      <a:latin typeface="Calibri" pitchFamily="34" charset="0"/>
                      <a:ea typeface="宋体" pitchFamily="2" charset="-122"/>
                      <a:cs typeface="+mn-cs"/>
                    </a:endParaRPr>
                  </a:p>
                </p:txBody>
              </p:sp>
            </p:grpSp>
          </p:grpSp>
          <p:grpSp>
            <p:nvGrpSpPr>
              <p:cNvPr id="690" name="组合 689">
                <a:extLst>
                  <a:ext uri="{FF2B5EF4-FFF2-40B4-BE49-F238E27FC236}">
                    <a16:creationId xmlns:a16="http://schemas.microsoft.com/office/drawing/2014/main" xmlns="" id="{CC1B76A5-9FCF-4DDE-AE79-3511DD995E25}"/>
                  </a:ext>
                </a:extLst>
              </p:cNvPr>
              <p:cNvGrpSpPr/>
              <p:nvPr/>
            </p:nvGrpSpPr>
            <p:grpSpPr>
              <a:xfrm rot="-3910345">
                <a:off x="4763503" y="3147748"/>
                <a:ext cx="127644" cy="394946"/>
                <a:chOff x="12776937" y="510412"/>
                <a:chExt cx="1468578" cy="4543987"/>
              </a:xfrm>
              <a:solidFill>
                <a:schemeClr val="bg1">
                  <a:lumMod val="85000"/>
                </a:schemeClr>
              </a:solidFill>
            </p:grpSpPr>
            <p:sp>
              <p:nvSpPr>
                <p:cNvPr id="873" name="Oval 5">
                  <a:extLst>
                    <a:ext uri="{FF2B5EF4-FFF2-40B4-BE49-F238E27FC236}">
                      <a16:creationId xmlns:a16="http://schemas.microsoft.com/office/drawing/2014/main" xmlns="" id="{7D39C27C-33EA-4683-9A34-677144AAAF6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3180088" y="510412"/>
                  <a:ext cx="665452" cy="66316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itchFamily="34" charset="0"/>
                    <a:buNone/>
                    <a:tabLst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595959"/>
                    </a:solidFill>
                    <a:effectLst/>
                    <a:uLnTx/>
                    <a:uFillTx/>
                    <a:latin typeface="Calibri" pitchFamily="34" charset="0"/>
                    <a:ea typeface="宋体" pitchFamily="2" charset="-122"/>
                    <a:cs typeface="+mn-cs"/>
                  </a:endParaRPr>
                </a:p>
              </p:txBody>
            </p:sp>
            <p:grpSp>
              <p:nvGrpSpPr>
                <p:cNvPr id="874" name="组合 873">
                  <a:extLst>
                    <a:ext uri="{FF2B5EF4-FFF2-40B4-BE49-F238E27FC236}">
                      <a16:creationId xmlns:a16="http://schemas.microsoft.com/office/drawing/2014/main" xmlns="" id="{C9D0E14B-06B7-4FFB-84A2-71E5E103960F}"/>
                    </a:ext>
                  </a:extLst>
                </p:cNvPr>
                <p:cNvGrpSpPr/>
                <p:nvPr/>
              </p:nvGrpSpPr>
              <p:grpSpPr>
                <a:xfrm>
                  <a:off x="12776937" y="1315291"/>
                  <a:ext cx="1468578" cy="3739108"/>
                  <a:chOff x="-5627710" y="1341165"/>
                  <a:chExt cx="2101850" cy="5351463"/>
                </a:xfrm>
                <a:grpFill/>
              </p:grpSpPr>
              <p:sp>
                <p:nvSpPr>
                  <p:cNvPr id="875" name="Freeform 6">
                    <a:extLst>
                      <a:ext uri="{FF2B5EF4-FFF2-40B4-BE49-F238E27FC236}">
                        <a16:creationId xmlns:a16="http://schemas.microsoft.com/office/drawing/2014/main" xmlns="" id="{9BF98A04-C928-4A52-8CDF-7C367BD9A11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-5627710" y="1341165"/>
                    <a:ext cx="2101850" cy="1076325"/>
                  </a:xfrm>
                  <a:custGeom>
                    <a:avLst/>
                    <a:gdLst>
                      <a:gd name="T0" fmla="*/ 594 w 594"/>
                      <a:gd name="T1" fmla="*/ 113 h 305"/>
                      <a:gd name="T2" fmla="*/ 593 w 594"/>
                      <a:gd name="T3" fmla="*/ 105 h 305"/>
                      <a:gd name="T4" fmla="*/ 593 w 594"/>
                      <a:gd name="T5" fmla="*/ 101 h 305"/>
                      <a:gd name="T6" fmla="*/ 500 w 594"/>
                      <a:gd name="T7" fmla="*/ 0 h 305"/>
                      <a:gd name="T8" fmla="*/ 94 w 594"/>
                      <a:gd name="T9" fmla="*/ 0 h 305"/>
                      <a:gd name="T10" fmla="*/ 1 w 594"/>
                      <a:gd name="T11" fmla="*/ 101 h 305"/>
                      <a:gd name="T12" fmla="*/ 1 w 594"/>
                      <a:gd name="T13" fmla="*/ 105 h 305"/>
                      <a:gd name="T14" fmla="*/ 0 w 594"/>
                      <a:gd name="T15" fmla="*/ 113 h 305"/>
                      <a:gd name="T16" fmla="*/ 0 w 594"/>
                      <a:gd name="T17" fmla="*/ 305 h 305"/>
                      <a:gd name="T18" fmla="*/ 114 w 594"/>
                      <a:gd name="T19" fmla="*/ 305 h 305"/>
                      <a:gd name="T20" fmla="*/ 114 w 594"/>
                      <a:gd name="T21" fmla="*/ 202 h 305"/>
                      <a:gd name="T22" fmla="*/ 127 w 594"/>
                      <a:gd name="T23" fmla="*/ 202 h 305"/>
                      <a:gd name="T24" fmla="*/ 127 w 594"/>
                      <a:gd name="T25" fmla="*/ 305 h 305"/>
                      <a:gd name="T26" fmla="*/ 468 w 594"/>
                      <a:gd name="T27" fmla="*/ 305 h 305"/>
                      <a:gd name="T28" fmla="*/ 468 w 594"/>
                      <a:gd name="T29" fmla="*/ 202 h 305"/>
                      <a:gd name="T30" fmla="*/ 480 w 594"/>
                      <a:gd name="T31" fmla="*/ 202 h 305"/>
                      <a:gd name="T32" fmla="*/ 480 w 594"/>
                      <a:gd name="T33" fmla="*/ 305 h 305"/>
                      <a:gd name="T34" fmla="*/ 594 w 594"/>
                      <a:gd name="T35" fmla="*/ 305 h 305"/>
                      <a:gd name="T36" fmla="*/ 594 w 594"/>
                      <a:gd name="T37" fmla="*/ 113 h 30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</a:cxnLst>
                    <a:rect l="0" t="0" r="r" b="b"/>
                    <a:pathLst>
                      <a:path w="594" h="305">
                        <a:moveTo>
                          <a:pt x="594" y="113"/>
                        </a:moveTo>
                        <a:cubicBezTo>
                          <a:pt x="594" y="111"/>
                          <a:pt x="594" y="108"/>
                          <a:pt x="593" y="105"/>
                        </a:cubicBezTo>
                        <a:cubicBezTo>
                          <a:pt x="593" y="104"/>
                          <a:pt x="593" y="102"/>
                          <a:pt x="593" y="101"/>
                        </a:cubicBezTo>
                        <a:cubicBezTo>
                          <a:pt x="593" y="45"/>
                          <a:pt x="552" y="0"/>
                          <a:pt x="500" y="0"/>
                        </a:cubicBezTo>
                        <a:cubicBezTo>
                          <a:pt x="94" y="0"/>
                          <a:pt x="94" y="0"/>
                          <a:pt x="94" y="0"/>
                        </a:cubicBezTo>
                        <a:cubicBezTo>
                          <a:pt x="43" y="0"/>
                          <a:pt x="1" y="45"/>
                          <a:pt x="1" y="101"/>
                        </a:cubicBezTo>
                        <a:cubicBezTo>
                          <a:pt x="1" y="102"/>
                          <a:pt x="1" y="104"/>
                          <a:pt x="1" y="105"/>
                        </a:cubicBezTo>
                        <a:cubicBezTo>
                          <a:pt x="1" y="108"/>
                          <a:pt x="0" y="111"/>
                          <a:pt x="0" y="113"/>
                        </a:cubicBezTo>
                        <a:cubicBezTo>
                          <a:pt x="0" y="305"/>
                          <a:pt x="0" y="305"/>
                          <a:pt x="0" y="305"/>
                        </a:cubicBezTo>
                        <a:cubicBezTo>
                          <a:pt x="114" y="305"/>
                          <a:pt x="114" y="305"/>
                          <a:pt x="114" y="305"/>
                        </a:cubicBezTo>
                        <a:cubicBezTo>
                          <a:pt x="114" y="202"/>
                          <a:pt x="114" y="202"/>
                          <a:pt x="114" y="202"/>
                        </a:cubicBezTo>
                        <a:cubicBezTo>
                          <a:pt x="127" y="202"/>
                          <a:pt x="127" y="202"/>
                          <a:pt x="127" y="202"/>
                        </a:cubicBezTo>
                        <a:cubicBezTo>
                          <a:pt x="127" y="305"/>
                          <a:pt x="127" y="305"/>
                          <a:pt x="127" y="305"/>
                        </a:cubicBezTo>
                        <a:cubicBezTo>
                          <a:pt x="468" y="305"/>
                          <a:pt x="468" y="305"/>
                          <a:pt x="468" y="305"/>
                        </a:cubicBezTo>
                        <a:cubicBezTo>
                          <a:pt x="468" y="202"/>
                          <a:pt x="468" y="202"/>
                          <a:pt x="468" y="202"/>
                        </a:cubicBezTo>
                        <a:cubicBezTo>
                          <a:pt x="480" y="202"/>
                          <a:pt x="480" y="202"/>
                          <a:pt x="480" y="202"/>
                        </a:cubicBezTo>
                        <a:cubicBezTo>
                          <a:pt x="480" y="305"/>
                          <a:pt x="480" y="305"/>
                          <a:pt x="480" y="305"/>
                        </a:cubicBezTo>
                        <a:cubicBezTo>
                          <a:pt x="594" y="305"/>
                          <a:pt x="594" y="305"/>
                          <a:pt x="594" y="305"/>
                        </a:cubicBezTo>
                        <a:cubicBezTo>
                          <a:pt x="594" y="113"/>
                          <a:pt x="594" y="113"/>
                          <a:pt x="594" y="113"/>
                        </a:cubicBez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itchFamily="34" charset="0"/>
                      <a:buNone/>
                      <a:tabLst/>
                      <a:defRPr/>
                    </a:pPr>
                    <a:endParaRPr kumimoji="0" lang="zh-CN" altLang="en-US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95959"/>
                      </a:solidFill>
                      <a:effectLst/>
                      <a:uLnTx/>
                      <a:uFillTx/>
                      <a:latin typeface="Calibri" pitchFamily="34" charset="0"/>
                      <a:ea typeface="宋体" pitchFamily="2" charset="-122"/>
                      <a:cs typeface="+mn-cs"/>
                    </a:endParaRPr>
                  </a:p>
                </p:txBody>
              </p:sp>
              <p:sp>
                <p:nvSpPr>
                  <p:cNvPr id="876" name="Freeform 7">
                    <a:extLst>
                      <a:ext uri="{FF2B5EF4-FFF2-40B4-BE49-F238E27FC236}">
                        <a16:creationId xmlns:a16="http://schemas.microsoft.com/office/drawing/2014/main" xmlns="" id="{F9D3E7AF-FBFA-4CBA-A5F4-53BADC7B8BC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-5178447" y="2417490"/>
                    <a:ext cx="1206500" cy="4275138"/>
                  </a:xfrm>
                  <a:custGeom>
                    <a:avLst/>
                    <a:gdLst>
                      <a:gd name="T0" fmla="*/ 341 w 341"/>
                      <a:gd name="T1" fmla="*/ 0 h 1212"/>
                      <a:gd name="T2" fmla="*/ 341 w 341"/>
                      <a:gd name="T3" fmla="*/ 0 h 1212"/>
                      <a:gd name="T4" fmla="*/ 0 w 341"/>
                      <a:gd name="T5" fmla="*/ 0 h 1212"/>
                      <a:gd name="T6" fmla="*/ 0 w 341"/>
                      <a:gd name="T7" fmla="*/ 392 h 1212"/>
                      <a:gd name="T8" fmla="*/ 0 w 341"/>
                      <a:gd name="T9" fmla="*/ 393 h 1212"/>
                      <a:gd name="T10" fmla="*/ 0 w 341"/>
                      <a:gd name="T11" fmla="*/ 1149 h 1212"/>
                      <a:gd name="T12" fmla="*/ 63 w 341"/>
                      <a:gd name="T13" fmla="*/ 1212 h 1212"/>
                      <a:gd name="T14" fmla="*/ 126 w 341"/>
                      <a:gd name="T15" fmla="*/ 1149 h 1212"/>
                      <a:gd name="T16" fmla="*/ 126 w 341"/>
                      <a:gd name="T17" fmla="*/ 556 h 1212"/>
                      <a:gd name="T18" fmla="*/ 170 w 341"/>
                      <a:gd name="T19" fmla="*/ 560 h 1212"/>
                      <a:gd name="T20" fmla="*/ 215 w 341"/>
                      <a:gd name="T21" fmla="*/ 556 h 1212"/>
                      <a:gd name="T22" fmla="*/ 215 w 341"/>
                      <a:gd name="T23" fmla="*/ 1149 h 1212"/>
                      <a:gd name="T24" fmla="*/ 278 w 341"/>
                      <a:gd name="T25" fmla="*/ 1212 h 1212"/>
                      <a:gd name="T26" fmla="*/ 341 w 341"/>
                      <a:gd name="T27" fmla="*/ 1149 h 1212"/>
                      <a:gd name="T28" fmla="*/ 341 w 341"/>
                      <a:gd name="T29" fmla="*/ 393 h 1212"/>
                      <a:gd name="T30" fmla="*/ 341 w 341"/>
                      <a:gd name="T31" fmla="*/ 392 h 1212"/>
                      <a:gd name="T32" fmla="*/ 341 w 341"/>
                      <a:gd name="T33" fmla="*/ 0 h 121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</a:cxnLst>
                    <a:rect l="0" t="0" r="r" b="b"/>
                    <a:pathLst>
                      <a:path w="341" h="1212">
                        <a:moveTo>
                          <a:pt x="341" y="0"/>
                        </a:moveTo>
                        <a:cubicBezTo>
                          <a:pt x="341" y="0"/>
                          <a:pt x="341" y="0"/>
                          <a:pt x="341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392"/>
                          <a:pt x="0" y="392"/>
                          <a:pt x="0" y="392"/>
                        </a:cubicBezTo>
                        <a:cubicBezTo>
                          <a:pt x="0" y="393"/>
                          <a:pt x="0" y="393"/>
                          <a:pt x="0" y="393"/>
                        </a:cubicBezTo>
                        <a:cubicBezTo>
                          <a:pt x="0" y="1149"/>
                          <a:pt x="0" y="1149"/>
                          <a:pt x="0" y="1149"/>
                        </a:cubicBezTo>
                        <a:cubicBezTo>
                          <a:pt x="0" y="1184"/>
                          <a:pt x="28" y="1212"/>
                          <a:pt x="63" y="1212"/>
                        </a:cubicBezTo>
                        <a:cubicBezTo>
                          <a:pt x="98" y="1212"/>
                          <a:pt x="126" y="1184"/>
                          <a:pt x="126" y="1149"/>
                        </a:cubicBezTo>
                        <a:cubicBezTo>
                          <a:pt x="126" y="556"/>
                          <a:pt x="126" y="556"/>
                          <a:pt x="126" y="556"/>
                        </a:cubicBezTo>
                        <a:cubicBezTo>
                          <a:pt x="140" y="558"/>
                          <a:pt x="155" y="560"/>
                          <a:pt x="170" y="560"/>
                        </a:cubicBezTo>
                        <a:cubicBezTo>
                          <a:pt x="186" y="560"/>
                          <a:pt x="200" y="558"/>
                          <a:pt x="215" y="556"/>
                        </a:cubicBezTo>
                        <a:cubicBezTo>
                          <a:pt x="215" y="1149"/>
                          <a:pt x="215" y="1149"/>
                          <a:pt x="215" y="1149"/>
                        </a:cubicBezTo>
                        <a:cubicBezTo>
                          <a:pt x="215" y="1184"/>
                          <a:pt x="243" y="1212"/>
                          <a:pt x="278" y="1212"/>
                        </a:cubicBezTo>
                        <a:cubicBezTo>
                          <a:pt x="312" y="1212"/>
                          <a:pt x="341" y="1184"/>
                          <a:pt x="341" y="1149"/>
                        </a:cubicBezTo>
                        <a:cubicBezTo>
                          <a:pt x="341" y="393"/>
                          <a:pt x="341" y="393"/>
                          <a:pt x="341" y="393"/>
                        </a:cubicBezTo>
                        <a:cubicBezTo>
                          <a:pt x="341" y="393"/>
                          <a:pt x="341" y="393"/>
                          <a:pt x="341" y="392"/>
                        </a:cubicBezTo>
                        <a:cubicBezTo>
                          <a:pt x="341" y="0"/>
                          <a:pt x="341" y="0"/>
                          <a:pt x="341" y="0"/>
                        </a:cubicBez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itchFamily="34" charset="0"/>
                      <a:buNone/>
                      <a:tabLst/>
                      <a:defRPr/>
                    </a:pPr>
                    <a:endParaRPr kumimoji="0" lang="zh-CN" altLang="en-US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95959"/>
                      </a:solidFill>
                      <a:effectLst/>
                      <a:uLnTx/>
                      <a:uFillTx/>
                      <a:latin typeface="Calibri" pitchFamily="34" charset="0"/>
                      <a:ea typeface="宋体" pitchFamily="2" charset="-122"/>
                      <a:cs typeface="+mn-cs"/>
                    </a:endParaRPr>
                  </a:p>
                </p:txBody>
              </p:sp>
              <p:sp>
                <p:nvSpPr>
                  <p:cNvPr id="877" name="Freeform 8">
                    <a:extLst>
                      <a:ext uri="{FF2B5EF4-FFF2-40B4-BE49-F238E27FC236}">
                        <a16:creationId xmlns:a16="http://schemas.microsoft.com/office/drawing/2014/main" xmlns="" id="{61A4A3DB-EA43-427D-B6AF-48BE07D445D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-5627710" y="2417490"/>
                    <a:ext cx="403225" cy="1773238"/>
                  </a:xfrm>
                  <a:custGeom>
                    <a:avLst/>
                    <a:gdLst>
                      <a:gd name="T0" fmla="*/ 114 w 114"/>
                      <a:gd name="T1" fmla="*/ 0 h 503"/>
                      <a:gd name="T2" fmla="*/ 114 w 114"/>
                      <a:gd name="T3" fmla="*/ 0 h 503"/>
                      <a:gd name="T4" fmla="*/ 0 w 114"/>
                      <a:gd name="T5" fmla="*/ 0 h 503"/>
                      <a:gd name="T6" fmla="*/ 0 w 114"/>
                      <a:gd name="T7" fmla="*/ 446 h 503"/>
                      <a:gd name="T8" fmla="*/ 57 w 114"/>
                      <a:gd name="T9" fmla="*/ 503 h 503"/>
                      <a:gd name="T10" fmla="*/ 114 w 114"/>
                      <a:gd name="T11" fmla="*/ 446 h 503"/>
                      <a:gd name="T12" fmla="*/ 114 w 114"/>
                      <a:gd name="T13" fmla="*/ 0 h 50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14" h="503">
                        <a:moveTo>
                          <a:pt x="114" y="0"/>
                        </a:moveTo>
                        <a:cubicBezTo>
                          <a:pt x="114" y="0"/>
                          <a:pt x="114" y="0"/>
                          <a:pt x="114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446"/>
                          <a:pt x="0" y="446"/>
                          <a:pt x="0" y="446"/>
                        </a:cubicBezTo>
                        <a:cubicBezTo>
                          <a:pt x="0" y="477"/>
                          <a:pt x="26" y="503"/>
                          <a:pt x="57" y="503"/>
                        </a:cubicBezTo>
                        <a:cubicBezTo>
                          <a:pt x="89" y="503"/>
                          <a:pt x="114" y="477"/>
                          <a:pt x="114" y="446"/>
                        </a:cubicBezTo>
                        <a:cubicBezTo>
                          <a:pt x="114" y="0"/>
                          <a:pt x="114" y="0"/>
                          <a:pt x="114" y="0"/>
                        </a:cubicBez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itchFamily="34" charset="0"/>
                      <a:buNone/>
                      <a:tabLst/>
                      <a:defRPr/>
                    </a:pPr>
                    <a:endParaRPr kumimoji="0" lang="zh-CN" altLang="en-US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95959"/>
                      </a:solidFill>
                      <a:effectLst/>
                      <a:uLnTx/>
                      <a:uFillTx/>
                      <a:latin typeface="Calibri" pitchFamily="34" charset="0"/>
                      <a:ea typeface="宋体" pitchFamily="2" charset="-122"/>
                      <a:cs typeface="+mn-cs"/>
                    </a:endParaRPr>
                  </a:p>
                </p:txBody>
              </p:sp>
              <p:sp>
                <p:nvSpPr>
                  <p:cNvPr id="878" name="Freeform 9">
                    <a:extLst>
                      <a:ext uri="{FF2B5EF4-FFF2-40B4-BE49-F238E27FC236}">
                        <a16:creationId xmlns:a16="http://schemas.microsoft.com/office/drawing/2014/main" xmlns="" id="{48357ADA-54D2-42E7-8436-4A6747FD2C2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-3929085" y="2417490"/>
                    <a:ext cx="403225" cy="1773238"/>
                  </a:xfrm>
                  <a:custGeom>
                    <a:avLst/>
                    <a:gdLst>
                      <a:gd name="T0" fmla="*/ 114 w 114"/>
                      <a:gd name="T1" fmla="*/ 0 h 503"/>
                      <a:gd name="T2" fmla="*/ 114 w 114"/>
                      <a:gd name="T3" fmla="*/ 0 h 503"/>
                      <a:gd name="T4" fmla="*/ 0 w 114"/>
                      <a:gd name="T5" fmla="*/ 0 h 503"/>
                      <a:gd name="T6" fmla="*/ 0 w 114"/>
                      <a:gd name="T7" fmla="*/ 446 h 503"/>
                      <a:gd name="T8" fmla="*/ 57 w 114"/>
                      <a:gd name="T9" fmla="*/ 503 h 503"/>
                      <a:gd name="T10" fmla="*/ 114 w 114"/>
                      <a:gd name="T11" fmla="*/ 446 h 503"/>
                      <a:gd name="T12" fmla="*/ 114 w 114"/>
                      <a:gd name="T13" fmla="*/ 0 h 50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14" h="503">
                        <a:moveTo>
                          <a:pt x="114" y="0"/>
                        </a:moveTo>
                        <a:cubicBezTo>
                          <a:pt x="114" y="0"/>
                          <a:pt x="114" y="0"/>
                          <a:pt x="114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446"/>
                          <a:pt x="0" y="446"/>
                          <a:pt x="0" y="446"/>
                        </a:cubicBezTo>
                        <a:cubicBezTo>
                          <a:pt x="0" y="477"/>
                          <a:pt x="26" y="503"/>
                          <a:pt x="57" y="503"/>
                        </a:cubicBezTo>
                        <a:cubicBezTo>
                          <a:pt x="88" y="503"/>
                          <a:pt x="114" y="477"/>
                          <a:pt x="114" y="446"/>
                        </a:cubicBezTo>
                        <a:cubicBezTo>
                          <a:pt x="114" y="0"/>
                          <a:pt x="114" y="0"/>
                          <a:pt x="114" y="0"/>
                        </a:cubicBez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itchFamily="34" charset="0"/>
                      <a:buNone/>
                      <a:tabLst/>
                      <a:defRPr/>
                    </a:pPr>
                    <a:endParaRPr kumimoji="0" lang="zh-CN" altLang="en-US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95959"/>
                      </a:solidFill>
                      <a:effectLst/>
                      <a:uLnTx/>
                      <a:uFillTx/>
                      <a:latin typeface="Calibri" pitchFamily="34" charset="0"/>
                      <a:ea typeface="宋体" pitchFamily="2" charset="-122"/>
                      <a:cs typeface="+mn-cs"/>
                    </a:endParaRPr>
                  </a:p>
                </p:txBody>
              </p:sp>
            </p:grpSp>
          </p:grpSp>
          <p:grpSp>
            <p:nvGrpSpPr>
              <p:cNvPr id="691" name="组合 690">
                <a:extLst>
                  <a:ext uri="{FF2B5EF4-FFF2-40B4-BE49-F238E27FC236}">
                    <a16:creationId xmlns:a16="http://schemas.microsoft.com/office/drawing/2014/main" xmlns="" id="{320A3DAD-A4B3-4DDE-9189-B21BD45AEB19}"/>
                  </a:ext>
                </a:extLst>
              </p:cNvPr>
              <p:cNvGrpSpPr/>
              <p:nvPr/>
            </p:nvGrpSpPr>
            <p:grpSpPr>
              <a:xfrm rot="-3165517">
                <a:off x="4919342" y="2888743"/>
                <a:ext cx="127644" cy="394946"/>
                <a:chOff x="12776937" y="510412"/>
                <a:chExt cx="1468578" cy="4543987"/>
              </a:xfrm>
              <a:solidFill>
                <a:schemeClr val="bg1">
                  <a:lumMod val="85000"/>
                </a:schemeClr>
              </a:solidFill>
            </p:grpSpPr>
            <p:sp>
              <p:nvSpPr>
                <p:cNvPr id="867" name="Oval 5">
                  <a:extLst>
                    <a:ext uri="{FF2B5EF4-FFF2-40B4-BE49-F238E27FC236}">
                      <a16:creationId xmlns:a16="http://schemas.microsoft.com/office/drawing/2014/main" xmlns="" id="{31841DD8-1987-4DC2-8EE8-402B7545500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3180088" y="510412"/>
                  <a:ext cx="665452" cy="66316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itchFamily="34" charset="0"/>
                    <a:buNone/>
                    <a:tabLst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595959"/>
                    </a:solidFill>
                    <a:effectLst/>
                    <a:uLnTx/>
                    <a:uFillTx/>
                    <a:latin typeface="Calibri" pitchFamily="34" charset="0"/>
                    <a:ea typeface="宋体" pitchFamily="2" charset="-122"/>
                    <a:cs typeface="+mn-cs"/>
                  </a:endParaRPr>
                </a:p>
              </p:txBody>
            </p:sp>
            <p:grpSp>
              <p:nvGrpSpPr>
                <p:cNvPr id="868" name="组合 867">
                  <a:extLst>
                    <a:ext uri="{FF2B5EF4-FFF2-40B4-BE49-F238E27FC236}">
                      <a16:creationId xmlns:a16="http://schemas.microsoft.com/office/drawing/2014/main" xmlns="" id="{CA0B2079-70BD-4745-8893-015F13F01F7D}"/>
                    </a:ext>
                  </a:extLst>
                </p:cNvPr>
                <p:cNvGrpSpPr/>
                <p:nvPr/>
              </p:nvGrpSpPr>
              <p:grpSpPr>
                <a:xfrm>
                  <a:off x="12776937" y="1315291"/>
                  <a:ext cx="1468578" cy="3739108"/>
                  <a:chOff x="-5627710" y="1341165"/>
                  <a:chExt cx="2101850" cy="5351463"/>
                </a:xfrm>
                <a:grpFill/>
              </p:grpSpPr>
              <p:sp>
                <p:nvSpPr>
                  <p:cNvPr id="869" name="Freeform 6">
                    <a:extLst>
                      <a:ext uri="{FF2B5EF4-FFF2-40B4-BE49-F238E27FC236}">
                        <a16:creationId xmlns:a16="http://schemas.microsoft.com/office/drawing/2014/main" xmlns="" id="{C57A7540-C9FC-4D91-8E88-BCC0A2CEE33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-5627710" y="1341165"/>
                    <a:ext cx="2101850" cy="1076325"/>
                  </a:xfrm>
                  <a:custGeom>
                    <a:avLst/>
                    <a:gdLst>
                      <a:gd name="T0" fmla="*/ 594 w 594"/>
                      <a:gd name="T1" fmla="*/ 113 h 305"/>
                      <a:gd name="T2" fmla="*/ 593 w 594"/>
                      <a:gd name="T3" fmla="*/ 105 h 305"/>
                      <a:gd name="T4" fmla="*/ 593 w 594"/>
                      <a:gd name="T5" fmla="*/ 101 h 305"/>
                      <a:gd name="T6" fmla="*/ 500 w 594"/>
                      <a:gd name="T7" fmla="*/ 0 h 305"/>
                      <a:gd name="T8" fmla="*/ 94 w 594"/>
                      <a:gd name="T9" fmla="*/ 0 h 305"/>
                      <a:gd name="T10" fmla="*/ 1 w 594"/>
                      <a:gd name="T11" fmla="*/ 101 h 305"/>
                      <a:gd name="T12" fmla="*/ 1 w 594"/>
                      <a:gd name="T13" fmla="*/ 105 h 305"/>
                      <a:gd name="T14" fmla="*/ 0 w 594"/>
                      <a:gd name="T15" fmla="*/ 113 h 305"/>
                      <a:gd name="T16" fmla="*/ 0 w 594"/>
                      <a:gd name="T17" fmla="*/ 305 h 305"/>
                      <a:gd name="T18" fmla="*/ 114 w 594"/>
                      <a:gd name="T19" fmla="*/ 305 h 305"/>
                      <a:gd name="T20" fmla="*/ 114 w 594"/>
                      <a:gd name="T21" fmla="*/ 202 h 305"/>
                      <a:gd name="T22" fmla="*/ 127 w 594"/>
                      <a:gd name="T23" fmla="*/ 202 h 305"/>
                      <a:gd name="T24" fmla="*/ 127 w 594"/>
                      <a:gd name="T25" fmla="*/ 305 h 305"/>
                      <a:gd name="T26" fmla="*/ 468 w 594"/>
                      <a:gd name="T27" fmla="*/ 305 h 305"/>
                      <a:gd name="T28" fmla="*/ 468 w 594"/>
                      <a:gd name="T29" fmla="*/ 202 h 305"/>
                      <a:gd name="T30" fmla="*/ 480 w 594"/>
                      <a:gd name="T31" fmla="*/ 202 h 305"/>
                      <a:gd name="T32" fmla="*/ 480 w 594"/>
                      <a:gd name="T33" fmla="*/ 305 h 305"/>
                      <a:gd name="T34" fmla="*/ 594 w 594"/>
                      <a:gd name="T35" fmla="*/ 305 h 305"/>
                      <a:gd name="T36" fmla="*/ 594 w 594"/>
                      <a:gd name="T37" fmla="*/ 113 h 30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</a:cxnLst>
                    <a:rect l="0" t="0" r="r" b="b"/>
                    <a:pathLst>
                      <a:path w="594" h="305">
                        <a:moveTo>
                          <a:pt x="594" y="113"/>
                        </a:moveTo>
                        <a:cubicBezTo>
                          <a:pt x="594" y="111"/>
                          <a:pt x="594" y="108"/>
                          <a:pt x="593" y="105"/>
                        </a:cubicBezTo>
                        <a:cubicBezTo>
                          <a:pt x="593" y="104"/>
                          <a:pt x="593" y="102"/>
                          <a:pt x="593" y="101"/>
                        </a:cubicBezTo>
                        <a:cubicBezTo>
                          <a:pt x="593" y="45"/>
                          <a:pt x="552" y="0"/>
                          <a:pt x="500" y="0"/>
                        </a:cubicBezTo>
                        <a:cubicBezTo>
                          <a:pt x="94" y="0"/>
                          <a:pt x="94" y="0"/>
                          <a:pt x="94" y="0"/>
                        </a:cubicBezTo>
                        <a:cubicBezTo>
                          <a:pt x="43" y="0"/>
                          <a:pt x="1" y="45"/>
                          <a:pt x="1" y="101"/>
                        </a:cubicBezTo>
                        <a:cubicBezTo>
                          <a:pt x="1" y="102"/>
                          <a:pt x="1" y="104"/>
                          <a:pt x="1" y="105"/>
                        </a:cubicBezTo>
                        <a:cubicBezTo>
                          <a:pt x="1" y="108"/>
                          <a:pt x="0" y="111"/>
                          <a:pt x="0" y="113"/>
                        </a:cubicBezTo>
                        <a:cubicBezTo>
                          <a:pt x="0" y="305"/>
                          <a:pt x="0" y="305"/>
                          <a:pt x="0" y="305"/>
                        </a:cubicBezTo>
                        <a:cubicBezTo>
                          <a:pt x="114" y="305"/>
                          <a:pt x="114" y="305"/>
                          <a:pt x="114" y="305"/>
                        </a:cubicBezTo>
                        <a:cubicBezTo>
                          <a:pt x="114" y="202"/>
                          <a:pt x="114" y="202"/>
                          <a:pt x="114" y="202"/>
                        </a:cubicBezTo>
                        <a:cubicBezTo>
                          <a:pt x="127" y="202"/>
                          <a:pt x="127" y="202"/>
                          <a:pt x="127" y="202"/>
                        </a:cubicBezTo>
                        <a:cubicBezTo>
                          <a:pt x="127" y="305"/>
                          <a:pt x="127" y="305"/>
                          <a:pt x="127" y="305"/>
                        </a:cubicBezTo>
                        <a:cubicBezTo>
                          <a:pt x="468" y="305"/>
                          <a:pt x="468" y="305"/>
                          <a:pt x="468" y="305"/>
                        </a:cubicBezTo>
                        <a:cubicBezTo>
                          <a:pt x="468" y="202"/>
                          <a:pt x="468" y="202"/>
                          <a:pt x="468" y="202"/>
                        </a:cubicBezTo>
                        <a:cubicBezTo>
                          <a:pt x="480" y="202"/>
                          <a:pt x="480" y="202"/>
                          <a:pt x="480" y="202"/>
                        </a:cubicBezTo>
                        <a:cubicBezTo>
                          <a:pt x="480" y="305"/>
                          <a:pt x="480" y="305"/>
                          <a:pt x="480" y="305"/>
                        </a:cubicBezTo>
                        <a:cubicBezTo>
                          <a:pt x="594" y="305"/>
                          <a:pt x="594" y="305"/>
                          <a:pt x="594" y="305"/>
                        </a:cubicBezTo>
                        <a:cubicBezTo>
                          <a:pt x="594" y="113"/>
                          <a:pt x="594" y="113"/>
                          <a:pt x="594" y="113"/>
                        </a:cubicBez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itchFamily="34" charset="0"/>
                      <a:buNone/>
                      <a:tabLst/>
                      <a:defRPr/>
                    </a:pPr>
                    <a:endParaRPr kumimoji="0" lang="zh-CN" altLang="en-US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95959"/>
                      </a:solidFill>
                      <a:effectLst/>
                      <a:uLnTx/>
                      <a:uFillTx/>
                      <a:latin typeface="Calibri" pitchFamily="34" charset="0"/>
                      <a:ea typeface="宋体" pitchFamily="2" charset="-122"/>
                      <a:cs typeface="+mn-cs"/>
                    </a:endParaRPr>
                  </a:p>
                </p:txBody>
              </p:sp>
              <p:sp>
                <p:nvSpPr>
                  <p:cNvPr id="870" name="Freeform 7">
                    <a:extLst>
                      <a:ext uri="{FF2B5EF4-FFF2-40B4-BE49-F238E27FC236}">
                        <a16:creationId xmlns:a16="http://schemas.microsoft.com/office/drawing/2014/main" xmlns="" id="{402B298E-8662-4C99-ABC9-200BEF15376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-5178447" y="2417490"/>
                    <a:ext cx="1206500" cy="4275138"/>
                  </a:xfrm>
                  <a:custGeom>
                    <a:avLst/>
                    <a:gdLst>
                      <a:gd name="T0" fmla="*/ 341 w 341"/>
                      <a:gd name="T1" fmla="*/ 0 h 1212"/>
                      <a:gd name="T2" fmla="*/ 341 w 341"/>
                      <a:gd name="T3" fmla="*/ 0 h 1212"/>
                      <a:gd name="T4" fmla="*/ 0 w 341"/>
                      <a:gd name="T5" fmla="*/ 0 h 1212"/>
                      <a:gd name="T6" fmla="*/ 0 w 341"/>
                      <a:gd name="T7" fmla="*/ 392 h 1212"/>
                      <a:gd name="T8" fmla="*/ 0 w 341"/>
                      <a:gd name="T9" fmla="*/ 393 h 1212"/>
                      <a:gd name="T10" fmla="*/ 0 w 341"/>
                      <a:gd name="T11" fmla="*/ 1149 h 1212"/>
                      <a:gd name="T12" fmla="*/ 63 w 341"/>
                      <a:gd name="T13" fmla="*/ 1212 h 1212"/>
                      <a:gd name="T14" fmla="*/ 126 w 341"/>
                      <a:gd name="T15" fmla="*/ 1149 h 1212"/>
                      <a:gd name="T16" fmla="*/ 126 w 341"/>
                      <a:gd name="T17" fmla="*/ 556 h 1212"/>
                      <a:gd name="T18" fmla="*/ 170 w 341"/>
                      <a:gd name="T19" fmla="*/ 560 h 1212"/>
                      <a:gd name="T20" fmla="*/ 215 w 341"/>
                      <a:gd name="T21" fmla="*/ 556 h 1212"/>
                      <a:gd name="T22" fmla="*/ 215 w 341"/>
                      <a:gd name="T23" fmla="*/ 1149 h 1212"/>
                      <a:gd name="T24" fmla="*/ 278 w 341"/>
                      <a:gd name="T25" fmla="*/ 1212 h 1212"/>
                      <a:gd name="T26" fmla="*/ 341 w 341"/>
                      <a:gd name="T27" fmla="*/ 1149 h 1212"/>
                      <a:gd name="T28" fmla="*/ 341 w 341"/>
                      <a:gd name="T29" fmla="*/ 393 h 1212"/>
                      <a:gd name="T30" fmla="*/ 341 w 341"/>
                      <a:gd name="T31" fmla="*/ 392 h 1212"/>
                      <a:gd name="T32" fmla="*/ 341 w 341"/>
                      <a:gd name="T33" fmla="*/ 0 h 121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</a:cxnLst>
                    <a:rect l="0" t="0" r="r" b="b"/>
                    <a:pathLst>
                      <a:path w="341" h="1212">
                        <a:moveTo>
                          <a:pt x="341" y="0"/>
                        </a:moveTo>
                        <a:cubicBezTo>
                          <a:pt x="341" y="0"/>
                          <a:pt x="341" y="0"/>
                          <a:pt x="341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392"/>
                          <a:pt x="0" y="392"/>
                          <a:pt x="0" y="392"/>
                        </a:cubicBezTo>
                        <a:cubicBezTo>
                          <a:pt x="0" y="393"/>
                          <a:pt x="0" y="393"/>
                          <a:pt x="0" y="393"/>
                        </a:cubicBezTo>
                        <a:cubicBezTo>
                          <a:pt x="0" y="1149"/>
                          <a:pt x="0" y="1149"/>
                          <a:pt x="0" y="1149"/>
                        </a:cubicBezTo>
                        <a:cubicBezTo>
                          <a:pt x="0" y="1184"/>
                          <a:pt x="28" y="1212"/>
                          <a:pt x="63" y="1212"/>
                        </a:cubicBezTo>
                        <a:cubicBezTo>
                          <a:pt x="98" y="1212"/>
                          <a:pt x="126" y="1184"/>
                          <a:pt x="126" y="1149"/>
                        </a:cubicBezTo>
                        <a:cubicBezTo>
                          <a:pt x="126" y="556"/>
                          <a:pt x="126" y="556"/>
                          <a:pt x="126" y="556"/>
                        </a:cubicBezTo>
                        <a:cubicBezTo>
                          <a:pt x="140" y="558"/>
                          <a:pt x="155" y="560"/>
                          <a:pt x="170" y="560"/>
                        </a:cubicBezTo>
                        <a:cubicBezTo>
                          <a:pt x="186" y="560"/>
                          <a:pt x="200" y="558"/>
                          <a:pt x="215" y="556"/>
                        </a:cubicBezTo>
                        <a:cubicBezTo>
                          <a:pt x="215" y="1149"/>
                          <a:pt x="215" y="1149"/>
                          <a:pt x="215" y="1149"/>
                        </a:cubicBezTo>
                        <a:cubicBezTo>
                          <a:pt x="215" y="1184"/>
                          <a:pt x="243" y="1212"/>
                          <a:pt x="278" y="1212"/>
                        </a:cubicBezTo>
                        <a:cubicBezTo>
                          <a:pt x="312" y="1212"/>
                          <a:pt x="341" y="1184"/>
                          <a:pt x="341" y="1149"/>
                        </a:cubicBezTo>
                        <a:cubicBezTo>
                          <a:pt x="341" y="393"/>
                          <a:pt x="341" y="393"/>
                          <a:pt x="341" y="393"/>
                        </a:cubicBezTo>
                        <a:cubicBezTo>
                          <a:pt x="341" y="393"/>
                          <a:pt x="341" y="393"/>
                          <a:pt x="341" y="392"/>
                        </a:cubicBezTo>
                        <a:cubicBezTo>
                          <a:pt x="341" y="0"/>
                          <a:pt x="341" y="0"/>
                          <a:pt x="341" y="0"/>
                        </a:cubicBez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itchFamily="34" charset="0"/>
                      <a:buNone/>
                      <a:tabLst/>
                      <a:defRPr/>
                    </a:pPr>
                    <a:endParaRPr kumimoji="0" lang="zh-CN" altLang="en-US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95959"/>
                      </a:solidFill>
                      <a:effectLst/>
                      <a:uLnTx/>
                      <a:uFillTx/>
                      <a:latin typeface="Calibri" pitchFamily="34" charset="0"/>
                      <a:ea typeface="宋体" pitchFamily="2" charset="-122"/>
                      <a:cs typeface="+mn-cs"/>
                    </a:endParaRPr>
                  </a:p>
                </p:txBody>
              </p:sp>
              <p:sp>
                <p:nvSpPr>
                  <p:cNvPr id="871" name="Freeform 8">
                    <a:extLst>
                      <a:ext uri="{FF2B5EF4-FFF2-40B4-BE49-F238E27FC236}">
                        <a16:creationId xmlns:a16="http://schemas.microsoft.com/office/drawing/2014/main" xmlns="" id="{CE6312EE-4E73-45A0-86AA-287A213A998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-5627710" y="2417490"/>
                    <a:ext cx="403225" cy="1773238"/>
                  </a:xfrm>
                  <a:custGeom>
                    <a:avLst/>
                    <a:gdLst>
                      <a:gd name="T0" fmla="*/ 114 w 114"/>
                      <a:gd name="T1" fmla="*/ 0 h 503"/>
                      <a:gd name="T2" fmla="*/ 114 w 114"/>
                      <a:gd name="T3" fmla="*/ 0 h 503"/>
                      <a:gd name="T4" fmla="*/ 0 w 114"/>
                      <a:gd name="T5" fmla="*/ 0 h 503"/>
                      <a:gd name="T6" fmla="*/ 0 w 114"/>
                      <a:gd name="T7" fmla="*/ 446 h 503"/>
                      <a:gd name="T8" fmla="*/ 57 w 114"/>
                      <a:gd name="T9" fmla="*/ 503 h 503"/>
                      <a:gd name="T10" fmla="*/ 114 w 114"/>
                      <a:gd name="T11" fmla="*/ 446 h 503"/>
                      <a:gd name="T12" fmla="*/ 114 w 114"/>
                      <a:gd name="T13" fmla="*/ 0 h 50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14" h="503">
                        <a:moveTo>
                          <a:pt x="114" y="0"/>
                        </a:moveTo>
                        <a:cubicBezTo>
                          <a:pt x="114" y="0"/>
                          <a:pt x="114" y="0"/>
                          <a:pt x="114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446"/>
                          <a:pt x="0" y="446"/>
                          <a:pt x="0" y="446"/>
                        </a:cubicBezTo>
                        <a:cubicBezTo>
                          <a:pt x="0" y="477"/>
                          <a:pt x="26" y="503"/>
                          <a:pt x="57" y="503"/>
                        </a:cubicBezTo>
                        <a:cubicBezTo>
                          <a:pt x="89" y="503"/>
                          <a:pt x="114" y="477"/>
                          <a:pt x="114" y="446"/>
                        </a:cubicBezTo>
                        <a:cubicBezTo>
                          <a:pt x="114" y="0"/>
                          <a:pt x="114" y="0"/>
                          <a:pt x="114" y="0"/>
                        </a:cubicBez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itchFamily="34" charset="0"/>
                      <a:buNone/>
                      <a:tabLst/>
                      <a:defRPr/>
                    </a:pPr>
                    <a:endParaRPr kumimoji="0" lang="zh-CN" altLang="en-US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95959"/>
                      </a:solidFill>
                      <a:effectLst/>
                      <a:uLnTx/>
                      <a:uFillTx/>
                      <a:latin typeface="Calibri" pitchFamily="34" charset="0"/>
                      <a:ea typeface="宋体" pitchFamily="2" charset="-122"/>
                      <a:cs typeface="+mn-cs"/>
                    </a:endParaRPr>
                  </a:p>
                </p:txBody>
              </p:sp>
              <p:sp>
                <p:nvSpPr>
                  <p:cNvPr id="872" name="Freeform 9">
                    <a:extLst>
                      <a:ext uri="{FF2B5EF4-FFF2-40B4-BE49-F238E27FC236}">
                        <a16:creationId xmlns:a16="http://schemas.microsoft.com/office/drawing/2014/main" xmlns="" id="{BABC9592-AEEC-4940-B7BE-838856A0393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-3929085" y="2417490"/>
                    <a:ext cx="403225" cy="1773238"/>
                  </a:xfrm>
                  <a:custGeom>
                    <a:avLst/>
                    <a:gdLst>
                      <a:gd name="T0" fmla="*/ 114 w 114"/>
                      <a:gd name="T1" fmla="*/ 0 h 503"/>
                      <a:gd name="T2" fmla="*/ 114 w 114"/>
                      <a:gd name="T3" fmla="*/ 0 h 503"/>
                      <a:gd name="T4" fmla="*/ 0 w 114"/>
                      <a:gd name="T5" fmla="*/ 0 h 503"/>
                      <a:gd name="T6" fmla="*/ 0 w 114"/>
                      <a:gd name="T7" fmla="*/ 446 h 503"/>
                      <a:gd name="T8" fmla="*/ 57 w 114"/>
                      <a:gd name="T9" fmla="*/ 503 h 503"/>
                      <a:gd name="T10" fmla="*/ 114 w 114"/>
                      <a:gd name="T11" fmla="*/ 446 h 503"/>
                      <a:gd name="T12" fmla="*/ 114 w 114"/>
                      <a:gd name="T13" fmla="*/ 0 h 50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14" h="503">
                        <a:moveTo>
                          <a:pt x="114" y="0"/>
                        </a:moveTo>
                        <a:cubicBezTo>
                          <a:pt x="114" y="0"/>
                          <a:pt x="114" y="0"/>
                          <a:pt x="114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446"/>
                          <a:pt x="0" y="446"/>
                          <a:pt x="0" y="446"/>
                        </a:cubicBezTo>
                        <a:cubicBezTo>
                          <a:pt x="0" y="477"/>
                          <a:pt x="26" y="503"/>
                          <a:pt x="57" y="503"/>
                        </a:cubicBezTo>
                        <a:cubicBezTo>
                          <a:pt x="88" y="503"/>
                          <a:pt x="114" y="477"/>
                          <a:pt x="114" y="446"/>
                        </a:cubicBezTo>
                        <a:cubicBezTo>
                          <a:pt x="114" y="0"/>
                          <a:pt x="114" y="0"/>
                          <a:pt x="114" y="0"/>
                        </a:cubicBez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itchFamily="34" charset="0"/>
                      <a:buNone/>
                      <a:tabLst/>
                      <a:defRPr/>
                    </a:pPr>
                    <a:endParaRPr kumimoji="0" lang="zh-CN" altLang="en-US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95959"/>
                      </a:solidFill>
                      <a:effectLst/>
                      <a:uLnTx/>
                      <a:uFillTx/>
                      <a:latin typeface="Calibri" pitchFamily="34" charset="0"/>
                      <a:ea typeface="宋体" pitchFamily="2" charset="-122"/>
                      <a:cs typeface="+mn-cs"/>
                    </a:endParaRPr>
                  </a:p>
                </p:txBody>
              </p:sp>
            </p:grpSp>
          </p:grpSp>
          <p:grpSp>
            <p:nvGrpSpPr>
              <p:cNvPr id="692" name="组合 691">
                <a:extLst>
                  <a:ext uri="{FF2B5EF4-FFF2-40B4-BE49-F238E27FC236}">
                    <a16:creationId xmlns:a16="http://schemas.microsoft.com/office/drawing/2014/main" xmlns="" id="{2949ED6D-8553-497A-9BE8-06A96FFDD12D}"/>
                  </a:ext>
                </a:extLst>
              </p:cNvPr>
              <p:cNvGrpSpPr/>
              <p:nvPr/>
            </p:nvGrpSpPr>
            <p:grpSpPr>
              <a:xfrm rot="-2420690">
                <a:off x="5127215" y="2669294"/>
                <a:ext cx="127644" cy="394946"/>
                <a:chOff x="12776937" y="510412"/>
                <a:chExt cx="1468578" cy="4543987"/>
              </a:xfrm>
              <a:solidFill>
                <a:schemeClr val="bg1">
                  <a:lumMod val="85000"/>
                </a:schemeClr>
              </a:solidFill>
            </p:grpSpPr>
            <p:sp>
              <p:nvSpPr>
                <p:cNvPr id="861" name="Oval 5">
                  <a:extLst>
                    <a:ext uri="{FF2B5EF4-FFF2-40B4-BE49-F238E27FC236}">
                      <a16:creationId xmlns:a16="http://schemas.microsoft.com/office/drawing/2014/main" xmlns="" id="{1CD96336-133F-4AC0-BD3E-C6C4C7A3F08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3180088" y="510412"/>
                  <a:ext cx="665452" cy="66316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itchFamily="34" charset="0"/>
                    <a:buNone/>
                    <a:tabLst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595959"/>
                    </a:solidFill>
                    <a:effectLst/>
                    <a:uLnTx/>
                    <a:uFillTx/>
                    <a:latin typeface="Calibri" pitchFamily="34" charset="0"/>
                    <a:ea typeface="宋体" pitchFamily="2" charset="-122"/>
                    <a:cs typeface="+mn-cs"/>
                  </a:endParaRPr>
                </a:p>
              </p:txBody>
            </p:sp>
            <p:grpSp>
              <p:nvGrpSpPr>
                <p:cNvPr id="862" name="组合 861">
                  <a:extLst>
                    <a:ext uri="{FF2B5EF4-FFF2-40B4-BE49-F238E27FC236}">
                      <a16:creationId xmlns:a16="http://schemas.microsoft.com/office/drawing/2014/main" xmlns="" id="{0DADB505-F8B6-477B-AC92-1876597913E1}"/>
                    </a:ext>
                  </a:extLst>
                </p:cNvPr>
                <p:cNvGrpSpPr/>
                <p:nvPr/>
              </p:nvGrpSpPr>
              <p:grpSpPr>
                <a:xfrm>
                  <a:off x="12776937" y="1315291"/>
                  <a:ext cx="1468578" cy="3739108"/>
                  <a:chOff x="-5627710" y="1341165"/>
                  <a:chExt cx="2101850" cy="5351463"/>
                </a:xfrm>
                <a:grpFill/>
              </p:grpSpPr>
              <p:sp>
                <p:nvSpPr>
                  <p:cNvPr id="863" name="Freeform 6">
                    <a:extLst>
                      <a:ext uri="{FF2B5EF4-FFF2-40B4-BE49-F238E27FC236}">
                        <a16:creationId xmlns:a16="http://schemas.microsoft.com/office/drawing/2014/main" xmlns="" id="{D27772DD-C397-4DA4-96BE-3838409AA3F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-5627710" y="1341165"/>
                    <a:ext cx="2101850" cy="1076325"/>
                  </a:xfrm>
                  <a:custGeom>
                    <a:avLst/>
                    <a:gdLst>
                      <a:gd name="T0" fmla="*/ 594 w 594"/>
                      <a:gd name="T1" fmla="*/ 113 h 305"/>
                      <a:gd name="T2" fmla="*/ 593 w 594"/>
                      <a:gd name="T3" fmla="*/ 105 h 305"/>
                      <a:gd name="T4" fmla="*/ 593 w 594"/>
                      <a:gd name="T5" fmla="*/ 101 h 305"/>
                      <a:gd name="T6" fmla="*/ 500 w 594"/>
                      <a:gd name="T7" fmla="*/ 0 h 305"/>
                      <a:gd name="T8" fmla="*/ 94 w 594"/>
                      <a:gd name="T9" fmla="*/ 0 h 305"/>
                      <a:gd name="T10" fmla="*/ 1 w 594"/>
                      <a:gd name="T11" fmla="*/ 101 h 305"/>
                      <a:gd name="T12" fmla="*/ 1 w 594"/>
                      <a:gd name="T13" fmla="*/ 105 h 305"/>
                      <a:gd name="T14" fmla="*/ 0 w 594"/>
                      <a:gd name="T15" fmla="*/ 113 h 305"/>
                      <a:gd name="T16" fmla="*/ 0 w 594"/>
                      <a:gd name="T17" fmla="*/ 305 h 305"/>
                      <a:gd name="T18" fmla="*/ 114 w 594"/>
                      <a:gd name="T19" fmla="*/ 305 h 305"/>
                      <a:gd name="T20" fmla="*/ 114 w 594"/>
                      <a:gd name="T21" fmla="*/ 202 h 305"/>
                      <a:gd name="T22" fmla="*/ 127 w 594"/>
                      <a:gd name="T23" fmla="*/ 202 h 305"/>
                      <a:gd name="T24" fmla="*/ 127 w 594"/>
                      <a:gd name="T25" fmla="*/ 305 h 305"/>
                      <a:gd name="T26" fmla="*/ 468 w 594"/>
                      <a:gd name="T27" fmla="*/ 305 h 305"/>
                      <a:gd name="T28" fmla="*/ 468 w 594"/>
                      <a:gd name="T29" fmla="*/ 202 h 305"/>
                      <a:gd name="T30" fmla="*/ 480 w 594"/>
                      <a:gd name="T31" fmla="*/ 202 h 305"/>
                      <a:gd name="T32" fmla="*/ 480 w 594"/>
                      <a:gd name="T33" fmla="*/ 305 h 305"/>
                      <a:gd name="T34" fmla="*/ 594 w 594"/>
                      <a:gd name="T35" fmla="*/ 305 h 305"/>
                      <a:gd name="T36" fmla="*/ 594 w 594"/>
                      <a:gd name="T37" fmla="*/ 113 h 30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</a:cxnLst>
                    <a:rect l="0" t="0" r="r" b="b"/>
                    <a:pathLst>
                      <a:path w="594" h="305">
                        <a:moveTo>
                          <a:pt x="594" y="113"/>
                        </a:moveTo>
                        <a:cubicBezTo>
                          <a:pt x="594" y="111"/>
                          <a:pt x="594" y="108"/>
                          <a:pt x="593" y="105"/>
                        </a:cubicBezTo>
                        <a:cubicBezTo>
                          <a:pt x="593" y="104"/>
                          <a:pt x="593" y="102"/>
                          <a:pt x="593" y="101"/>
                        </a:cubicBezTo>
                        <a:cubicBezTo>
                          <a:pt x="593" y="45"/>
                          <a:pt x="552" y="0"/>
                          <a:pt x="500" y="0"/>
                        </a:cubicBezTo>
                        <a:cubicBezTo>
                          <a:pt x="94" y="0"/>
                          <a:pt x="94" y="0"/>
                          <a:pt x="94" y="0"/>
                        </a:cubicBezTo>
                        <a:cubicBezTo>
                          <a:pt x="43" y="0"/>
                          <a:pt x="1" y="45"/>
                          <a:pt x="1" y="101"/>
                        </a:cubicBezTo>
                        <a:cubicBezTo>
                          <a:pt x="1" y="102"/>
                          <a:pt x="1" y="104"/>
                          <a:pt x="1" y="105"/>
                        </a:cubicBezTo>
                        <a:cubicBezTo>
                          <a:pt x="1" y="108"/>
                          <a:pt x="0" y="111"/>
                          <a:pt x="0" y="113"/>
                        </a:cubicBezTo>
                        <a:cubicBezTo>
                          <a:pt x="0" y="305"/>
                          <a:pt x="0" y="305"/>
                          <a:pt x="0" y="305"/>
                        </a:cubicBezTo>
                        <a:cubicBezTo>
                          <a:pt x="114" y="305"/>
                          <a:pt x="114" y="305"/>
                          <a:pt x="114" y="305"/>
                        </a:cubicBezTo>
                        <a:cubicBezTo>
                          <a:pt x="114" y="202"/>
                          <a:pt x="114" y="202"/>
                          <a:pt x="114" y="202"/>
                        </a:cubicBezTo>
                        <a:cubicBezTo>
                          <a:pt x="127" y="202"/>
                          <a:pt x="127" y="202"/>
                          <a:pt x="127" y="202"/>
                        </a:cubicBezTo>
                        <a:cubicBezTo>
                          <a:pt x="127" y="305"/>
                          <a:pt x="127" y="305"/>
                          <a:pt x="127" y="305"/>
                        </a:cubicBezTo>
                        <a:cubicBezTo>
                          <a:pt x="468" y="305"/>
                          <a:pt x="468" y="305"/>
                          <a:pt x="468" y="305"/>
                        </a:cubicBezTo>
                        <a:cubicBezTo>
                          <a:pt x="468" y="202"/>
                          <a:pt x="468" y="202"/>
                          <a:pt x="468" y="202"/>
                        </a:cubicBezTo>
                        <a:cubicBezTo>
                          <a:pt x="480" y="202"/>
                          <a:pt x="480" y="202"/>
                          <a:pt x="480" y="202"/>
                        </a:cubicBezTo>
                        <a:cubicBezTo>
                          <a:pt x="480" y="305"/>
                          <a:pt x="480" y="305"/>
                          <a:pt x="480" y="305"/>
                        </a:cubicBezTo>
                        <a:cubicBezTo>
                          <a:pt x="594" y="305"/>
                          <a:pt x="594" y="305"/>
                          <a:pt x="594" y="305"/>
                        </a:cubicBezTo>
                        <a:cubicBezTo>
                          <a:pt x="594" y="113"/>
                          <a:pt x="594" y="113"/>
                          <a:pt x="594" y="113"/>
                        </a:cubicBez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itchFamily="34" charset="0"/>
                      <a:buNone/>
                      <a:tabLst/>
                      <a:defRPr/>
                    </a:pPr>
                    <a:endParaRPr kumimoji="0" lang="zh-CN" altLang="en-US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95959"/>
                      </a:solidFill>
                      <a:effectLst/>
                      <a:uLnTx/>
                      <a:uFillTx/>
                      <a:latin typeface="Calibri" pitchFamily="34" charset="0"/>
                      <a:ea typeface="宋体" pitchFamily="2" charset="-122"/>
                      <a:cs typeface="+mn-cs"/>
                    </a:endParaRPr>
                  </a:p>
                </p:txBody>
              </p:sp>
              <p:sp>
                <p:nvSpPr>
                  <p:cNvPr id="864" name="Freeform 7">
                    <a:extLst>
                      <a:ext uri="{FF2B5EF4-FFF2-40B4-BE49-F238E27FC236}">
                        <a16:creationId xmlns:a16="http://schemas.microsoft.com/office/drawing/2014/main" xmlns="" id="{2FD7C446-0007-47CF-98F2-48241C70A7F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-5178447" y="2417490"/>
                    <a:ext cx="1206500" cy="4275138"/>
                  </a:xfrm>
                  <a:custGeom>
                    <a:avLst/>
                    <a:gdLst>
                      <a:gd name="T0" fmla="*/ 341 w 341"/>
                      <a:gd name="T1" fmla="*/ 0 h 1212"/>
                      <a:gd name="T2" fmla="*/ 341 w 341"/>
                      <a:gd name="T3" fmla="*/ 0 h 1212"/>
                      <a:gd name="T4" fmla="*/ 0 w 341"/>
                      <a:gd name="T5" fmla="*/ 0 h 1212"/>
                      <a:gd name="T6" fmla="*/ 0 w 341"/>
                      <a:gd name="T7" fmla="*/ 392 h 1212"/>
                      <a:gd name="T8" fmla="*/ 0 w 341"/>
                      <a:gd name="T9" fmla="*/ 393 h 1212"/>
                      <a:gd name="T10" fmla="*/ 0 w 341"/>
                      <a:gd name="T11" fmla="*/ 1149 h 1212"/>
                      <a:gd name="T12" fmla="*/ 63 w 341"/>
                      <a:gd name="T13" fmla="*/ 1212 h 1212"/>
                      <a:gd name="T14" fmla="*/ 126 w 341"/>
                      <a:gd name="T15" fmla="*/ 1149 h 1212"/>
                      <a:gd name="T16" fmla="*/ 126 w 341"/>
                      <a:gd name="T17" fmla="*/ 556 h 1212"/>
                      <a:gd name="T18" fmla="*/ 170 w 341"/>
                      <a:gd name="T19" fmla="*/ 560 h 1212"/>
                      <a:gd name="T20" fmla="*/ 215 w 341"/>
                      <a:gd name="T21" fmla="*/ 556 h 1212"/>
                      <a:gd name="T22" fmla="*/ 215 w 341"/>
                      <a:gd name="T23" fmla="*/ 1149 h 1212"/>
                      <a:gd name="T24" fmla="*/ 278 w 341"/>
                      <a:gd name="T25" fmla="*/ 1212 h 1212"/>
                      <a:gd name="T26" fmla="*/ 341 w 341"/>
                      <a:gd name="T27" fmla="*/ 1149 h 1212"/>
                      <a:gd name="T28" fmla="*/ 341 w 341"/>
                      <a:gd name="T29" fmla="*/ 393 h 1212"/>
                      <a:gd name="T30" fmla="*/ 341 w 341"/>
                      <a:gd name="T31" fmla="*/ 392 h 1212"/>
                      <a:gd name="T32" fmla="*/ 341 w 341"/>
                      <a:gd name="T33" fmla="*/ 0 h 121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</a:cxnLst>
                    <a:rect l="0" t="0" r="r" b="b"/>
                    <a:pathLst>
                      <a:path w="341" h="1212">
                        <a:moveTo>
                          <a:pt x="341" y="0"/>
                        </a:moveTo>
                        <a:cubicBezTo>
                          <a:pt x="341" y="0"/>
                          <a:pt x="341" y="0"/>
                          <a:pt x="341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392"/>
                          <a:pt x="0" y="392"/>
                          <a:pt x="0" y="392"/>
                        </a:cubicBezTo>
                        <a:cubicBezTo>
                          <a:pt x="0" y="393"/>
                          <a:pt x="0" y="393"/>
                          <a:pt x="0" y="393"/>
                        </a:cubicBezTo>
                        <a:cubicBezTo>
                          <a:pt x="0" y="1149"/>
                          <a:pt x="0" y="1149"/>
                          <a:pt x="0" y="1149"/>
                        </a:cubicBezTo>
                        <a:cubicBezTo>
                          <a:pt x="0" y="1184"/>
                          <a:pt x="28" y="1212"/>
                          <a:pt x="63" y="1212"/>
                        </a:cubicBezTo>
                        <a:cubicBezTo>
                          <a:pt x="98" y="1212"/>
                          <a:pt x="126" y="1184"/>
                          <a:pt x="126" y="1149"/>
                        </a:cubicBezTo>
                        <a:cubicBezTo>
                          <a:pt x="126" y="556"/>
                          <a:pt x="126" y="556"/>
                          <a:pt x="126" y="556"/>
                        </a:cubicBezTo>
                        <a:cubicBezTo>
                          <a:pt x="140" y="558"/>
                          <a:pt x="155" y="560"/>
                          <a:pt x="170" y="560"/>
                        </a:cubicBezTo>
                        <a:cubicBezTo>
                          <a:pt x="186" y="560"/>
                          <a:pt x="200" y="558"/>
                          <a:pt x="215" y="556"/>
                        </a:cubicBezTo>
                        <a:cubicBezTo>
                          <a:pt x="215" y="1149"/>
                          <a:pt x="215" y="1149"/>
                          <a:pt x="215" y="1149"/>
                        </a:cubicBezTo>
                        <a:cubicBezTo>
                          <a:pt x="215" y="1184"/>
                          <a:pt x="243" y="1212"/>
                          <a:pt x="278" y="1212"/>
                        </a:cubicBezTo>
                        <a:cubicBezTo>
                          <a:pt x="312" y="1212"/>
                          <a:pt x="341" y="1184"/>
                          <a:pt x="341" y="1149"/>
                        </a:cubicBezTo>
                        <a:cubicBezTo>
                          <a:pt x="341" y="393"/>
                          <a:pt x="341" y="393"/>
                          <a:pt x="341" y="393"/>
                        </a:cubicBezTo>
                        <a:cubicBezTo>
                          <a:pt x="341" y="393"/>
                          <a:pt x="341" y="393"/>
                          <a:pt x="341" y="392"/>
                        </a:cubicBezTo>
                        <a:cubicBezTo>
                          <a:pt x="341" y="0"/>
                          <a:pt x="341" y="0"/>
                          <a:pt x="341" y="0"/>
                        </a:cubicBez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itchFamily="34" charset="0"/>
                      <a:buNone/>
                      <a:tabLst/>
                      <a:defRPr/>
                    </a:pPr>
                    <a:endParaRPr kumimoji="0" lang="zh-CN" altLang="en-US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95959"/>
                      </a:solidFill>
                      <a:effectLst/>
                      <a:uLnTx/>
                      <a:uFillTx/>
                      <a:latin typeface="Calibri" pitchFamily="34" charset="0"/>
                      <a:ea typeface="宋体" pitchFamily="2" charset="-122"/>
                      <a:cs typeface="+mn-cs"/>
                    </a:endParaRPr>
                  </a:p>
                </p:txBody>
              </p:sp>
              <p:sp>
                <p:nvSpPr>
                  <p:cNvPr id="865" name="Freeform 8">
                    <a:extLst>
                      <a:ext uri="{FF2B5EF4-FFF2-40B4-BE49-F238E27FC236}">
                        <a16:creationId xmlns:a16="http://schemas.microsoft.com/office/drawing/2014/main" xmlns="" id="{31A74016-76C8-44B8-8234-CB1086BB925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-5627710" y="2417490"/>
                    <a:ext cx="403225" cy="1773238"/>
                  </a:xfrm>
                  <a:custGeom>
                    <a:avLst/>
                    <a:gdLst>
                      <a:gd name="T0" fmla="*/ 114 w 114"/>
                      <a:gd name="T1" fmla="*/ 0 h 503"/>
                      <a:gd name="T2" fmla="*/ 114 w 114"/>
                      <a:gd name="T3" fmla="*/ 0 h 503"/>
                      <a:gd name="T4" fmla="*/ 0 w 114"/>
                      <a:gd name="T5" fmla="*/ 0 h 503"/>
                      <a:gd name="T6" fmla="*/ 0 w 114"/>
                      <a:gd name="T7" fmla="*/ 446 h 503"/>
                      <a:gd name="T8" fmla="*/ 57 w 114"/>
                      <a:gd name="T9" fmla="*/ 503 h 503"/>
                      <a:gd name="T10" fmla="*/ 114 w 114"/>
                      <a:gd name="T11" fmla="*/ 446 h 503"/>
                      <a:gd name="T12" fmla="*/ 114 w 114"/>
                      <a:gd name="T13" fmla="*/ 0 h 50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14" h="503">
                        <a:moveTo>
                          <a:pt x="114" y="0"/>
                        </a:moveTo>
                        <a:cubicBezTo>
                          <a:pt x="114" y="0"/>
                          <a:pt x="114" y="0"/>
                          <a:pt x="114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446"/>
                          <a:pt x="0" y="446"/>
                          <a:pt x="0" y="446"/>
                        </a:cubicBezTo>
                        <a:cubicBezTo>
                          <a:pt x="0" y="477"/>
                          <a:pt x="26" y="503"/>
                          <a:pt x="57" y="503"/>
                        </a:cubicBezTo>
                        <a:cubicBezTo>
                          <a:pt x="89" y="503"/>
                          <a:pt x="114" y="477"/>
                          <a:pt x="114" y="446"/>
                        </a:cubicBezTo>
                        <a:cubicBezTo>
                          <a:pt x="114" y="0"/>
                          <a:pt x="114" y="0"/>
                          <a:pt x="114" y="0"/>
                        </a:cubicBez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itchFamily="34" charset="0"/>
                      <a:buNone/>
                      <a:tabLst/>
                      <a:defRPr/>
                    </a:pPr>
                    <a:endParaRPr kumimoji="0" lang="zh-CN" altLang="en-US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95959"/>
                      </a:solidFill>
                      <a:effectLst/>
                      <a:uLnTx/>
                      <a:uFillTx/>
                      <a:latin typeface="Calibri" pitchFamily="34" charset="0"/>
                      <a:ea typeface="宋体" pitchFamily="2" charset="-122"/>
                      <a:cs typeface="+mn-cs"/>
                    </a:endParaRPr>
                  </a:p>
                </p:txBody>
              </p:sp>
              <p:sp>
                <p:nvSpPr>
                  <p:cNvPr id="866" name="Freeform 9">
                    <a:extLst>
                      <a:ext uri="{FF2B5EF4-FFF2-40B4-BE49-F238E27FC236}">
                        <a16:creationId xmlns:a16="http://schemas.microsoft.com/office/drawing/2014/main" xmlns="" id="{91E93ED8-BB01-4B28-9BCD-BACA59FE367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-3929085" y="2417490"/>
                    <a:ext cx="403225" cy="1773238"/>
                  </a:xfrm>
                  <a:custGeom>
                    <a:avLst/>
                    <a:gdLst>
                      <a:gd name="T0" fmla="*/ 114 w 114"/>
                      <a:gd name="T1" fmla="*/ 0 h 503"/>
                      <a:gd name="T2" fmla="*/ 114 w 114"/>
                      <a:gd name="T3" fmla="*/ 0 h 503"/>
                      <a:gd name="T4" fmla="*/ 0 w 114"/>
                      <a:gd name="T5" fmla="*/ 0 h 503"/>
                      <a:gd name="T6" fmla="*/ 0 w 114"/>
                      <a:gd name="T7" fmla="*/ 446 h 503"/>
                      <a:gd name="T8" fmla="*/ 57 w 114"/>
                      <a:gd name="T9" fmla="*/ 503 h 503"/>
                      <a:gd name="T10" fmla="*/ 114 w 114"/>
                      <a:gd name="T11" fmla="*/ 446 h 503"/>
                      <a:gd name="T12" fmla="*/ 114 w 114"/>
                      <a:gd name="T13" fmla="*/ 0 h 50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14" h="503">
                        <a:moveTo>
                          <a:pt x="114" y="0"/>
                        </a:moveTo>
                        <a:cubicBezTo>
                          <a:pt x="114" y="0"/>
                          <a:pt x="114" y="0"/>
                          <a:pt x="114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446"/>
                          <a:pt x="0" y="446"/>
                          <a:pt x="0" y="446"/>
                        </a:cubicBezTo>
                        <a:cubicBezTo>
                          <a:pt x="0" y="477"/>
                          <a:pt x="26" y="503"/>
                          <a:pt x="57" y="503"/>
                        </a:cubicBezTo>
                        <a:cubicBezTo>
                          <a:pt x="88" y="503"/>
                          <a:pt x="114" y="477"/>
                          <a:pt x="114" y="446"/>
                        </a:cubicBezTo>
                        <a:cubicBezTo>
                          <a:pt x="114" y="0"/>
                          <a:pt x="114" y="0"/>
                          <a:pt x="114" y="0"/>
                        </a:cubicBez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itchFamily="34" charset="0"/>
                      <a:buNone/>
                      <a:tabLst/>
                      <a:defRPr/>
                    </a:pPr>
                    <a:endParaRPr kumimoji="0" lang="zh-CN" altLang="en-US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95959"/>
                      </a:solidFill>
                      <a:effectLst/>
                      <a:uLnTx/>
                      <a:uFillTx/>
                      <a:latin typeface="Calibri" pitchFamily="34" charset="0"/>
                      <a:ea typeface="宋体" pitchFamily="2" charset="-122"/>
                      <a:cs typeface="+mn-cs"/>
                    </a:endParaRPr>
                  </a:p>
                </p:txBody>
              </p:sp>
            </p:grpSp>
          </p:grpSp>
          <p:grpSp>
            <p:nvGrpSpPr>
              <p:cNvPr id="693" name="组合 692">
                <a:extLst>
                  <a:ext uri="{FF2B5EF4-FFF2-40B4-BE49-F238E27FC236}">
                    <a16:creationId xmlns:a16="http://schemas.microsoft.com/office/drawing/2014/main" xmlns="" id="{DC8ECEA3-E136-41CF-A158-9897FADEE265}"/>
                  </a:ext>
                </a:extLst>
              </p:cNvPr>
              <p:cNvGrpSpPr/>
              <p:nvPr/>
            </p:nvGrpSpPr>
            <p:grpSpPr>
              <a:xfrm rot="-1675862">
                <a:off x="5377403" y="2499662"/>
                <a:ext cx="127644" cy="394946"/>
                <a:chOff x="12776937" y="510412"/>
                <a:chExt cx="1468578" cy="4543987"/>
              </a:xfrm>
              <a:solidFill>
                <a:schemeClr val="bg1">
                  <a:lumMod val="85000"/>
                </a:schemeClr>
              </a:solidFill>
            </p:grpSpPr>
            <p:sp>
              <p:nvSpPr>
                <p:cNvPr id="855" name="Oval 5">
                  <a:extLst>
                    <a:ext uri="{FF2B5EF4-FFF2-40B4-BE49-F238E27FC236}">
                      <a16:creationId xmlns:a16="http://schemas.microsoft.com/office/drawing/2014/main" xmlns="" id="{225B9BB5-A806-4614-82FE-681206B39D8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3180088" y="510412"/>
                  <a:ext cx="665452" cy="66316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itchFamily="34" charset="0"/>
                    <a:buNone/>
                    <a:tabLst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595959"/>
                    </a:solidFill>
                    <a:effectLst/>
                    <a:uLnTx/>
                    <a:uFillTx/>
                    <a:latin typeface="Calibri" pitchFamily="34" charset="0"/>
                    <a:ea typeface="宋体" pitchFamily="2" charset="-122"/>
                    <a:cs typeface="+mn-cs"/>
                  </a:endParaRPr>
                </a:p>
              </p:txBody>
            </p:sp>
            <p:grpSp>
              <p:nvGrpSpPr>
                <p:cNvPr id="856" name="组合 855">
                  <a:extLst>
                    <a:ext uri="{FF2B5EF4-FFF2-40B4-BE49-F238E27FC236}">
                      <a16:creationId xmlns:a16="http://schemas.microsoft.com/office/drawing/2014/main" xmlns="" id="{CB2AF9A1-8702-46D2-80DE-1872D8FD39E2}"/>
                    </a:ext>
                  </a:extLst>
                </p:cNvPr>
                <p:cNvGrpSpPr/>
                <p:nvPr/>
              </p:nvGrpSpPr>
              <p:grpSpPr>
                <a:xfrm>
                  <a:off x="12776937" y="1315291"/>
                  <a:ext cx="1468578" cy="3739108"/>
                  <a:chOff x="-5627710" y="1341165"/>
                  <a:chExt cx="2101850" cy="5351463"/>
                </a:xfrm>
                <a:grpFill/>
              </p:grpSpPr>
              <p:sp>
                <p:nvSpPr>
                  <p:cNvPr id="857" name="Freeform 6">
                    <a:extLst>
                      <a:ext uri="{FF2B5EF4-FFF2-40B4-BE49-F238E27FC236}">
                        <a16:creationId xmlns:a16="http://schemas.microsoft.com/office/drawing/2014/main" xmlns="" id="{DCDC3507-87D2-48DC-BD8B-A60F8ECC2BD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-5627710" y="1341165"/>
                    <a:ext cx="2101850" cy="1076325"/>
                  </a:xfrm>
                  <a:custGeom>
                    <a:avLst/>
                    <a:gdLst>
                      <a:gd name="T0" fmla="*/ 594 w 594"/>
                      <a:gd name="T1" fmla="*/ 113 h 305"/>
                      <a:gd name="T2" fmla="*/ 593 w 594"/>
                      <a:gd name="T3" fmla="*/ 105 h 305"/>
                      <a:gd name="T4" fmla="*/ 593 w 594"/>
                      <a:gd name="T5" fmla="*/ 101 h 305"/>
                      <a:gd name="T6" fmla="*/ 500 w 594"/>
                      <a:gd name="T7" fmla="*/ 0 h 305"/>
                      <a:gd name="T8" fmla="*/ 94 w 594"/>
                      <a:gd name="T9" fmla="*/ 0 h 305"/>
                      <a:gd name="T10" fmla="*/ 1 w 594"/>
                      <a:gd name="T11" fmla="*/ 101 h 305"/>
                      <a:gd name="T12" fmla="*/ 1 w 594"/>
                      <a:gd name="T13" fmla="*/ 105 h 305"/>
                      <a:gd name="T14" fmla="*/ 0 w 594"/>
                      <a:gd name="T15" fmla="*/ 113 h 305"/>
                      <a:gd name="T16" fmla="*/ 0 w 594"/>
                      <a:gd name="T17" fmla="*/ 305 h 305"/>
                      <a:gd name="T18" fmla="*/ 114 w 594"/>
                      <a:gd name="T19" fmla="*/ 305 h 305"/>
                      <a:gd name="T20" fmla="*/ 114 w 594"/>
                      <a:gd name="T21" fmla="*/ 202 h 305"/>
                      <a:gd name="T22" fmla="*/ 127 w 594"/>
                      <a:gd name="T23" fmla="*/ 202 h 305"/>
                      <a:gd name="T24" fmla="*/ 127 w 594"/>
                      <a:gd name="T25" fmla="*/ 305 h 305"/>
                      <a:gd name="T26" fmla="*/ 468 w 594"/>
                      <a:gd name="T27" fmla="*/ 305 h 305"/>
                      <a:gd name="T28" fmla="*/ 468 w 594"/>
                      <a:gd name="T29" fmla="*/ 202 h 305"/>
                      <a:gd name="T30" fmla="*/ 480 w 594"/>
                      <a:gd name="T31" fmla="*/ 202 h 305"/>
                      <a:gd name="T32" fmla="*/ 480 w 594"/>
                      <a:gd name="T33" fmla="*/ 305 h 305"/>
                      <a:gd name="T34" fmla="*/ 594 w 594"/>
                      <a:gd name="T35" fmla="*/ 305 h 305"/>
                      <a:gd name="T36" fmla="*/ 594 w 594"/>
                      <a:gd name="T37" fmla="*/ 113 h 30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</a:cxnLst>
                    <a:rect l="0" t="0" r="r" b="b"/>
                    <a:pathLst>
                      <a:path w="594" h="305">
                        <a:moveTo>
                          <a:pt x="594" y="113"/>
                        </a:moveTo>
                        <a:cubicBezTo>
                          <a:pt x="594" y="111"/>
                          <a:pt x="594" y="108"/>
                          <a:pt x="593" y="105"/>
                        </a:cubicBezTo>
                        <a:cubicBezTo>
                          <a:pt x="593" y="104"/>
                          <a:pt x="593" y="102"/>
                          <a:pt x="593" y="101"/>
                        </a:cubicBezTo>
                        <a:cubicBezTo>
                          <a:pt x="593" y="45"/>
                          <a:pt x="552" y="0"/>
                          <a:pt x="500" y="0"/>
                        </a:cubicBezTo>
                        <a:cubicBezTo>
                          <a:pt x="94" y="0"/>
                          <a:pt x="94" y="0"/>
                          <a:pt x="94" y="0"/>
                        </a:cubicBezTo>
                        <a:cubicBezTo>
                          <a:pt x="43" y="0"/>
                          <a:pt x="1" y="45"/>
                          <a:pt x="1" y="101"/>
                        </a:cubicBezTo>
                        <a:cubicBezTo>
                          <a:pt x="1" y="102"/>
                          <a:pt x="1" y="104"/>
                          <a:pt x="1" y="105"/>
                        </a:cubicBezTo>
                        <a:cubicBezTo>
                          <a:pt x="1" y="108"/>
                          <a:pt x="0" y="111"/>
                          <a:pt x="0" y="113"/>
                        </a:cubicBezTo>
                        <a:cubicBezTo>
                          <a:pt x="0" y="305"/>
                          <a:pt x="0" y="305"/>
                          <a:pt x="0" y="305"/>
                        </a:cubicBezTo>
                        <a:cubicBezTo>
                          <a:pt x="114" y="305"/>
                          <a:pt x="114" y="305"/>
                          <a:pt x="114" y="305"/>
                        </a:cubicBezTo>
                        <a:cubicBezTo>
                          <a:pt x="114" y="202"/>
                          <a:pt x="114" y="202"/>
                          <a:pt x="114" y="202"/>
                        </a:cubicBezTo>
                        <a:cubicBezTo>
                          <a:pt x="127" y="202"/>
                          <a:pt x="127" y="202"/>
                          <a:pt x="127" y="202"/>
                        </a:cubicBezTo>
                        <a:cubicBezTo>
                          <a:pt x="127" y="305"/>
                          <a:pt x="127" y="305"/>
                          <a:pt x="127" y="305"/>
                        </a:cubicBezTo>
                        <a:cubicBezTo>
                          <a:pt x="468" y="305"/>
                          <a:pt x="468" y="305"/>
                          <a:pt x="468" y="305"/>
                        </a:cubicBezTo>
                        <a:cubicBezTo>
                          <a:pt x="468" y="202"/>
                          <a:pt x="468" y="202"/>
                          <a:pt x="468" y="202"/>
                        </a:cubicBezTo>
                        <a:cubicBezTo>
                          <a:pt x="480" y="202"/>
                          <a:pt x="480" y="202"/>
                          <a:pt x="480" y="202"/>
                        </a:cubicBezTo>
                        <a:cubicBezTo>
                          <a:pt x="480" y="305"/>
                          <a:pt x="480" y="305"/>
                          <a:pt x="480" y="305"/>
                        </a:cubicBezTo>
                        <a:cubicBezTo>
                          <a:pt x="594" y="305"/>
                          <a:pt x="594" y="305"/>
                          <a:pt x="594" y="305"/>
                        </a:cubicBezTo>
                        <a:cubicBezTo>
                          <a:pt x="594" y="113"/>
                          <a:pt x="594" y="113"/>
                          <a:pt x="594" y="113"/>
                        </a:cubicBez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itchFamily="34" charset="0"/>
                      <a:buNone/>
                      <a:tabLst/>
                      <a:defRPr/>
                    </a:pPr>
                    <a:endParaRPr kumimoji="0" lang="zh-CN" altLang="en-US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95959"/>
                      </a:solidFill>
                      <a:effectLst/>
                      <a:uLnTx/>
                      <a:uFillTx/>
                      <a:latin typeface="Calibri" pitchFamily="34" charset="0"/>
                      <a:ea typeface="宋体" pitchFamily="2" charset="-122"/>
                      <a:cs typeface="+mn-cs"/>
                    </a:endParaRPr>
                  </a:p>
                </p:txBody>
              </p:sp>
              <p:sp>
                <p:nvSpPr>
                  <p:cNvPr id="858" name="Freeform 7">
                    <a:extLst>
                      <a:ext uri="{FF2B5EF4-FFF2-40B4-BE49-F238E27FC236}">
                        <a16:creationId xmlns:a16="http://schemas.microsoft.com/office/drawing/2014/main" xmlns="" id="{527E2E1A-4C8E-4E1F-9534-653FE4E40C4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-5178447" y="2417490"/>
                    <a:ext cx="1206500" cy="4275138"/>
                  </a:xfrm>
                  <a:custGeom>
                    <a:avLst/>
                    <a:gdLst>
                      <a:gd name="T0" fmla="*/ 341 w 341"/>
                      <a:gd name="T1" fmla="*/ 0 h 1212"/>
                      <a:gd name="T2" fmla="*/ 341 w 341"/>
                      <a:gd name="T3" fmla="*/ 0 h 1212"/>
                      <a:gd name="T4" fmla="*/ 0 w 341"/>
                      <a:gd name="T5" fmla="*/ 0 h 1212"/>
                      <a:gd name="T6" fmla="*/ 0 w 341"/>
                      <a:gd name="T7" fmla="*/ 392 h 1212"/>
                      <a:gd name="T8" fmla="*/ 0 w 341"/>
                      <a:gd name="T9" fmla="*/ 393 h 1212"/>
                      <a:gd name="T10" fmla="*/ 0 w 341"/>
                      <a:gd name="T11" fmla="*/ 1149 h 1212"/>
                      <a:gd name="T12" fmla="*/ 63 w 341"/>
                      <a:gd name="T13" fmla="*/ 1212 h 1212"/>
                      <a:gd name="T14" fmla="*/ 126 w 341"/>
                      <a:gd name="T15" fmla="*/ 1149 h 1212"/>
                      <a:gd name="T16" fmla="*/ 126 w 341"/>
                      <a:gd name="T17" fmla="*/ 556 h 1212"/>
                      <a:gd name="T18" fmla="*/ 170 w 341"/>
                      <a:gd name="T19" fmla="*/ 560 h 1212"/>
                      <a:gd name="T20" fmla="*/ 215 w 341"/>
                      <a:gd name="T21" fmla="*/ 556 h 1212"/>
                      <a:gd name="T22" fmla="*/ 215 w 341"/>
                      <a:gd name="T23" fmla="*/ 1149 h 1212"/>
                      <a:gd name="T24" fmla="*/ 278 w 341"/>
                      <a:gd name="T25" fmla="*/ 1212 h 1212"/>
                      <a:gd name="T26" fmla="*/ 341 w 341"/>
                      <a:gd name="T27" fmla="*/ 1149 h 1212"/>
                      <a:gd name="T28" fmla="*/ 341 w 341"/>
                      <a:gd name="T29" fmla="*/ 393 h 1212"/>
                      <a:gd name="T30" fmla="*/ 341 w 341"/>
                      <a:gd name="T31" fmla="*/ 392 h 1212"/>
                      <a:gd name="T32" fmla="*/ 341 w 341"/>
                      <a:gd name="T33" fmla="*/ 0 h 121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</a:cxnLst>
                    <a:rect l="0" t="0" r="r" b="b"/>
                    <a:pathLst>
                      <a:path w="341" h="1212">
                        <a:moveTo>
                          <a:pt x="341" y="0"/>
                        </a:moveTo>
                        <a:cubicBezTo>
                          <a:pt x="341" y="0"/>
                          <a:pt x="341" y="0"/>
                          <a:pt x="341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392"/>
                          <a:pt x="0" y="392"/>
                          <a:pt x="0" y="392"/>
                        </a:cubicBezTo>
                        <a:cubicBezTo>
                          <a:pt x="0" y="393"/>
                          <a:pt x="0" y="393"/>
                          <a:pt x="0" y="393"/>
                        </a:cubicBezTo>
                        <a:cubicBezTo>
                          <a:pt x="0" y="1149"/>
                          <a:pt x="0" y="1149"/>
                          <a:pt x="0" y="1149"/>
                        </a:cubicBezTo>
                        <a:cubicBezTo>
                          <a:pt x="0" y="1184"/>
                          <a:pt x="28" y="1212"/>
                          <a:pt x="63" y="1212"/>
                        </a:cubicBezTo>
                        <a:cubicBezTo>
                          <a:pt x="98" y="1212"/>
                          <a:pt x="126" y="1184"/>
                          <a:pt x="126" y="1149"/>
                        </a:cubicBezTo>
                        <a:cubicBezTo>
                          <a:pt x="126" y="556"/>
                          <a:pt x="126" y="556"/>
                          <a:pt x="126" y="556"/>
                        </a:cubicBezTo>
                        <a:cubicBezTo>
                          <a:pt x="140" y="558"/>
                          <a:pt x="155" y="560"/>
                          <a:pt x="170" y="560"/>
                        </a:cubicBezTo>
                        <a:cubicBezTo>
                          <a:pt x="186" y="560"/>
                          <a:pt x="200" y="558"/>
                          <a:pt x="215" y="556"/>
                        </a:cubicBezTo>
                        <a:cubicBezTo>
                          <a:pt x="215" y="1149"/>
                          <a:pt x="215" y="1149"/>
                          <a:pt x="215" y="1149"/>
                        </a:cubicBezTo>
                        <a:cubicBezTo>
                          <a:pt x="215" y="1184"/>
                          <a:pt x="243" y="1212"/>
                          <a:pt x="278" y="1212"/>
                        </a:cubicBezTo>
                        <a:cubicBezTo>
                          <a:pt x="312" y="1212"/>
                          <a:pt x="341" y="1184"/>
                          <a:pt x="341" y="1149"/>
                        </a:cubicBezTo>
                        <a:cubicBezTo>
                          <a:pt x="341" y="393"/>
                          <a:pt x="341" y="393"/>
                          <a:pt x="341" y="393"/>
                        </a:cubicBezTo>
                        <a:cubicBezTo>
                          <a:pt x="341" y="393"/>
                          <a:pt x="341" y="393"/>
                          <a:pt x="341" y="392"/>
                        </a:cubicBezTo>
                        <a:cubicBezTo>
                          <a:pt x="341" y="0"/>
                          <a:pt x="341" y="0"/>
                          <a:pt x="341" y="0"/>
                        </a:cubicBez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itchFamily="34" charset="0"/>
                      <a:buNone/>
                      <a:tabLst/>
                      <a:defRPr/>
                    </a:pPr>
                    <a:endParaRPr kumimoji="0" lang="zh-CN" altLang="en-US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95959"/>
                      </a:solidFill>
                      <a:effectLst/>
                      <a:uLnTx/>
                      <a:uFillTx/>
                      <a:latin typeface="Calibri" pitchFamily="34" charset="0"/>
                      <a:ea typeface="宋体" pitchFamily="2" charset="-122"/>
                      <a:cs typeface="+mn-cs"/>
                    </a:endParaRPr>
                  </a:p>
                </p:txBody>
              </p:sp>
              <p:sp>
                <p:nvSpPr>
                  <p:cNvPr id="859" name="Freeform 8">
                    <a:extLst>
                      <a:ext uri="{FF2B5EF4-FFF2-40B4-BE49-F238E27FC236}">
                        <a16:creationId xmlns:a16="http://schemas.microsoft.com/office/drawing/2014/main" xmlns="" id="{6936C6A9-1D48-4AC3-BDEC-17E95CA411A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-5627710" y="2417490"/>
                    <a:ext cx="403225" cy="1773238"/>
                  </a:xfrm>
                  <a:custGeom>
                    <a:avLst/>
                    <a:gdLst>
                      <a:gd name="T0" fmla="*/ 114 w 114"/>
                      <a:gd name="T1" fmla="*/ 0 h 503"/>
                      <a:gd name="T2" fmla="*/ 114 w 114"/>
                      <a:gd name="T3" fmla="*/ 0 h 503"/>
                      <a:gd name="T4" fmla="*/ 0 w 114"/>
                      <a:gd name="T5" fmla="*/ 0 h 503"/>
                      <a:gd name="T6" fmla="*/ 0 w 114"/>
                      <a:gd name="T7" fmla="*/ 446 h 503"/>
                      <a:gd name="T8" fmla="*/ 57 w 114"/>
                      <a:gd name="T9" fmla="*/ 503 h 503"/>
                      <a:gd name="T10" fmla="*/ 114 w 114"/>
                      <a:gd name="T11" fmla="*/ 446 h 503"/>
                      <a:gd name="T12" fmla="*/ 114 w 114"/>
                      <a:gd name="T13" fmla="*/ 0 h 50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14" h="503">
                        <a:moveTo>
                          <a:pt x="114" y="0"/>
                        </a:moveTo>
                        <a:cubicBezTo>
                          <a:pt x="114" y="0"/>
                          <a:pt x="114" y="0"/>
                          <a:pt x="114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446"/>
                          <a:pt x="0" y="446"/>
                          <a:pt x="0" y="446"/>
                        </a:cubicBezTo>
                        <a:cubicBezTo>
                          <a:pt x="0" y="477"/>
                          <a:pt x="26" y="503"/>
                          <a:pt x="57" y="503"/>
                        </a:cubicBezTo>
                        <a:cubicBezTo>
                          <a:pt x="89" y="503"/>
                          <a:pt x="114" y="477"/>
                          <a:pt x="114" y="446"/>
                        </a:cubicBezTo>
                        <a:cubicBezTo>
                          <a:pt x="114" y="0"/>
                          <a:pt x="114" y="0"/>
                          <a:pt x="114" y="0"/>
                        </a:cubicBez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itchFamily="34" charset="0"/>
                      <a:buNone/>
                      <a:tabLst/>
                      <a:defRPr/>
                    </a:pPr>
                    <a:endParaRPr kumimoji="0" lang="zh-CN" altLang="en-US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95959"/>
                      </a:solidFill>
                      <a:effectLst/>
                      <a:uLnTx/>
                      <a:uFillTx/>
                      <a:latin typeface="Calibri" pitchFamily="34" charset="0"/>
                      <a:ea typeface="宋体" pitchFamily="2" charset="-122"/>
                      <a:cs typeface="+mn-cs"/>
                    </a:endParaRPr>
                  </a:p>
                </p:txBody>
              </p:sp>
              <p:sp>
                <p:nvSpPr>
                  <p:cNvPr id="860" name="Freeform 9">
                    <a:extLst>
                      <a:ext uri="{FF2B5EF4-FFF2-40B4-BE49-F238E27FC236}">
                        <a16:creationId xmlns:a16="http://schemas.microsoft.com/office/drawing/2014/main" xmlns="" id="{2AA91D66-A997-4FD3-856A-A35AEE3FFE5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-3929085" y="2417490"/>
                    <a:ext cx="403225" cy="1773238"/>
                  </a:xfrm>
                  <a:custGeom>
                    <a:avLst/>
                    <a:gdLst>
                      <a:gd name="T0" fmla="*/ 114 w 114"/>
                      <a:gd name="T1" fmla="*/ 0 h 503"/>
                      <a:gd name="T2" fmla="*/ 114 w 114"/>
                      <a:gd name="T3" fmla="*/ 0 h 503"/>
                      <a:gd name="T4" fmla="*/ 0 w 114"/>
                      <a:gd name="T5" fmla="*/ 0 h 503"/>
                      <a:gd name="T6" fmla="*/ 0 w 114"/>
                      <a:gd name="T7" fmla="*/ 446 h 503"/>
                      <a:gd name="T8" fmla="*/ 57 w 114"/>
                      <a:gd name="T9" fmla="*/ 503 h 503"/>
                      <a:gd name="T10" fmla="*/ 114 w 114"/>
                      <a:gd name="T11" fmla="*/ 446 h 503"/>
                      <a:gd name="T12" fmla="*/ 114 w 114"/>
                      <a:gd name="T13" fmla="*/ 0 h 50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14" h="503">
                        <a:moveTo>
                          <a:pt x="114" y="0"/>
                        </a:moveTo>
                        <a:cubicBezTo>
                          <a:pt x="114" y="0"/>
                          <a:pt x="114" y="0"/>
                          <a:pt x="114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446"/>
                          <a:pt x="0" y="446"/>
                          <a:pt x="0" y="446"/>
                        </a:cubicBezTo>
                        <a:cubicBezTo>
                          <a:pt x="0" y="477"/>
                          <a:pt x="26" y="503"/>
                          <a:pt x="57" y="503"/>
                        </a:cubicBezTo>
                        <a:cubicBezTo>
                          <a:pt x="88" y="503"/>
                          <a:pt x="114" y="477"/>
                          <a:pt x="114" y="446"/>
                        </a:cubicBezTo>
                        <a:cubicBezTo>
                          <a:pt x="114" y="0"/>
                          <a:pt x="114" y="0"/>
                          <a:pt x="114" y="0"/>
                        </a:cubicBez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itchFamily="34" charset="0"/>
                      <a:buNone/>
                      <a:tabLst/>
                      <a:defRPr/>
                    </a:pPr>
                    <a:endParaRPr kumimoji="0" lang="zh-CN" altLang="en-US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95959"/>
                      </a:solidFill>
                      <a:effectLst/>
                      <a:uLnTx/>
                      <a:uFillTx/>
                      <a:latin typeface="Calibri" pitchFamily="34" charset="0"/>
                      <a:ea typeface="宋体" pitchFamily="2" charset="-122"/>
                      <a:cs typeface="+mn-cs"/>
                    </a:endParaRPr>
                  </a:p>
                </p:txBody>
              </p:sp>
            </p:grpSp>
          </p:grpSp>
          <p:grpSp>
            <p:nvGrpSpPr>
              <p:cNvPr id="694" name="组合 693">
                <a:extLst>
                  <a:ext uri="{FF2B5EF4-FFF2-40B4-BE49-F238E27FC236}">
                    <a16:creationId xmlns:a16="http://schemas.microsoft.com/office/drawing/2014/main" xmlns="" id="{D0FB75E0-80D3-4A10-94AA-2C70860BFAD4}"/>
                  </a:ext>
                </a:extLst>
              </p:cNvPr>
              <p:cNvGrpSpPr/>
              <p:nvPr/>
            </p:nvGrpSpPr>
            <p:grpSpPr>
              <a:xfrm rot="-931034">
                <a:off x="5658207" y="2387779"/>
                <a:ext cx="127644" cy="394946"/>
                <a:chOff x="12776937" y="510412"/>
                <a:chExt cx="1468578" cy="4543987"/>
              </a:xfrm>
              <a:solidFill>
                <a:schemeClr val="bg1">
                  <a:lumMod val="85000"/>
                </a:schemeClr>
              </a:solidFill>
            </p:grpSpPr>
            <p:sp>
              <p:nvSpPr>
                <p:cNvPr id="849" name="Oval 5">
                  <a:extLst>
                    <a:ext uri="{FF2B5EF4-FFF2-40B4-BE49-F238E27FC236}">
                      <a16:creationId xmlns:a16="http://schemas.microsoft.com/office/drawing/2014/main" xmlns="" id="{016337A2-E941-4F1E-9487-E60BB83CAB7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3180088" y="510412"/>
                  <a:ext cx="665452" cy="66316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itchFamily="34" charset="0"/>
                    <a:buNone/>
                    <a:tabLst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595959"/>
                    </a:solidFill>
                    <a:effectLst/>
                    <a:uLnTx/>
                    <a:uFillTx/>
                    <a:latin typeface="Calibri" pitchFamily="34" charset="0"/>
                    <a:ea typeface="宋体" pitchFamily="2" charset="-122"/>
                    <a:cs typeface="+mn-cs"/>
                  </a:endParaRPr>
                </a:p>
              </p:txBody>
            </p:sp>
            <p:grpSp>
              <p:nvGrpSpPr>
                <p:cNvPr id="850" name="组合 849">
                  <a:extLst>
                    <a:ext uri="{FF2B5EF4-FFF2-40B4-BE49-F238E27FC236}">
                      <a16:creationId xmlns:a16="http://schemas.microsoft.com/office/drawing/2014/main" xmlns="" id="{FF4D3B07-7883-4725-B820-3CCF3C9F85BD}"/>
                    </a:ext>
                  </a:extLst>
                </p:cNvPr>
                <p:cNvGrpSpPr/>
                <p:nvPr/>
              </p:nvGrpSpPr>
              <p:grpSpPr>
                <a:xfrm>
                  <a:off x="12776937" y="1315291"/>
                  <a:ext cx="1468578" cy="3739108"/>
                  <a:chOff x="-5627710" y="1341165"/>
                  <a:chExt cx="2101850" cy="5351463"/>
                </a:xfrm>
                <a:grpFill/>
              </p:grpSpPr>
              <p:sp>
                <p:nvSpPr>
                  <p:cNvPr id="851" name="Freeform 6">
                    <a:extLst>
                      <a:ext uri="{FF2B5EF4-FFF2-40B4-BE49-F238E27FC236}">
                        <a16:creationId xmlns:a16="http://schemas.microsoft.com/office/drawing/2014/main" xmlns="" id="{EB1E9EA2-B507-4EF9-9164-5179E6B1A31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-5627710" y="1341165"/>
                    <a:ext cx="2101850" cy="1076325"/>
                  </a:xfrm>
                  <a:custGeom>
                    <a:avLst/>
                    <a:gdLst>
                      <a:gd name="T0" fmla="*/ 594 w 594"/>
                      <a:gd name="T1" fmla="*/ 113 h 305"/>
                      <a:gd name="T2" fmla="*/ 593 w 594"/>
                      <a:gd name="T3" fmla="*/ 105 h 305"/>
                      <a:gd name="T4" fmla="*/ 593 w 594"/>
                      <a:gd name="T5" fmla="*/ 101 h 305"/>
                      <a:gd name="T6" fmla="*/ 500 w 594"/>
                      <a:gd name="T7" fmla="*/ 0 h 305"/>
                      <a:gd name="T8" fmla="*/ 94 w 594"/>
                      <a:gd name="T9" fmla="*/ 0 h 305"/>
                      <a:gd name="T10" fmla="*/ 1 w 594"/>
                      <a:gd name="T11" fmla="*/ 101 h 305"/>
                      <a:gd name="T12" fmla="*/ 1 w 594"/>
                      <a:gd name="T13" fmla="*/ 105 h 305"/>
                      <a:gd name="T14" fmla="*/ 0 w 594"/>
                      <a:gd name="T15" fmla="*/ 113 h 305"/>
                      <a:gd name="T16" fmla="*/ 0 w 594"/>
                      <a:gd name="T17" fmla="*/ 305 h 305"/>
                      <a:gd name="T18" fmla="*/ 114 w 594"/>
                      <a:gd name="T19" fmla="*/ 305 h 305"/>
                      <a:gd name="T20" fmla="*/ 114 w 594"/>
                      <a:gd name="T21" fmla="*/ 202 h 305"/>
                      <a:gd name="T22" fmla="*/ 127 w 594"/>
                      <a:gd name="T23" fmla="*/ 202 h 305"/>
                      <a:gd name="T24" fmla="*/ 127 w 594"/>
                      <a:gd name="T25" fmla="*/ 305 h 305"/>
                      <a:gd name="T26" fmla="*/ 468 w 594"/>
                      <a:gd name="T27" fmla="*/ 305 h 305"/>
                      <a:gd name="T28" fmla="*/ 468 w 594"/>
                      <a:gd name="T29" fmla="*/ 202 h 305"/>
                      <a:gd name="T30" fmla="*/ 480 w 594"/>
                      <a:gd name="T31" fmla="*/ 202 h 305"/>
                      <a:gd name="T32" fmla="*/ 480 w 594"/>
                      <a:gd name="T33" fmla="*/ 305 h 305"/>
                      <a:gd name="T34" fmla="*/ 594 w 594"/>
                      <a:gd name="T35" fmla="*/ 305 h 305"/>
                      <a:gd name="T36" fmla="*/ 594 w 594"/>
                      <a:gd name="T37" fmla="*/ 113 h 30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</a:cxnLst>
                    <a:rect l="0" t="0" r="r" b="b"/>
                    <a:pathLst>
                      <a:path w="594" h="305">
                        <a:moveTo>
                          <a:pt x="594" y="113"/>
                        </a:moveTo>
                        <a:cubicBezTo>
                          <a:pt x="594" y="111"/>
                          <a:pt x="594" y="108"/>
                          <a:pt x="593" y="105"/>
                        </a:cubicBezTo>
                        <a:cubicBezTo>
                          <a:pt x="593" y="104"/>
                          <a:pt x="593" y="102"/>
                          <a:pt x="593" y="101"/>
                        </a:cubicBezTo>
                        <a:cubicBezTo>
                          <a:pt x="593" y="45"/>
                          <a:pt x="552" y="0"/>
                          <a:pt x="500" y="0"/>
                        </a:cubicBezTo>
                        <a:cubicBezTo>
                          <a:pt x="94" y="0"/>
                          <a:pt x="94" y="0"/>
                          <a:pt x="94" y="0"/>
                        </a:cubicBezTo>
                        <a:cubicBezTo>
                          <a:pt x="43" y="0"/>
                          <a:pt x="1" y="45"/>
                          <a:pt x="1" y="101"/>
                        </a:cubicBezTo>
                        <a:cubicBezTo>
                          <a:pt x="1" y="102"/>
                          <a:pt x="1" y="104"/>
                          <a:pt x="1" y="105"/>
                        </a:cubicBezTo>
                        <a:cubicBezTo>
                          <a:pt x="1" y="108"/>
                          <a:pt x="0" y="111"/>
                          <a:pt x="0" y="113"/>
                        </a:cubicBezTo>
                        <a:cubicBezTo>
                          <a:pt x="0" y="305"/>
                          <a:pt x="0" y="305"/>
                          <a:pt x="0" y="305"/>
                        </a:cubicBezTo>
                        <a:cubicBezTo>
                          <a:pt x="114" y="305"/>
                          <a:pt x="114" y="305"/>
                          <a:pt x="114" y="305"/>
                        </a:cubicBezTo>
                        <a:cubicBezTo>
                          <a:pt x="114" y="202"/>
                          <a:pt x="114" y="202"/>
                          <a:pt x="114" y="202"/>
                        </a:cubicBezTo>
                        <a:cubicBezTo>
                          <a:pt x="127" y="202"/>
                          <a:pt x="127" y="202"/>
                          <a:pt x="127" y="202"/>
                        </a:cubicBezTo>
                        <a:cubicBezTo>
                          <a:pt x="127" y="305"/>
                          <a:pt x="127" y="305"/>
                          <a:pt x="127" y="305"/>
                        </a:cubicBezTo>
                        <a:cubicBezTo>
                          <a:pt x="468" y="305"/>
                          <a:pt x="468" y="305"/>
                          <a:pt x="468" y="305"/>
                        </a:cubicBezTo>
                        <a:cubicBezTo>
                          <a:pt x="468" y="202"/>
                          <a:pt x="468" y="202"/>
                          <a:pt x="468" y="202"/>
                        </a:cubicBezTo>
                        <a:cubicBezTo>
                          <a:pt x="480" y="202"/>
                          <a:pt x="480" y="202"/>
                          <a:pt x="480" y="202"/>
                        </a:cubicBezTo>
                        <a:cubicBezTo>
                          <a:pt x="480" y="305"/>
                          <a:pt x="480" y="305"/>
                          <a:pt x="480" y="305"/>
                        </a:cubicBezTo>
                        <a:cubicBezTo>
                          <a:pt x="594" y="305"/>
                          <a:pt x="594" y="305"/>
                          <a:pt x="594" y="305"/>
                        </a:cubicBezTo>
                        <a:cubicBezTo>
                          <a:pt x="594" y="113"/>
                          <a:pt x="594" y="113"/>
                          <a:pt x="594" y="113"/>
                        </a:cubicBez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itchFamily="34" charset="0"/>
                      <a:buNone/>
                      <a:tabLst/>
                      <a:defRPr/>
                    </a:pPr>
                    <a:endParaRPr kumimoji="0" lang="zh-CN" altLang="en-US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95959"/>
                      </a:solidFill>
                      <a:effectLst/>
                      <a:uLnTx/>
                      <a:uFillTx/>
                      <a:latin typeface="Calibri" pitchFamily="34" charset="0"/>
                      <a:ea typeface="宋体" pitchFamily="2" charset="-122"/>
                      <a:cs typeface="+mn-cs"/>
                    </a:endParaRPr>
                  </a:p>
                </p:txBody>
              </p:sp>
              <p:sp>
                <p:nvSpPr>
                  <p:cNvPr id="852" name="Freeform 7">
                    <a:extLst>
                      <a:ext uri="{FF2B5EF4-FFF2-40B4-BE49-F238E27FC236}">
                        <a16:creationId xmlns:a16="http://schemas.microsoft.com/office/drawing/2014/main" xmlns="" id="{8BCE997C-E829-4D72-93A9-EAC51C49153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-5178447" y="2417490"/>
                    <a:ext cx="1206500" cy="4275138"/>
                  </a:xfrm>
                  <a:custGeom>
                    <a:avLst/>
                    <a:gdLst>
                      <a:gd name="T0" fmla="*/ 341 w 341"/>
                      <a:gd name="T1" fmla="*/ 0 h 1212"/>
                      <a:gd name="T2" fmla="*/ 341 w 341"/>
                      <a:gd name="T3" fmla="*/ 0 h 1212"/>
                      <a:gd name="T4" fmla="*/ 0 w 341"/>
                      <a:gd name="T5" fmla="*/ 0 h 1212"/>
                      <a:gd name="T6" fmla="*/ 0 w 341"/>
                      <a:gd name="T7" fmla="*/ 392 h 1212"/>
                      <a:gd name="T8" fmla="*/ 0 w 341"/>
                      <a:gd name="T9" fmla="*/ 393 h 1212"/>
                      <a:gd name="T10" fmla="*/ 0 w 341"/>
                      <a:gd name="T11" fmla="*/ 1149 h 1212"/>
                      <a:gd name="T12" fmla="*/ 63 w 341"/>
                      <a:gd name="T13" fmla="*/ 1212 h 1212"/>
                      <a:gd name="T14" fmla="*/ 126 w 341"/>
                      <a:gd name="T15" fmla="*/ 1149 h 1212"/>
                      <a:gd name="T16" fmla="*/ 126 w 341"/>
                      <a:gd name="T17" fmla="*/ 556 h 1212"/>
                      <a:gd name="T18" fmla="*/ 170 w 341"/>
                      <a:gd name="T19" fmla="*/ 560 h 1212"/>
                      <a:gd name="T20" fmla="*/ 215 w 341"/>
                      <a:gd name="T21" fmla="*/ 556 h 1212"/>
                      <a:gd name="T22" fmla="*/ 215 w 341"/>
                      <a:gd name="T23" fmla="*/ 1149 h 1212"/>
                      <a:gd name="T24" fmla="*/ 278 w 341"/>
                      <a:gd name="T25" fmla="*/ 1212 h 1212"/>
                      <a:gd name="T26" fmla="*/ 341 w 341"/>
                      <a:gd name="T27" fmla="*/ 1149 h 1212"/>
                      <a:gd name="T28" fmla="*/ 341 w 341"/>
                      <a:gd name="T29" fmla="*/ 393 h 1212"/>
                      <a:gd name="T30" fmla="*/ 341 w 341"/>
                      <a:gd name="T31" fmla="*/ 392 h 1212"/>
                      <a:gd name="T32" fmla="*/ 341 w 341"/>
                      <a:gd name="T33" fmla="*/ 0 h 121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</a:cxnLst>
                    <a:rect l="0" t="0" r="r" b="b"/>
                    <a:pathLst>
                      <a:path w="341" h="1212">
                        <a:moveTo>
                          <a:pt x="341" y="0"/>
                        </a:moveTo>
                        <a:cubicBezTo>
                          <a:pt x="341" y="0"/>
                          <a:pt x="341" y="0"/>
                          <a:pt x="341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392"/>
                          <a:pt x="0" y="392"/>
                          <a:pt x="0" y="392"/>
                        </a:cubicBezTo>
                        <a:cubicBezTo>
                          <a:pt x="0" y="393"/>
                          <a:pt x="0" y="393"/>
                          <a:pt x="0" y="393"/>
                        </a:cubicBezTo>
                        <a:cubicBezTo>
                          <a:pt x="0" y="1149"/>
                          <a:pt x="0" y="1149"/>
                          <a:pt x="0" y="1149"/>
                        </a:cubicBezTo>
                        <a:cubicBezTo>
                          <a:pt x="0" y="1184"/>
                          <a:pt x="28" y="1212"/>
                          <a:pt x="63" y="1212"/>
                        </a:cubicBezTo>
                        <a:cubicBezTo>
                          <a:pt x="98" y="1212"/>
                          <a:pt x="126" y="1184"/>
                          <a:pt x="126" y="1149"/>
                        </a:cubicBezTo>
                        <a:cubicBezTo>
                          <a:pt x="126" y="556"/>
                          <a:pt x="126" y="556"/>
                          <a:pt x="126" y="556"/>
                        </a:cubicBezTo>
                        <a:cubicBezTo>
                          <a:pt x="140" y="558"/>
                          <a:pt x="155" y="560"/>
                          <a:pt x="170" y="560"/>
                        </a:cubicBezTo>
                        <a:cubicBezTo>
                          <a:pt x="186" y="560"/>
                          <a:pt x="200" y="558"/>
                          <a:pt x="215" y="556"/>
                        </a:cubicBezTo>
                        <a:cubicBezTo>
                          <a:pt x="215" y="1149"/>
                          <a:pt x="215" y="1149"/>
                          <a:pt x="215" y="1149"/>
                        </a:cubicBezTo>
                        <a:cubicBezTo>
                          <a:pt x="215" y="1184"/>
                          <a:pt x="243" y="1212"/>
                          <a:pt x="278" y="1212"/>
                        </a:cubicBezTo>
                        <a:cubicBezTo>
                          <a:pt x="312" y="1212"/>
                          <a:pt x="341" y="1184"/>
                          <a:pt x="341" y="1149"/>
                        </a:cubicBezTo>
                        <a:cubicBezTo>
                          <a:pt x="341" y="393"/>
                          <a:pt x="341" y="393"/>
                          <a:pt x="341" y="393"/>
                        </a:cubicBezTo>
                        <a:cubicBezTo>
                          <a:pt x="341" y="393"/>
                          <a:pt x="341" y="393"/>
                          <a:pt x="341" y="392"/>
                        </a:cubicBezTo>
                        <a:cubicBezTo>
                          <a:pt x="341" y="0"/>
                          <a:pt x="341" y="0"/>
                          <a:pt x="341" y="0"/>
                        </a:cubicBez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itchFamily="34" charset="0"/>
                      <a:buNone/>
                      <a:tabLst/>
                      <a:defRPr/>
                    </a:pPr>
                    <a:endParaRPr kumimoji="0" lang="zh-CN" altLang="en-US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95959"/>
                      </a:solidFill>
                      <a:effectLst/>
                      <a:uLnTx/>
                      <a:uFillTx/>
                      <a:latin typeface="Calibri" pitchFamily="34" charset="0"/>
                      <a:ea typeface="宋体" pitchFamily="2" charset="-122"/>
                      <a:cs typeface="+mn-cs"/>
                    </a:endParaRPr>
                  </a:p>
                </p:txBody>
              </p:sp>
              <p:sp>
                <p:nvSpPr>
                  <p:cNvPr id="853" name="Freeform 8">
                    <a:extLst>
                      <a:ext uri="{FF2B5EF4-FFF2-40B4-BE49-F238E27FC236}">
                        <a16:creationId xmlns:a16="http://schemas.microsoft.com/office/drawing/2014/main" xmlns="" id="{00CE1EA2-210B-4BA6-ABCF-CAFB6A5EAB2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-5627710" y="2417490"/>
                    <a:ext cx="403225" cy="1773238"/>
                  </a:xfrm>
                  <a:custGeom>
                    <a:avLst/>
                    <a:gdLst>
                      <a:gd name="T0" fmla="*/ 114 w 114"/>
                      <a:gd name="T1" fmla="*/ 0 h 503"/>
                      <a:gd name="T2" fmla="*/ 114 w 114"/>
                      <a:gd name="T3" fmla="*/ 0 h 503"/>
                      <a:gd name="T4" fmla="*/ 0 w 114"/>
                      <a:gd name="T5" fmla="*/ 0 h 503"/>
                      <a:gd name="T6" fmla="*/ 0 w 114"/>
                      <a:gd name="T7" fmla="*/ 446 h 503"/>
                      <a:gd name="T8" fmla="*/ 57 w 114"/>
                      <a:gd name="T9" fmla="*/ 503 h 503"/>
                      <a:gd name="T10" fmla="*/ 114 w 114"/>
                      <a:gd name="T11" fmla="*/ 446 h 503"/>
                      <a:gd name="T12" fmla="*/ 114 w 114"/>
                      <a:gd name="T13" fmla="*/ 0 h 50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14" h="503">
                        <a:moveTo>
                          <a:pt x="114" y="0"/>
                        </a:moveTo>
                        <a:cubicBezTo>
                          <a:pt x="114" y="0"/>
                          <a:pt x="114" y="0"/>
                          <a:pt x="114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446"/>
                          <a:pt x="0" y="446"/>
                          <a:pt x="0" y="446"/>
                        </a:cubicBezTo>
                        <a:cubicBezTo>
                          <a:pt x="0" y="477"/>
                          <a:pt x="26" y="503"/>
                          <a:pt x="57" y="503"/>
                        </a:cubicBezTo>
                        <a:cubicBezTo>
                          <a:pt x="89" y="503"/>
                          <a:pt x="114" y="477"/>
                          <a:pt x="114" y="446"/>
                        </a:cubicBezTo>
                        <a:cubicBezTo>
                          <a:pt x="114" y="0"/>
                          <a:pt x="114" y="0"/>
                          <a:pt x="114" y="0"/>
                        </a:cubicBez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itchFamily="34" charset="0"/>
                      <a:buNone/>
                      <a:tabLst/>
                      <a:defRPr/>
                    </a:pPr>
                    <a:endParaRPr kumimoji="0" lang="zh-CN" altLang="en-US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95959"/>
                      </a:solidFill>
                      <a:effectLst/>
                      <a:uLnTx/>
                      <a:uFillTx/>
                      <a:latin typeface="Calibri" pitchFamily="34" charset="0"/>
                      <a:ea typeface="宋体" pitchFamily="2" charset="-122"/>
                      <a:cs typeface="+mn-cs"/>
                    </a:endParaRPr>
                  </a:p>
                </p:txBody>
              </p:sp>
              <p:sp>
                <p:nvSpPr>
                  <p:cNvPr id="854" name="Freeform 9">
                    <a:extLst>
                      <a:ext uri="{FF2B5EF4-FFF2-40B4-BE49-F238E27FC236}">
                        <a16:creationId xmlns:a16="http://schemas.microsoft.com/office/drawing/2014/main" xmlns="" id="{40F2FDCB-C3AC-4E4D-8E94-69723F3EFD1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-3929085" y="2417490"/>
                    <a:ext cx="403225" cy="1773238"/>
                  </a:xfrm>
                  <a:custGeom>
                    <a:avLst/>
                    <a:gdLst>
                      <a:gd name="T0" fmla="*/ 114 w 114"/>
                      <a:gd name="T1" fmla="*/ 0 h 503"/>
                      <a:gd name="T2" fmla="*/ 114 w 114"/>
                      <a:gd name="T3" fmla="*/ 0 h 503"/>
                      <a:gd name="T4" fmla="*/ 0 w 114"/>
                      <a:gd name="T5" fmla="*/ 0 h 503"/>
                      <a:gd name="T6" fmla="*/ 0 w 114"/>
                      <a:gd name="T7" fmla="*/ 446 h 503"/>
                      <a:gd name="T8" fmla="*/ 57 w 114"/>
                      <a:gd name="T9" fmla="*/ 503 h 503"/>
                      <a:gd name="T10" fmla="*/ 114 w 114"/>
                      <a:gd name="T11" fmla="*/ 446 h 503"/>
                      <a:gd name="T12" fmla="*/ 114 w 114"/>
                      <a:gd name="T13" fmla="*/ 0 h 50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14" h="503">
                        <a:moveTo>
                          <a:pt x="114" y="0"/>
                        </a:moveTo>
                        <a:cubicBezTo>
                          <a:pt x="114" y="0"/>
                          <a:pt x="114" y="0"/>
                          <a:pt x="114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446"/>
                          <a:pt x="0" y="446"/>
                          <a:pt x="0" y="446"/>
                        </a:cubicBezTo>
                        <a:cubicBezTo>
                          <a:pt x="0" y="477"/>
                          <a:pt x="26" y="503"/>
                          <a:pt x="57" y="503"/>
                        </a:cubicBezTo>
                        <a:cubicBezTo>
                          <a:pt x="88" y="503"/>
                          <a:pt x="114" y="477"/>
                          <a:pt x="114" y="446"/>
                        </a:cubicBezTo>
                        <a:cubicBezTo>
                          <a:pt x="114" y="0"/>
                          <a:pt x="114" y="0"/>
                          <a:pt x="114" y="0"/>
                        </a:cubicBez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itchFamily="34" charset="0"/>
                      <a:buNone/>
                      <a:tabLst/>
                      <a:defRPr/>
                    </a:pPr>
                    <a:endParaRPr kumimoji="0" lang="zh-CN" altLang="en-US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95959"/>
                      </a:solidFill>
                      <a:effectLst/>
                      <a:uLnTx/>
                      <a:uFillTx/>
                      <a:latin typeface="Calibri" pitchFamily="34" charset="0"/>
                      <a:ea typeface="宋体" pitchFamily="2" charset="-122"/>
                      <a:cs typeface="+mn-cs"/>
                    </a:endParaRPr>
                  </a:p>
                </p:txBody>
              </p:sp>
            </p:grpSp>
          </p:grpSp>
          <p:grpSp>
            <p:nvGrpSpPr>
              <p:cNvPr id="695" name="组合 694">
                <a:extLst>
                  <a:ext uri="{FF2B5EF4-FFF2-40B4-BE49-F238E27FC236}">
                    <a16:creationId xmlns:a16="http://schemas.microsoft.com/office/drawing/2014/main" xmlns="" id="{2A28C67F-33CB-436F-ACFC-C6F050F079A1}"/>
                  </a:ext>
                </a:extLst>
              </p:cNvPr>
              <p:cNvGrpSpPr/>
              <p:nvPr/>
            </p:nvGrpSpPr>
            <p:grpSpPr>
              <a:xfrm rot="-186207">
                <a:off x="5956499" y="2338877"/>
                <a:ext cx="127644" cy="394946"/>
                <a:chOff x="12776937" y="510412"/>
                <a:chExt cx="1468578" cy="4543987"/>
              </a:xfrm>
              <a:solidFill>
                <a:schemeClr val="bg1">
                  <a:lumMod val="85000"/>
                </a:schemeClr>
              </a:solidFill>
            </p:grpSpPr>
            <p:sp>
              <p:nvSpPr>
                <p:cNvPr id="843" name="Oval 5">
                  <a:extLst>
                    <a:ext uri="{FF2B5EF4-FFF2-40B4-BE49-F238E27FC236}">
                      <a16:creationId xmlns:a16="http://schemas.microsoft.com/office/drawing/2014/main" xmlns="" id="{F4F1394B-EC44-43C9-B72C-F5460F0B473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3180088" y="510412"/>
                  <a:ext cx="665452" cy="66316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itchFamily="34" charset="0"/>
                    <a:buNone/>
                    <a:tabLst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595959"/>
                    </a:solidFill>
                    <a:effectLst/>
                    <a:uLnTx/>
                    <a:uFillTx/>
                    <a:latin typeface="Calibri" pitchFamily="34" charset="0"/>
                    <a:ea typeface="宋体" pitchFamily="2" charset="-122"/>
                    <a:cs typeface="+mn-cs"/>
                  </a:endParaRPr>
                </a:p>
              </p:txBody>
            </p:sp>
            <p:grpSp>
              <p:nvGrpSpPr>
                <p:cNvPr id="844" name="组合 843">
                  <a:extLst>
                    <a:ext uri="{FF2B5EF4-FFF2-40B4-BE49-F238E27FC236}">
                      <a16:creationId xmlns:a16="http://schemas.microsoft.com/office/drawing/2014/main" xmlns="" id="{BED208B9-D186-4CFC-9AE4-117ADB756492}"/>
                    </a:ext>
                  </a:extLst>
                </p:cNvPr>
                <p:cNvGrpSpPr/>
                <p:nvPr/>
              </p:nvGrpSpPr>
              <p:grpSpPr>
                <a:xfrm>
                  <a:off x="12776937" y="1315291"/>
                  <a:ext cx="1468578" cy="3739108"/>
                  <a:chOff x="-5627710" y="1341165"/>
                  <a:chExt cx="2101850" cy="5351463"/>
                </a:xfrm>
                <a:grpFill/>
              </p:grpSpPr>
              <p:sp>
                <p:nvSpPr>
                  <p:cNvPr id="845" name="Freeform 6">
                    <a:extLst>
                      <a:ext uri="{FF2B5EF4-FFF2-40B4-BE49-F238E27FC236}">
                        <a16:creationId xmlns:a16="http://schemas.microsoft.com/office/drawing/2014/main" xmlns="" id="{9515592F-B544-427B-98B2-906F3AC0911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-5627710" y="1341165"/>
                    <a:ext cx="2101850" cy="1076325"/>
                  </a:xfrm>
                  <a:custGeom>
                    <a:avLst/>
                    <a:gdLst>
                      <a:gd name="T0" fmla="*/ 594 w 594"/>
                      <a:gd name="T1" fmla="*/ 113 h 305"/>
                      <a:gd name="T2" fmla="*/ 593 w 594"/>
                      <a:gd name="T3" fmla="*/ 105 h 305"/>
                      <a:gd name="T4" fmla="*/ 593 w 594"/>
                      <a:gd name="T5" fmla="*/ 101 h 305"/>
                      <a:gd name="T6" fmla="*/ 500 w 594"/>
                      <a:gd name="T7" fmla="*/ 0 h 305"/>
                      <a:gd name="T8" fmla="*/ 94 w 594"/>
                      <a:gd name="T9" fmla="*/ 0 h 305"/>
                      <a:gd name="T10" fmla="*/ 1 w 594"/>
                      <a:gd name="T11" fmla="*/ 101 h 305"/>
                      <a:gd name="T12" fmla="*/ 1 w 594"/>
                      <a:gd name="T13" fmla="*/ 105 h 305"/>
                      <a:gd name="T14" fmla="*/ 0 w 594"/>
                      <a:gd name="T15" fmla="*/ 113 h 305"/>
                      <a:gd name="T16" fmla="*/ 0 w 594"/>
                      <a:gd name="T17" fmla="*/ 305 h 305"/>
                      <a:gd name="T18" fmla="*/ 114 w 594"/>
                      <a:gd name="T19" fmla="*/ 305 h 305"/>
                      <a:gd name="T20" fmla="*/ 114 w 594"/>
                      <a:gd name="T21" fmla="*/ 202 h 305"/>
                      <a:gd name="T22" fmla="*/ 127 w 594"/>
                      <a:gd name="T23" fmla="*/ 202 h 305"/>
                      <a:gd name="T24" fmla="*/ 127 w 594"/>
                      <a:gd name="T25" fmla="*/ 305 h 305"/>
                      <a:gd name="T26" fmla="*/ 468 w 594"/>
                      <a:gd name="T27" fmla="*/ 305 h 305"/>
                      <a:gd name="T28" fmla="*/ 468 w 594"/>
                      <a:gd name="T29" fmla="*/ 202 h 305"/>
                      <a:gd name="T30" fmla="*/ 480 w 594"/>
                      <a:gd name="T31" fmla="*/ 202 h 305"/>
                      <a:gd name="T32" fmla="*/ 480 w 594"/>
                      <a:gd name="T33" fmla="*/ 305 h 305"/>
                      <a:gd name="T34" fmla="*/ 594 w 594"/>
                      <a:gd name="T35" fmla="*/ 305 h 305"/>
                      <a:gd name="T36" fmla="*/ 594 w 594"/>
                      <a:gd name="T37" fmla="*/ 113 h 30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</a:cxnLst>
                    <a:rect l="0" t="0" r="r" b="b"/>
                    <a:pathLst>
                      <a:path w="594" h="305">
                        <a:moveTo>
                          <a:pt x="594" y="113"/>
                        </a:moveTo>
                        <a:cubicBezTo>
                          <a:pt x="594" y="111"/>
                          <a:pt x="594" y="108"/>
                          <a:pt x="593" y="105"/>
                        </a:cubicBezTo>
                        <a:cubicBezTo>
                          <a:pt x="593" y="104"/>
                          <a:pt x="593" y="102"/>
                          <a:pt x="593" y="101"/>
                        </a:cubicBezTo>
                        <a:cubicBezTo>
                          <a:pt x="593" y="45"/>
                          <a:pt x="552" y="0"/>
                          <a:pt x="500" y="0"/>
                        </a:cubicBezTo>
                        <a:cubicBezTo>
                          <a:pt x="94" y="0"/>
                          <a:pt x="94" y="0"/>
                          <a:pt x="94" y="0"/>
                        </a:cubicBezTo>
                        <a:cubicBezTo>
                          <a:pt x="43" y="0"/>
                          <a:pt x="1" y="45"/>
                          <a:pt x="1" y="101"/>
                        </a:cubicBezTo>
                        <a:cubicBezTo>
                          <a:pt x="1" y="102"/>
                          <a:pt x="1" y="104"/>
                          <a:pt x="1" y="105"/>
                        </a:cubicBezTo>
                        <a:cubicBezTo>
                          <a:pt x="1" y="108"/>
                          <a:pt x="0" y="111"/>
                          <a:pt x="0" y="113"/>
                        </a:cubicBezTo>
                        <a:cubicBezTo>
                          <a:pt x="0" y="305"/>
                          <a:pt x="0" y="305"/>
                          <a:pt x="0" y="305"/>
                        </a:cubicBezTo>
                        <a:cubicBezTo>
                          <a:pt x="114" y="305"/>
                          <a:pt x="114" y="305"/>
                          <a:pt x="114" y="305"/>
                        </a:cubicBezTo>
                        <a:cubicBezTo>
                          <a:pt x="114" y="202"/>
                          <a:pt x="114" y="202"/>
                          <a:pt x="114" y="202"/>
                        </a:cubicBezTo>
                        <a:cubicBezTo>
                          <a:pt x="127" y="202"/>
                          <a:pt x="127" y="202"/>
                          <a:pt x="127" y="202"/>
                        </a:cubicBezTo>
                        <a:cubicBezTo>
                          <a:pt x="127" y="305"/>
                          <a:pt x="127" y="305"/>
                          <a:pt x="127" y="305"/>
                        </a:cubicBezTo>
                        <a:cubicBezTo>
                          <a:pt x="468" y="305"/>
                          <a:pt x="468" y="305"/>
                          <a:pt x="468" y="305"/>
                        </a:cubicBezTo>
                        <a:cubicBezTo>
                          <a:pt x="468" y="202"/>
                          <a:pt x="468" y="202"/>
                          <a:pt x="468" y="202"/>
                        </a:cubicBezTo>
                        <a:cubicBezTo>
                          <a:pt x="480" y="202"/>
                          <a:pt x="480" y="202"/>
                          <a:pt x="480" y="202"/>
                        </a:cubicBezTo>
                        <a:cubicBezTo>
                          <a:pt x="480" y="305"/>
                          <a:pt x="480" y="305"/>
                          <a:pt x="480" y="305"/>
                        </a:cubicBezTo>
                        <a:cubicBezTo>
                          <a:pt x="594" y="305"/>
                          <a:pt x="594" y="305"/>
                          <a:pt x="594" y="305"/>
                        </a:cubicBezTo>
                        <a:cubicBezTo>
                          <a:pt x="594" y="113"/>
                          <a:pt x="594" y="113"/>
                          <a:pt x="594" y="113"/>
                        </a:cubicBez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itchFamily="34" charset="0"/>
                      <a:buNone/>
                      <a:tabLst/>
                      <a:defRPr/>
                    </a:pPr>
                    <a:endParaRPr kumimoji="0" lang="zh-CN" altLang="en-US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95959"/>
                      </a:solidFill>
                      <a:effectLst/>
                      <a:uLnTx/>
                      <a:uFillTx/>
                      <a:latin typeface="Calibri" pitchFamily="34" charset="0"/>
                      <a:ea typeface="宋体" pitchFamily="2" charset="-122"/>
                      <a:cs typeface="+mn-cs"/>
                    </a:endParaRPr>
                  </a:p>
                </p:txBody>
              </p:sp>
              <p:sp>
                <p:nvSpPr>
                  <p:cNvPr id="846" name="Freeform 7">
                    <a:extLst>
                      <a:ext uri="{FF2B5EF4-FFF2-40B4-BE49-F238E27FC236}">
                        <a16:creationId xmlns:a16="http://schemas.microsoft.com/office/drawing/2014/main" xmlns="" id="{5A2041E8-CFDC-44CF-ABEA-92B3517DB85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-5178447" y="2417490"/>
                    <a:ext cx="1206500" cy="4275138"/>
                  </a:xfrm>
                  <a:custGeom>
                    <a:avLst/>
                    <a:gdLst>
                      <a:gd name="T0" fmla="*/ 341 w 341"/>
                      <a:gd name="T1" fmla="*/ 0 h 1212"/>
                      <a:gd name="T2" fmla="*/ 341 w 341"/>
                      <a:gd name="T3" fmla="*/ 0 h 1212"/>
                      <a:gd name="T4" fmla="*/ 0 w 341"/>
                      <a:gd name="T5" fmla="*/ 0 h 1212"/>
                      <a:gd name="T6" fmla="*/ 0 w 341"/>
                      <a:gd name="T7" fmla="*/ 392 h 1212"/>
                      <a:gd name="T8" fmla="*/ 0 w 341"/>
                      <a:gd name="T9" fmla="*/ 393 h 1212"/>
                      <a:gd name="T10" fmla="*/ 0 w 341"/>
                      <a:gd name="T11" fmla="*/ 1149 h 1212"/>
                      <a:gd name="T12" fmla="*/ 63 w 341"/>
                      <a:gd name="T13" fmla="*/ 1212 h 1212"/>
                      <a:gd name="T14" fmla="*/ 126 w 341"/>
                      <a:gd name="T15" fmla="*/ 1149 h 1212"/>
                      <a:gd name="T16" fmla="*/ 126 w 341"/>
                      <a:gd name="T17" fmla="*/ 556 h 1212"/>
                      <a:gd name="T18" fmla="*/ 170 w 341"/>
                      <a:gd name="T19" fmla="*/ 560 h 1212"/>
                      <a:gd name="T20" fmla="*/ 215 w 341"/>
                      <a:gd name="T21" fmla="*/ 556 h 1212"/>
                      <a:gd name="T22" fmla="*/ 215 w 341"/>
                      <a:gd name="T23" fmla="*/ 1149 h 1212"/>
                      <a:gd name="T24" fmla="*/ 278 w 341"/>
                      <a:gd name="T25" fmla="*/ 1212 h 1212"/>
                      <a:gd name="T26" fmla="*/ 341 w 341"/>
                      <a:gd name="T27" fmla="*/ 1149 h 1212"/>
                      <a:gd name="T28" fmla="*/ 341 w 341"/>
                      <a:gd name="T29" fmla="*/ 393 h 1212"/>
                      <a:gd name="T30" fmla="*/ 341 w 341"/>
                      <a:gd name="T31" fmla="*/ 392 h 1212"/>
                      <a:gd name="T32" fmla="*/ 341 w 341"/>
                      <a:gd name="T33" fmla="*/ 0 h 121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</a:cxnLst>
                    <a:rect l="0" t="0" r="r" b="b"/>
                    <a:pathLst>
                      <a:path w="341" h="1212">
                        <a:moveTo>
                          <a:pt x="341" y="0"/>
                        </a:moveTo>
                        <a:cubicBezTo>
                          <a:pt x="341" y="0"/>
                          <a:pt x="341" y="0"/>
                          <a:pt x="341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392"/>
                          <a:pt x="0" y="392"/>
                          <a:pt x="0" y="392"/>
                        </a:cubicBezTo>
                        <a:cubicBezTo>
                          <a:pt x="0" y="393"/>
                          <a:pt x="0" y="393"/>
                          <a:pt x="0" y="393"/>
                        </a:cubicBezTo>
                        <a:cubicBezTo>
                          <a:pt x="0" y="1149"/>
                          <a:pt x="0" y="1149"/>
                          <a:pt x="0" y="1149"/>
                        </a:cubicBezTo>
                        <a:cubicBezTo>
                          <a:pt x="0" y="1184"/>
                          <a:pt x="28" y="1212"/>
                          <a:pt x="63" y="1212"/>
                        </a:cubicBezTo>
                        <a:cubicBezTo>
                          <a:pt x="98" y="1212"/>
                          <a:pt x="126" y="1184"/>
                          <a:pt x="126" y="1149"/>
                        </a:cubicBezTo>
                        <a:cubicBezTo>
                          <a:pt x="126" y="556"/>
                          <a:pt x="126" y="556"/>
                          <a:pt x="126" y="556"/>
                        </a:cubicBezTo>
                        <a:cubicBezTo>
                          <a:pt x="140" y="558"/>
                          <a:pt x="155" y="560"/>
                          <a:pt x="170" y="560"/>
                        </a:cubicBezTo>
                        <a:cubicBezTo>
                          <a:pt x="186" y="560"/>
                          <a:pt x="200" y="558"/>
                          <a:pt x="215" y="556"/>
                        </a:cubicBezTo>
                        <a:cubicBezTo>
                          <a:pt x="215" y="1149"/>
                          <a:pt x="215" y="1149"/>
                          <a:pt x="215" y="1149"/>
                        </a:cubicBezTo>
                        <a:cubicBezTo>
                          <a:pt x="215" y="1184"/>
                          <a:pt x="243" y="1212"/>
                          <a:pt x="278" y="1212"/>
                        </a:cubicBezTo>
                        <a:cubicBezTo>
                          <a:pt x="312" y="1212"/>
                          <a:pt x="341" y="1184"/>
                          <a:pt x="341" y="1149"/>
                        </a:cubicBezTo>
                        <a:cubicBezTo>
                          <a:pt x="341" y="393"/>
                          <a:pt x="341" y="393"/>
                          <a:pt x="341" y="393"/>
                        </a:cubicBezTo>
                        <a:cubicBezTo>
                          <a:pt x="341" y="393"/>
                          <a:pt x="341" y="393"/>
                          <a:pt x="341" y="392"/>
                        </a:cubicBezTo>
                        <a:cubicBezTo>
                          <a:pt x="341" y="0"/>
                          <a:pt x="341" y="0"/>
                          <a:pt x="341" y="0"/>
                        </a:cubicBez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itchFamily="34" charset="0"/>
                      <a:buNone/>
                      <a:tabLst/>
                      <a:defRPr/>
                    </a:pPr>
                    <a:endParaRPr kumimoji="0" lang="zh-CN" altLang="en-US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95959"/>
                      </a:solidFill>
                      <a:effectLst/>
                      <a:uLnTx/>
                      <a:uFillTx/>
                      <a:latin typeface="Calibri" pitchFamily="34" charset="0"/>
                      <a:ea typeface="宋体" pitchFamily="2" charset="-122"/>
                      <a:cs typeface="+mn-cs"/>
                    </a:endParaRPr>
                  </a:p>
                </p:txBody>
              </p:sp>
              <p:sp>
                <p:nvSpPr>
                  <p:cNvPr id="847" name="Freeform 8">
                    <a:extLst>
                      <a:ext uri="{FF2B5EF4-FFF2-40B4-BE49-F238E27FC236}">
                        <a16:creationId xmlns:a16="http://schemas.microsoft.com/office/drawing/2014/main" xmlns="" id="{A8B76689-0F27-40CC-A210-45230BAF246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-5627710" y="2417490"/>
                    <a:ext cx="403225" cy="1773238"/>
                  </a:xfrm>
                  <a:custGeom>
                    <a:avLst/>
                    <a:gdLst>
                      <a:gd name="T0" fmla="*/ 114 w 114"/>
                      <a:gd name="T1" fmla="*/ 0 h 503"/>
                      <a:gd name="T2" fmla="*/ 114 w 114"/>
                      <a:gd name="T3" fmla="*/ 0 h 503"/>
                      <a:gd name="T4" fmla="*/ 0 w 114"/>
                      <a:gd name="T5" fmla="*/ 0 h 503"/>
                      <a:gd name="T6" fmla="*/ 0 w 114"/>
                      <a:gd name="T7" fmla="*/ 446 h 503"/>
                      <a:gd name="T8" fmla="*/ 57 w 114"/>
                      <a:gd name="T9" fmla="*/ 503 h 503"/>
                      <a:gd name="T10" fmla="*/ 114 w 114"/>
                      <a:gd name="T11" fmla="*/ 446 h 503"/>
                      <a:gd name="T12" fmla="*/ 114 w 114"/>
                      <a:gd name="T13" fmla="*/ 0 h 50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14" h="503">
                        <a:moveTo>
                          <a:pt x="114" y="0"/>
                        </a:moveTo>
                        <a:cubicBezTo>
                          <a:pt x="114" y="0"/>
                          <a:pt x="114" y="0"/>
                          <a:pt x="114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446"/>
                          <a:pt x="0" y="446"/>
                          <a:pt x="0" y="446"/>
                        </a:cubicBezTo>
                        <a:cubicBezTo>
                          <a:pt x="0" y="477"/>
                          <a:pt x="26" y="503"/>
                          <a:pt x="57" y="503"/>
                        </a:cubicBezTo>
                        <a:cubicBezTo>
                          <a:pt x="89" y="503"/>
                          <a:pt x="114" y="477"/>
                          <a:pt x="114" y="446"/>
                        </a:cubicBezTo>
                        <a:cubicBezTo>
                          <a:pt x="114" y="0"/>
                          <a:pt x="114" y="0"/>
                          <a:pt x="114" y="0"/>
                        </a:cubicBez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itchFamily="34" charset="0"/>
                      <a:buNone/>
                      <a:tabLst/>
                      <a:defRPr/>
                    </a:pPr>
                    <a:endParaRPr kumimoji="0" lang="zh-CN" altLang="en-US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95959"/>
                      </a:solidFill>
                      <a:effectLst/>
                      <a:uLnTx/>
                      <a:uFillTx/>
                      <a:latin typeface="Calibri" pitchFamily="34" charset="0"/>
                      <a:ea typeface="宋体" pitchFamily="2" charset="-122"/>
                      <a:cs typeface="+mn-cs"/>
                    </a:endParaRPr>
                  </a:p>
                </p:txBody>
              </p:sp>
              <p:sp>
                <p:nvSpPr>
                  <p:cNvPr id="848" name="Freeform 9">
                    <a:extLst>
                      <a:ext uri="{FF2B5EF4-FFF2-40B4-BE49-F238E27FC236}">
                        <a16:creationId xmlns:a16="http://schemas.microsoft.com/office/drawing/2014/main" xmlns="" id="{F6A7E8A8-1EFC-4F87-AE25-B410462426B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-3929085" y="2417490"/>
                    <a:ext cx="403225" cy="1773238"/>
                  </a:xfrm>
                  <a:custGeom>
                    <a:avLst/>
                    <a:gdLst>
                      <a:gd name="T0" fmla="*/ 114 w 114"/>
                      <a:gd name="T1" fmla="*/ 0 h 503"/>
                      <a:gd name="T2" fmla="*/ 114 w 114"/>
                      <a:gd name="T3" fmla="*/ 0 h 503"/>
                      <a:gd name="T4" fmla="*/ 0 w 114"/>
                      <a:gd name="T5" fmla="*/ 0 h 503"/>
                      <a:gd name="T6" fmla="*/ 0 w 114"/>
                      <a:gd name="T7" fmla="*/ 446 h 503"/>
                      <a:gd name="T8" fmla="*/ 57 w 114"/>
                      <a:gd name="T9" fmla="*/ 503 h 503"/>
                      <a:gd name="T10" fmla="*/ 114 w 114"/>
                      <a:gd name="T11" fmla="*/ 446 h 503"/>
                      <a:gd name="T12" fmla="*/ 114 w 114"/>
                      <a:gd name="T13" fmla="*/ 0 h 50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14" h="503">
                        <a:moveTo>
                          <a:pt x="114" y="0"/>
                        </a:moveTo>
                        <a:cubicBezTo>
                          <a:pt x="114" y="0"/>
                          <a:pt x="114" y="0"/>
                          <a:pt x="114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446"/>
                          <a:pt x="0" y="446"/>
                          <a:pt x="0" y="446"/>
                        </a:cubicBezTo>
                        <a:cubicBezTo>
                          <a:pt x="0" y="477"/>
                          <a:pt x="26" y="503"/>
                          <a:pt x="57" y="503"/>
                        </a:cubicBezTo>
                        <a:cubicBezTo>
                          <a:pt x="88" y="503"/>
                          <a:pt x="114" y="477"/>
                          <a:pt x="114" y="446"/>
                        </a:cubicBezTo>
                        <a:cubicBezTo>
                          <a:pt x="114" y="0"/>
                          <a:pt x="114" y="0"/>
                          <a:pt x="114" y="0"/>
                        </a:cubicBez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itchFamily="34" charset="0"/>
                      <a:buNone/>
                      <a:tabLst/>
                      <a:defRPr/>
                    </a:pPr>
                    <a:endParaRPr kumimoji="0" lang="zh-CN" altLang="en-US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95959"/>
                      </a:solidFill>
                      <a:effectLst/>
                      <a:uLnTx/>
                      <a:uFillTx/>
                      <a:latin typeface="Calibri" pitchFamily="34" charset="0"/>
                      <a:ea typeface="宋体" pitchFamily="2" charset="-122"/>
                      <a:cs typeface="+mn-cs"/>
                    </a:endParaRPr>
                  </a:p>
                </p:txBody>
              </p:sp>
            </p:grpSp>
          </p:grpSp>
          <p:grpSp>
            <p:nvGrpSpPr>
              <p:cNvPr id="696" name="组合 695">
                <a:extLst>
                  <a:ext uri="{FF2B5EF4-FFF2-40B4-BE49-F238E27FC236}">
                    <a16:creationId xmlns:a16="http://schemas.microsoft.com/office/drawing/2014/main" xmlns="" id="{0CFEF0E7-0633-4600-9F1A-4826FC67A09B}"/>
                  </a:ext>
                </a:extLst>
              </p:cNvPr>
              <p:cNvGrpSpPr/>
              <p:nvPr/>
            </p:nvGrpSpPr>
            <p:grpSpPr>
              <a:xfrm rot="558621">
                <a:off x="6258328" y="2355242"/>
                <a:ext cx="127644" cy="394946"/>
                <a:chOff x="12776937" y="510412"/>
                <a:chExt cx="1468578" cy="4543987"/>
              </a:xfrm>
              <a:solidFill>
                <a:schemeClr val="bg1">
                  <a:lumMod val="85000"/>
                </a:schemeClr>
              </a:solidFill>
            </p:grpSpPr>
            <p:sp>
              <p:nvSpPr>
                <p:cNvPr id="837" name="Oval 5">
                  <a:extLst>
                    <a:ext uri="{FF2B5EF4-FFF2-40B4-BE49-F238E27FC236}">
                      <a16:creationId xmlns:a16="http://schemas.microsoft.com/office/drawing/2014/main" xmlns="" id="{7F211DA1-05C4-43E8-8D3C-F8FCA05193B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3180088" y="510412"/>
                  <a:ext cx="665452" cy="66316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itchFamily="34" charset="0"/>
                    <a:buNone/>
                    <a:tabLst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595959"/>
                    </a:solidFill>
                    <a:effectLst/>
                    <a:uLnTx/>
                    <a:uFillTx/>
                    <a:latin typeface="Calibri" pitchFamily="34" charset="0"/>
                    <a:ea typeface="宋体" pitchFamily="2" charset="-122"/>
                    <a:cs typeface="+mn-cs"/>
                  </a:endParaRPr>
                </a:p>
              </p:txBody>
            </p:sp>
            <p:grpSp>
              <p:nvGrpSpPr>
                <p:cNvPr id="838" name="组合 837">
                  <a:extLst>
                    <a:ext uri="{FF2B5EF4-FFF2-40B4-BE49-F238E27FC236}">
                      <a16:creationId xmlns:a16="http://schemas.microsoft.com/office/drawing/2014/main" xmlns="" id="{3EDB68DA-424F-4AED-84A2-63181D211451}"/>
                    </a:ext>
                  </a:extLst>
                </p:cNvPr>
                <p:cNvGrpSpPr/>
                <p:nvPr/>
              </p:nvGrpSpPr>
              <p:grpSpPr>
                <a:xfrm>
                  <a:off x="12776937" y="1315291"/>
                  <a:ext cx="1468578" cy="3739108"/>
                  <a:chOff x="-5627710" y="1341165"/>
                  <a:chExt cx="2101850" cy="5351463"/>
                </a:xfrm>
                <a:grpFill/>
              </p:grpSpPr>
              <p:sp>
                <p:nvSpPr>
                  <p:cNvPr id="839" name="Freeform 6">
                    <a:extLst>
                      <a:ext uri="{FF2B5EF4-FFF2-40B4-BE49-F238E27FC236}">
                        <a16:creationId xmlns:a16="http://schemas.microsoft.com/office/drawing/2014/main" xmlns="" id="{BC99B67D-22D1-4D2C-B7FC-A321A92490C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-5627710" y="1341165"/>
                    <a:ext cx="2101850" cy="1076325"/>
                  </a:xfrm>
                  <a:custGeom>
                    <a:avLst/>
                    <a:gdLst>
                      <a:gd name="T0" fmla="*/ 594 w 594"/>
                      <a:gd name="T1" fmla="*/ 113 h 305"/>
                      <a:gd name="T2" fmla="*/ 593 w 594"/>
                      <a:gd name="T3" fmla="*/ 105 h 305"/>
                      <a:gd name="T4" fmla="*/ 593 w 594"/>
                      <a:gd name="T5" fmla="*/ 101 h 305"/>
                      <a:gd name="T6" fmla="*/ 500 w 594"/>
                      <a:gd name="T7" fmla="*/ 0 h 305"/>
                      <a:gd name="T8" fmla="*/ 94 w 594"/>
                      <a:gd name="T9" fmla="*/ 0 h 305"/>
                      <a:gd name="T10" fmla="*/ 1 w 594"/>
                      <a:gd name="T11" fmla="*/ 101 h 305"/>
                      <a:gd name="T12" fmla="*/ 1 w 594"/>
                      <a:gd name="T13" fmla="*/ 105 h 305"/>
                      <a:gd name="T14" fmla="*/ 0 w 594"/>
                      <a:gd name="T15" fmla="*/ 113 h 305"/>
                      <a:gd name="T16" fmla="*/ 0 w 594"/>
                      <a:gd name="T17" fmla="*/ 305 h 305"/>
                      <a:gd name="T18" fmla="*/ 114 w 594"/>
                      <a:gd name="T19" fmla="*/ 305 h 305"/>
                      <a:gd name="T20" fmla="*/ 114 w 594"/>
                      <a:gd name="T21" fmla="*/ 202 h 305"/>
                      <a:gd name="T22" fmla="*/ 127 w 594"/>
                      <a:gd name="T23" fmla="*/ 202 h 305"/>
                      <a:gd name="T24" fmla="*/ 127 w 594"/>
                      <a:gd name="T25" fmla="*/ 305 h 305"/>
                      <a:gd name="T26" fmla="*/ 468 w 594"/>
                      <a:gd name="T27" fmla="*/ 305 h 305"/>
                      <a:gd name="T28" fmla="*/ 468 w 594"/>
                      <a:gd name="T29" fmla="*/ 202 h 305"/>
                      <a:gd name="T30" fmla="*/ 480 w 594"/>
                      <a:gd name="T31" fmla="*/ 202 h 305"/>
                      <a:gd name="T32" fmla="*/ 480 w 594"/>
                      <a:gd name="T33" fmla="*/ 305 h 305"/>
                      <a:gd name="T34" fmla="*/ 594 w 594"/>
                      <a:gd name="T35" fmla="*/ 305 h 305"/>
                      <a:gd name="T36" fmla="*/ 594 w 594"/>
                      <a:gd name="T37" fmla="*/ 113 h 30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</a:cxnLst>
                    <a:rect l="0" t="0" r="r" b="b"/>
                    <a:pathLst>
                      <a:path w="594" h="305">
                        <a:moveTo>
                          <a:pt x="594" y="113"/>
                        </a:moveTo>
                        <a:cubicBezTo>
                          <a:pt x="594" y="111"/>
                          <a:pt x="594" y="108"/>
                          <a:pt x="593" y="105"/>
                        </a:cubicBezTo>
                        <a:cubicBezTo>
                          <a:pt x="593" y="104"/>
                          <a:pt x="593" y="102"/>
                          <a:pt x="593" y="101"/>
                        </a:cubicBezTo>
                        <a:cubicBezTo>
                          <a:pt x="593" y="45"/>
                          <a:pt x="552" y="0"/>
                          <a:pt x="500" y="0"/>
                        </a:cubicBezTo>
                        <a:cubicBezTo>
                          <a:pt x="94" y="0"/>
                          <a:pt x="94" y="0"/>
                          <a:pt x="94" y="0"/>
                        </a:cubicBezTo>
                        <a:cubicBezTo>
                          <a:pt x="43" y="0"/>
                          <a:pt x="1" y="45"/>
                          <a:pt x="1" y="101"/>
                        </a:cubicBezTo>
                        <a:cubicBezTo>
                          <a:pt x="1" y="102"/>
                          <a:pt x="1" y="104"/>
                          <a:pt x="1" y="105"/>
                        </a:cubicBezTo>
                        <a:cubicBezTo>
                          <a:pt x="1" y="108"/>
                          <a:pt x="0" y="111"/>
                          <a:pt x="0" y="113"/>
                        </a:cubicBezTo>
                        <a:cubicBezTo>
                          <a:pt x="0" y="305"/>
                          <a:pt x="0" y="305"/>
                          <a:pt x="0" y="305"/>
                        </a:cubicBezTo>
                        <a:cubicBezTo>
                          <a:pt x="114" y="305"/>
                          <a:pt x="114" y="305"/>
                          <a:pt x="114" y="305"/>
                        </a:cubicBezTo>
                        <a:cubicBezTo>
                          <a:pt x="114" y="202"/>
                          <a:pt x="114" y="202"/>
                          <a:pt x="114" y="202"/>
                        </a:cubicBezTo>
                        <a:cubicBezTo>
                          <a:pt x="127" y="202"/>
                          <a:pt x="127" y="202"/>
                          <a:pt x="127" y="202"/>
                        </a:cubicBezTo>
                        <a:cubicBezTo>
                          <a:pt x="127" y="305"/>
                          <a:pt x="127" y="305"/>
                          <a:pt x="127" y="305"/>
                        </a:cubicBezTo>
                        <a:cubicBezTo>
                          <a:pt x="468" y="305"/>
                          <a:pt x="468" y="305"/>
                          <a:pt x="468" y="305"/>
                        </a:cubicBezTo>
                        <a:cubicBezTo>
                          <a:pt x="468" y="202"/>
                          <a:pt x="468" y="202"/>
                          <a:pt x="468" y="202"/>
                        </a:cubicBezTo>
                        <a:cubicBezTo>
                          <a:pt x="480" y="202"/>
                          <a:pt x="480" y="202"/>
                          <a:pt x="480" y="202"/>
                        </a:cubicBezTo>
                        <a:cubicBezTo>
                          <a:pt x="480" y="305"/>
                          <a:pt x="480" y="305"/>
                          <a:pt x="480" y="305"/>
                        </a:cubicBezTo>
                        <a:cubicBezTo>
                          <a:pt x="594" y="305"/>
                          <a:pt x="594" y="305"/>
                          <a:pt x="594" y="305"/>
                        </a:cubicBezTo>
                        <a:cubicBezTo>
                          <a:pt x="594" y="113"/>
                          <a:pt x="594" y="113"/>
                          <a:pt x="594" y="113"/>
                        </a:cubicBez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itchFamily="34" charset="0"/>
                      <a:buNone/>
                      <a:tabLst/>
                      <a:defRPr/>
                    </a:pPr>
                    <a:endParaRPr kumimoji="0" lang="zh-CN" altLang="en-US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95959"/>
                      </a:solidFill>
                      <a:effectLst/>
                      <a:uLnTx/>
                      <a:uFillTx/>
                      <a:latin typeface="Calibri" pitchFamily="34" charset="0"/>
                      <a:ea typeface="宋体" pitchFamily="2" charset="-122"/>
                      <a:cs typeface="+mn-cs"/>
                    </a:endParaRPr>
                  </a:p>
                </p:txBody>
              </p:sp>
              <p:sp>
                <p:nvSpPr>
                  <p:cNvPr id="840" name="Freeform 7">
                    <a:extLst>
                      <a:ext uri="{FF2B5EF4-FFF2-40B4-BE49-F238E27FC236}">
                        <a16:creationId xmlns:a16="http://schemas.microsoft.com/office/drawing/2014/main" xmlns="" id="{31677564-A5A0-4A9F-B1B2-423C019B676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-5178447" y="2417490"/>
                    <a:ext cx="1206500" cy="4275138"/>
                  </a:xfrm>
                  <a:custGeom>
                    <a:avLst/>
                    <a:gdLst>
                      <a:gd name="T0" fmla="*/ 341 w 341"/>
                      <a:gd name="T1" fmla="*/ 0 h 1212"/>
                      <a:gd name="T2" fmla="*/ 341 w 341"/>
                      <a:gd name="T3" fmla="*/ 0 h 1212"/>
                      <a:gd name="T4" fmla="*/ 0 w 341"/>
                      <a:gd name="T5" fmla="*/ 0 h 1212"/>
                      <a:gd name="T6" fmla="*/ 0 w 341"/>
                      <a:gd name="T7" fmla="*/ 392 h 1212"/>
                      <a:gd name="T8" fmla="*/ 0 w 341"/>
                      <a:gd name="T9" fmla="*/ 393 h 1212"/>
                      <a:gd name="T10" fmla="*/ 0 w 341"/>
                      <a:gd name="T11" fmla="*/ 1149 h 1212"/>
                      <a:gd name="T12" fmla="*/ 63 w 341"/>
                      <a:gd name="T13" fmla="*/ 1212 h 1212"/>
                      <a:gd name="T14" fmla="*/ 126 w 341"/>
                      <a:gd name="T15" fmla="*/ 1149 h 1212"/>
                      <a:gd name="T16" fmla="*/ 126 w 341"/>
                      <a:gd name="T17" fmla="*/ 556 h 1212"/>
                      <a:gd name="T18" fmla="*/ 170 w 341"/>
                      <a:gd name="T19" fmla="*/ 560 h 1212"/>
                      <a:gd name="T20" fmla="*/ 215 w 341"/>
                      <a:gd name="T21" fmla="*/ 556 h 1212"/>
                      <a:gd name="T22" fmla="*/ 215 w 341"/>
                      <a:gd name="T23" fmla="*/ 1149 h 1212"/>
                      <a:gd name="T24" fmla="*/ 278 w 341"/>
                      <a:gd name="T25" fmla="*/ 1212 h 1212"/>
                      <a:gd name="T26" fmla="*/ 341 w 341"/>
                      <a:gd name="T27" fmla="*/ 1149 h 1212"/>
                      <a:gd name="T28" fmla="*/ 341 w 341"/>
                      <a:gd name="T29" fmla="*/ 393 h 1212"/>
                      <a:gd name="T30" fmla="*/ 341 w 341"/>
                      <a:gd name="T31" fmla="*/ 392 h 1212"/>
                      <a:gd name="T32" fmla="*/ 341 w 341"/>
                      <a:gd name="T33" fmla="*/ 0 h 121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</a:cxnLst>
                    <a:rect l="0" t="0" r="r" b="b"/>
                    <a:pathLst>
                      <a:path w="341" h="1212">
                        <a:moveTo>
                          <a:pt x="341" y="0"/>
                        </a:moveTo>
                        <a:cubicBezTo>
                          <a:pt x="341" y="0"/>
                          <a:pt x="341" y="0"/>
                          <a:pt x="341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392"/>
                          <a:pt x="0" y="392"/>
                          <a:pt x="0" y="392"/>
                        </a:cubicBezTo>
                        <a:cubicBezTo>
                          <a:pt x="0" y="393"/>
                          <a:pt x="0" y="393"/>
                          <a:pt x="0" y="393"/>
                        </a:cubicBezTo>
                        <a:cubicBezTo>
                          <a:pt x="0" y="1149"/>
                          <a:pt x="0" y="1149"/>
                          <a:pt x="0" y="1149"/>
                        </a:cubicBezTo>
                        <a:cubicBezTo>
                          <a:pt x="0" y="1184"/>
                          <a:pt x="28" y="1212"/>
                          <a:pt x="63" y="1212"/>
                        </a:cubicBezTo>
                        <a:cubicBezTo>
                          <a:pt x="98" y="1212"/>
                          <a:pt x="126" y="1184"/>
                          <a:pt x="126" y="1149"/>
                        </a:cubicBezTo>
                        <a:cubicBezTo>
                          <a:pt x="126" y="556"/>
                          <a:pt x="126" y="556"/>
                          <a:pt x="126" y="556"/>
                        </a:cubicBezTo>
                        <a:cubicBezTo>
                          <a:pt x="140" y="558"/>
                          <a:pt x="155" y="560"/>
                          <a:pt x="170" y="560"/>
                        </a:cubicBezTo>
                        <a:cubicBezTo>
                          <a:pt x="186" y="560"/>
                          <a:pt x="200" y="558"/>
                          <a:pt x="215" y="556"/>
                        </a:cubicBezTo>
                        <a:cubicBezTo>
                          <a:pt x="215" y="1149"/>
                          <a:pt x="215" y="1149"/>
                          <a:pt x="215" y="1149"/>
                        </a:cubicBezTo>
                        <a:cubicBezTo>
                          <a:pt x="215" y="1184"/>
                          <a:pt x="243" y="1212"/>
                          <a:pt x="278" y="1212"/>
                        </a:cubicBezTo>
                        <a:cubicBezTo>
                          <a:pt x="312" y="1212"/>
                          <a:pt x="341" y="1184"/>
                          <a:pt x="341" y="1149"/>
                        </a:cubicBezTo>
                        <a:cubicBezTo>
                          <a:pt x="341" y="393"/>
                          <a:pt x="341" y="393"/>
                          <a:pt x="341" y="393"/>
                        </a:cubicBezTo>
                        <a:cubicBezTo>
                          <a:pt x="341" y="393"/>
                          <a:pt x="341" y="393"/>
                          <a:pt x="341" y="392"/>
                        </a:cubicBezTo>
                        <a:cubicBezTo>
                          <a:pt x="341" y="0"/>
                          <a:pt x="341" y="0"/>
                          <a:pt x="341" y="0"/>
                        </a:cubicBez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itchFamily="34" charset="0"/>
                      <a:buNone/>
                      <a:tabLst/>
                      <a:defRPr/>
                    </a:pPr>
                    <a:endParaRPr kumimoji="0" lang="zh-CN" altLang="en-US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95959"/>
                      </a:solidFill>
                      <a:effectLst/>
                      <a:uLnTx/>
                      <a:uFillTx/>
                      <a:latin typeface="Calibri" pitchFamily="34" charset="0"/>
                      <a:ea typeface="宋体" pitchFamily="2" charset="-122"/>
                      <a:cs typeface="+mn-cs"/>
                    </a:endParaRPr>
                  </a:p>
                </p:txBody>
              </p:sp>
              <p:sp>
                <p:nvSpPr>
                  <p:cNvPr id="841" name="Freeform 8">
                    <a:extLst>
                      <a:ext uri="{FF2B5EF4-FFF2-40B4-BE49-F238E27FC236}">
                        <a16:creationId xmlns:a16="http://schemas.microsoft.com/office/drawing/2014/main" xmlns="" id="{F2D01FB3-906D-4764-B913-D1F8F673B70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-5627710" y="2417490"/>
                    <a:ext cx="403225" cy="1773238"/>
                  </a:xfrm>
                  <a:custGeom>
                    <a:avLst/>
                    <a:gdLst>
                      <a:gd name="T0" fmla="*/ 114 w 114"/>
                      <a:gd name="T1" fmla="*/ 0 h 503"/>
                      <a:gd name="T2" fmla="*/ 114 w 114"/>
                      <a:gd name="T3" fmla="*/ 0 h 503"/>
                      <a:gd name="T4" fmla="*/ 0 w 114"/>
                      <a:gd name="T5" fmla="*/ 0 h 503"/>
                      <a:gd name="T6" fmla="*/ 0 w 114"/>
                      <a:gd name="T7" fmla="*/ 446 h 503"/>
                      <a:gd name="T8" fmla="*/ 57 w 114"/>
                      <a:gd name="T9" fmla="*/ 503 h 503"/>
                      <a:gd name="T10" fmla="*/ 114 w 114"/>
                      <a:gd name="T11" fmla="*/ 446 h 503"/>
                      <a:gd name="T12" fmla="*/ 114 w 114"/>
                      <a:gd name="T13" fmla="*/ 0 h 50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14" h="503">
                        <a:moveTo>
                          <a:pt x="114" y="0"/>
                        </a:moveTo>
                        <a:cubicBezTo>
                          <a:pt x="114" y="0"/>
                          <a:pt x="114" y="0"/>
                          <a:pt x="114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446"/>
                          <a:pt x="0" y="446"/>
                          <a:pt x="0" y="446"/>
                        </a:cubicBezTo>
                        <a:cubicBezTo>
                          <a:pt x="0" y="477"/>
                          <a:pt x="26" y="503"/>
                          <a:pt x="57" y="503"/>
                        </a:cubicBezTo>
                        <a:cubicBezTo>
                          <a:pt x="89" y="503"/>
                          <a:pt x="114" y="477"/>
                          <a:pt x="114" y="446"/>
                        </a:cubicBezTo>
                        <a:cubicBezTo>
                          <a:pt x="114" y="0"/>
                          <a:pt x="114" y="0"/>
                          <a:pt x="114" y="0"/>
                        </a:cubicBez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itchFamily="34" charset="0"/>
                      <a:buNone/>
                      <a:tabLst/>
                      <a:defRPr/>
                    </a:pPr>
                    <a:endParaRPr kumimoji="0" lang="zh-CN" altLang="en-US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95959"/>
                      </a:solidFill>
                      <a:effectLst/>
                      <a:uLnTx/>
                      <a:uFillTx/>
                      <a:latin typeface="Calibri" pitchFamily="34" charset="0"/>
                      <a:ea typeface="宋体" pitchFamily="2" charset="-122"/>
                      <a:cs typeface="+mn-cs"/>
                    </a:endParaRPr>
                  </a:p>
                </p:txBody>
              </p:sp>
              <p:sp>
                <p:nvSpPr>
                  <p:cNvPr id="842" name="Freeform 9">
                    <a:extLst>
                      <a:ext uri="{FF2B5EF4-FFF2-40B4-BE49-F238E27FC236}">
                        <a16:creationId xmlns:a16="http://schemas.microsoft.com/office/drawing/2014/main" xmlns="" id="{3F782269-EF6F-44B6-AB9F-D7AF634DA3C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-3929085" y="2417490"/>
                    <a:ext cx="403225" cy="1773238"/>
                  </a:xfrm>
                  <a:custGeom>
                    <a:avLst/>
                    <a:gdLst>
                      <a:gd name="T0" fmla="*/ 114 w 114"/>
                      <a:gd name="T1" fmla="*/ 0 h 503"/>
                      <a:gd name="T2" fmla="*/ 114 w 114"/>
                      <a:gd name="T3" fmla="*/ 0 h 503"/>
                      <a:gd name="T4" fmla="*/ 0 w 114"/>
                      <a:gd name="T5" fmla="*/ 0 h 503"/>
                      <a:gd name="T6" fmla="*/ 0 w 114"/>
                      <a:gd name="T7" fmla="*/ 446 h 503"/>
                      <a:gd name="T8" fmla="*/ 57 w 114"/>
                      <a:gd name="T9" fmla="*/ 503 h 503"/>
                      <a:gd name="T10" fmla="*/ 114 w 114"/>
                      <a:gd name="T11" fmla="*/ 446 h 503"/>
                      <a:gd name="T12" fmla="*/ 114 w 114"/>
                      <a:gd name="T13" fmla="*/ 0 h 50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14" h="503">
                        <a:moveTo>
                          <a:pt x="114" y="0"/>
                        </a:moveTo>
                        <a:cubicBezTo>
                          <a:pt x="114" y="0"/>
                          <a:pt x="114" y="0"/>
                          <a:pt x="114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446"/>
                          <a:pt x="0" y="446"/>
                          <a:pt x="0" y="446"/>
                        </a:cubicBezTo>
                        <a:cubicBezTo>
                          <a:pt x="0" y="477"/>
                          <a:pt x="26" y="503"/>
                          <a:pt x="57" y="503"/>
                        </a:cubicBezTo>
                        <a:cubicBezTo>
                          <a:pt x="88" y="503"/>
                          <a:pt x="114" y="477"/>
                          <a:pt x="114" y="446"/>
                        </a:cubicBezTo>
                        <a:cubicBezTo>
                          <a:pt x="114" y="0"/>
                          <a:pt x="114" y="0"/>
                          <a:pt x="114" y="0"/>
                        </a:cubicBez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itchFamily="34" charset="0"/>
                      <a:buNone/>
                      <a:tabLst/>
                      <a:defRPr/>
                    </a:pPr>
                    <a:endParaRPr kumimoji="0" lang="zh-CN" altLang="en-US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95959"/>
                      </a:solidFill>
                      <a:effectLst/>
                      <a:uLnTx/>
                      <a:uFillTx/>
                      <a:latin typeface="Calibri" pitchFamily="34" charset="0"/>
                      <a:ea typeface="宋体" pitchFamily="2" charset="-122"/>
                      <a:cs typeface="+mn-cs"/>
                    </a:endParaRPr>
                  </a:p>
                </p:txBody>
              </p:sp>
            </p:grpSp>
          </p:grpSp>
          <p:grpSp>
            <p:nvGrpSpPr>
              <p:cNvPr id="697" name="组合 696">
                <a:extLst>
                  <a:ext uri="{FF2B5EF4-FFF2-40B4-BE49-F238E27FC236}">
                    <a16:creationId xmlns:a16="http://schemas.microsoft.com/office/drawing/2014/main" xmlns="" id="{A14901AF-FB35-48B5-B887-D0DB6E69E02F}"/>
                  </a:ext>
                </a:extLst>
              </p:cNvPr>
              <p:cNvGrpSpPr/>
              <p:nvPr/>
            </p:nvGrpSpPr>
            <p:grpSpPr>
              <a:xfrm rot="1303448">
                <a:off x="6549584" y="2436108"/>
                <a:ext cx="127644" cy="394946"/>
                <a:chOff x="12776937" y="510412"/>
                <a:chExt cx="1468578" cy="4543987"/>
              </a:xfrm>
              <a:solidFill>
                <a:schemeClr val="bg1">
                  <a:lumMod val="85000"/>
                </a:schemeClr>
              </a:solidFill>
            </p:grpSpPr>
            <p:sp>
              <p:nvSpPr>
                <p:cNvPr id="831" name="Oval 5">
                  <a:extLst>
                    <a:ext uri="{FF2B5EF4-FFF2-40B4-BE49-F238E27FC236}">
                      <a16:creationId xmlns:a16="http://schemas.microsoft.com/office/drawing/2014/main" xmlns="" id="{666FDD24-956D-4A2B-B0BE-CFFA0961C45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3180088" y="510412"/>
                  <a:ext cx="665452" cy="66316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itchFamily="34" charset="0"/>
                    <a:buNone/>
                    <a:tabLst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595959"/>
                    </a:solidFill>
                    <a:effectLst/>
                    <a:uLnTx/>
                    <a:uFillTx/>
                    <a:latin typeface="Calibri" pitchFamily="34" charset="0"/>
                    <a:ea typeface="宋体" pitchFamily="2" charset="-122"/>
                    <a:cs typeface="+mn-cs"/>
                  </a:endParaRPr>
                </a:p>
              </p:txBody>
            </p:sp>
            <p:grpSp>
              <p:nvGrpSpPr>
                <p:cNvPr id="832" name="组合 831">
                  <a:extLst>
                    <a:ext uri="{FF2B5EF4-FFF2-40B4-BE49-F238E27FC236}">
                      <a16:creationId xmlns:a16="http://schemas.microsoft.com/office/drawing/2014/main" xmlns="" id="{E850FFEB-2E6C-4039-9F96-DEFF766050F7}"/>
                    </a:ext>
                  </a:extLst>
                </p:cNvPr>
                <p:cNvGrpSpPr/>
                <p:nvPr/>
              </p:nvGrpSpPr>
              <p:grpSpPr>
                <a:xfrm>
                  <a:off x="12776937" y="1315291"/>
                  <a:ext cx="1468578" cy="3739108"/>
                  <a:chOff x="-5627710" y="1341165"/>
                  <a:chExt cx="2101850" cy="5351463"/>
                </a:xfrm>
                <a:grpFill/>
              </p:grpSpPr>
              <p:sp>
                <p:nvSpPr>
                  <p:cNvPr id="833" name="Freeform 6">
                    <a:extLst>
                      <a:ext uri="{FF2B5EF4-FFF2-40B4-BE49-F238E27FC236}">
                        <a16:creationId xmlns:a16="http://schemas.microsoft.com/office/drawing/2014/main" xmlns="" id="{425D2922-BC31-4EE8-9745-817CBB2C411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-5627710" y="1341165"/>
                    <a:ext cx="2101850" cy="1076325"/>
                  </a:xfrm>
                  <a:custGeom>
                    <a:avLst/>
                    <a:gdLst>
                      <a:gd name="T0" fmla="*/ 594 w 594"/>
                      <a:gd name="T1" fmla="*/ 113 h 305"/>
                      <a:gd name="T2" fmla="*/ 593 w 594"/>
                      <a:gd name="T3" fmla="*/ 105 h 305"/>
                      <a:gd name="T4" fmla="*/ 593 w 594"/>
                      <a:gd name="T5" fmla="*/ 101 h 305"/>
                      <a:gd name="T6" fmla="*/ 500 w 594"/>
                      <a:gd name="T7" fmla="*/ 0 h 305"/>
                      <a:gd name="T8" fmla="*/ 94 w 594"/>
                      <a:gd name="T9" fmla="*/ 0 h 305"/>
                      <a:gd name="T10" fmla="*/ 1 w 594"/>
                      <a:gd name="T11" fmla="*/ 101 h 305"/>
                      <a:gd name="T12" fmla="*/ 1 w 594"/>
                      <a:gd name="T13" fmla="*/ 105 h 305"/>
                      <a:gd name="T14" fmla="*/ 0 w 594"/>
                      <a:gd name="T15" fmla="*/ 113 h 305"/>
                      <a:gd name="T16" fmla="*/ 0 w 594"/>
                      <a:gd name="T17" fmla="*/ 305 h 305"/>
                      <a:gd name="T18" fmla="*/ 114 w 594"/>
                      <a:gd name="T19" fmla="*/ 305 h 305"/>
                      <a:gd name="T20" fmla="*/ 114 w 594"/>
                      <a:gd name="T21" fmla="*/ 202 h 305"/>
                      <a:gd name="T22" fmla="*/ 127 w 594"/>
                      <a:gd name="T23" fmla="*/ 202 h 305"/>
                      <a:gd name="T24" fmla="*/ 127 w 594"/>
                      <a:gd name="T25" fmla="*/ 305 h 305"/>
                      <a:gd name="T26" fmla="*/ 468 w 594"/>
                      <a:gd name="T27" fmla="*/ 305 h 305"/>
                      <a:gd name="T28" fmla="*/ 468 w 594"/>
                      <a:gd name="T29" fmla="*/ 202 h 305"/>
                      <a:gd name="T30" fmla="*/ 480 w 594"/>
                      <a:gd name="T31" fmla="*/ 202 h 305"/>
                      <a:gd name="T32" fmla="*/ 480 w 594"/>
                      <a:gd name="T33" fmla="*/ 305 h 305"/>
                      <a:gd name="T34" fmla="*/ 594 w 594"/>
                      <a:gd name="T35" fmla="*/ 305 h 305"/>
                      <a:gd name="T36" fmla="*/ 594 w 594"/>
                      <a:gd name="T37" fmla="*/ 113 h 30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</a:cxnLst>
                    <a:rect l="0" t="0" r="r" b="b"/>
                    <a:pathLst>
                      <a:path w="594" h="305">
                        <a:moveTo>
                          <a:pt x="594" y="113"/>
                        </a:moveTo>
                        <a:cubicBezTo>
                          <a:pt x="594" y="111"/>
                          <a:pt x="594" y="108"/>
                          <a:pt x="593" y="105"/>
                        </a:cubicBezTo>
                        <a:cubicBezTo>
                          <a:pt x="593" y="104"/>
                          <a:pt x="593" y="102"/>
                          <a:pt x="593" y="101"/>
                        </a:cubicBezTo>
                        <a:cubicBezTo>
                          <a:pt x="593" y="45"/>
                          <a:pt x="552" y="0"/>
                          <a:pt x="500" y="0"/>
                        </a:cubicBezTo>
                        <a:cubicBezTo>
                          <a:pt x="94" y="0"/>
                          <a:pt x="94" y="0"/>
                          <a:pt x="94" y="0"/>
                        </a:cubicBezTo>
                        <a:cubicBezTo>
                          <a:pt x="43" y="0"/>
                          <a:pt x="1" y="45"/>
                          <a:pt x="1" y="101"/>
                        </a:cubicBezTo>
                        <a:cubicBezTo>
                          <a:pt x="1" y="102"/>
                          <a:pt x="1" y="104"/>
                          <a:pt x="1" y="105"/>
                        </a:cubicBezTo>
                        <a:cubicBezTo>
                          <a:pt x="1" y="108"/>
                          <a:pt x="0" y="111"/>
                          <a:pt x="0" y="113"/>
                        </a:cubicBezTo>
                        <a:cubicBezTo>
                          <a:pt x="0" y="305"/>
                          <a:pt x="0" y="305"/>
                          <a:pt x="0" y="305"/>
                        </a:cubicBezTo>
                        <a:cubicBezTo>
                          <a:pt x="114" y="305"/>
                          <a:pt x="114" y="305"/>
                          <a:pt x="114" y="305"/>
                        </a:cubicBezTo>
                        <a:cubicBezTo>
                          <a:pt x="114" y="202"/>
                          <a:pt x="114" y="202"/>
                          <a:pt x="114" y="202"/>
                        </a:cubicBezTo>
                        <a:cubicBezTo>
                          <a:pt x="127" y="202"/>
                          <a:pt x="127" y="202"/>
                          <a:pt x="127" y="202"/>
                        </a:cubicBezTo>
                        <a:cubicBezTo>
                          <a:pt x="127" y="305"/>
                          <a:pt x="127" y="305"/>
                          <a:pt x="127" y="305"/>
                        </a:cubicBezTo>
                        <a:cubicBezTo>
                          <a:pt x="468" y="305"/>
                          <a:pt x="468" y="305"/>
                          <a:pt x="468" y="305"/>
                        </a:cubicBezTo>
                        <a:cubicBezTo>
                          <a:pt x="468" y="202"/>
                          <a:pt x="468" y="202"/>
                          <a:pt x="468" y="202"/>
                        </a:cubicBezTo>
                        <a:cubicBezTo>
                          <a:pt x="480" y="202"/>
                          <a:pt x="480" y="202"/>
                          <a:pt x="480" y="202"/>
                        </a:cubicBezTo>
                        <a:cubicBezTo>
                          <a:pt x="480" y="305"/>
                          <a:pt x="480" y="305"/>
                          <a:pt x="480" y="305"/>
                        </a:cubicBezTo>
                        <a:cubicBezTo>
                          <a:pt x="594" y="305"/>
                          <a:pt x="594" y="305"/>
                          <a:pt x="594" y="305"/>
                        </a:cubicBezTo>
                        <a:cubicBezTo>
                          <a:pt x="594" y="113"/>
                          <a:pt x="594" y="113"/>
                          <a:pt x="594" y="113"/>
                        </a:cubicBez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itchFamily="34" charset="0"/>
                      <a:buNone/>
                      <a:tabLst/>
                      <a:defRPr/>
                    </a:pPr>
                    <a:endParaRPr kumimoji="0" lang="zh-CN" altLang="en-US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95959"/>
                      </a:solidFill>
                      <a:effectLst/>
                      <a:uLnTx/>
                      <a:uFillTx/>
                      <a:latin typeface="Calibri" pitchFamily="34" charset="0"/>
                      <a:ea typeface="宋体" pitchFamily="2" charset="-122"/>
                      <a:cs typeface="+mn-cs"/>
                    </a:endParaRPr>
                  </a:p>
                </p:txBody>
              </p:sp>
              <p:sp>
                <p:nvSpPr>
                  <p:cNvPr id="834" name="Freeform 7">
                    <a:extLst>
                      <a:ext uri="{FF2B5EF4-FFF2-40B4-BE49-F238E27FC236}">
                        <a16:creationId xmlns:a16="http://schemas.microsoft.com/office/drawing/2014/main" xmlns="" id="{6553FED8-CCD1-4BE5-AB7C-45B459FD952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-5178447" y="2417490"/>
                    <a:ext cx="1206500" cy="4275138"/>
                  </a:xfrm>
                  <a:custGeom>
                    <a:avLst/>
                    <a:gdLst>
                      <a:gd name="T0" fmla="*/ 341 w 341"/>
                      <a:gd name="T1" fmla="*/ 0 h 1212"/>
                      <a:gd name="T2" fmla="*/ 341 w 341"/>
                      <a:gd name="T3" fmla="*/ 0 h 1212"/>
                      <a:gd name="T4" fmla="*/ 0 w 341"/>
                      <a:gd name="T5" fmla="*/ 0 h 1212"/>
                      <a:gd name="T6" fmla="*/ 0 w 341"/>
                      <a:gd name="T7" fmla="*/ 392 h 1212"/>
                      <a:gd name="T8" fmla="*/ 0 w 341"/>
                      <a:gd name="T9" fmla="*/ 393 h 1212"/>
                      <a:gd name="T10" fmla="*/ 0 w 341"/>
                      <a:gd name="T11" fmla="*/ 1149 h 1212"/>
                      <a:gd name="T12" fmla="*/ 63 w 341"/>
                      <a:gd name="T13" fmla="*/ 1212 h 1212"/>
                      <a:gd name="T14" fmla="*/ 126 w 341"/>
                      <a:gd name="T15" fmla="*/ 1149 h 1212"/>
                      <a:gd name="T16" fmla="*/ 126 w 341"/>
                      <a:gd name="T17" fmla="*/ 556 h 1212"/>
                      <a:gd name="T18" fmla="*/ 170 w 341"/>
                      <a:gd name="T19" fmla="*/ 560 h 1212"/>
                      <a:gd name="T20" fmla="*/ 215 w 341"/>
                      <a:gd name="T21" fmla="*/ 556 h 1212"/>
                      <a:gd name="T22" fmla="*/ 215 w 341"/>
                      <a:gd name="T23" fmla="*/ 1149 h 1212"/>
                      <a:gd name="T24" fmla="*/ 278 w 341"/>
                      <a:gd name="T25" fmla="*/ 1212 h 1212"/>
                      <a:gd name="T26" fmla="*/ 341 w 341"/>
                      <a:gd name="T27" fmla="*/ 1149 h 1212"/>
                      <a:gd name="T28" fmla="*/ 341 w 341"/>
                      <a:gd name="T29" fmla="*/ 393 h 1212"/>
                      <a:gd name="T30" fmla="*/ 341 w 341"/>
                      <a:gd name="T31" fmla="*/ 392 h 1212"/>
                      <a:gd name="T32" fmla="*/ 341 w 341"/>
                      <a:gd name="T33" fmla="*/ 0 h 121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</a:cxnLst>
                    <a:rect l="0" t="0" r="r" b="b"/>
                    <a:pathLst>
                      <a:path w="341" h="1212">
                        <a:moveTo>
                          <a:pt x="341" y="0"/>
                        </a:moveTo>
                        <a:cubicBezTo>
                          <a:pt x="341" y="0"/>
                          <a:pt x="341" y="0"/>
                          <a:pt x="341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392"/>
                          <a:pt x="0" y="392"/>
                          <a:pt x="0" y="392"/>
                        </a:cubicBezTo>
                        <a:cubicBezTo>
                          <a:pt x="0" y="393"/>
                          <a:pt x="0" y="393"/>
                          <a:pt x="0" y="393"/>
                        </a:cubicBezTo>
                        <a:cubicBezTo>
                          <a:pt x="0" y="1149"/>
                          <a:pt x="0" y="1149"/>
                          <a:pt x="0" y="1149"/>
                        </a:cubicBezTo>
                        <a:cubicBezTo>
                          <a:pt x="0" y="1184"/>
                          <a:pt x="28" y="1212"/>
                          <a:pt x="63" y="1212"/>
                        </a:cubicBezTo>
                        <a:cubicBezTo>
                          <a:pt x="98" y="1212"/>
                          <a:pt x="126" y="1184"/>
                          <a:pt x="126" y="1149"/>
                        </a:cubicBezTo>
                        <a:cubicBezTo>
                          <a:pt x="126" y="556"/>
                          <a:pt x="126" y="556"/>
                          <a:pt x="126" y="556"/>
                        </a:cubicBezTo>
                        <a:cubicBezTo>
                          <a:pt x="140" y="558"/>
                          <a:pt x="155" y="560"/>
                          <a:pt x="170" y="560"/>
                        </a:cubicBezTo>
                        <a:cubicBezTo>
                          <a:pt x="186" y="560"/>
                          <a:pt x="200" y="558"/>
                          <a:pt x="215" y="556"/>
                        </a:cubicBezTo>
                        <a:cubicBezTo>
                          <a:pt x="215" y="1149"/>
                          <a:pt x="215" y="1149"/>
                          <a:pt x="215" y="1149"/>
                        </a:cubicBezTo>
                        <a:cubicBezTo>
                          <a:pt x="215" y="1184"/>
                          <a:pt x="243" y="1212"/>
                          <a:pt x="278" y="1212"/>
                        </a:cubicBezTo>
                        <a:cubicBezTo>
                          <a:pt x="312" y="1212"/>
                          <a:pt x="341" y="1184"/>
                          <a:pt x="341" y="1149"/>
                        </a:cubicBezTo>
                        <a:cubicBezTo>
                          <a:pt x="341" y="393"/>
                          <a:pt x="341" y="393"/>
                          <a:pt x="341" y="393"/>
                        </a:cubicBezTo>
                        <a:cubicBezTo>
                          <a:pt x="341" y="393"/>
                          <a:pt x="341" y="393"/>
                          <a:pt x="341" y="392"/>
                        </a:cubicBezTo>
                        <a:cubicBezTo>
                          <a:pt x="341" y="0"/>
                          <a:pt x="341" y="0"/>
                          <a:pt x="341" y="0"/>
                        </a:cubicBez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itchFamily="34" charset="0"/>
                      <a:buNone/>
                      <a:tabLst/>
                      <a:defRPr/>
                    </a:pPr>
                    <a:endParaRPr kumimoji="0" lang="zh-CN" altLang="en-US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95959"/>
                      </a:solidFill>
                      <a:effectLst/>
                      <a:uLnTx/>
                      <a:uFillTx/>
                      <a:latin typeface="Calibri" pitchFamily="34" charset="0"/>
                      <a:ea typeface="宋体" pitchFamily="2" charset="-122"/>
                      <a:cs typeface="+mn-cs"/>
                    </a:endParaRPr>
                  </a:p>
                </p:txBody>
              </p:sp>
              <p:sp>
                <p:nvSpPr>
                  <p:cNvPr id="835" name="Freeform 8">
                    <a:extLst>
                      <a:ext uri="{FF2B5EF4-FFF2-40B4-BE49-F238E27FC236}">
                        <a16:creationId xmlns:a16="http://schemas.microsoft.com/office/drawing/2014/main" xmlns="" id="{DFD65E7D-B7B2-4377-A707-5DFD816CE99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-5627710" y="2417490"/>
                    <a:ext cx="403225" cy="1773238"/>
                  </a:xfrm>
                  <a:custGeom>
                    <a:avLst/>
                    <a:gdLst>
                      <a:gd name="T0" fmla="*/ 114 w 114"/>
                      <a:gd name="T1" fmla="*/ 0 h 503"/>
                      <a:gd name="T2" fmla="*/ 114 w 114"/>
                      <a:gd name="T3" fmla="*/ 0 h 503"/>
                      <a:gd name="T4" fmla="*/ 0 w 114"/>
                      <a:gd name="T5" fmla="*/ 0 h 503"/>
                      <a:gd name="T6" fmla="*/ 0 w 114"/>
                      <a:gd name="T7" fmla="*/ 446 h 503"/>
                      <a:gd name="T8" fmla="*/ 57 w 114"/>
                      <a:gd name="T9" fmla="*/ 503 h 503"/>
                      <a:gd name="T10" fmla="*/ 114 w 114"/>
                      <a:gd name="T11" fmla="*/ 446 h 503"/>
                      <a:gd name="T12" fmla="*/ 114 w 114"/>
                      <a:gd name="T13" fmla="*/ 0 h 50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14" h="503">
                        <a:moveTo>
                          <a:pt x="114" y="0"/>
                        </a:moveTo>
                        <a:cubicBezTo>
                          <a:pt x="114" y="0"/>
                          <a:pt x="114" y="0"/>
                          <a:pt x="114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446"/>
                          <a:pt x="0" y="446"/>
                          <a:pt x="0" y="446"/>
                        </a:cubicBezTo>
                        <a:cubicBezTo>
                          <a:pt x="0" y="477"/>
                          <a:pt x="26" y="503"/>
                          <a:pt x="57" y="503"/>
                        </a:cubicBezTo>
                        <a:cubicBezTo>
                          <a:pt x="89" y="503"/>
                          <a:pt x="114" y="477"/>
                          <a:pt x="114" y="446"/>
                        </a:cubicBezTo>
                        <a:cubicBezTo>
                          <a:pt x="114" y="0"/>
                          <a:pt x="114" y="0"/>
                          <a:pt x="114" y="0"/>
                        </a:cubicBez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itchFamily="34" charset="0"/>
                      <a:buNone/>
                      <a:tabLst/>
                      <a:defRPr/>
                    </a:pPr>
                    <a:endParaRPr kumimoji="0" lang="zh-CN" altLang="en-US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95959"/>
                      </a:solidFill>
                      <a:effectLst/>
                      <a:uLnTx/>
                      <a:uFillTx/>
                      <a:latin typeface="Calibri" pitchFamily="34" charset="0"/>
                      <a:ea typeface="宋体" pitchFamily="2" charset="-122"/>
                      <a:cs typeface="+mn-cs"/>
                    </a:endParaRPr>
                  </a:p>
                </p:txBody>
              </p:sp>
              <p:sp>
                <p:nvSpPr>
                  <p:cNvPr id="836" name="Freeform 9">
                    <a:extLst>
                      <a:ext uri="{FF2B5EF4-FFF2-40B4-BE49-F238E27FC236}">
                        <a16:creationId xmlns:a16="http://schemas.microsoft.com/office/drawing/2014/main" xmlns="" id="{D3C3453C-98C0-47B3-BC32-FAF330C2956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-3929085" y="2417490"/>
                    <a:ext cx="403225" cy="1773238"/>
                  </a:xfrm>
                  <a:custGeom>
                    <a:avLst/>
                    <a:gdLst>
                      <a:gd name="T0" fmla="*/ 114 w 114"/>
                      <a:gd name="T1" fmla="*/ 0 h 503"/>
                      <a:gd name="T2" fmla="*/ 114 w 114"/>
                      <a:gd name="T3" fmla="*/ 0 h 503"/>
                      <a:gd name="T4" fmla="*/ 0 w 114"/>
                      <a:gd name="T5" fmla="*/ 0 h 503"/>
                      <a:gd name="T6" fmla="*/ 0 w 114"/>
                      <a:gd name="T7" fmla="*/ 446 h 503"/>
                      <a:gd name="T8" fmla="*/ 57 w 114"/>
                      <a:gd name="T9" fmla="*/ 503 h 503"/>
                      <a:gd name="T10" fmla="*/ 114 w 114"/>
                      <a:gd name="T11" fmla="*/ 446 h 503"/>
                      <a:gd name="T12" fmla="*/ 114 w 114"/>
                      <a:gd name="T13" fmla="*/ 0 h 50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14" h="503">
                        <a:moveTo>
                          <a:pt x="114" y="0"/>
                        </a:moveTo>
                        <a:cubicBezTo>
                          <a:pt x="114" y="0"/>
                          <a:pt x="114" y="0"/>
                          <a:pt x="114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446"/>
                          <a:pt x="0" y="446"/>
                          <a:pt x="0" y="446"/>
                        </a:cubicBezTo>
                        <a:cubicBezTo>
                          <a:pt x="0" y="477"/>
                          <a:pt x="26" y="503"/>
                          <a:pt x="57" y="503"/>
                        </a:cubicBezTo>
                        <a:cubicBezTo>
                          <a:pt x="88" y="503"/>
                          <a:pt x="114" y="477"/>
                          <a:pt x="114" y="446"/>
                        </a:cubicBezTo>
                        <a:cubicBezTo>
                          <a:pt x="114" y="0"/>
                          <a:pt x="114" y="0"/>
                          <a:pt x="114" y="0"/>
                        </a:cubicBez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itchFamily="34" charset="0"/>
                      <a:buNone/>
                      <a:tabLst/>
                      <a:defRPr/>
                    </a:pPr>
                    <a:endParaRPr kumimoji="0" lang="zh-CN" altLang="en-US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95959"/>
                      </a:solidFill>
                      <a:effectLst/>
                      <a:uLnTx/>
                      <a:uFillTx/>
                      <a:latin typeface="Calibri" pitchFamily="34" charset="0"/>
                      <a:ea typeface="宋体" pitchFamily="2" charset="-122"/>
                      <a:cs typeface="+mn-cs"/>
                    </a:endParaRPr>
                  </a:p>
                </p:txBody>
              </p:sp>
            </p:grpSp>
          </p:grpSp>
          <p:grpSp>
            <p:nvGrpSpPr>
              <p:cNvPr id="698" name="组合 697">
                <a:extLst>
                  <a:ext uri="{FF2B5EF4-FFF2-40B4-BE49-F238E27FC236}">
                    <a16:creationId xmlns:a16="http://schemas.microsoft.com/office/drawing/2014/main" xmlns="" id="{3C4F6F19-0917-40C9-BB3F-59F0F52A2D2C}"/>
                  </a:ext>
                </a:extLst>
              </p:cNvPr>
              <p:cNvGrpSpPr/>
              <p:nvPr/>
            </p:nvGrpSpPr>
            <p:grpSpPr>
              <a:xfrm rot="2048276">
                <a:off x="6816646" y="2577696"/>
                <a:ext cx="127644" cy="394946"/>
                <a:chOff x="12776937" y="510412"/>
                <a:chExt cx="1468578" cy="4543987"/>
              </a:xfrm>
              <a:solidFill>
                <a:schemeClr val="bg1">
                  <a:lumMod val="85000"/>
                </a:schemeClr>
              </a:solidFill>
            </p:grpSpPr>
            <p:sp>
              <p:nvSpPr>
                <p:cNvPr id="825" name="Oval 5">
                  <a:extLst>
                    <a:ext uri="{FF2B5EF4-FFF2-40B4-BE49-F238E27FC236}">
                      <a16:creationId xmlns:a16="http://schemas.microsoft.com/office/drawing/2014/main" xmlns="" id="{EA3319B2-B0A0-4BA4-A7E1-A794AC3BD57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3180088" y="510412"/>
                  <a:ext cx="665452" cy="66316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itchFamily="34" charset="0"/>
                    <a:buNone/>
                    <a:tabLst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595959"/>
                    </a:solidFill>
                    <a:effectLst/>
                    <a:uLnTx/>
                    <a:uFillTx/>
                    <a:latin typeface="Calibri" pitchFamily="34" charset="0"/>
                    <a:ea typeface="宋体" pitchFamily="2" charset="-122"/>
                    <a:cs typeface="+mn-cs"/>
                  </a:endParaRPr>
                </a:p>
              </p:txBody>
            </p:sp>
            <p:grpSp>
              <p:nvGrpSpPr>
                <p:cNvPr id="826" name="组合 825">
                  <a:extLst>
                    <a:ext uri="{FF2B5EF4-FFF2-40B4-BE49-F238E27FC236}">
                      <a16:creationId xmlns:a16="http://schemas.microsoft.com/office/drawing/2014/main" xmlns="" id="{28E71D68-8ADA-4EBD-9771-E7F1C26ED350}"/>
                    </a:ext>
                  </a:extLst>
                </p:cNvPr>
                <p:cNvGrpSpPr/>
                <p:nvPr/>
              </p:nvGrpSpPr>
              <p:grpSpPr>
                <a:xfrm>
                  <a:off x="12776937" y="1315291"/>
                  <a:ext cx="1468578" cy="3739108"/>
                  <a:chOff x="-5627710" y="1341165"/>
                  <a:chExt cx="2101850" cy="5351463"/>
                </a:xfrm>
                <a:grpFill/>
              </p:grpSpPr>
              <p:sp>
                <p:nvSpPr>
                  <p:cNvPr id="827" name="Freeform 6">
                    <a:extLst>
                      <a:ext uri="{FF2B5EF4-FFF2-40B4-BE49-F238E27FC236}">
                        <a16:creationId xmlns:a16="http://schemas.microsoft.com/office/drawing/2014/main" xmlns="" id="{3A37A848-5CA4-4849-B1B7-A0DFE31EB7F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-5627710" y="1341165"/>
                    <a:ext cx="2101850" cy="1076325"/>
                  </a:xfrm>
                  <a:custGeom>
                    <a:avLst/>
                    <a:gdLst>
                      <a:gd name="T0" fmla="*/ 594 w 594"/>
                      <a:gd name="T1" fmla="*/ 113 h 305"/>
                      <a:gd name="T2" fmla="*/ 593 w 594"/>
                      <a:gd name="T3" fmla="*/ 105 h 305"/>
                      <a:gd name="T4" fmla="*/ 593 w 594"/>
                      <a:gd name="T5" fmla="*/ 101 h 305"/>
                      <a:gd name="T6" fmla="*/ 500 w 594"/>
                      <a:gd name="T7" fmla="*/ 0 h 305"/>
                      <a:gd name="T8" fmla="*/ 94 w 594"/>
                      <a:gd name="T9" fmla="*/ 0 h 305"/>
                      <a:gd name="T10" fmla="*/ 1 w 594"/>
                      <a:gd name="T11" fmla="*/ 101 h 305"/>
                      <a:gd name="T12" fmla="*/ 1 w 594"/>
                      <a:gd name="T13" fmla="*/ 105 h 305"/>
                      <a:gd name="T14" fmla="*/ 0 w 594"/>
                      <a:gd name="T15" fmla="*/ 113 h 305"/>
                      <a:gd name="T16" fmla="*/ 0 w 594"/>
                      <a:gd name="T17" fmla="*/ 305 h 305"/>
                      <a:gd name="T18" fmla="*/ 114 w 594"/>
                      <a:gd name="T19" fmla="*/ 305 h 305"/>
                      <a:gd name="T20" fmla="*/ 114 w 594"/>
                      <a:gd name="T21" fmla="*/ 202 h 305"/>
                      <a:gd name="T22" fmla="*/ 127 w 594"/>
                      <a:gd name="T23" fmla="*/ 202 h 305"/>
                      <a:gd name="T24" fmla="*/ 127 w 594"/>
                      <a:gd name="T25" fmla="*/ 305 h 305"/>
                      <a:gd name="T26" fmla="*/ 468 w 594"/>
                      <a:gd name="T27" fmla="*/ 305 h 305"/>
                      <a:gd name="T28" fmla="*/ 468 w 594"/>
                      <a:gd name="T29" fmla="*/ 202 h 305"/>
                      <a:gd name="T30" fmla="*/ 480 w 594"/>
                      <a:gd name="T31" fmla="*/ 202 h 305"/>
                      <a:gd name="T32" fmla="*/ 480 w 594"/>
                      <a:gd name="T33" fmla="*/ 305 h 305"/>
                      <a:gd name="T34" fmla="*/ 594 w 594"/>
                      <a:gd name="T35" fmla="*/ 305 h 305"/>
                      <a:gd name="T36" fmla="*/ 594 w 594"/>
                      <a:gd name="T37" fmla="*/ 113 h 30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</a:cxnLst>
                    <a:rect l="0" t="0" r="r" b="b"/>
                    <a:pathLst>
                      <a:path w="594" h="305">
                        <a:moveTo>
                          <a:pt x="594" y="113"/>
                        </a:moveTo>
                        <a:cubicBezTo>
                          <a:pt x="594" y="111"/>
                          <a:pt x="594" y="108"/>
                          <a:pt x="593" y="105"/>
                        </a:cubicBezTo>
                        <a:cubicBezTo>
                          <a:pt x="593" y="104"/>
                          <a:pt x="593" y="102"/>
                          <a:pt x="593" y="101"/>
                        </a:cubicBezTo>
                        <a:cubicBezTo>
                          <a:pt x="593" y="45"/>
                          <a:pt x="552" y="0"/>
                          <a:pt x="500" y="0"/>
                        </a:cubicBezTo>
                        <a:cubicBezTo>
                          <a:pt x="94" y="0"/>
                          <a:pt x="94" y="0"/>
                          <a:pt x="94" y="0"/>
                        </a:cubicBezTo>
                        <a:cubicBezTo>
                          <a:pt x="43" y="0"/>
                          <a:pt x="1" y="45"/>
                          <a:pt x="1" y="101"/>
                        </a:cubicBezTo>
                        <a:cubicBezTo>
                          <a:pt x="1" y="102"/>
                          <a:pt x="1" y="104"/>
                          <a:pt x="1" y="105"/>
                        </a:cubicBezTo>
                        <a:cubicBezTo>
                          <a:pt x="1" y="108"/>
                          <a:pt x="0" y="111"/>
                          <a:pt x="0" y="113"/>
                        </a:cubicBezTo>
                        <a:cubicBezTo>
                          <a:pt x="0" y="305"/>
                          <a:pt x="0" y="305"/>
                          <a:pt x="0" y="305"/>
                        </a:cubicBezTo>
                        <a:cubicBezTo>
                          <a:pt x="114" y="305"/>
                          <a:pt x="114" y="305"/>
                          <a:pt x="114" y="305"/>
                        </a:cubicBezTo>
                        <a:cubicBezTo>
                          <a:pt x="114" y="202"/>
                          <a:pt x="114" y="202"/>
                          <a:pt x="114" y="202"/>
                        </a:cubicBezTo>
                        <a:cubicBezTo>
                          <a:pt x="127" y="202"/>
                          <a:pt x="127" y="202"/>
                          <a:pt x="127" y="202"/>
                        </a:cubicBezTo>
                        <a:cubicBezTo>
                          <a:pt x="127" y="305"/>
                          <a:pt x="127" y="305"/>
                          <a:pt x="127" y="305"/>
                        </a:cubicBezTo>
                        <a:cubicBezTo>
                          <a:pt x="468" y="305"/>
                          <a:pt x="468" y="305"/>
                          <a:pt x="468" y="305"/>
                        </a:cubicBezTo>
                        <a:cubicBezTo>
                          <a:pt x="468" y="202"/>
                          <a:pt x="468" y="202"/>
                          <a:pt x="468" y="202"/>
                        </a:cubicBezTo>
                        <a:cubicBezTo>
                          <a:pt x="480" y="202"/>
                          <a:pt x="480" y="202"/>
                          <a:pt x="480" y="202"/>
                        </a:cubicBezTo>
                        <a:cubicBezTo>
                          <a:pt x="480" y="305"/>
                          <a:pt x="480" y="305"/>
                          <a:pt x="480" y="305"/>
                        </a:cubicBezTo>
                        <a:cubicBezTo>
                          <a:pt x="594" y="305"/>
                          <a:pt x="594" y="305"/>
                          <a:pt x="594" y="305"/>
                        </a:cubicBezTo>
                        <a:cubicBezTo>
                          <a:pt x="594" y="113"/>
                          <a:pt x="594" y="113"/>
                          <a:pt x="594" y="113"/>
                        </a:cubicBez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itchFamily="34" charset="0"/>
                      <a:buNone/>
                      <a:tabLst/>
                      <a:defRPr/>
                    </a:pPr>
                    <a:endParaRPr kumimoji="0" lang="zh-CN" altLang="en-US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95959"/>
                      </a:solidFill>
                      <a:effectLst/>
                      <a:uLnTx/>
                      <a:uFillTx/>
                      <a:latin typeface="Calibri" pitchFamily="34" charset="0"/>
                      <a:ea typeface="宋体" pitchFamily="2" charset="-122"/>
                      <a:cs typeface="+mn-cs"/>
                    </a:endParaRPr>
                  </a:p>
                </p:txBody>
              </p:sp>
              <p:sp>
                <p:nvSpPr>
                  <p:cNvPr id="828" name="Freeform 7">
                    <a:extLst>
                      <a:ext uri="{FF2B5EF4-FFF2-40B4-BE49-F238E27FC236}">
                        <a16:creationId xmlns:a16="http://schemas.microsoft.com/office/drawing/2014/main" xmlns="" id="{21EECFE5-FF62-4764-9A5A-E8E3E3C03F5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-5178447" y="2417490"/>
                    <a:ext cx="1206500" cy="4275138"/>
                  </a:xfrm>
                  <a:custGeom>
                    <a:avLst/>
                    <a:gdLst>
                      <a:gd name="T0" fmla="*/ 341 w 341"/>
                      <a:gd name="T1" fmla="*/ 0 h 1212"/>
                      <a:gd name="T2" fmla="*/ 341 w 341"/>
                      <a:gd name="T3" fmla="*/ 0 h 1212"/>
                      <a:gd name="T4" fmla="*/ 0 w 341"/>
                      <a:gd name="T5" fmla="*/ 0 h 1212"/>
                      <a:gd name="T6" fmla="*/ 0 w 341"/>
                      <a:gd name="T7" fmla="*/ 392 h 1212"/>
                      <a:gd name="T8" fmla="*/ 0 w 341"/>
                      <a:gd name="T9" fmla="*/ 393 h 1212"/>
                      <a:gd name="T10" fmla="*/ 0 w 341"/>
                      <a:gd name="T11" fmla="*/ 1149 h 1212"/>
                      <a:gd name="T12" fmla="*/ 63 w 341"/>
                      <a:gd name="T13" fmla="*/ 1212 h 1212"/>
                      <a:gd name="T14" fmla="*/ 126 w 341"/>
                      <a:gd name="T15" fmla="*/ 1149 h 1212"/>
                      <a:gd name="T16" fmla="*/ 126 w 341"/>
                      <a:gd name="T17" fmla="*/ 556 h 1212"/>
                      <a:gd name="T18" fmla="*/ 170 w 341"/>
                      <a:gd name="T19" fmla="*/ 560 h 1212"/>
                      <a:gd name="T20" fmla="*/ 215 w 341"/>
                      <a:gd name="T21" fmla="*/ 556 h 1212"/>
                      <a:gd name="T22" fmla="*/ 215 w 341"/>
                      <a:gd name="T23" fmla="*/ 1149 h 1212"/>
                      <a:gd name="T24" fmla="*/ 278 w 341"/>
                      <a:gd name="T25" fmla="*/ 1212 h 1212"/>
                      <a:gd name="T26" fmla="*/ 341 w 341"/>
                      <a:gd name="T27" fmla="*/ 1149 h 1212"/>
                      <a:gd name="T28" fmla="*/ 341 w 341"/>
                      <a:gd name="T29" fmla="*/ 393 h 1212"/>
                      <a:gd name="T30" fmla="*/ 341 w 341"/>
                      <a:gd name="T31" fmla="*/ 392 h 1212"/>
                      <a:gd name="T32" fmla="*/ 341 w 341"/>
                      <a:gd name="T33" fmla="*/ 0 h 121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</a:cxnLst>
                    <a:rect l="0" t="0" r="r" b="b"/>
                    <a:pathLst>
                      <a:path w="341" h="1212">
                        <a:moveTo>
                          <a:pt x="341" y="0"/>
                        </a:moveTo>
                        <a:cubicBezTo>
                          <a:pt x="341" y="0"/>
                          <a:pt x="341" y="0"/>
                          <a:pt x="341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392"/>
                          <a:pt x="0" y="392"/>
                          <a:pt x="0" y="392"/>
                        </a:cubicBezTo>
                        <a:cubicBezTo>
                          <a:pt x="0" y="393"/>
                          <a:pt x="0" y="393"/>
                          <a:pt x="0" y="393"/>
                        </a:cubicBezTo>
                        <a:cubicBezTo>
                          <a:pt x="0" y="1149"/>
                          <a:pt x="0" y="1149"/>
                          <a:pt x="0" y="1149"/>
                        </a:cubicBezTo>
                        <a:cubicBezTo>
                          <a:pt x="0" y="1184"/>
                          <a:pt x="28" y="1212"/>
                          <a:pt x="63" y="1212"/>
                        </a:cubicBezTo>
                        <a:cubicBezTo>
                          <a:pt x="98" y="1212"/>
                          <a:pt x="126" y="1184"/>
                          <a:pt x="126" y="1149"/>
                        </a:cubicBezTo>
                        <a:cubicBezTo>
                          <a:pt x="126" y="556"/>
                          <a:pt x="126" y="556"/>
                          <a:pt x="126" y="556"/>
                        </a:cubicBezTo>
                        <a:cubicBezTo>
                          <a:pt x="140" y="558"/>
                          <a:pt x="155" y="560"/>
                          <a:pt x="170" y="560"/>
                        </a:cubicBezTo>
                        <a:cubicBezTo>
                          <a:pt x="186" y="560"/>
                          <a:pt x="200" y="558"/>
                          <a:pt x="215" y="556"/>
                        </a:cubicBezTo>
                        <a:cubicBezTo>
                          <a:pt x="215" y="1149"/>
                          <a:pt x="215" y="1149"/>
                          <a:pt x="215" y="1149"/>
                        </a:cubicBezTo>
                        <a:cubicBezTo>
                          <a:pt x="215" y="1184"/>
                          <a:pt x="243" y="1212"/>
                          <a:pt x="278" y="1212"/>
                        </a:cubicBezTo>
                        <a:cubicBezTo>
                          <a:pt x="312" y="1212"/>
                          <a:pt x="341" y="1184"/>
                          <a:pt x="341" y="1149"/>
                        </a:cubicBezTo>
                        <a:cubicBezTo>
                          <a:pt x="341" y="393"/>
                          <a:pt x="341" y="393"/>
                          <a:pt x="341" y="393"/>
                        </a:cubicBezTo>
                        <a:cubicBezTo>
                          <a:pt x="341" y="393"/>
                          <a:pt x="341" y="393"/>
                          <a:pt x="341" y="392"/>
                        </a:cubicBezTo>
                        <a:cubicBezTo>
                          <a:pt x="341" y="0"/>
                          <a:pt x="341" y="0"/>
                          <a:pt x="341" y="0"/>
                        </a:cubicBez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itchFamily="34" charset="0"/>
                      <a:buNone/>
                      <a:tabLst/>
                      <a:defRPr/>
                    </a:pPr>
                    <a:endParaRPr kumimoji="0" lang="zh-CN" altLang="en-US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95959"/>
                      </a:solidFill>
                      <a:effectLst/>
                      <a:uLnTx/>
                      <a:uFillTx/>
                      <a:latin typeface="Calibri" pitchFamily="34" charset="0"/>
                      <a:ea typeface="宋体" pitchFamily="2" charset="-122"/>
                      <a:cs typeface="+mn-cs"/>
                    </a:endParaRPr>
                  </a:p>
                </p:txBody>
              </p:sp>
              <p:sp>
                <p:nvSpPr>
                  <p:cNvPr id="829" name="Freeform 8">
                    <a:extLst>
                      <a:ext uri="{FF2B5EF4-FFF2-40B4-BE49-F238E27FC236}">
                        <a16:creationId xmlns:a16="http://schemas.microsoft.com/office/drawing/2014/main" xmlns="" id="{011A4C51-4CC6-4CF8-81CD-493462E0DEA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-5627710" y="2417490"/>
                    <a:ext cx="403225" cy="1773238"/>
                  </a:xfrm>
                  <a:custGeom>
                    <a:avLst/>
                    <a:gdLst>
                      <a:gd name="T0" fmla="*/ 114 w 114"/>
                      <a:gd name="T1" fmla="*/ 0 h 503"/>
                      <a:gd name="T2" fmla="*/ 114 w 114"/>
                      <a:gd name="T3" fmla="*/ 0 h 503"/>
                      <a:gd name="T4" fmla="*/ 0 w 114"/>
                      <a:gd name="T5" fmla="*/ 0 h 503"/>
                      <a:gd name="T6" fmla="*/ 0 w 114"/>
                      <a:gd name="T7" fmla="*/ 446 h 503"/>
                      <a:gd name="T8" fmla="*/ 57 w 114"/>
                      <a:gd name="T9" fmla="*/ 503 h 503"/>
                      <a:gd name="T10" fmla="*/ 114 w 114"/>
                      <a:gd name="T11" fmla="*/ 446 h 503"/>
                      <a:gd name="T12" fmla="*/ 114 w 114"/>
                      <a:gd name="T13" fmla="*/ 0 h 50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14" h="503">
                        <a:moveTo>
                          <a:pt x="114" y="0"/>
                        </a:moveTo>
                        <a:cubicBezTo>
                          <a:pt x="114" y="0"/>
                          <a:pt x="114" y="0"/>
                          <a:pt x="114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446"/>
                          <a:pt x="0" y="446"/>
                          <a:pt x="0" y="446"/>
                        </a:cubicBezTo>
                        <a:cubicBezTo>
                          <a:pt x="0" y="477"/>
                          <a:pt x="26" y="503"/>
                          <a:pt x="57" y="503"/>
                        </a:cubicBezTo>
                        <a:cubicBezTo>
                          <a:pt x="89" y="503"/>
                          <a:pt x="114" y="477"/>
                          <a:pt x="114" y="446"/>
                        </a:cubicBezTo>
                        <a:cubicBezTo>
                          <a:pt x="114" y="0"/>
                          <a:pt x="114" y="0"/>
                          <a:pt x="114" y="0"/>
                        </a:cubicBez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itchFamily="34" charset="0"/>
                      <a:buNone/>
                      <a:tabLst/>
                      <a:defRPr/>
                    </a:pPr>
                    <a:endParaRPr kumimoji="0" lang="zh-CN" altLang="en-US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95959"/>
                      </a:solidFill>
                      <a:effectLst/>
                      <a:uLnTx/>
                      <a:uFillTx/>
                      <a:latin typeface="Calibri" pitchFamily="34" charset="0"/>
                      <a:ea typeface="宋体" pitchFamily="2" charset="-122"/>
                      <a:cs typeface="+mn-cs"/>
                    </a:endParaRPr>
                  </a:p>
                </p:txBody>
              </p:sp>
              <p:sp>
                <p:nvSpPr>
                  <p:cNvPr id="830" name="Freeform 9">
                    <a:extLst>
                      <a:ext uri="{FF2B5EF4-FFF2-40B4-BE49-F238E27FC236}">
                        <a16:creationId xmlns:a16="http://schemas.microsoft.com/office/drawing/2014/main" xmlns="" id="{4E9939C6-D890-4F87-81F6-71D336870EE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-3929085" y="2417490"/>
                    <a:ext cx="403225" cy="1773238"/>
                  </a:xfrm>
                  <a:custGeom>
                    <a:avLst/>
                    <a:gdLst>
                      <a:gd name="T0" fmla="*/ 114 w 114"/>
                      <a:gd name="T1" fmla="*/ 0 h 503"/>
                      <a:gd name="T2" fmla="*/ 114 w 114"/>
                      <a:gd name="T3" fmla="*/ 0 h 503"/>
                      <a:gd name="T4" fmla="*/ 0 w 114"/>
                      <a:gd name="T5" fmla="*/ 0 h 503"/>
                      <a:gd name="T6" fmla="*/ 0 w 114"/>
                      <a:gd name="T7" fmla="*/ 446 h 503"/>
                      <a:gd name="T8" fmla="*/ 57 w 114"/>
                      <a:gd name="T9" fmla="*/ 503 h 503"/>
                      <a:gd name="T10" fmla="*/ 114 w 114"/>
                      <a:gd name="T11" fmla="*/ 446 h 503"/>
                      <a:gd name="T12" fmla="*/ 114 w 114"/>
                      <a:gd name="T13" fmla="*/ 0 h 50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14" h="503">
                        <a:moveTo>
                          <a:pt x="114" y="0"/>
                        </a:moveTo>
                        <a:cubicBezTo>
                          <a:pt x="114" y="0"/>
                          <a:pt x="114" y="0"/>
                          <a:pt x="114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446"/>
                          <a:pt x="0" y="446"/>
                          <a:pt x="0" y="446"/>
                        </a:cubicBezTo>
                        <a:cubicBezTo>
                          <a:pt x="0" y="477"/>
                          <a:pt x="26" y="503"/>
                          <a:pt x="57" y="503"/>
                        </a:cubicBezTo>
                        <a:cubicBezTo>
                          <a:pt x="88" y="503"/>
                          <a:pt x="114" y="477"/>
                          <a:pt x="114" y="446"/>
                        </a:cubicBezTo>
                        <a:cubicBezTo>
                          <a:pt x="114" y="0"/>
                          <a:pt x="114" y="0"/>
                          <a:pt x="114" y="0"/>
                        </a:cubicBez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itchFamily="34" charset="0"/>
                      <a:buNone/>
                      <a:tabLst/>
                      <a:defRPr/>
                    </a:pPr>
                    <a:endParaRPr kumimoji="0" lang="zh-CN" altLang="en-US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95959"/>
                      </a:solidFill>
                      <a:effectLst/>
                      <a:uLnTx/>
                      <a:uFillTx/>
                      <a:latin typeface="Calibri" pitchFamily="34" charset="0"/>
                      <a:ea typeface="宋体" pitchFamily="2" charset="-122"/>
                      <a:cs typeface="+mn-cs"/>
                    </a:endParaRPr>
                  </a:p>
                </p:txBody>
              </p:sp>
            </p:grpSp>
          </p:grpSp>
          <p:grpSp>
            <p:nvGrpSpPr>
              <p:cNvPr id="699" name="组合 698">
                <a:extLst>
                  <a:ext uri="{FF2B5EF4-FFF2-40B4-BE49-F238E27FC236}">
                    <a16:creationId xmlns:a16="http://schemas.microsoft.com/office/drawing/2014/main" xmlns="" id="{D374E779-7D41-48AF-B1C3-67E4D06C2D67}"/>
                  </a:ext>
                </a:extLst>
              </p:cNvPr>
              <p:cNvGrpSpPr/>
              <p:nvPr/>
            </p:nvGrpSpPr>
            <p:grpSpPr>
              <a:xfrm rot="2793103">
                <a:off x="7047027" y="2773383"/>
                <a:ext cx="127644" cy="394946"/>
                <a:chOff x="12776937" y="510412"/>
                <a:chExt cx="1468578" cy="4543987"/>
              </a:xfrm>
              <a:solidFill>
                <a:schemeClr val="bg1">
                  <a:lumMod val="85000"/>
                </a:schemeClr>
              </a:solidFill>
            </p:grpSpPr>
            <p:sp>
              <p:nvSpPr>
                <p:cNvPr id="819" name="Oval 5">
                  <a:extLst>
                    <a:ext uri="{FF2B5EF4-FFF2-40B4-BE49-F238E27FC236}">
                      <a16:creationId xmlns:a16="http://schemas.microsoft.com/office/drawing/2014/main" xmlns="" id="{944940E8-5BB9-45C0-9D3F-25F2257F43B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3180088" y="510412"/>
                  <a:ext cx="665452" cy="66316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itchFamily="34" charset="0"/>
                    <a:buNone/>
                    <a:tabLst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595959"/>
                    </a:solidFill>
                    <a:effectLst/>
                    <a:uLnTx/>
                    <a:uFillTx/>
                    <a:latin typeface="Calibri" pitchFamily="34" charset="0"/>
                    <a:ea typeface="宋体" pitchFamily="2" charset="-122"/>
                    <a:cs typeface="+mn-cs"/>
                  </a:endParaRPr>
                </a:p>
              </p:txBody>
            </p:sp>
            <p:grpSp>
              <p:nvGrpSpPr>
                <p:cNvPr id="820" name="组合 819">
                  <a:extLst>
                    <a:ext uri="{FF2B5EF4-FFF2-40B4-BE49-F238E27FC236}">
                      <a16:creationId xmlns:a16="http://schemas.microsoft.com/office/drawing/2014/main" xmlns="" id="{0DAF5359-75D2-4842-9949-381EAE2A07D8}"/>
                    </a:ext>
                  </a:extLst>
                </p:cNvPr>
                <p:cNvGrpSpPr/>
                <p:nvPr/>
              </p:nvGrpSpPr>
              <p:grpSpPr>
                <a:xfrm>
                  <a:off x="12776937" y="1315291"/>
                  <a:ext cx="1468578" cy="3739108"/>
                  <a:chOff x="-5627710" y="1341165"/>
                  <a:chExt cx="2101850" cy="5351463"/>
                </a:xfrm>
                <a:grpFill/>
              </p:grpSpPr>
              <p:sp>
                <p:nvSpPr>
                  <p:cNvPr id="821" name="Freeform 6">
                    <a:extLst>
                      <a:ext uri="{FF2B5EF4-FFF2-40B4-BE49-F238E27FC236}">
                        <a16:creationId xmlns:a16="http://schemas.microsoft.com/office/drawing/2014/main" xmlns="" id="{4F5B535B-91A5-4506-B7E8-52439DE0B07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-5627710" y="1341165"/>
                    <a:ext cx="2101850" cy="1076325"/>
                  </a:xfrm>
                  <a:custGeom>
                    <a:avLst/>
                    <a:gdLst>
                      <a:gd name="T0" fmla="*/ 594 w 594"/>
                      <a:gd name="T1" fmla="*/ 113 h 305"/>
                      <a:gd name="T2" fmla="*/ 593 w 594"/>
                      <a:gd name="T3" fmla="*/ 105 h 305"/>
                      <a:gd name="T4" fmla="*/ 593 w 594"/>
                      <a:gd name="T5" fmla="*/ 101 h 305"/>
                      <a:gd name="T6" fmla="*/ 500 w 594"/>
                      <a:gd name="T7" fmla="*/ 0 h 305"/>
                      <a:gd name="T8" fmla="*/ 94 w 594"/>
                      <a:gd name="T9" fmla="*/ 0 h 305"/>
                      <a:gd name="T10" fmla="*/ 1 w 594"/>
                      <a:gd name="T11" fmla="*/ 101 h 305"/>
                      <a:gd name="T12" fmla="*/ 1 w 594"/>
                      <a:gd name="T13" fmla="*/ 105 h 305"/>
                      <a:gd name="T14" fmla="*/ 0 w 594"/>
                      <a:gd name="T15" fmla="*/ 113 h 305"/>
                      <a:gd name="T16" fmla="*/ 0 w 594"/>
                      <a:gd name="T17" fmla="*/ 305 h 305"/>
                      <a:gd name="T18" fmla="*/ 114 w 594"/>
                      <a:gd name="T19" fmla="*/ 305 h 305"/>
                      <a:gd name="T20" fmla="*/ 114 w 594"/>
                      <a:gd name="T21" fmla="*/ 202 h 305"/>
                      <a:gd name="T22" fmla="*/ 127 w 594"/>
                      <a:gd name="T23" fmla="*/ 202 h 305"/>
                      <a:gd name="T24" fmla="*/ 127 w 594"/>
                      <a:gd name="T25" fmla="*/ 305 h 305"/>
                      <a:gd name="T26" fmla="*/ 468 w 594"/>
                      <a:gd name="T27" fmla="*/ 305 h 305"/>
                      <a:gd name="T28" fmla="*/ 468 w 594"/>
                      <a:gd name="T29" fmla="*/ 202 h 305"/>
                      <a:gd name="T30" fmla="*/ 480 w 594"/>
                      <a:gd name="T31" fmla="*/ 202 h 305"/>
                      <a:gd name="T32" fmla="*/ 480 w 594"/>
                      <a:gd name="T33" fmla="*/ 305 h 305"/>
                      <a:gd name="T34" fmla="*/ 594 w 594"/>
                      <a:gd name="T35" fmla="*/ 305 h 305"/>
                      <a:gd name="T36" fmla="*/ 594 w 594"/>
                      <a:gd name="T37" fmla="*/ 113 h 30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</a:cxnLst>
                    <a:rect l="0" t="0" r="r" b="b"/>
                    <a:pathLst>
                      <a:path w="594" h="305">
                        <a:moveTo>
                          <a:pt x="594" y="113"/>
                        </a:moveTo>
                        <a:cubicBezTo>
                          <a:pt x="594" y="111"/>
                          <a:pt x="594" y="108"/>
                          <a:pt x="593" y="105"/>
                        </a:cubicBezTo>
                        <a:cubicBezTo>
                          <a:pt x="593" y="104"/>
                          <a:pt x="593" y="102"/>
                          <a:pt x="593" y="101"/>
                        </a:cubicBezTo>
                        <a:cubicBezTo>
                          <a:pt x="593" y="45"/>
                          <a:pt x="552" y="0"/>
                          <a:pt x="500" y="0"/>
                        </a:cubicBezTo>
                        <a:cubicBezTo>
                          <a:pt x="94" y="0"/>
                          <a:pt x="94" y="0"/>
                          <a:pt x="94" y="0"/>
                        </a:cubicBezTo>
                        <a:cubicBezTo>
                          <a:pt x="43" y="0"/>
                          <a:pt x="1" y="45"/>
                          <a:pt x="1" y="101"/>
                        </a:cubicBezTo>
                        <a:cubicBezTo>
                          <a:pt x="1" y="102"/>
                          <a:pt x="1" y="104"/>
                          <a:pt x="1" y="105"/>
                        </a:cubicBezTo>
                        <a:cubicBezTo>
                          <a:pt x="1" y="108"/>
                          <a:pt x="0" y="111"/>
                          <a:pt x="0" y="113"/>
                        </a:cubicBezTo>
                        <a:cubicBezTo>
                          <a:pt x="0" y="305"/>
                          <a:pt x="0" y="305"/>
                          <a:pt x="0" y="305"/>
                        </a:cubicBezTo>
                        <a:cubicBezTo>
                          <a:pt x="114" y="305"/>
                          <a:pt x="114" y="305"/>
                          <a:pt x="114" y="305"/>
                        </a:cubicBezTo>
                        <a:cubicBezTo>
                          <a:pt x="114" y="202"/>
                          <a:pt x="114" y="202"/>
                          <a:pt x="114" y="202"/>
                        </a:cubicBezTo>
                        <a:cubicBezTo>
                          <a:pt x="127" y="202"/>
                          <a:pt x="127" y="202"/>
                          <a:pt x="127" y="202"/>
                        </a:cubicBezTo>
                        <a:cubicBezTo>
                          <a:pt x="127" y="305"/>
                          <a:pt x="127" y="305"/>
                          <a:pt x="127" y="305"/>
                        </a:cubicBezTo>
                        <a:cubicBezTo>
                          <a:pt x="468" y="305"/>
                          <a:pt x="468" y="305"/>
                          <a:pt x="468" y="305"/>
                        </a:cubicBezTo>
                        <a:cubicBezTo>
                          <a:pt x="468" y="202"/>
                          <a:pt x="468" y="202"/>
                          <a:pt x="468" y="202"/>
                        </a:cubicBezTo>
                        <a:cubicBezTo>
                          <a:pt x="480" y="202"/>
                          <a:pt x="480" y="202"/>
                          <a:pt x="480" y="202"/>
                        </a:cubicBezTo>
                        <a:cubicBezTo>
                          <a:pt x="480" y="305"/>
                          <a:pt x="480" y="305"/>
                          <a:pt x="480" y="305"/>
                        </a:cubicBezTo>
                        <a:cubicBezTo>
                          <a:pt x="594" y="305"/>
                          <a:pt x="594" y="305"/>
                          <a:pt x="594" y="305"/>
                        </a:cubicBezTo>
                        <a:cubicBezTo>
                          <a:pt x="594" y="113"/>
                          <a:pt x="594" y="113"/>
                          <a:pt x="594" y="113"/>
                        </a:cubicBez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itchFamily="34" charset="0"/>
                      <a:buNone/>
                      <a:tabLst/>
                      <a:defRPr/>
                    </a:pPr>
                    <a:endParaRPr kumimoji="0" lang="zh-CN" altLang="en-US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95959"/>
                      </a:solidFill>
                      <a:effectLst/>
                      <a:uLnTx/>
                      <a:uFillTx/>
                      <a:latin typeface="Calibri" pitchFamily="34" charset="0"/>
                      <a:ea typeface="宋体" pitchFamily="2" charset="-122"/>
                      <a:cs typeface="+mn-cs"/>
                    </a:endParaRPr>
                  </a:p>
                </p:txBody>
              </p:sp>
              <p:sp>
                <p:nvSpPr>
                  <p:cNvPr id="822" name="Freeform 7">
                    <a:extLst>
                      <a:ext uri="{FF2B5EF4-FFF2-40B4-BE49-F238E27FC236}">
                        <a16:creationId xmlns:a16="http://schemas.microsoft.com/office/drawing/2014/main" xmlns="" id="{569B38E4-6CB7-4BD8-AEE4-5B36426D6E1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-5178447" y="2417490"/>
                    <a:ext cx="1206500" cy="4275138"/>
                  </a:xfrm>
                  <a:custGeom>
                    <a:avLst/>
                    <a:gdLst>
                      <a:gd name="T0" fmla="*/ 341 w 341"/>
                      <a:gd name="T1" fmla="*/ 0 h 1212"/>
                      <a:gd name="T2" fmla="*/ 341 w 341"/>
                      <a:gd name="T3" fmla="*/ 0 h 1212"/>
                      <a:gd name="T4" fmla="*/ 0 w 341"/>
                      <a:gd name="T5" fmla="*/ 0 h 1212"/>
                      <a:gd name="T6" fmla="*/ 0 w 341"/>
                      <a:gd name="T7" fmla="*/ 392 h 1212"/>
                      <a:gd name="T8" fmla="*/ 0 w 341"/>
                      <a:gd name="T9" fmla="*/ 393 h 1212"/>
                      <a:gd name="T10" fmla="*/ 0 w 341"/>
                      <a:gd name="T11" fmla="*/ 1149 h 1212"/>
                      <a:gd name="T12" fmla="*/ 63 w 341"/>
                      <a:gd name="T13" fmla="*/ 1212 h 1212"/>
                      <a:gd name="T14" fmla="*/ 126 w 341"/>
                      <a:gd name="T15" fmla="*/ 1149 h 1212"/>
                      <a:gd name="T16" fmla="*/ 126 w 341"/>
                      <a:gd name="T17" fmla="*/ 556 h 1212"/>
                      <a:gd name="T18" fmla="*/ 170 w 341"/>
                      <a:gd name="T19" fmla="*/ 560 h 1212"/>
                      <a:gd name="T20" fmla="*/ 215 w 341"/>
                      <a:gd name="T21" fmla="*/ 556 h 1212"/>
                      <a:gd name="T22" fmla="*/ 215 w 341"/>
                      <a:gd name="T23" fmla="*/ 1149 h 1212"/>
                      <a:gd name="T24" fmla="*/ 278 w 341"/>
                      <a:gd name="T25" fmla="*/ 1212 h 1212"/>
                      <a:gd name="T26" fmla="*/ 341 w 341"/>
                      <a:gd name="T27" fmla="*/ 1149 h 1212"/>
                      <a:gd name="T28" fmla="*/ 341 w 341"/>
                      <a:gd name="T29" fmla="*/ 393 h 1212"/>
                      <a:gd name="T30" fmla="*/ 341 w 341"/>
                      <a:gd name="T31" fmla="*/ 392 h 1212"/>
                      <a:gd name="T32" fmla="*/ 341 w 341"/>
                      <a:gd name="T33" fmla="*/ 0 h 121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</a:cxnLst>
                    <a:rect l="0" t="0" r="r" b="b"/>
                    <a:pathLst>
                      <a:path w="341" h="1212">
                        <a:moveTo>
                          <a:pt x="341" y="0"/>
                        </a:moveTo>
                        <a:cubicBezTo>
                          <a:pt x="341" y="0"/>
                          <a:pt x="341" y="0"/>
                          <a:pt x="341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392"/>
                          <a:pt x="0" y="392"/>
                          <a:pt x="0" y="392"/>
                        </a:cubicBezTo>
                        <a:cubicBezTo>
                          <a:pt x="0" y="393"/>
                          <a:pt x="0" y="393"/>
                          <a:pt x="0" y="393"/>
                        </a:cubicBezTo>
                        <a:cubicBezTo>
                          <a:pt x="0" y="1149"/>
                          <a:pt x="0" y="1149"/>
                          <a:pt x="0" y="1149"/>
                        </a:cubicBezTo>
                        <a:cubicBezTo>
                          <a:pt x="0" y="1184"/>
                          <a:pt x="28" y="1212"/>
                          <a:pt x="63" y="1212"/>
                        </a:cubicBezTo>
                        <a:cubicBezTo>
                          <a:pt x="98" y="1212"/>
                          <a:pt x="126" y="1184"/>
                          <a:pt x="126" y="1149"/>
                        </a:cubicBezTo>
                        <a:cubicBezTo>
                          <a:pt x="126" y="556"/>
                          <a:pt x="126" y="556"/>
                          <a:pt x="126" y="556"/>
                        </a:cubicBezTo>
                        <a:cubicBezTo>
                          <a:pt x="140" y="558"/>
                          <a:pt x="155" y="560"/>
                          <a:pt x="170" y="560"/>
                        </a:cubicBezTo>
                        <a:cubicBezTo>
                          <a:pt x="186" y="560"/>
                          <a:pt x="200" y="558"/>
                          <a:pt x="215" y="556"/>
                        </a:cubicBezTo>
                        <a:cubicBezTo>
                          <a:pt x="215" y="1149"/>
                          <a:pt x="215" y="1149"/>
                          <a:pt x="215" y="1149"/>
                        </a:cubicBezTo>
                        <a:cubicBezTo>
                          <a:pt x="215" y="1184"/>
                          <a:pt x="243" y="1212"/>
                          <a:pt x="278" y="1212"/>
                        </a:cubicBezTo>
                        <a:cubicBezTo>
                          <a:pt x="312" y="1212"/>
                          <a:pt x="341" y="1184"/>
                          <a:pt x="341" y="1149"/>
                        </a:cubicBezTo>
                        <a:cubicBezTo>
                          <a:pt x="341" y="393"/>
                          <a:pt x="341" y="393"/>
                          <a:pt x="341" y="393"/>
                        </a:cubicBezTo>
                        <a:cubicBezTo>
                          <a:pt x="341" y="393"/>
                          <a:pt x="341" y="393"/>
                          <a:pt x="341" y="392"/>
                        </a:cubicBezTo>
                        <a:cubicBezTo>
                          <a:pt x="341" y="0"/>
                          <a:pt x="341" y="0"/>
                          <a:pt x="341" y="0"/>
                        </a:cubicBez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itchFamily="34" charset="0"/>
                      <a:buNone/>
                      <a:tabLst/>
                      <a:defRPr/>
                    </a:pPr>
                    <a:endParaRPr kumimoji="0" lang="zh-CN" altLang="en-US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95959"/>
                      </a:solidFill>
                      <a:effectLst/>
                      <a:uLnTx/>
                      <a:uFillTx/>
                      <a:latin typeface="Calibri" pitchFamily="34" charset="0"/>
                      <a:ea typeface="宋体" pitchFamily="2" charset="-122"/>
                      <a:cs typeface="+mn-cs"/>
                    </a:endParaRPr>
                  </a:p>
                </p:txBody>
              </p:sp>
              <p:sp>
                <p:nvSpPr>
                  <p:cNvPr id="823" name="Freeform 8">
                    <a:extLst>
                      <a:ext uri="{FF2B5EF4-FFF2-40B4-BE49-F238E27FC236}">
                        <a16:creationId xmlns:a16="http://schemas.microsoft.com/office/drawing/2014/main" xmlns="" id="{B011359E-AC16-4836-B29F-F39652C4389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-5627710" y="2417490"/>
                    <a:ext cx="403225" cy="1773238"/>
                  </a:xfrm>
                  <a:custGeom>
                    <a:avLst/>
                    <a:gdLst>
                      <a:gd name="T0" fmla="*/ 114 w 114"/>
                      <a:gd name="T1" fmla="*/ 0 h 503"/>
                      <a:gd name="T2" fmla="*/ 114 w 114"/>
                      <a:gd name="T3" fmla="*/ 0 h 503"/>
                      <a:gd name="T4" fmla="*/ 0 w 114"/>
                      <a:gd name="T5" fmla="*/ 0 h 503"/>
                      <a:gd name="T6" fmla="*/ 0 w 114"/>
                      <a:gd name="T7" fmla="*/ 446 h 503"/>
                      <a:gd name="T8" fmla="*/ 57 w 114"/>
                      <a:gd name="T9" fmla="*/ 503 h 503"/>
                      <a:gd name="T10" fmla="*/ 114 w 114"/>
                      <a:gd name="T11" fmla="*/ 446 h 503"/>
                      <a:gd name="T12" fmla="*/ 114 w 114"/>
                      <a:gd name="T13" fmla="*/ 0 h 50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14" h="503">
                        <a:moveTo>
                          <a:pt x="114" y="0"/>
                        </a:moveTo>
                        <a:cubicBezTo>
                          <a:pt x="114" y="0"/>
                          <a:pt x="114" y="0"/>
                          <a:pt x="114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446"/>
                          <a:pt x="0" y="446"/>
                          <a:pt x="0" y="446"/>
                        </a:cubicBezTo>
                        <a:cubicBezTo>
                          <a:pt x="0" y="477"/>
                          <a:pt x="26" y="503"/>
                          <a:pt x="57" y="503"/>
                        </a:cubicBezTo>
                        <a:cubicBezTo>
                          <a:pt x="89" y="503"/>
                          <a:pt x="114" y="477"/>
                          <a:pt x="114" y="446"/>
                        </a:cubicBezTo>
                        <a:cubicBezTo>
                          <a:pt x="114" y="0"/>
                          <a:pt x="114" y="0"/>
                          <a:pt x="114" y="0"/>
                        </a:cubicBez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itchFamily="34" charset="0"/>
                      <a:buNone/>
                      <a:tabLst/>
                      <a:defRPr/>
                    </a:pPr>
                    <a:endParaRPr kumimoji="0" lang="zh-CN" altLang="en-US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95959"/>
                      </a:solidFill>
                      <a:effectLst/>
                      <a:uLnTx/>
                      <a:uFillTx/>
                      <a:latin typeface="Calibri" pitchFamily="34" charset="0"/>
                      <a:ea typeface="宋体" pitchFamily="2" charset="-122"/>
                      <a:cs typeface="+mn-cs"/>
                    </a:endParaRPr>
                  </a:p>
                </p:txBody>
              </p:sp>
              <p:sp>
                <p:nvSpPr>
                  <p:cNvPr id="824" name="Freeform 9">
                    <a:extLst>
                      <a:ext uri="{FF2B5EF4-FFF2-40B4-BE49-F238E27FC236}">
                        <a16:creationId xmlns:a16="http://schemas.microsoft.com/office/drawing/2014/main" xmlns="" id="{01360280-4074-4E51-AED0-FC2175CB435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-3929085" y="2417490"/>
                    <a:ext cx="403225" cy="1773238"/>
                  </a:xfrm>
                  <a:custGeom>
                    <a:avLst/>
                    <a:gdLst>
                      <a:gd name="T0" fmla="*/ 114 w 114"/>
                      <a:gd name="T1" fmla="*/ 0 h 503"/>
                      <a:gd name="T2" fmla="*/ 114 w 114"/>
                      <a:gd name="T3" fmla="*/ 0 h 503"/>
                      <a:gd name="T4" fmla="*/ 0 w 114"/>
                      <a:gd name="T5" fmla="*/ 0 h 503"/>
                      <a:gd name="T6" fmla="*/ 0 w 114"/>
                      <a:gd name="T7" fmla="*/ 446 h 503"/>
                      <a:gd name="T8" fmla="*/ 57 w 114"/>
                      <a:gd name="T9" fmla="*/ 503 h 503"/>
                      <a:gd name="T10" fmla="*/ 114 w 114"/>
                      <a:gd name="T11" fmla="*/ 446 h 503"/>
                      <a:gd name="T12" fmla="*/ 114 w 114"/>
                      <a:gd name="T13" fmla="*/ 0 h 50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14" h="503">
                        <a:moveTo>
                          <a:pt x="114" y="0"/>
                        </a:moveTo>
                        <a:cubicBezTo>
                          <a:pt x="114" y="0"/>
                          <a:pt x="114" y="0"/>
                          <a:pt x="114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446"/>
                          <a:pt x="0" y="446"/>
                          <a:pt x="0" y="446"/>
                        </a:cubicBezTo>
                        <a:cubicBezTo>
                          <a:pt x="0" y="477"/>
                          <a:pt x="26" y="503"/>
                          <a:pt x="57" y="503"/>
                        </a:cubicBezTo>
                        <a:cubicBezTo>
                          <a:pt x="88" y="503"/>
                          <a:pt x="114" y="477"/>
                          <a:pt x="114" y="446"/>
                        </a:cubicBezTo>
                        <a:cubicBezTo>
                          <a:pt x="114" y="0"/>
                          <a:pt x="114" y="0"/>
                          <a:pt x="114" y="0"/>
                        </a:cubicBez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itchFamily="34" charset="0"/>
                      <a:buNone/>
                      <a:tabLst/>
                      <a:defRPr/>
                    </a:pPr>
                    <a:endParaRPr kumimoji="0" lang="zh-CN" altLang="en-US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95959"/>
                      </a:solidFill>
                      <a:effectLst/>
                      <a:uLnTx/>
                      <a:uFillTx/>
                      <a:latin typeface="Calibri" pitchFamily="34" charset="0"/>
                      <a:ea typeface="宋体" pitchFamily="2" charset="-122"/>
                      <a:cs typeface="+mn-cs"/>
                    </a:endParaRPr>
                  </a:p>
                </p:txBody>
              </p:sp>
            </p:grpSp>
          </p:grpSp>
          <p:grpSp>
            <p:nvGrpSpPr>
              <p:cNvPr id="700" name="组合 699">
                <a:extLst>
                  <a:ext uri="{FF2B5EF4-FFF2-40B4-BE49-F238E27FC236}">
                    <a16:creationId xmlns:a16="http://schemas.microsoft.com/office/drawing/2014/main" xmlns="" id="{B1ECA20A-37BD-484B-B603-8735853407D4}"/>
                  </a:ext>
                </a:extLst>
              </p:cNvPr>
              <p:cNvGrpSpPr/>
              <p:nvPr/>
            </p:nvGrpSpPr>
            <p:grpSpPr>
              <a:xfrm rot="3537931">
                <a:off x="7229955" y="3014021"/>
                <a:ext cx="127644" cy="394946"/>
                <a:chOff x="12776937" y="510412"/>
                <a:chExt cx="1468578" cy="4543987"/>
              </a:xfrm>
              <a:solidFill>
                <a:schemeClr val="bg1">
                  <a:lumMod val="85000"/>
                </a:schemeClr>
              </a:solidFill>
            </p:grpSpPr>
            <p:sp>
              <p:nvSpPr>
                <p:cNvPr id="813" name="Oval 5">
                  <a:extLst>
                    <a:ext uri="{FF2B5EF4-FFF2-40B4-BE49-F238E27FC236}">
                      <a16:creationId xmlns:a16="http://schemas.microsoft.com/office/drawing/2014/main" xmlns="" id="{5BA0E936-7DBC-405E-B5B5-71300E0575B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3180088" y="510412"/>
                  <a:ext cx="665452" cy="66316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itchFamily="34" charset="0"/>
                    <a:buNone/>
                    <a:tabLst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595959"/>
                    </a:solidFill>
                    <a:effectLst/>
                    <a:uLnTx/>
                    <a:uFillTx/>
                    <a:latin typeface="Calibri" pitchFamily="34" charset="0"/>
                    <a:ea typeface="宋体" pitchFamily="2" charset="-122"/>
                    <a:cs typeface="+mn-cs"/>
                  </a:endParaRPr>
                </a:p>
              </p:txBody>
            </p:sp>
            <p:grpSp>
              <p:nvGrpSpPr>
                <p:cNvPr id="814" name="组合 813">
                  <a:extLst>
                    <a:ext uri="{FF2B5EF4-FFF2-40B4-BE49-F238E27FC236}">
                      <a16:creationId xmlns:a16="http://schemas.microsoft.com/office/drawing/2014/main" xmlns="" id="{A44EBB13-52A8-4BEA-AC0B-F02CEC9D6EFE}"/>
                    </a:ext>
                  </a:extLst>
                </p:cNvPr>
                <p:cNvGrpSpPr/>
                <p:nvPr/>
              </p:nvGrpSpPr>
              <p:grpSpPr>
                <a:xfrm>
                  <a:off x="12776937" y="1315291"/>
                  <a:ext cx="1468578" cy="3739108"/>
                  <a:chOff x="-5627710" y="1341165"/>
                  <a:chExt cx="2101850" cy="5351463"/>
                </a:xfrm>
                <a:grpFill/>
              </p:grpSpPr>
              <p:sp>
                <p:nvSpPr>
                  <p:cNvPr id="815" name="Freeform 6">
                    <a:extLst>
                      <a:ext uri="{FF2B5EF4-FFF2-40B4-BE49-F238E27FC236}">
                        <a16:creationId xmlns:a16="http://schemas.microsoft.com/office/drawing/2014/main" xmlns="" id="{F36314BA-CCD7-4A06-85F5-0C73EB16678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-5627710" y="1341165"/>
                    <a:ext cx="2101850" cy="1076325"/>
                  </a:xfrm>
                  <a:custGeom>
                    <a:avLst/>
                    <a:gdLst>
                      <a:gd name="T0" fmla="*/ 594 w 594"/>
                      <a:gd name="T1" fmla="*/ 113 h 305"/>
                      <a:gd name="T2" fmla="*/ 593 w 594"/>
                      <a:gd name="T3" fmla="*/ 105 h 305"/>
                      <a:gd name="T4" fmla="*/ 593 w 594"/>
                      <a:gd name="T5" fmla="*/ 101 h 305"/>
                      <a:gd name="T6" fmla="*/ 500 w 594"/>
                      <a:gd name="T7" fmla="*/ 0 h 305"/>
                      <a:gd name="T8" fmla="*/ 94 w 594"/>
                      <a:gd name="T9" fmla="*/ 0 h 305"/>
                      <a:gd name="T10" fmla="*/ 1 w 594"/>
                      <a:gd name="T11" fmla="*/ 101 h 305"/>
                      <a:gd name="T12" fmla="*/ 1 w 594"/>
                      <a:gd name="T13" fmla="*/ 105 h 305"/>
                      <a:gd name="T14" fmla="*/ 0 w 594"/>
                      <a:gd name="T15" fmla="*/ 113 h 305"/>
                      <a:gd name="T16" fmla="*/ 0 w 594"/>
                      <a:gd name="T17" fmla="*/ 305 h 305"/>
                      <a:gd name="T18" fmla="*/ 114 w 594"/>
                      <a:gd name="T19" fmla="*/ 305 h 305"/>
                      <a:gd name="T20" fmla="*/ 114 w 594"/>
                      <a:gd name="T21" fmla="*/ 202 h 305"/>
                      <a:gd name="T22" fmla="*/ 127 w 594"/>
                      <a:gd name="T23" fmla="*/ 202 h 305"/>
                      <a:gd name="T24" fmla="*/ 127 w 594"/>
                      <a:gd name="T25" fmla="*/ 305 h 305"/>
                      <a:gd name="T26" fmla="*/ 468 w 594"/>
                      <a:gd name="T27" fmla="*/ 305 h 305"/>
                      <a:gd name="T28" fmla="*/ 468 w 594"/>
                      <a:gd name="T29" fmla="*/ 202 h 305"/>
                      <a:gd name="T30" fmla="*/ 480 w 594"/>
                      <a:gd name="T31" fmla="*/ 202 h 305"/>
                      <a:gd name="T32" fmla="*/ 480 w 594"/>
                      <a:gd name="T33" fmla="*/ 305 h 305"/>
                      <a:gd name="T34" fmla="*/ 594 w 594"/>
                      <a:gd name="T35" fmla="*/ 305 h 305"/>
                      <a:gd name="T36" fmla="*/ 594 w 594"/>
                      <a:gd name="T37" fmla="*/ 113 h 30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</a:cxnLst>
                    <a:rect l="0" t="0" r="r" b="b"/>
                    <a:pathLst>
                      <a:path w="594" h="305">
                        <a:moveTo>
                          <a:pt x="594" y="113"/>
                        </a:moveTo>
                        <a:cubicBezTo>
                          <a:pt x="594" y="111"/>
                          <a:pt x="594" y="108"/>
                          <a:pt x="593" y="105"/>
                        </a:cubicBezTo>
                        <a:cubicBezTo>
                          <a:pt x="593" y="104"/>
                          <a:pt x="593" y="102"/>
                          <a:pt x="593" y="101"/>
                        </a:cubicBezTo>
                        <a:cubicBezTo>
                          <a:pt x="593" y="45"/>
                          <a:pt x="552" y="0"/>
                          <a:pt x="500" y="0"/>
                        </a:cubicBezTo>
                        <a:cubicBezTo>
                          <a:pt x="94" y="0"/>
                          <a:pt x="94" y="0"/>
                          <a:pt x="94" y="0"/>
                        </a:cubicBezTo>
                        <a:cubicBezTo>
                          <a:pt x="43" y="0"/>
                          <a:pt x="1" y="45"/>
                          <a:pt x="1" y="101"/>
                        </a:cubicBezTo>
                        <a:cubicBezTo>
                          <a:pt x="1" y="102"/>
                          <a:pt x="1" y="104"/>
                          <a:pt x="1" y="105"/>
                        </a:cubicBezTo>
                        <a:cubicBezTo>
                          <a:pt x="1" y="108"/>
                          <a:pt x="0" y="111"/>
                          <a:pt x="0" y="113"/>
                        </a:cubicBezTo>
                        <a:cubicBezTo>
                          <a:pt x="0" y="305"/>
                          <a:pt x="0" y="305"/>
                          <a:pt x="0" y="305"/>
                        </a:cubicBezTo>
                        <a:cubicBezTo>
                          <a:pt x="114" y="305"/>
                          <a:pt x="114" y="305"/>
                          <a:pt x="114" y="305"/>
                        </a:cubicBezTo>
                        <a:cubicBezTo>
                          <a:pt x="114" y="202"/>
                          <a:pt x="114" y="202"/>
                          <a:pt x="114" y="202"/>
                        </a:cubicBezTo>
                        <a:cubicBezTo>
                          <a:pt x="127" y="202"/>
                          <a:pt x="127" y="202"/>
                          <a:pt x="127" y="202"/>
                        </a:cubicBezTo>
                        <a:cubicBezTo>
                          <a:pt x="127" y="305"/>
                          <a:pt x="127" y="305"/>
                          <a:pt x="127" y="305"/>
                        </a:cubicBezTo>
                        <a:cubicBezTo>
                          <a:pt x="468" y="305"/>
                          <a:pt x="468" y="305"/>
                          <a:pt x="468" y="305"/>
                        </a:cubicBezTo>
                        <a:cubicBezTo>
                          <a:pt x="468" y="202"/>
                          <a:pt x="468" y="202"/>
                          <a:pt x="468" y="202"/>
                        </a:cubicBezTo>
                        <a:cubicBezTo>
                          <a:pt x="480" y="202"/>
                          <a:pt x="480" y="202"/>
                          <a:pt x="480" y="202"/>
                        </a:cubicBezTo>
                        <a:cubicBezTo>
                          <a:pt x="480" y="305"/>
                          <a:pt x="480" y="305"/>
                          <a:pt x="480" y="305"/>
                        </a:cubicBezTo>
                        <a:cubicBezTo>
                          <a:pt x="594" y="305"/>
                          <a:pt x="594" y="305"/>
                          <a:pt x="594" y="305"/>
                        </a:cubicBezTo>
                        <a:cubicBezTo>
                          <a:pt x="594" y="113"/>
                          <a:pt x="594" y="113"/>
                          <a:pt x="594" y="113"/>
                        </a:cubicBez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itchFamily="34" charset="0"/>
                      <a:buNone/>
                      <a:tabLst/>
                      <a:defRPr/>
                    </a:pPr>
                    <a:endParaRPr kumimoji="0" lang="zh-CN" altLang="en-US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95959"/>
                      </a:solidFill>
                      <a:effectLst/>
                      <a:uLnTx/>
                      <a:uFillTx/>
                      <a:latin typeface="Calibri" pitchFamily="34" charset="0"/>
                      <a:ea typeface="宋体" pitchFamily="2" charset="-122"/>
                      <a:cs typeface="+mn-cs"/>
                    </a:endParaRPr>
                  </a:p>
                </p:txBody>
              </p:sp>
              <p:sp>
                <p:nvSpPr>
                  <p:cNvPr id="816" name="Freeform 7">
                    <a:extLst>
                      <a:ext uri="{FF2B5EF4-FFF2-40B4-BE49-F238E27FC236}">
                        <a16:creationId xmlns:a16="http://schemas.microsoft.com/office/drawing/2014/main" xmlns="" id="{BDA86B56-4892-4035-A960-AF2F76BAE2A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-5178447" y="2417490"/>
                    <a:ext cx="1206500" cy="4275138"/>
                  </a:xfrm>
                  <a:custGeom>
                    <a:avLst/>
                    <a:gdLst>
                      <a:gd name="T0" fmla="*/ 341 w 341"/>
                      <a:gd name="T1" fmla="*/ 0 h 1212"/>
                      <a:gd name="T2" fmla="*/ 341 w 341"/>
                      <a:gd name="T3" fmla="*/ 0 h 1212"/>
                      <a:gd name="T4" fmla="*/ 0 w 341"/>
                      <a:gd name="T5" fmla="*/ 0 h 1212"/>
                      <a:gd name="T6" fmla="*/ 0 w 341"/>
                      <a:gd name="T7" fmla="*/ 392 h 1212"/>
                      <a:gd name="T8" fmla="*/ 0 w 341"/>
                      <a:gd name="T9" fmla="*/ 393 h 1212"/>
                      <a:gd name="T10" fmla="*/ 0 w 341"/>
                      <a:gd name="T11" fmla="*/ 1149 h 1212"/>
                      <a:gd name="T12" fmla="*/ 63 w 341"/>
                      <a:gd name="T13" fmla="*/ 1212 h 1212"/>
                      <a:gd name="T14" fmla="*/ 126 w 341"/>
                      <a:gd name="T15" fmla="*/ 1149 h 1212"/>
                      <a:gd name="T16" fmla="*/ 126 w 341"/>
                      <a:gd name="T17" fmla="*/ 556 h 1212"/>
                      <a:gd name="T18" fmla="*/ 170 w 341"/>
                      <a:gd name="T19" fmla="*/ 560 h 1212"/>
                      <a:gd name="T20" fmla="*/ 215 w 341"/>
                      <a:gd name="T21" fmla="*/ 556 h 1212"/>
                      <a:gd name="T22" fmla="*/ 215 w 341"/>
                      <a:gd name="T23" fmla="*/ 1149 h 1212"/>
                      <a:gd name="T24" fmla="*/ 278 w 341"/>
                      <a:gd name="T25" fmla="*/ 1212 h 1212"/>
                      <a:gd name="T26" fmla="*/ 341 w 341"/>
                      <a:gd name="T27" fmla="*/ 1149 h 1212"/>
                      <a:gd name="T28" fmla="*/ 341 w 341"/>
                      <a:gd name="T29" fmla="*/ 393 h 1212"/>
                      <a:gd name="T30" fmla="*/ 341 w 341"/>
                      <a:gd name="T31" fmla="*/ 392 h 1212"/>
                      <a:gd name="T32" fmla="*/ 341 w 341"/>
                      <a:gd name="T33" fmla="*/ 0 h 121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</a:cxnLst>
                    <a:rect l="0" t="0" r="r" b="b"/>
                    <a:pathLst>
                      <a:path w="341" h="1212">
                        <a:moveTo>
                          <a:pt x="341" y="0"/>
                        </a:moveTo>
                        <a:cubicBezTo>
                          <a:pt x="341" y="0"/>
                          <a:pt x="341" y="0"/>
                          <a:pt x="341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392"/>
                          <a:pt x="0" y="392"/>
                          <a:pt x="0" y="392"/>
                        </a:cubicBezTo>
                        <a:cubicBezTo>
                          <a:pt x="0" y="393"/>
                          <a:pt x="0" y="393"/>
                          <a:pt x="0" y="393"/>
                        </a:cubicBezTo>
                        <a:cubicBezTo>
                          <a:pt x="0" y="1149"/>
                          <a:pt x="0" y="1149"/>
                          <a:pt x="0" y="1149"/>
                        </a:cubicBezTo>
                        <a:cubicBezTo>
                          <a:pt x="0" y="1184"/>
                          <a:pt x="28" y="1212"/>
                          <a:pt x="63" y="1212"/>
                        </a:cubicBezTo>
                        <a:cubicBezTo>
                          <a:pt x="98" y="1212"/>
                          <a:pt x="126" y="1184"/>
                          <a:pt x="126" y="1149"/>
                        </a:cubicBezTo>
                        <a:cubicBezTo>
                          <a:pt x="126" y="556"/>
                          <a:pt x="126" y="556"/>
                          <a:pt x="126" y="556"/>
                        </a:cubicBezTo>
                        <a:cubicBezTo>
                          <a:pt x="140" y="558"/>
                          <a:pt x="155" y="560"/>
                          <a:pt x="170" y="560"/>
                        </a:cubicBezTo>
                        <a:cubicBezTo>
                          <a:pt x="186" y="560"/>
                          <a:pt x="200" y="558"/>
                          <a:pt x="215" y="556"/>
                        </a:cubicBezTo>
                        <a:cubicBezTo>
                          <a:pt x="215" y="1149"/>
                          <a:pt x="215" y="1149"/>
                          <a:pt x="215" y="1149"/>
                        </a:cubicBezTo>
                        <a:cubicBezTo>
                          <a:pt x="215" y="1184"/>
                          <a:pt x="243" y="1212"/>
                          <a:pt x="278" y="1212"/>
                        </a:cubicBezTo>
                        <a:cubicBezTo>
                          <a:pt x="312" y="1212"/>
                          <a:pt x="341" y="1184"/>
                          <a:pt x="341" y="1149"/>
                        </a:cubicBezTo>
                        <a:cubicBezTo>
                          <a:pt x="341" y="393"/>
                          <a:pt x="341" y="393"/>
                          <a:pt x="341" y="393"/>
                        </a:cubicBezTo>
                        <a:cubicBezTo>
                          <a:pt x="341" y="393"/>
                          <a:pt x="341" y="393"/>
                          <a:pt x="341" y="392"/>
                        </a:cubicBezTo>
                        <a:cubicBezTo>
                          <a:pt x="341" y="0"/>
                          <a:pt x="341" y="0"/>
                          <a:pt x="341" y="0"/>
                        </a:cubicBez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itchFamily="34" charset="0"/>
                      <a:buNone/>
                      <a:tabLst/>
                      <a:defRPr/>
                    </a:pPr>
                    <a:endParaRPr kumimoji="0" lang="zh-CN" altLang="en-US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95959"/>
                      </a:solidFill>
                      <a:effectLst/>
                      <a:uLnTx/>
                      <a:uFillTx/>
                      <a:latin typeface="Calibri" pitchFamily="34" charset="0"/>
                      <a:ea typeface="宋体" pitchFamily="2" charset="-122"/>
                      <a:cs typeface="+mn-cs"/>
                    </a:endParaRPr>
                  </a:p>
                </p:txBody>
              </p:sp>
              <p:sp>
                <p:nvSpPr>
                  <p:cNvPr id="817" name="Freeform 8">
                    <a:extLst>
                      <a:ext uri="{FF2B5EF4-FFF2-40B4-BE49-F238E27FC236}">
                        <a16:creationId xmlns:a16="http://schemas.microsoft.com/office/drawing/2014/main" xmlns="" id="{6FD0BAA0-9E96-4384-9537-AF76A7CE9EE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-5627710" y="2417490"/>
                    <a:ext cx="403225" cy="1773238"/>
                  </a:xfrm>
                  <a:custGeom>
                    <a:avLst/>
                    <a:gdLst>
                      <a:gd name="T0" fmla="*/ 114 w 114"/>
                      <a:gd name="T1" fmla="*/ 0 h 503"/>
                      <a:gd name="T2" fmla="*/ 114 w 114"/>
                      <a:gd name="T3" fmla="*/ 0 h 503"/>
                      <a:gd name="T4" fmla="*/ 0 w 114"/>
                      <a:gd name="T5" fmla="*/ 0 h 503"/>
                      <a:gd name="T6" fmla="*/ 0 w 114"/>
                      <a:gd name="T7" fmla="*/ 446 h 503"/>
                      <a:gd name="T8" fmla="*/ 57 w 114"/>
                      <a:gd name="T9" fmla="*/ 503 h 503"/>
                      <a:gd name="T10" fmla="*/ 114 w 114"/>
                      <a:gd name="T11" fmla="*/ 446 h 503"/>
                      <a:gd name="T12" fmla="*/ 114 w 114"/>
                      <a:gd name="T13" fmla="*/ 0 h 50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14" h="503">
                        <a:moveTo>
                          <a:pt x="114" y="0"/>
                        </a:moveTo>
                        <a:cubicBezTo>
                          <a:pt x="114" y="0"/>
                          <a:pt x="114" y="0"/>
                          <a:pt x="114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446"/>
                          <a:pt x="0" y="446"/>
                          <a:pt x="0" y="446"/>
                        </a:cubicBezTo>
                        <a:cubicBezTo>
                          <a:pt x="0" y="477"/>
                          <a:pt x="26" y="503"/>
                          <a:pt x="57" y="503"/>
                        </a:cubicBezTo>
                        <a:cubicBezTo>
                          <a:pt x="89" y="503"/>
                          <a:pt x="114" y="477"/>
                          <a:pt x="114" y="446"/>
                        </a:cubicBezTo>
                        <a:cubicBezTo>
                          <a:pt x="114" y="0"/>
                          <a:pt x="114" y="0"/>
                          <a:pt x="114" y="0"/>
                        </a:cubicBez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itchFamily="34" charset="0"/>
                      <a:buNone/>
                      <a:tabLst/>
                      <a:defRPr/>
                    </a:pPr>
                    <a:endParaRPr kumimoji="0" lang="zh-CN" altLang="en-US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95959"/>
                      </a:solidFill>
                      <a:effectLst/>
                      <a:uLnTx/>
                      <a:uFillTx/>
                      <a:latin typeface="Calibri" pitchFamily="34" charset="0"/>
                      <a:ea typeface="宋体" pitchFamily="2" charset="-122"/>
                      <a:cs typeface="+mn-cs"/>
                    </a:endParaRPr>
                  </a:p>
                </p:txBody>
              </p:sp>
              <p:sp>
                <p:nvSpPr>
                  <p:cNvPr id="818" name="Freeform 9">
                    <a:extLst>
                      <a:ext uri="{FF2B5EF4-FFF2-40B4-BE49-F238E27FC236}">
                        <a16:creationId xmlns:a16="http://schemas.microsoft.com/office/drawing/2014/main" xmlns="" id="{6E58F2AA-6F0D-4A56-B472-443721C5385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-3929085" y="2417490"/>
                    <a:ext cx="403225" cy="1773238"/>
                  </a:xfrm>
                  <a:custGeom>
                    <a:avLst/>
                    <a:gdLst>
                      <a:gd name="T0" fmla="*/ 114 w 114"/>
                      <a:gd name="T1" fmla="*/ 0 h 503"/>
                      <a:gd name="T2" fmla="*/ 114 w 114"/>
                      <a:gd name="T3" fmla="*/ 0 h 503"/>
                      <a:gd name="T4" fmla="*/ 0 w 114"/>
                      <a:gd name="T5" fmla="*/ 0 h 503"/>
                      <a:gd name="T6" fmla="*/ 0 w 114"/>
                      <a:gd name="T7" fmla="*/ 446 h 503"/>
                      <a:gd name="T8" fmla="*/ 57 w 114"/>
                      <a:gd name="T9" fmla="*/ 503 h 503"/>
                      <a:gd name="T10" fmla="*/ 114 w 114"/>
                      <a:gd name="T11" fmla="*/ 446 h 503"/>
                      <a:gd name="T12" fmla="*/ 114 w 114"/>
                      <a:gd name="T13" fmla="*/ 0 h 50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14" h="503">
                        <a:moveTo>
                          <a:pt x="114" y="0"/>
                        </a:moveTo>
                        <a:cubicBezTo>
                          <a:pt x="114" y="0"/>
                          <a:pt x="114" y="0"/>
                          <a:pt x="114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446"/>
                          <a:pt x="0" y="446"/>
                          <a:pt x="0" y="446"/>
                        </a:cubicBezTo>
                        <a:cubicBezTo>
                          <a:pt x="0" y="477"/>
                          <a:pt x="26" y="503"/>
                          <a:pt x="57" y="503"/>
                        </a:cubicBezTo>
                        <a:cubicBezTo>
                          <a:pt x="88" y="503"/>
                          <a:pt x="114" y="477"/>
                          <a:pt x="114" y="446"/>
                        </a:cubicBezTo>
                        <a:cubicBezTo>
                          <a:pt x="114" y="0"/>
                          <a:pt x="114" y="0"/>
                          <a:pt x="114" y="0"/>
                        </a:cubicBez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itchFamily="34" charset="0"/>
                      <a:buNone/>
                      <a:tabLst/>
                      <a:defRPr/>
                    </a:pPr>
                    <a:endParaRPr kumimoji="0" lang="zh-CN" altLang="en-US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95959"/>
                      </a:solidFill>
                      <a:effectLst/>
                      <a:uLnTx/>
                      <a:uFillTx/>
                      <a:latin typeface="Calibri" pitchFamily="34" charset="0"/>
                      <a:ea typeface="宋体" pitchFamily="2" charset="-122"/>
                      <a:cs typeface="+mn-cs"/>
                    </a:endParaRPr>
                  </a:p>
                </p:txBody>
              </p:sp>
            </p:grpSp>
          </p:grpSp>
          <p:grpSp>
            <p:nvGrpSpPr>
              <p:cNvPr id="701" name="组合 700">
                <a:extLst>
                  <a:ext uri="{FF2B5EF4-FFF2-40B4-BE49-F238E27FC236}">
                    <a16:creationId xmlns:a16="http://schemas.microsoft.com/office/drawing/2014/main" xmlns="" id="{6633677C-6637-4D8E-AD36-BD5B6533DC7E}"/>
                  </a:ext>
                </a:extLst>
              </p:cNvPr>
              <p:cNvGrpSpPr/>
              <p:nvPr/>
            </p:nvGrpSpPr>
            <p:grpSpPr>
              <a:xfrm rot="4282759">
                <a:off x="7356876" y="3288356"/>
                <a:ext cx="127644" cy="394946"/>
                <a:chOff x="12776937" y="510412"/>
                <a:chExt cx="1468578" cy="4543987"/>
              </a:xfrm>
              <a:solidFill>
                <a:schemeClr val="bg1">
                  <a:lumMod val="85000"/>
                </a:schemeClr>
              </a:solidFill>
            </p:grpSpPr>
            <p:sp>
              <p:nvSpPr>
                <p:cNvPr id="807" name="Oval 5">
                  <a:extLst>
                    <a:ext uri="{FF2B5EF4-FFF2-40B4-BE49-F238E27FC236}">
                      <a16:creationId xmlns:a16="http://schemas.microsoft.com/office/drawing/2014/main" xmlns="" id="{B5158F6C-329D-47FE-8D5A-58FAF418162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3180088" y="510412"/>
                  <a:ext cx="665452" cy="66316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itchFamily="34" charset="0"/>
                    <a:buNone/>
                    <a:tabLst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595959"/>
                    </a:solidFill>
                    <a:effectLst/>
                    <a:uLnTx/>
                    <a:uFillTx/>
                    <a:latin typeface="Calibri" pitchFamily="34" charset="0"/>
                    <a:ea typeface="宋体" pitchFamily="2" charset="-122"/>
                    <a:cs typeface="+mn-cs"/>
                  </a:endParaRPr>
                </a:p>
              </p:txBody>
            </p:sp>
            <p:grpSp>
              <p:nvGrpSpPr>
                <p:cNvPr id="808" name="组合 807">
                  <a:extLst>
                    <a:ext uri="{FF2B5EF4-FFF2-40B4-BE49-F238E27FC236}">
                      <a16:creationId xmlns:a16="http://schemas.microsoft.com/office/drawing/2014/main" xmlns="" id="{A753CB73-4E73-4688-AC2F-7E3CD57FED21}"/>
                    </a:ext>
                  </a:extLst>
                </p:cNvPr>
                <p:cNvGrpSpPr/>
                <p:nvPr/>
              </p:nvGrpSpPr>
              <p:grpSpPr>
                <a:xfrm>
                  <a:off x="12776937" y="1315291"/>
                  <a:ext cx="1468578" cy="3739108"/>
                  <a:chOff x="-5627710" y="1341165"/>
                  <a:chExt cx="2101850" cy="5351463"/>
                </a:xfrm>
                <a:grpFill/>
              </p:grpSpPr>
              <p:sp>
                <p:nvSpPr>
                  <p:cNvPr id="809" name="Freeform 6">
                    <a:extLst>
                      <a:ext uri="{FF2B5EF4-FFF2-40B4-BE49-F238E27FC236}">
                        <a16:creationId xmlns:a16="http://schemas.microsoft.com/office/drawing/2014/main" xmlns="" id="{BAC4D931-C78C-4DC3-96A4-1143AAEEFB8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-5627710" y="1341165"/>
                    <a:ext cx="2101850" cy="1076325"/>
                  </a:xfrm>
                  <a:custGeom>
                    <a:avLst/>
                    <a:gdLst>
                      <a:gd name="T0" fmla="*/ 594 w 594"/>
                      <a:gd name="T1" fmla="*/ 113 h 305"/>
                      <a:gd name="T2" fmla="*/ 593 w 594"/>
                      <a:gd name="T3" fmla="*/ 105 h 305"/>
                      <a:gd name="T4" fmla="*/ 593 w 594"/>
                      <a:gd name="T5" fmla="*/ 101 h 305"/>
                      <a:gd name="T6" fmla="*/ 500 w 594"/>
                      <a:gd name="T7" fmla="*/ 0 h 305"/>
                      <a:gd name="T8" fmla="*/ 94 w 594"/>
                      <a:gd name="T9" fmla="*/ 0 h 305"/>
                      <a:gd name="T10" fmla="*/ 1 w 594"/>
                      <a:gd name="T11" fmla="*/ 101 h 305"/>
                      <a:gd name="T12" fmla="*/ 1 w 594"/>
                      <a:gd name="T13" fmla="*/ 105 h 305"/>
                      <a:gd name="T14" fmla="*/ 0 w 594"/>
                      <a:gd name="T15" fmla="*/ 113 h 305"/>
                      <a:gd name="T16" fmla="*/ 0 w 594"/>
                      <a:gd name="T17" fmla="*/ 305 h 305"/>
                      <a:gd name="T18" fmla="*/ 114 w 594"/>
                      <a:gd name="T19" fmla="*/ 305 h 305"/>
                      <a:gd name="T20" fmla="*/ 114 w 594"/>
                      <a:gd name="T21" fmla="*/ 202 h 305"/>
                      <a:gd name="T22" fmla="*/ 127 w 594"/>
                      <a:gd name="T23" fmla="*/ 202 h 305"/>
                      <a:gd name="T24" fmla="*/ 127 w 594"/>
                      <a:gd name="T25" fmla="*/ 305 h 305"/>
                      <a:gd name="T26" fmla="*/ 468 w 594"/>
                      <a:gd name="T27" fmla="*/ 305 h 305"/>
                      <a:gd name="T28" fmla="*/ 468 w 594"/>
                      <a:gd name="T29" fmla="*/ 202 h 305"/>
                      <a:gd name="T30" fmla="*/ 480 w 594"/>
                      <a:gd name="T31" fmla="*/ 202 h 305"/>
                      <a:gd name="T32" fmla="*/ 480 w 594"/>
                      <a:gd name="T33" fmla="*/ 305 h 305"/>
                      <a:gd name="T34" fmla="*/ 594 w 594"/>
                      <a:gd name="T35" fmla="*/ 305 h 305"/>
                      <a:gd name="T36" fmla="*/ 594 w 594"/>
                      <a:gd name="T37" fmla="*/ 113 h 30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</a:cxnLst>
                    <a:rect l="0" t="0" r="r" b="b"/>
                    <a:pathLst>
                      <a:path w="594" h="305">
                        <a:moveTo>
                          <a:pt x="594" y="113"/>
                        </a:moveTo>
                        <a:cubicBezTo>
                          <a:pt x="594" y="111"/>
                          <a:pt x="594" y="108"/>
                          <a:pt x="593" y="105"/>
                        </a:cubicBezTo>
                        <a:cubicBezTo>
                          <a:pt x="593" y="104"/>
                          <a:pt x="593" y="102"/>
                          <a:pt x="593" y="101"/>
                        </a:cubicBezTo>
                        <a:cubicBezTo>
                          <a:pt x="593" y="45"/>
                          <a:pt x="552" y="0"/>
                          <a:pt x="500" y="0"/>
                        </a:cubicBezTo>
                        <a:cubicBezTo>
                          <a:pt x="94" y="0"/>
                          <a:pt x="94" y="0"/>
                          <a:pt x="94" y="0"/>
                        </a:cubicBezTo>
                        <a:cubicBezTo>
                          <a:pt x="43" y="0"/>
                          <a:pt x="1" y="45"/>
                          <a:pt x="1" y="101"/>
                        </a:cubicBezTo>
                        <a:cubicBezTo>
                          <a:pt x="1" y="102"/>
                          <a:pt x="1" y="104"/>
                          <a:pt x="1" y="105"/>
                        </a:cubicBezTo>
                        <a:cubicBezTo>
                          <a:pt x="1" y="108"/>
                          <a:pt x="0" y="111"/>
                          <a:pt x="0" y="113"/>
                        </a:cubicBezTo>
                        <a:cubicBezTo>
                          <a:pt x="0" y="305"/>
                          <a:pt x="0" y="305"/>
                          <a:pt x="0" y="305"/>
                        </a:cubicBezTo>
                        <a:cubicBezTo>
                          <a:pt x="114" y="305"/>
                          <a:pt x="114" y="305"/>
                          <a:pt x="114" y="305"/>
                        </a:cubicBezTo>
                        <a:cubicBezTo>
                          <a:pt x="114" y="202"/>
                          <a:pt x="114" y="202"/>
                          <a:pt x="114" y="202"/>
                        </a:cubicBezTo>
                        <a:cubicBezTo>
                          <a:pt x="127" y="202"/>
                          <a:pt x="127" y="202"/>
                          <a:pt x="127" y="202"/>
                        </a:cubicBezTo>
                        <a:cubicBezTo>
                          <a:pt x="127" y="305"/>
                          <a:pt x="127" y="305"/>
                          <a:pt x="127" y="305"/>
                        </a:cubicBezTo>
                        <a:cubicBezTo>
                          <a:pt x="468" y="305"/>
                          <a:pt x="468" y="305"/>
                          <a:pt x="468" y="305"/>
                        </a:cubicBezTo>
                        <a:cubicBezTo>
                          <a:pt x="468" y="202"/>
                          <a:pt x="468" y="202"/>
                          <a:pt x="468" y="202"/>
                        </a:cubicBezTo>
                        <a:cubicBezTo>
                          <a:pt x="480" y="202"/>
                          <a:pt x="480" y="202"/>
                          <a:pt x="480" y="202"/>
                        </a:cubicBezTo>
                        <a:cubicBezTo>
                          <a:pt x="480" y="305"/>
                          <a:pt x="480" y="305"/>
                          <a:pt x="480" y="305"/>
                        </a:cubicBezTo>
                        <a:cubicBezTo>
                          <a:pt x="594" y="305"/>
                          <a:pt x="594" y="305"/>
                          <a:pt x="594" y="305"/>
                        </a:cubicBezTo>
                        <a:cubicBezTo>
                          <a:pt x="594" y="113"/>
                          <a:pt x="594" y="113"/>
                          <a:pt x="594" y="113"/>
                        </a:cubicBez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itchFamily="34" charset="0"/>
                      <a:buNone/>
                      <a:tabLst/>
                      <a:defRPr/>
                    </a:pPr>
                    <a:endParaRPr kumimoji="0" lang="zh-CN" altLang="en-US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95959"/>
                      </a:solidFill>
                      <a:effectLst/>
                      <a:uLnTx/>
                      <a:uFillTx/>
                      <a:latin typeface="Calibri" pitchFamily="34" charset="0"/>
                      <a:ea typeface="宋体" pitchFamily="2" charset="-122"/>
                      <a:cs typeface="+mn-cs"/>
                    </a:endParaRPr>
                  </a:p>
                </p:txBody>
              </p:sp>
              <p:sp>
                <p:nvSpPr>
                  <p:cNvPr id="810" name="Freeform 7">
                    <a:extLst>
                      <a:ext uri="{FF2B5EF4-FFF2-40B4-BE49-F238E27FC236}">
                        <a16:creationId xmlns:a16="http://schemas.microsoft.com/office/drawing/2014/main" xmlns="" id="{739BC7B4-8DCB-4661-B867-E348A83112C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-5178447" y="2417490"/>
                    <a:ext cx="1206500" cy="4275138"/>
                  </a:xfrm>
                  <a:custGeom>
                    <a:avLst/>
                    <a:gdLst>
                      <a:gd name="T0" fmla="*/ 341 w 341"/>
                      <a:gd name="T1" fmla="*/ 0 h 1212"/>
                      <a:gd name="T2" fmla="*/ 341 w 341"/>
                      <a:gd name="T3" fmla="*/ 0 h 1212"/>
                      <a:gd name="T4" fmla="*/ 0 w 341"/>
                      <a:gd name="T5" fmla="*/ 0 h 1212"/>
                      <a:gd name="T6" fmla="*/ 0 w 341"/>
                      <a:gd name="T7" fmla="*/ 392 h 1212"/>
                      <a:gd name="T8" fmla="*/ 0 w 341"/>
                      <a:gd name="T9" fmla="*/ 393 h 1212"/>
                      <a:gd name="T10" fmla="*/ 0 w 341"/>
                      <a:gd name="T11" fmla="*/ 1149 h 1212"/>
                      <a:gd name="T12" fmla="*/ 63 w 341"/>
                      <a:gd name="T13" fmla="*/ 1212 h 1212"/>
                      <a:gd name="T14" fmla="*/ 126 w 341"/>
                      <a:gd name="T15" fmla="*/ 1149 h 1212"/>
                      <a:gd name="T16" fmla="*/ 126 w 341"/>
                      <a:gd name="T17" fmla="*/ 556 h 1212"/>
                      <a:gd name="T18" fmla="*/ 170 w 341"/>
                      <a:gd name="T19" fmla="*/ 560 h 1212"/>
                      <a:gd name="T20" fmla="*/ 215 w 341"/>
                      <a:gd name="T21" fmla="*/ 556 h 1212"/>
                      <a:gd name="T22" fmla="*/ 215 w 341"/>
                      <a:gd name="T23" fmla="*/ 1149 h 1212"/>
                      <a:gd name="T24" fmla="*/ 278 w 341"/>
                      <a:gd name="T25" fmla="*/ 1212 h 1212"/>
                      <a:gd name="T26" fmla="*/ 341 w 341"/>
                      <a:gd name="T27" fmla="*/ 1149 h 1212"/>
                      <a:gd name="T28" fmla="*/ 341 w 341"/>
                      <a:gd name="T29" fmla="*/ 393 h 1212"/>
                      <a:gd name="T30" fmla="*/ 341 w 341"/>
                      <a:gd name="T31" fmla="*/ 392 h 1212"/>
                      <a:gd name="T32" fmla="*/ 341 w 341"/>
                      <a:gd name="T33" fmla="*/ 0 h 121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</a:cxnLst>
                    <a:rect l="0" t="0" r="r" b="b"/>
                    <a:pathLst>
                      <a:path w="341" h="1212">
                        <a:moveTo>
                          <a:pt x="341" y="0"/>
                        </a:moveTo>
                        <a:cubicBezTo>
                          <a:pt x="341" y="0"/>
                          <a:pt x="341" y="0"/>
                          <a:pt x="341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392"/>
                          <a:pt x="0" y="392"/>
                          <a:pt x="0" y="392"/>
                        </a:cubicBezTo>
                        <a:cubicBezTo>
                          <a:pt x="0" y="393"/>
                          <a:pt x="0" y="393"/>
                          <a:pt x="0" y="393"/>
                        </a:cubicBezTo>
                        <a:cubicBezTo>
                          <a:pt x="0" y="1149"/>
                          <a:pt x="0" y="1149"/>
                          <a:pt x="0" y="1149"/>
                        </a:cubicBezTo>
                        <a:cubicBezTo>
                          <a:pt x="0" y="1184"/>
                          <a:pt x="28" y="1212"/>
                          <a:pt x="63" y="1212"/>
                        </a:cubicBezTo>
                        <a:cubicBezTo>
                          <a:pt x="98" y="1212"/>
                          <a:pt x="126" y="1184"/>
                          <a:pt x="126" y="1149"/>
                        </a:cubicBezTo>
                        <a:cubicBezTo>
                          <a:pt x="126" y="556"/>
                          <a:pt x="126" y="556"/>
                          <a:pt x="126" y="556"/>
                        </a:cubicBezTo>
                        <a:cubicBezTo>
                          <a:pt x="140" y="558"/>
                          <a:pt x="155" y="560"/>
                          <a:pt x="170" y="560"/>
                        </a:cubicBezTo>
                        <a:cubicBezTo>
                          <a:pt x="186" y="560"/>
                          <a:pt x="200" y="558"/>
                          <a:pt x="215" y="556"/>
                        </a:cubicBezTo>
                        <a:cubicBezTo>
                          <a:pt x="215" y="1149"/>
                          <a:pt x="215" y="1149"/>
                          <a:pt x="215" y="1149"/>
                        </a:cubicBezTo>
                        <a:cubicBezTo>
                          <a:pt x="215" y="1184"/>
                          <a:pt x="243" y="1212"/>
                          <a:pt x="278" y="1212"/>
                        </a:cubicBezTo>
                        <a:cubicBezTo>
                          <a:pt x="312" y="1212"/>
                          <a:pt x="341" y="1184"/>
                          <a:pt x="341" y="1149"/>
                        </a:cubicBezTo>
                        <a:cubicBezTo>
                          <a:pt x="341" y="393"/>
                          <a:pt x="341" y="393"/>
                          <a:pt x="341" y="393"/>
                        </a:cubicBezTo>
                        <a:cubicBezTo>
                          <a:pt x="341" y="393"/>
                          <a:pt x="341" y="393"/>
                          <a:pt x="341" y="392"/>
                        </a:cubicBezTo>
                        <a:cubicBezTo>
                          <a:pt x="341" y="0"/>
                          <a:pt x="341" y="0"/>
                          <a:pt x="341" y="0"/>
                        </a:cubicBez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itchFamily="34" charset="0"/>
                      <a:buNone/>
                      <a:tabLst/>
                      <a:defRPr/>
                    </a:pPr>
                    <a:endParaRPr kumimoji="0" lang="zh-CN" altLang="en-US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95959"/>
                      </a:solidFill>
                      <a:effectLst/>
                      <a:uLnTx/>
                      <a:uFillTx/>
                      <a:latin typeface="Calibri" pitchFamily="34" charset="0"/>
                      <a:ea typeface="宋体" pitchFamily="2" charset="-122"/>
                      <a:cs typeface="+mn-cs"/>
                    </a:endParaRPr>
                  </a:p>
                </p:txBody>
              </p:sp>
              <p:sp>
                <p:nvSpPr>
                  <p:cNvPr id="811" name="Freeform 8">
                    <a:extLst>
                      <a:ext uri="{FF2B5EF4-FFF2-40B4-BE49-F238E27FC236}">
                        <a16:creationId xmlns:a16="http://schemas.microsoft.com/office/drawing/2014/main" xmlns="" id="{573E44C6-620C-4093-ACE9-074E037B6A5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-5627710" y="2417490"/>
                    <a:ext cx="403225" cy="1773238"/>
                  </a:xfrm>
                  <a:custGeom>
                    <a:avLst/>
                    <a:gdLst>
                      <a:gd name="T0" fmla="*/ 114 w 114"/>
                      <a:gd name="T1" fmla="*/ 0 h 503"/>
                      <a:gd name="T2" fmla="*/ 114 w 114"/>
                      <a:gd name="T3" fmla="*/ 0 h 503"/>
                      <a:gd name="T4" fmla="*/ 0 w 114"/>
                      <a:gd name="T5" fmla="*/ 0 h 503"/>
                      <a:gd name="T6" fmla="*/ 0 w 114"/>
                      <a:gd name="T7" fmla="*/ 446 h 503"/>
                      <a:gd name="T8" fmla="*/ 57 w 114"/>
                      <a:gd name="T9" fmla="*/ 503 h 503"/>
                      <a:gd name="T10" fmla="*/ 114 w 114"/>
                      <a:gd name="T11" fmla="*/ 446 h 503"/>
                      <a:gd name="T12" fmla="*/ 114 w 114"/>
                      <a:gd name="T13" fmla="*/ 0 h 50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14" h="503">
                        <a:moveTo>
                          <a:pt x="114" y="0"/>
                        </a:moveTo>
                        <a:cubicBezTo>
                          <a:pt x="114" y="0"/>
                          <a:pt x="114" y="0"/>
                          <a:pt x="114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446"/>
                          <a:pt x="0" y="446"/>
                          <a:pt x="0" y="446"/>
                        </a:cubicBezTo>
                        <a:cubicBezTo>
                          <a:pt x="0" y="477"/>
                          <a:pt x="26" y="503"/>
                          <a:pt x="57" y="503"/>
                        </a:cubicBezTo>
                        <a:cubicBezTo>
                          <a:pt x="89" y="503"/>
                          <a:pt x="114" y="477"/>
                          <a:pt x="114" y="446"/>
                        </a:cubicBezTo>
                        <a:cubicBezTo>
                          <a:pt x="114" y="0"/>
                          <a:pt x="114" y="0"/>
                          <a:pt x="114" y="0"/>
                        </a:cubicBez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itchFamily="34" charset="0"/>
                      <a:buNone/>
                      <a:tabLst/>
                      <a:defRPr/>
                    </a:pPr>
                    <a:endParaRPr kumimoji="0" lang="zh-CN" altLang="en-US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95959"/>
                      </a:solidFill>
                      <a:effectLst/>
                      <a:uLnTx/>
                      <a:uFillTx/>
                      <a:latin typeface="Calibri" pitchFamily="34" charset="0"/>
                      <a:ea typeface="宋体" pitchFamily="2" charset="-122"/>
                      <a:cs typeface="+mn-cs"/>
                    </a:endParaRPr>
                  </a:p>
                </p:txBody>
              </p:sp>
              <p:sp>
                <p:nvSpPr>
                  <p:cNvPr id="812" name="Freeform 9">
                    <a:extLst>
                      <a:ext uri="{FF2B5EF4-FFF2-40B4-BE49-F238E27FC236}">
                        <a16:creationId xmlns:a16="http://schemas.microsoft.com/office/drawing/2014/main" xmlns="" id="{C47D6E58-ADA1-4A09-8204-06C0C194187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-3929085" y="2417490"/>
                    <a:ext cx="403225" cy="1773238"/>
                  </a:xfrm>
                  <a:custGeom>
                    <a:avLst/>
                    <a:gdLst>
                      <a:gd name="T0" fmla="*/ 114 w 114"/>
                      <a:gd name="T1" fmla="*/ 0 h 503"/>
                      <a:gd name="T2" fmla="*/ 114 w 114"/>
                      <a:gd name="T3" fmla="*/ 0 h 503"/>
                      <a:gd name="T4" fmla="*/ 0 w 114"/>
                      <a:gd name="T5" fmla="*/ 0 h 503"/>
                      <a:gd name="T6" fmla="*/ 0 w 114"/>
                      <a:gd name="T7" fmla="*/ 446 h 503"/>
                      <a:gd name="T8" fmla="*/ 57 w 114"/>
                      <a:gd name="T9" fmla="*/ 503 h 503"/>
                      <a:gd name="T10" fmla="*/ 114 w 114"/>
                      <a:gd name="T11" fmla="*/ 446 h 503"/>
                      <a:gd name="T12" fmla="*/ 114 w 114"/>
                      <a:gd name="T13" fmla="*/ 0 h 50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14" h="503">
                        <a:moveTo>
                          <a:pt x="114" y="0"/>
                        </a:moveTo>
                        <a:cubicBezTo>
                          <a:pt x="114" y="0"/>
                          <a:pt x="114" y="0"/>
                          <a:pt x="114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446"/>
                          <a:pt x="0" y="446"/>
                          <a:pt x="0" y="446"/>
                        </a:cubicBezTo>
                        <a:cubicBezTo>
                          <a:pt x="0" y="477"/>
                          <a:pt x="26" y="503"/>
                          <a:pt x="57" y="503"/>
                        </a:cubicBezTo>
                        <a:cubicBezTo>
                          <a:pt x="88" y="503"/>
                          <a:pt x="114" y="477"/>
                          <a:pt x="114" y="446"/>
                        </a:cubicBezTo>
                        <a:cubicBezTo>
                          <a:pt x="114" y="0"/>
                          <a:pt x="114" y="0"/>
                          <a:pt x="114" y="0"/>
                        </a:cubicBez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itchFamily="34" charset="0"/>
                      <a:buNone/>
                      <a:tabLst/>
                      <a:defRPr/>
                    </a:pPr>
                    <a:endParaRPr kumimoji="0" lang="zh-CN" altLang="en-US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95959"/>
                      </a:solidFill>
                      <a:effectLst/>
                      <a:uLnTx/>
                      <a:uFillTx/>
                      <a:latin typeface="Calibri" pitchFamily="34" charset="0"/>
                      <a:ea typeface="宋体" pitchFamily="2" charset="-122"/>
                      <a:cs typeface="+mn-cs"/>
                    </a:endParaRPr>
                  </a:p>
                </p:txBody>
              </p:sp>
            </p:grpSp>
          </p:grpSp>
          <p:grpSp>
            <p:nvGrpSpPr>
              <p:cNvPr id="702" name="组合 701">
                <a:extLst>
                  <a:ext uri="{FF2B5EF4-FFF2-40B4-BE49-F238E27FC236}">
                    <a16:creationId xmlns:a16="http://schemas.microsoft.com/office/drawing/2014/main" xmlns="" id="{1F857A5F-CFF3-42A8-8F61-93D003391221}"/>
                  </a:ext>
                </a:extLst>
              </p:cNvPr>
              <p:cNvGrpSpPr/>
              <p:nvPr/>
            </p:nvGrpSpPr>
            <p:grpSpPr>
              <a:xfrm rot="5027586">
                <a:off x="7421856" y="3583563"/>
                <a:ext cx="127644" cy="394946"/>
                <a:chOff x="12776937" y="510412"/>
                <a:chExt cx="1468578" cy="4543987"/>
              </a:xfrm>
              <a:solidFill>
                <a:schemeClr val="bg1">
                  <a:lumMod val="85000"/>
                </a:schemeClr>
              </a:solidFill>
            </p:grpSpPr>
            <p:sp>
              <p:nvSpPr>
                <p:cNvPr id="801" name="Oval 5">
                  <a:extLst>
                    <a:ext uri="{FF2B5EF4-FFF2-40B4-BE49-F238E27FC236}">
                      <a16:creationId xmlns:a16="http://schemas.microsoft.com/office/drawing/2014/main" xmlns="" id="{61A3D9F7-39F2-4FF1-8643-EA2C7FCF0FD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3180088" y="510412"/>
                  <a:ext cx="665452" cy="66316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itchFamily="34" charset="0"/>
                    <a:buNone/>
                    <a:tabLst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595959"/>
                    </a:solidFill>
                    <a:effectLst/>
                    <a:uLnTx/>
                    <a:uFillTx/>
                    <a:latin typeface="Calibri" pitchFamily="34" charset="0"/>
                    <a:ea typeface="宋体" pitchFamily="2" charset="-122"/>
                    <a:cs typeface="+mn-cs"/>
                  </a:endParaRPr>
                </a:p>
              </p:txBody>
            </p:sp>
            <p:grpSp>
              <p:nvGrpSpPr>
                <p:cNvPr id="802" name="组合 801">
                  <a:extLst>
                    <a:ext uri="{FF2B5EF4-FFF2-40B4-BE49-F238E27FC236}">
                      <a16:creationId xmlns:a16="http://schemas.microsoft.com/office/drawing/2014/main" xmlns="" id="{E5CBA94E-EDBC-4517-ABF3-2BD42EA9618A}"/>
                    </a:ext>
                  </a:extLst>
                </p:cNvPr>
                <p:cNvGrpSpPr/>
                <p:nvPr/>
              </p:nvGrpSpPr>
              <p:grpSpPr>
                <a:xfrm>
                  <a:off x="12776937" y="1315291"/>
                  <a:ext cx="1468578" cy="3739108"/>
                  <a:chOff x="-5627710" y="1341165"/>
                  <a:chExt cx="2101850" cy="5351463"/>
                </a:xfrm>
                <a:grpFill/>
              </p:grpSpPr>
              <p:sp>
                <p:nvSpPr>
                  <p:cNvPr id="803" name="Freeform 6">
                    <a:extLst>
                      <a:ext uri="{FF2B5EF4-FFF2-40B4-BE49-F238E27FC236}">
                        <a16:creationId xmlns:a16="http://schemas.microsoft.com/office/drawing/2014/main" xmlns="" id="{9FD27256-BBF3-4CF4-B2E5-09C038FEA87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-5627710" y="1341165"/>
                    <a:ext cx="2101850" cy="1076325"/>
                  </a:xfrm>
                  <a:custGeom>
                    <a:avLst/>
                    <a:gdLst>
                      <a:gd name="T0" fmla="*/ 594 w 594"/>
                      <a:gd name="T1" fmla="*/ 113 h 305"/>
                      <a:gd name="T2" fmla="*/ 593 w 594"/>
                      <a:gd name="T3" fmla="*/ 105 h 305"/>
                      <a:gd name="T4" fmla="*/ 593 w 594"/>
                      <a:gd name="T5" fmla="*/ 101 h 305"/>
                      <a:gd name="T6" fmla="*/ 500 w 594"/>
                      <a:gd name="T7" fmla="*/ 0 h 305"/>
                      <a:gd name="T8" fmla="*/ 94 w 594"/>
                      <a:gd name="T9" fmla="*/ 0 h 305"/>
                      <a:gd name="T10" fmla="*/ 1 w 594"/>
                      <a:gd name="T11" fmla="*/ 101 h 305"/>
                      <a:gd name="T12" fmla="*/ 1 w 594"/>
                      <a:gd name="T13" fmla="*/ 105 h 305"/>
                      <a:gd name="T14" fmla="*/ 0 w 594"/>
                      <a:gd name="T15" fmla="*/ 113 h 305"/>
                      <a:gd name="T16" fmla="*/ 0 w 594"/>
                      <a:gd name="T17" fmla="*/ 305 h 305"/>
                      <a:gd name="T18" fmla="*/ 114 w 594"/>
                      <a:gd name="T19" fmla="*/ 305 h 305"/>
                      <a:gd name="T20" fmla="*/ 114 w 594"/>
                      <a:gd name="T21" fmla="*/ 202 h 305"/>
                      <a:gd name="T22" fmla="*/ 127 w 594"/>
                      <a:gd name="T23" fmla="*/ 202 h 305"/>
                      <a:gd name="T24" fmla="*/ 127 w 594"/>
                      <a:gd name="T25" fmla="*/ 305 h 305"/>
                      <a:gd name="T26" fmla="*/ 468 w 594"/>
                      <a:gd name="T27" fmla="*/ 305 h 305"/>
                      <a:gd name="T28" fmla="*/ 468 w 594"/>
                      <a:gd name="T29" fmla="*/ 202 h 305"/>
                      <a:gd name="T30" fmla="*/ 480 w 594"/>
                      <a:gd name="T31" fmla="*/ 202 h 305"/>
                      <a:gd name="T32" fmla="*/ 480 w 594"/>
                      <a:gd name="T33" fmla="*/ 305 h 305"/>
                      <a:gd name="T34" fmla="*/ 594 w 594"/>
                      <a:gd name="T35" fmla="*/ 305 h 305"/>
                      <a:gd name="T36" fmla="*/ 594 w 594"/>
                      <a:gd name="T37" fmla="*/ 113 h 30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</a:cxnLst>
                    <a:rect l="0" t="0" r="r" b="b"/>
                    <a:pathLst>
                      <a:path w="594" h="305">
                        <a:moveTo>
                          <a:pt x="594" y="113"/>
                        </a:moveTo>
                        <a:cubicBezTo>
                          <a:pt x="594" y="111"/>
                          <a:pt x="594" y="108"/>
                          <a:pt x="593" y="105"/>
                        </a:cubicBezTo>
                        <a:cubicBezTo>
                          <a:pt x="593" y="104"/>
                          <a:pt x="593" y="102"/>
                          <a:pt x="593" y="101"/>
                        </a:cubicBezTo>
                        <a:cubicBezTo>
                          <a:pt x="593" y="45"/>
                          <a:pt x="552" y="0"/>
                          <a:pt x="500" y="0"/>
                        </a:cubicBezTo>
                        <a:cubicBezTo>
                          <a:pt x="94" y="0"/>
                          <a:pt x="94" y="0"/>
                          <a:pt x="94" y="0"/>
                        </a:cubicBezTo>
                        <a:cubicBezTo>
                          <a:pt x="43" y="0"/>
                          <a:pt x="1" y="45"/>
                          <a:pt x="1" y="101"/>
                        </a:cubicBezTo>
                        <a:cubicBezTo>
                          <a:pt x="1" y="102"/>
                          <a:pt x="1" y="104"/>
                          <a:pt x="1" y="105"/>
                        </a:cubicBezTo>
                        <a:cubicBezTo>
                          <a:pt x="1" y="108"/>
                          <a:pt x="0" y="111"/>
                          <a:pt x="0" y="113"/>
                        </a:cubicBezTo>
                        <a:cubicBezTo>
                          <a:pt x="0" y="305"/>
                          <a:pt x="0" y="305"/>
                          <a:pt x="0" y="305"/>
                        </a:cubicBezTo>
                        <a:cubicBezTo>
                          <a:pt x="114" y="305"/>
                          <a:pt x="114" y="305"/>
                          <a:pt x="114" y="305"/>
                        </a:cubicBezTo>
                        <a:cubicBezTo>
                          <a:pt x="114" y="202"/>
                          <a:pt x="114" y="202"/>
                          <a:pt x="114" y="202"/>
                        </a:cubicBezTo>
                        <a:cubicBezTo>
                          <a:pt x="127" y="202"/>
                          <a:pt x="127" y="202"/>
                          <a:pt x="127" y="202"/>
                        </a:cubicBezTo>
                        <a:cubicBezTo>
                          <a:pt x="127" y="305"/>
                          <a:pt x="127" y="305"/>
                          <a:pt x="127" y="305"/>
                        </a:cubicBezTo>
                        <a:cubicBezTo>
                          <a:pt x="468" y="305"/>
                          <a:pt x="468" y="305"/>
                          <a:pt x="468" y="305"/>
                        </a:cubicBezTo>
                        <a:cubicBezTo>
                          <a:pt x="468" y="202"/>
                          <a:pt x="468" y="202"/>
                          <a:pt x="468" y="202"/>
                        </a:cubicBezTo>
                        <a:cubicBezTo>
                          <a:pt x="480" y="202"/>
                          <a:pt x="480" y="202"/>
                          <a:pt x="480" y="202"/>
                        </a:cubicBezTo>
                        <a:cubicBezTo>
                          <a:pt x="480" y="305"/>
                          <a:pt x="480" y="305"/>
                          <a:pt x="480" y="305"/>
                        </a:cubicBezTo>
                        <a:cubicBezTo>
                          <a:pt x="594" y="305"/>
                          <a:pt x="594" y="305"/>
                          <a:pt x="594" y="305"/>
                        </a:cubicBezTo>
                        <a:cubicBezTo>
                          <a:pt x="594" y="113"/>
                          <a:pt x="594" y="113"/>
                          <a:pt x="594" y="113"/>
                        </a:cubicBez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itchFamily="34" charset="0"/>
                      <a:buNone/>
                      <a:tabLst/>
                      <a:defRPr/>
                    </a:pPr>
                    <a:endParaRPr kumimoji="0" lang="zh-CN" altLang="en-US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95959"/>
                      </a:solidFill>
                      <a:effectLst/>
                      <a:uLnTx/>
                      <a:uFillTx/>
                      <a:latin typeface="Calibri" pitchFamily="34" charset="0"/>
                      <a:ea typeface="宋体" pitchFamily="2" charset="-122"/>
                      <a:cs typeface="+mn-cs"/>
                    </a:endParaRPr>
                  </a:p>
                </p:txBody>
              </p:sp>
              <p:sp>
                <p:nvSpPr>
                  <p:cNvPr id="804" name="Freeform 7">
                    <a:extLst>
                      <a:ext uri="{FF2B5EF4-FFF2-40B4-BE49-F238E27FC236}">
                        <a16:creationId xmlns:a16="http://schemas.microsoft.com/office/drawing/2014/main" xmlns="" id="{57F765AA-407E-4225-8ABD-803E3618226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-5178447" y="2417490"/>
                    <a:ext cx="1206500" cy="4275138"/>
                  </a:xfrm>
                  <a:custGeom>
                    <a:avLst/>
                    <a:gdLst>
                      <a:gd name="T0" fmla="*/ 341 w 341"/>
                      <a:gd name="T1" fmla="*/ 0 h 1212"/>
                      <a:gd name="T2" fmla="*/ 341 w 341"/>
                      <a:gd name="T3" fmla="*/ 0 h 1212"/>
                      <a:gd name="T4" fmla="*/ 0 w 341"/>
                      <a:gd name="T5" fmla="*/ 0 h 1212"/>
                      <a:gd name="T6" fmla="*/ 0 w 341"/>
                      <a:gd name="T7" fmla="*/ 392 h 1212"/>
                      <a:gd name="T8" fmla="*/ 0 w 341"/>
                      <a:gd name="T9" fmla="*/ 393 h 1212"/>
                      <a:gd name="T10" fmla="*/ 0 w 341"/>
                      <a:gd name="T11" fmla="*/ 1149 h 1212"/>
                      <a:gd name="T12" fmla="*/ 63 w 341"/>
                      <a:gd name="T13" fmla="*/ 1212 h 1212"/>
                      <a:gd name="T14" fmla="*/ 126 w 341"/>
                      <a:gd name="T15" fmla="*/ 1149 h 1212"/>
                      <a:gd name="T16" fmla="*/ 126 w 341"/>
                      <a:gd name="T17" fmla="*/ 556 h 1212"/>
                      <a:gd name="T18" fmla="*/ 170 w 341"/>
                      <a:gd name="T19" fmla="*/ 560 h 1212"/>
                      <a:gd name="T20" fmla="*/ 215 w 341"/>
                      <a:gd name="T21" fmla="*/ 556 h 1212"/>
                      <a:gd name="T22" fmla="*/ 215 w 341"/>
                      <a:gd name="T23" fmla="*/ 1149 h 1212"/>
                      <a:gd name="T24" fmla="*/ 278 w 341"/>
                      <a:gd name="T25" fmla="*/ 1212 h 1212"/>
                      <a:gd name="T26" fmla="*/ 341 w 341"/>
                      <a:gd name="T27" fmla="*/ 1149 h 1212"/>
                      <a:gd name="T28" fmla="*/ 341 w 341"/>
                      <a:gd name="T29" fmla="*/ 393 h 1212"/>
                      <a:gd name="T30" fmla="*/ 341 w 341"/>
                      <a:gd name="T31" fmla="*/ 392 h 1212"/>
                      <a:gd name="T32" fmla="*/ 341 w 341"/>
                      <a:gd name="T33" fmla="*/ 0 h 121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</a:cxnLst>
                    <a:rect l="0" t="0" r="r" b="b"/>
                    <a:pathLst>
                      <a:path w="341" h="1212">
                        <a:moveTo>
                          <a:pt x="341" y="0"/>
                        </a:moveTo>
                        <a:cubicBezTo>
                          <a:pt x="341" y="0"/>
                          <a:pt x="341" y="0"/>
                          <a:pt x="341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392"/>
                          <a:pt x="0" y="392"/>
                          <a:pt x="0" y="392"/>
                        </a:cubicBezTo>
                        <a:cubicBezTo>
                          <a:pt x="0" y="393"/>
                          <a:pt x="0" y="393"/>
                          <a:pt x="0" y="393"/>
                        </a:cubicBezTo>
                        <a:cubicBezTo>
                          <a:pt x="0" y="1149"/>
                          <a:pt x="0" y="1149"/>
                          <a:pt x="0" y="1149"/>
                        </a:cubicBezTo>
                        <a:cubicBezTo>
                          <a:pt x="0" y="1184"/>
                          <a:pt x="28" y="1212"/>
                          <a:pt x="63" y="1212"/>
                        </a:cubicBezTo>
                        <a:cubicBezTo>
                          <a:pt x="98" y="1212"/>
                          <a:pt x="126" y="1184"/>
                          <a:pt x="126" y="1149"/>
                        </a:cubicBezTo>
                        <a:cubicBezTo>
                          <a:pt x="126" y="556"/>
                          <a:pt x="126" y="556"/>
                          <a:pt x="126" y="556"/>
                        </a:cubicBezTo>
                        <a:cubicBezTo>
                          <a:pt x="140" y="558"/>
                          <a:pt x="155" y="560"/>
                          <a:pt x="170" y="560"/>
                        </a:cubicBezTo>
                        <a:cubicBezTo>
                          <a:pt x="186" y="560"/>
                          <a:pt x="200" y="558"/>
                          <a:pt x="215" y="556"/>
                        </a:cubicBezTo>
                        <a:cubicBezTo>
                          <a:pt x="215" y="1149"/>
                          <a:pt x="215" y="1149"/>
                          <a:pt x="215" y="1149"/>
                        </a:cubicBezTo>
                        <a:cubicBezTo>
                          <a:pt x="215" y="1184"/>
                          <a:pt x="243" y="1212"/>
                          <a:pt x="278" y="1212"/>
                        </a:cubicBezTo>
                        <a:cubicBezTo>
                          <a:pt x="312" y="1212"/>
                          <a:pt x="341" y="1184"/>
                          <a:pt x="341" y="1149"/>
                        </a:cubicBezTo>
                        <a:cubicBezTo>
                          <a:pt x="341" y="393"/>
                          <a:pt x="341" y="393"/>
                          <a:pt x="341" y="393"/>
                        </a:cubicBezTo>
                        <a:cubicBezTo>
                          <a:pt x="341" y="393"/>
                          <a:pt x="341" y="393"/>
                          <a:pt x="341" y="392"/>
                        </a:cubicBezTo>
                        <a:cubicBezTo>
                          <a:pt x="341" y="0"/>
                          <a:pt x="341" y="0"/>
                          <a:pt x="341" y="0"/>
                        </a:cubicBez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itchFamily="34" charset="0"/>
                      <a:buNone/>
                      <a:tabLst/>
                      <a:defRPr/>
                    </a:pPr>
                    <a:endParaRPr kumimoji="0" lang="zh-CN" altLang="en-US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95959"/>
                      </a:solidFill>
                      <a:effectLst/>
                      <a:uLnTx/>
                      <a:uFillTx/>
                      <a:latin typeface="Calibri" pitchFamily="34" charset="0"/>
                      <a:ea typeface="宋体" pitchFamily="2" charset="-122"/>
                      <a:cs typeface="+mn-cs"/>
                    </a:endParaRPr>
                  </a:p>
                </p:txBody>
              </p:sp>
              <p:sp>
                <p:nvSpPr>
                  <p:cNvPr id="805" name="Freeform 8">
                    <a:extLst>
                      <a:ext uri="{FF2B5EF4-FFF2-40B4-BE49-F238E27FC236}">
                        <a16:creationId xmlns:a16="http://schemas.microsoft.com/office/drawing/2014/main" xmlns="" id="{85EB457A-64A4-4858-9D0A-9BC97274CFD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-5627710" y="2417490"/>
                    <a:ext cx="403225" cy="1773238"/>
                  </a:xfrm>
                  <a:custGeom>
                    <a:avLst/>
                    <a:gdLst>
                      <a:gd name="T0" fmla="*/ 114 w 114"/>
                      <a:gd name="T1" fmla="*/ 0 h 503"/>
                      <a:gd name="T2" fmla="*/ 114 w 114"/>
                      <a:gd name="T3" fmla="*/ 0 h 503"/>
                      <a:gd name="T4" fmla="*/ 0 w 114"/>
                      <a:gd name="T5" fmla="*/ 0 h 503"/>
                      <a:gd name="T6" fmla="*/ 0 w 114"/>
                      <a:gd name="T7" fmla="*/ 446 h 503"/>
                      <a:gd name="T8" fmla="*/ 57 w 114"/>
                      <a:gd name="T9" fmla="*/ 503 h 503"/>
                      <a:gd name="T10" fmla="*/ 114 w 114"/>
                      <a:gd name="T11" fmla="*/ 446 h 503"/>
                      <a:gd name="T12" fmla="*/ 114 w 114"/>
                      <a:gd name="T13" fmla="*/ 0 h 50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14" h="503">
                        <a:moveTo>
                          <a:pt x="114" y="0"/>
                        </a:moveTo>
                        <a:cubicBezTo>
                          <a:pt x="114" y="0"/>
                          <a:pt x="114" y="0"/>
                          <a:pt x="114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446"/>
                          <a:pt x="0" y="446"/>
                          <a:pt x="0" y="446"/>
                        </a:cubicBezTo>
                        <a:cubicBezTo>
                          <a:pt x="0" y="477"/>
                          <a:pt x="26" y="503"/>
                          <a:pt x="57" y="503"/>
                        </a:cubicBezTo>
                        <a:cubicBezTo>
                          <a:pt x="89" y="503"/>
                          <a:pt x="114" y="477"/>
                          <a:pt x="114" y="446"/>
                        </a:cubicBezTo>
                        <a:cubicBezTo>
                          <a:pt x="114" y="0"/>
                          <a:pt x="114" y="0"/>
                          <a:pt x="114" y="0"/>
                        </a:cubicBez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itchFamily="34" charset="0"/>
                      <a:buNone/>
                      <a:tabLst/>
                      <a:defRPr/>
                    </a:pPr>
                    <a:endParaRPr kumimoji="0" lang="zh-CN" altLang="en-US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95959"/>
                      </a:solidFill>
                      <a:effectLst/>
                      <a:uLnTx/>
                      <a:uFillTx/>
                      <a:latin typeface="Calibri" pitchFamily="34" charset="0"/>
                      <a:ea typeface="宋体" pitchFamily="2" charset="-122"/>
                      <a:cs typeface="+mn-cs"/>
                    </a:endParaRPr>
                  </a:p>
                </p:txBody>
              </p:sp>
              <p:sp>
                <p:nvSpPr>
                  <p:cNvPr id="806" name="Freeform 9">
                    <a:extLst>
                      <a:ext uri="{FF2B5EF4-FFF2-40B4-BE49-F238E27FC236}">
                        <a16:creationId xmlns:a16="http://schemas.microsoft.com/office/drawing/2014/main" xmlns="" id="{55528864-6857-4FB6-AF72-CEA7B6C8638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-3929085" y="2417490"/>
                    <a:ext cx="403225" cy="1773238"/>
                  </a:xfrm>
                  <a:custGeom>
                    <a:avLst/>
                    <a:gdLst>
                      <a:gd name="T0" fmla="*/ 114 w 114"/>
                      <a:gd name="T1" fmla="*/ 0 h 503"/>
                      <a:gd name="T2" fmla="*/ 114 w 114"/>
                      <a:gd name="T3" fmla="*/ 0 h 503"/>
                      <a:gd name="T4" fmla="*/ 0 w 114"/>
                      <a:gd name="T5" fmla="*/ 0 h 503"/>
                      <a:gd name="T6" fmla="*/ 0 w 114"/>
                      <a:gd name="T7" fmla="*/ 446 h 503"/>
                      <a:gd name="T8" fmla="*/ 57 w 114"/>
                      <a:gd name="T9" fmla="*/ 503 h 503"/>
                      <a:gd name="T10" fmla="*/ 114 w 114"/>
                      <a:gd name="T11" fmla="*/ 446 h 503"/>
                      <a:gd name="T12" fmla="*/ 114 w 114"/>
                      <a:gd name="T13" fmla="*/ 0 h 50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14" h="503">
                        <a:moveTo>
                          <a:pt x="114" y="0"/>
                        </a:moveTo>
                        <a:cubicBezTo>
                          <a:pt x="114" y="0"/>
                          <a:pt x="114" y="0"/>
                          <a:pt x="114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446"/>
                          <a:pt x="0" y="446"/>
                          <a:pt x="0" y="446"/>
                        </a:cubicBezTo>
                        <a:cubicBezTo>
                          <a:pt x="0" y="477"/>
                          <a:pt x="26" y="503"/>
                          <a:pt x="57" y="503"/>
                        </a:cubicBezTo>
                        <a:cubicBezTo>
                          <a:pt x="88" y="503"/>
                          <a:pt x="114" y="477"/>
                          <a:pt x="114" y="446"/>
                        </a:cubicBezTo>
                        <a:cubicBezTo>
                          <a:pt x="114" y="0"/>
                          <a:pt x="114" y="0"/>
                          <a:pt x="114" y="0"/>
                        </a:cubicBez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itchFamily="34" charset="0"/>
                      <a:buNone/>
                      <a:tabLst/>
                      <a:defRPr/>
                    </a:pPr>
                    <a:endParaRPr kumimoji="0" lang="zh-CN" altLang="en-US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95959"/>
                      </a:solidFill>
                      <a:effectLst/>
                      <a:uLnTx/>
                      <a:uFillTx/>
                      <a:latin typeface="Calibri" pitchFamily="34" charset="0"/>
                      <a:ea typeface="宋体" pitchFamily="2" charset="-122"/>
                      <a:cs typeface="+mn-cs"/>
                    </a:endParaRPr>
                  </a:p>
                </p:txBody>
              </p:sp>
            </p:grpSp>
          </p:grpSp>
          <p:grpSp>
            <p:nvGrpSpPr>
              <p:cNvPr id="703" name="组合 702">
                <a:extLst>
                  <a:ext uri="{FF2B5EF4-FFF2-40B4-BE49-F238E27FC236}">
                    <a16:creationId xmlns:a16="http://schemas.microsoft.com/office/drawing/2014/main" xmlns="" id="{F5CEC82A-07C8-4420-8DF7-76D92A793F51}"/>
                  </a:ext>
                </a:extLst>
              </p:cNvPr>
              <p:cNvGrpSpPr/>
              <p:nvPr/>
            </p:nvGrpSpPr>
            <p:grpSpPr>
              <a:xfrm rot="5772414">
                <a:off x="7421856" y="3885836"/>
                <a:ext cx="127644" cy="394946"/>
                <a:chOff x="12776937" y="510412"/>
                <a:chExt cx="1468578" cy="4543987"/>
              </a:xfrm>
              <a:solidFill>
                <a:schemeClr val="bg1">
                  <a:lumMod val="85000"/>
                </a:schemeClr>
              </a:solidFill>
            </p:grpSpPr>
            <p:sp>
              <p:nvSpPr>
                <p:cNvPr id="795" name="Oval 5">
                  <a:extLst>
                    <a:ext uri="{FF2B5EF4-FFF2-40B4-BE49-F238E27FC236}">
                      <a16:creationId xmlns:a16="http://schemas.microsoft.com/office/drawing/2014/main" xmlns="" id="{2445B040-604E-4CDC-A34B-0859016D4F4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3180088" y="510412"/>
                  <a:ext cx="665452" cy="66316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itchFamily="34" charset="0"/>
                    <a:buNone/>
                    <a:tabLst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595959"/>
                    </a:solidFill>
                    <a:effectLst/>
                    <a:uLnTx/>
                    <a:uFillTx/>
                    <a:latin typeface="Calibri" pitchFamily="34" charset="0"/>
                    <a:ea typeface="宋体" pitchFamily="2" charset="-122"/>
                    <a:cs typeface="+mn-cs"/>
                  </a:endParaRPr>
                </a:p>
              </p:txBody>
            </p:sp>
            <p:grpSp>
              <p:nvGrpSpPr>
                <p:cNvPr id="796" name="组合 795">
                  <a:extLst>
                    <a:ext uri="{FF2B5EF4-FFF2-40B4-BE49-F238E27FC236}">
                      <a16:creationId xmlns:a16="http://schemas.microsoft.com/office/drawing/2014/main" xmlns="" id="{4C46B839-1413-4CC7-AF96-F0CEC563FD2D}"/>
                    </a:ext>
                  </a:extLst>
                </p:cNvPr>
                <p:cNvGrpSpPr/>
                <p:nvPr/>
              </p:nvGrpSpPr>
              <p:grpSpPr>
                <a:xfrm>
                  <a:off x="12776937" y="1315291"/>
                  <a:ext cx="1468578" cy="3739108"/>
                  <a:chOff x="-5627710" y="1341165"/>
                  <a:chExt cx="2101850" cy="5351463"/>
                </a:xfrm>
                <a:grpFill/>
              </p:grpSpPr>
              <p:sp>
                <p:nvSpPr>
                  <p:cNvPr id="797" name="Freeform 6">
                    <a:extLst>
                      <a:ext uri="{FF2B5EF4-FFF2-40B4-BE49-F238E27FC236}">
                        <a16:creationId xmlns:a16="http://schemas.microsoft.com/office/drawing/2014/main" xmlns="" id="{D5BEEC40-2B5A-4C77-9CCD-94CA3E721B0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-5627710" y="1341165"/>
                    <a:ext cx="2101850" cy="1076325"/>
                  </a:xfrm>
                  <a:custGeom>
                    <a:avLst/>
                    <a:gdLst>
                      <a:gd name="T0" fmla="*/ 594 w 594"/>
                      <a:gd name="T1" fmla="*/ 113 h 305"/>
                      <a:gd name="T2" fmla="*/ 593 w 594"/>
                      <a:gd name="T3" fmla="*/ 105 h 305"/>
                      <a:gd name="T4" fmla="*/ 593 w 594"/>
                      <a:gd name="T5" fmla="*/ 101 h 305"/>
                      <a:gd name="T6" fmla="*/ 500 w 594"/>
                      <a:gd name="T7" fmla="*/ 0 h 305"/>
                      <a:gd name="T8" fmla="*/ 94 w 594"/>
                      <a:gd name="T9" fmla="*/ 0 h 305"/>
                      <a:gd name="T10" fmla="*/ 1 w 594"/>
                      <a:gd name="T11" fmla="*/ 101 h 305"/>
                      <a:gd name="T12" fmla="*/ 1 w 594"/>
                      <a:gd name="T13" fmla="*/ 105 h 305"/>
                      <a:gd name="T14" fmla="*/ 0 w 594"/>
                      <a:gd name="T15" fmla="*/ 113 h 305"/>
                      <a:gd name="T16" fmla="*/ 0 w 594"/>
                      <a:gd name="T17" fmla="*/ 305 h 305"/>
                      <a:gd name="T18" fmla="*/ 114 w 594"/>
                      <a:gd name="T19" fmla="*/ 305 h 305"/>
                      <a:gd name="T20" fmla="*/ 114 w 594"/>
                      <a:gd name="T21" fmla="*/ 202 h 305"/>
                      <a:gd name="T22" fmla="*/ 127 w 594"/>
                      <a:gd name="T23" fmla="*/ 202 h 305"/>
                      <a:gd name="T24" fmla="*/ 127 w 594"/>
                      <a:gd name="T25" fmla="*/ 305 h 305"/>
                      <a:gd name="T26" fmla="*/ 468 w 594"/>
                      <a:gd name="T27" fmla="*/ 305 h 305"/>
                      <a:gd name="T28" fmla="*/ 468 w 594"/>
                      <a:gd name="T29" fmla="*/ 202 h 305"/>
                      <a:gd name="T30" fmla="*/ 480 w 594"/>
                      <a:gd name="T31" fmla="*/ 202 h 305"/>
                      <a:gd name="T32" fmla="*/ 480 w 594"/>
                      <a:gd name="T33" fmla="*/ 305 h 305"/>
                      <a:gd name="T34" fmla="*/ 594 w 594"/>
                      <a:gd name="T35" fmla="*/ 305 h 305"/>
                      <a:gd name="T36" fmla="*/ 594 w 594"/>
                      <a:gd name="T37" fmla="*/ 113 h 30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</a:cxnLst>
                    <a:rect l="0" t="0" r="r" b="b"/>
                    <a:pathLst>
                      <a:path w="594" h="305">
                        <a:moveTo>
                          <a:pt x="594" y="113"/>
                        </a:moveTo>
                        <a:cubicBezTo>
                          <a:pt x="594" y="111"/>
                          <a:pt x="594" y="108"/>
                          <a:pt x="593" y="105"/>
                        </a:cubicBezTo>
                        <a:cubicBezTo>
                          <a:pt x="593" y="104"/>
                          <a:pt x="593" y="102"/>
                          <a:pt x="593" y="101"/>
                        </a:cubicBezTo>
                        <a:cubicBezTo>
                          <a:pt x="593" y="45"/>
                          <a:pt x="552" y="0"/>
                          <a:pt x="500" y="0"/>
                        </a:cubicBezTo>
                        <a:cubicBezTo>
                          <a:pt x="94" y="0"/>
                          <a:pt x="94" y="0"/>
                          <a:pt x="94" y="0"/>
                        </a:cubicBezTo>
                        <a:cubicBezTo>
                          <a:pt x="43" y="0"/>
                          <a:pt x="1" y="45"/>
                          <a:pt x="1" y="101"/>
                        </a:cubicBezTo>
                        <a:cubicBezTo>
                          <a:pt x="1" y="102"/>
                          <a:pt x="1" y="104"/>
                          <a:pt x="1" y="105"/>
                        </a:cubicBezTo>
                        <a:cubicBezTo>
                          <a:pt x="1" y="108"/>
                          <a:pt x="0" y="111"/>
                          <a:pt x="0" y="113"/>
                        </a:cubicBezTo>
                        <a:cubicBezTo>
                          <a:pt x="0" y="305"/>
                          <a:pt x="0" y="305"/>
                          <a:pt x="0" y="305"/>
                        </a:cubicBezTo>
                        <a:cubicBezTo>
                          <a:pt x="114" y="305"/>
                          <a:pt x="114" y="305"/>
                          <a:pt x="114" y="305"/>
                        </a:cubicBezTo>
                        <a:cubicBezTo>
                          <a:pt x="114" y="202"/>
                          <a:pt x="114" y="202"/>
                          <a:pt x="114" y="202"/>
                        </a:cubicBezTo>
                        <a:cubicBezTo>
                          <a:pt x="127" y="202"/>
                          <a:pt x="127" y="202"/>
                          <a:pt x="127" y="202"/>
                        </a:cubicBezTo>
                        <a:cubicBezTo>
                          <a:pt x="127" y="305"/>
                          <a:pt x="127" y="305"/>
                          <a:pt x="127" y="305"/>
                        </a:cubicBezTo>
                        <a:cubicBezTo>
                          <a:pt x="468" y="305"/>
                          <a:pt x="468" y="305"/>
                          <a:pt x="468" y="305"/>
                        </a:cubicBezTo>
                        <a:cubicBezTo>
                          <a:pt x="468" y="202"/>
                          <a:pt x="468" y="202"/>
                          <a:pt x="468" y="202"/>
                        </a:cubicBezTo>
                        <a:cubicBezTo>
                          <a:pt x="480" y="202"/>
                          <a:pt x="480" y="202"/>
                          <a:pt x="480" y="202"/>
                        </a:cubicBezTo>
                        <a:cubicBezTo>
                          <a:pt x="480" y="305"/>
                          <a:pt x="480" y="305"/>
                          <a:pt x="480" y="305"/>
                        </a:cubicBezTo>
                        <a:cubicBezTo>
                          <a:pt x="594" y="305"/>
                          <a:pt x="594" y="305"/>
                          <a:pt x="594" y="305"/>
                        </a:cubicBezTo>
                        <a:cubicBezTo>
                          <a:pt x="594" y="113"/>
                          <a:pt x="594" y="113"/>
                          <a:pt x="594" y="113"/>
                        </a:cubicBez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itchFamily="34" charset="0"/>
                      <a:buNone/>
                      <a:tabLst/>
                      <a:defRPr/>
                    </a:pPr>
                    <a:endParaRPr kumimoji="0" lang="zh-CN" altLang="en-US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95959"/>
                      </a:solidFill>
                      <a:effectLst/>
                      <a:uLnTx/>
                      <a:uFillTx/>
                      <a:latin typeface="Calibri" pitchFamily="34" charset="0"/>
                      <a:ea typeface="宋体" pitchFamily="2" charset="-122"/>
                      <a:cs typeface="+mn-cs"/>
                    </a:endParaRPr>
                  </a:p>
                </p:txBody>
              </p:sp>
              <p:sp>
                <p:nvSpPr>
                  <p:cNvPr id="798" name="Freeform 7">
                    <a:extLst>
                      <a:ext uri="{FF2B5EF4-FFF2-40B4-BE49-F238E27FC236}">
                        <a16:creationId xmlns:a16="http://schemas.microsoft.com/office/drawing/2014/main" xmlns="" id="{558BAD3F-6BEF-4039-999C-2379335D56C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-5178447" y="2417490"/>
                    <a:ext cx="1206500" cy="4275138"/>
                  </a:xfrm>
                  <a:custGeom>
                    <a:avLst/>
                    <a:gdLst>
                      <a:gd name="T0" fmla="*/ 341 w 341"/>
                      <a:gd name="T1" fmla="*/ 0 h 1212"/>
                      <a:gd name="T2" fmla="*/ 341 w 341"/>
                      <a:gd name="T3" fmla="*/ 0 h 1212"/>
                      <a:gd name="T4" fmla="*/ 0 w 341"/>
                      <a:gd name="T5" fmla="*/ 0 h 1212"/>
                      <a:gd name="T6" fmla="*/ 0 w 341"/>
                      <a:gd name="T7" fmla="*/ 392 h 1212"/>
                      <a:gd name="T8" fmla="*/ 0 w 341"/>
                      <a:gd name="T9" fmla="*/ 393 h 1212"/>
                      <a:gd name="T10" fmla="*/ 0 w 341"/>
                      <a:gd name="T11" fmla="*/ 1149 h 1212"/>
                      <a:gd name="T12" fmla="*/ 63 w 341"/>
                      <a:gd name="T13" fmla="*/ 1212 h 1212"/>
                      <a:gd name="T14" fmla="*/ 126 w 341"/>
                      <a:gd name="T15" fmla="*/ 1149 h 1212"/>
                      <a:gd name="T16" fmla="*/ 126 w 341"/>
                      <a:gd name="T17" fmla="*/ 556 h 1212"/>
                      <a:gd name="T18" fmla="*/ 170 w 341"/>
                      <a:gd name="T19" fmla="*/ 560 h 1212"/>
                      <a:gd name="T20" fmla="*/ 215 w 341"/>
                      <a:gd name="T21" fmla="*/ 556 h 1212"/>
                      <a:gd name="T22" fmla="*/ 215 w 341"/>
                      <a:gd name="T23" fmla="*/ 1149 h 1212"/>
                      <a:gd name="T24" fmla="*/ 278 w 341"/>
                      <a:gd name="T25" fmla="*/ 1212 h 1212"/>
                      <a:gd name="T26" fmla="*/ 341 w 341"/>
                      <a:gd name="T27" fmla="*/ 1149 h 1212"/>
                      <a:gd name="T28" fmla="*/ 341 w 341"/>
                      <a:gd name="T29" fmla="*/ 393 h 1212"/>
                      <a:gd name="T30" fmla="*/ 341 w 341"/>
                      <a:gd name="T31" fmla="*/ 392 h 1212"/>
                      <a:gd name="T32" fmla="*/ 341 w 341"/>
                      <a:gd name="T33" fmla="*/ 0 h 121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</a:cxnLst>
                    <a:rect l="0" t="0" r="r" b="b"/>
                    <a:pathLst>
                      <a:path w="341" h="1212">
                        <a:moveTo>
                          <a:pt x="341" y="0"/>
                        </a:moveTo>
                        <a:cubicBezTo>
                          <a:pt x="341" y="0"/>
                          <a:pt x="341" y="0"/>
                          <a:pt x="341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392"/>
                          <a:pt x="0" y="392"/>
                          <a:pt x="0" y="392"/>
                        </a:cubicBezTo>
                        <a:cubicBezTo>
                          <a:pt x="0" y="393"/>
                          <a:pt x="0" y="393"/>
                          <a:pt x="0" y="393"/>
                        </a:cubicBezTo>
                        <a:cubicBezTo>
                          <a:pt x="0" y="1149"/>
                          <a:pt x="0" y="1149"/>
                          <a:pt x="0" y="1149"/>
                        </a:cubicBezTo>
                        <a:cubicBezTo>
                          <a:pt x="0" y="1184"/>
                          <a:pt x="28" y="1212"/>
                          <a:pt x="63" y="1212"/>
                        </a:cubicBezTo>
                        <a:cubicBezTo>
                          <a:pt x="98" y="1212"/>
                          <a:pt x="126" y="1184"/>
                          <a:pt x="126" y="1149"/>
                        </a:cubicBezTo>
                        <a:cubicBezTo>
                          <a:pt x="126" y="556"/>
                          <a:pt x="126" y="556"/>
                          <a:pt x="126" y="556"/>
                        </a:cubicBezTo>
                        <a:cubicBezTo>
                          <a:pt x="140" y="558"/>
                          <a:pt x="155" y="560"/>
                          <a:pt x="170" y="560"/>
                        </a:cubicBezTo>
                        <a:cubicBezTo>
                          <a:pt x="186" y="560"/>
                          <a:pt x="200" y="558"/>
                          <a:pt x="215" y="556"/>
                        </a:cubicBezTo>
                        <a:cubicBezTo>
                          <a:pt x="215" y="1149"/>
                          <a:pt x="215" y="1149"/>
                          <a:pt x="215" y="1149"/>
                        </a:cubicBezTo>
                        <a:cubicBezTo>
                          <a:pt x="215" y="1184"/>
                          <a:pt x="243" y="1212"/>
                          <a:pt x="278" y="1212"/>
                        </a:cubicBezTo>
                        <a:cubicBezTo>
                          <a:pt x="312" y="1212"/>
                          <a:pt x="341" y="1184"/>
                          <a:pt x="341" y="1149"/>
                        </a:cubicBezTo>
                        <a:cubicBezTo>
                          <a:pt x="341" y="393"/>
                          <a:pt x="341" y="393"/>
                          <a:pt x="341" y="393"/>
                        </a:cubicBezTo>
                        <a:cubicBezTo>
                          <a:pt x="341" y="393"/>
                          <a:pt x="341" y="393"/>
                          <a:pt x="341" y="392"/>
                        </a:cubicBezTo>
                        <a:cubicBezTo>
                          <a:pt x="341" y="0"/>
                          <a:pt x="341" y="0"/>
                          <a:pt x="341" y="0"/>
                        </a:cubicBez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itchFamily="34" charset="0"/>
                      <a:buNone/>
                      <a:tabLst/>
                      <a:defRPr/>
                    </a:pPr>
                    <a:endParaRPr kumimoji="0" lang="zh-CN" altLang="en-US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95959"/>
                      </a:solidFill>
                      <a:effectLst/>
                      <a:uLnTx/>
                      <a:uFillTx/>
                      <a:latin typeface="Calibri" pitchFamily="34" charset="0"/>
                      <a:ea typeface="宋体" pitchFamily="2" charset="-122"/>
                      <a:cs typeface="+mn-cs"/>
                    </a:endParaRPr>
                  </a:p>
                </p:txBody>
              </p:sp>
              <p:sp>
                <p:nvSpPr>
                  <p:cNvPr id="799" name="Freeform 8">
                    <a:extLst>
                      <a:ext uri="{FF2B5EF4-FFF2-40B4-BE49-F238E27FC236}">
                        <a16:creationId xmlns:a16="http://schemas.microsoft.com/office/drawing/2014/main" xmlns="" id="{66553A0D-9B57-44A8-AFC8-B0D2B804996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-5627710" y="2417490"/>
                    <a:ext cx="403225" cy="1773238"/>
                  </a:xfrm>
                  <a:custGeom>
                    <a:avLst/>
                    <a:gdLst>
                      <a:gd name="T0" fmla="*/ 114 w 114"/>
                      <a:gd name="T1" fmla="*/ 0 h 503"/>
                      <a:gd name="T2" fmla="*/ 114 w 114"/>
                      <a:gd name="T3" fmla="*/ 0 h 503"/>
                      <a:gd name="T4" fmla="*/ 0 w 114"/>
                      <a:gd name="T5" fmla="*/ 0 h 503"/>
                      <a:gd name="T6" fmla="*/ 0 w 114"/>
                      <a:gd name="T7" fmla="*/ 446 h 503"/>
                      <a:gd name="T8" fmla="*/ 57 w 114"/>
                      <a:gd name="T9" fmla="*/ 503 h 503"/>
                      <a:gd name="T10" fmla="*/ 114 w 114"/>
                      <a:gd name="T11" fmla="*/ 446 h 503"/>
                      <a:gd name="T12" fmla="*/ 114 w 114"/>
                      <a:gd name="T13" fmla="*/ 0 h 50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14" h="503">
                        <a:moveTo>
                          <a:pt x="114" y="0"/>
                        </a:moveTo>
                        <a:cubicBezTo>
                          <a:pt x="114" y="0"/>
                          <a:pt x="114" y="0"/>
                          <a:pt x="114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446"/>
                          <a:pt x="0" y="446"/>
                          <a:pt x="0" y="446"/>
                        </a:cubicBezTo>
                        <a:cubicBezTo>
                          <a:pt x="0" y="477"/>
                          <a:pt x="26" y="503"/>
                          <a:pt x="57" y="503"/>
                        </a:cubicBezTo>
                        <a:cubicBezTo>
                          <a:pt x="89" y="503"/>
                          <a:pt x="114" y="477"/>
                          <a:pt x="114" y="446"/>
                        </a:cubicBezTo>
                        <a:cubicBezTo>
                          <a:pt x="114" y="0"/>
                          <a:pt x="114" y="0"/>
                          <a:pt x="114" y="0"/>
                        </a:cubicBez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itchFamily="34" charset="0"/>
                      <a:buNone/>
                      <a:tabLst/>
                      <a:defRPr/>
                    </a:pPr>
                    <a:endParaRPr kumimoji="0" lang="zh-CN" altLang="en-US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95959"/>
                      </a:solidFill>
                      <a:effectLst/>
                      <a:uLnTx/>
                      <a:uFillTx/>
                      <a:latin typeface="Calibri" pitchFamily="34" charset="0"/>
                      <a:ea typeface="宋体" pitchFamily="2" charset="-122"/>
                      <a:cs typeface="+mn-cs"/>
                    </a:endParaRPr>
                  </a:p>
                </p:txBody>
              </p:sp>
              <p:sp>
                <p:nvSpPr>
                  <p:cNvPr id="800" name="Freeform 9">
                    <a:extLst>
                      <a:ext uri="{FF2B5EF4-FFF2-40B4-BE49-F238E27FC236}">
                        <a16:creationId xmlns:a16="http://schemas.microsoft.com/office/drawing/2014/main" xmlns="" id="{C2681433-8F43-4CDA-8EB1-FE0BD0A3152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-3929085" y="2417490"/>
                    <a:ext cx="403225" cy="1773238"/>
                  </a:xfrm>
                  <a:custGeom>
                    <a:avLst/>
                    <a:gdLst>
                      <a:gd name="T0" fmla="*/ 114 w 114"/>
                      <a:gd name="T1" fmla="*/ 0 h 503"/>
                      <a:gd name="T2" fmla="*/ 114 w 114"/>
                      <a:gd name="T3" fmla="*/ 0 h 503"/>
                      <a:gd name="T4" fmla="*/ 0 w 114"/>
                      <a:gd name="T5" fmla="*/ 0 h 503"/>
                      <a:gd name="T6" fmla="*/ 0 w 114"/>
                      <a:gd name="T7" fmla="*/ 446 h 503"/>
                      <a:gd name="T8" fmla="*/ 57 w 114"/>
                      <a:gd name="T9" fmla="*/ 503 h 503"/>
                      <a:gd name="T10" fmla="*/ 114 w 114"/>
                      <a:gd name="T11" fmla="*/ 446 h 503"/>
                      <a:gd name="T12" fmla="*/ 114 w 114"/>
                      <a:gd name="T13" fmla="*/ 0 h 50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14" h="503">
                        <a:moveTo>
                          <a:pt x="114" y="0"/>
                        </a:moveTo>
                        <a:cubicBezTo>
                          <a:pt x="114" y="0"/>
                          <a:pt x="114" y="0"/>
                          <a:pt x="114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446"/>
                          <a:pt x="0" y="446"/>
                          <a:pt x="0" y="446"/>
                        </a:cubicBezTo>
                        <a:cubicBezTo>
                          <a:pt x="0" y="477"/>
                          <a:pt x="26" y="503"/>
                          <a:pt x="57" y="503"/>
                        </a:cubicBezTo>
                        <a:cubicBezTo>
                          <a:pt x="88" y="503"/>
                          <a:pt x="114" y="477"/>
                          <a:pt x="114" y="446"/>
                        </a:cubicBezTo>
                        <a:cubicBezTo>
                          <a:pt x="114" y="0"/>
                          <a:pt x="114" y="0"/>
                          <a:pt x="114" y="0"/>
                        </a:cubicBez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itchFamily="34" charset="0"/>
                      <a:buNone/>
                      <a:tabLst/>
                      <a:defRPr/>
                    </a:pPr>
                    <a:endParaRPr kumimoji="0" lang="zh-CN" altLang="en-US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95959"/>
                      </a:solidFill>
                      <a:effectLst/>
                      <a:uLnTx/>
                      <a:uFillTx/>
                      <a:latin typeface="Calibri" pitchFamily="34" charset="0"/>
                      <a:ea typeface="宋体" pitchFamily="2" charset="-122"/>
                      <a:cs typeface="+mn-cs"/>
                    </a:endParaRPr>
                  </a:p>
                </p:txBody>
              </p:sp>
            </p:grpSp>
          </p:grpSp>
          <p:grpSp>
            <p:nvGrpSpPr>
              <p:cNvPr id="704" name="组合 703">
                <a:extLst>
                  <a:ext uri="{FF2B5EF4-FFF2-40B4-BE49-F238E27FC236}">
                    <a16:creationId xmlns:a16="http://schemas.microsoft.com/office/drawing/2014/main" xmlns="" id="{FA1BFC88-9202-427A-8EB9-9629BF17511B}"/>
                  </a:ext>
                </a:extLst>
              </p:cNvPr>
              <p:cNvGrpSpPr/>
              <p:nvPr/>
            </p:nvGrpSpPr>
            <p:grpSpPr>
              <a:xfrm rot="6517241">
                <a:off x="7356876" y="4181042"/>
                <a:ext cx="127644" cy="394946"/>
                <a:chOff x="12776937" y="510412"/>
                <a:chExt cx="1468578" cy="4543987"/>
              </a:xfrm>
              <a:solidFill>
                <a:schemeClr val="bg1">
                  <a:lumMod val="85000"/>
                </a:schemeClr>
              </a:solidFill>
            </p:grpSpPr>
            <p:sp>
              <p:nvSpPr>
                <p:cNvPr id="789" name="Oval 5">
                  <a:extLst>
                    <a:ext uri="{FF2B5EF4-FFF2-40B4-BE49-F238E27FC236}">
                      <a16:creationId xmlns:a16="http://schemas.microsoft.com/office/drawing/2014/main" xmlns="" id="{058E1958-CA7E-4F30-B169-B2209D43C3A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3180088" y="510412"/>
                  <a:ext cx="665452" cy="66316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itchFamily="34" charset="0"/>
                    <a:buNone/>
                    <a:tabLst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595959"/>
                    </a:solidFill>
                    <a:effectLst/>
                    <a:uLnTx/>
                    <a:uFillTx/>
                    <a:latin typeface="Calibri" pitchFamily="34" charset="0"/>
                    <a:ea typeface="宋体" pitchFamily="2" charset="-122"/>
                    <a:cs typeface="+mn-cs"/>
                  </a:endParaRPr>
                </a:p>
              </p:txBody>
            </p:sp>
            <p:grpSp>
              <p:nvGrpSpPr>
                <p:cNvPr id="790" name="组合 789">
                  <a:extLst>
                    <a:ext uri="{FF2B5EF4-FFF2-40B4-BE49-F238E27FC236}">
                      <a16:creationId xmlns:a16="http://schemas.microsoft.com/office/drawing/2014/main" xmlns="" id="{4D3DD408-8CE2-4EEE-80B3-27A3200293DE}"/>
                    </a:ext>
                  </a:extLst>
                </p:cNvPr>
                <p:cNvGrpSpPr/>
                <p:nvPr/>
              </p:nvGrpSpPr>
              <p:grpSpPr>
                <a:xfrm>
                  <a:off x="12776937" y="1315291"/>
                  <a:ext cx="1468578" cy="3739108"/>
                  <a:chOff x="-5627710" y="1341165"/>
                  <a:chExt cx="2101850" cy="5351463"/>
                </a:xfrm>
                <a:grpFill/>
              </p:grpSpPr>
              <p:sp>
                <p:nvSpPr>
                  <p:cNvPr id="791" name="Freeform 6">
                    <a:extLst>
                      <a:ext uri="{FF2B5EF4-FFF2-40B4-BE49-F238E27FC236}">
                        <a16:creationId xmlns:a16="http://schemas.microsoft.com/office/drawing/2014/main" xmlns="" id="{672BA936-3AD5-4207-A765-A57B088A3B0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-5627710" y="1341165"/>
                    <a:ext cx="2101850" cy="1076325"/>
                  </a:xfrm>
                  <a:custGeom>
                    <a:avLst/>
                    <a:gdLst>
                      <a:gd name="T0" fmla="*/ 594 w 594"/>
                      <a:gd name="T1" fmla="*/ 113 h 305"/>
                      <a:gd name="T2" fmla="*/ 593 w 594"/>
                      <a:gd name="T3" fmla="*/ 105 h 305"/>
                      <a:gd name="T4" fmla="*/ 593 w 594"/>
                      <a:gd name="T5" fmla="*/ 101 h 305"/>
                      <a:gd name="T6" fmla="*/ 500 w 594"/>
                      <a:gd name="T7" fmla="*/ 0 h 305"/>
                      <a:gd name="T8" fmla="*/ 94 w 594"/>
                      <a:gd name="T9" fmla="*/ 0 h 305"/>
                      <a:gd name="T10" fmla="*/ 1 w 594"/>
                      <a:gd name="T11" fmla="*/ 101 h 305"/>
                      <a:gd name="T12" fmla="*/ 1 w 594"/>
                      <a:gd name="T13" fmla="*/ 105 h 305"/>
                      <a:gd name="T14" fmla="*/ 0 w 594"/>
                      <a:gd name="T15" fmla="*/ 113 h 305"/>
                      <a:gd name="T16" fmla="*/ 0 w 594"/>
                      <a:gd name="T17" fmla="*/ 305 h 305"/>
                      <a:gd name="T18" fmla="*/ 114 w 594"/>
                      <a:gd name="T19" fmla="*/ 305 h 305"/>
                      <a:gd name="T20" fmla="*/ 114 w 594"/>
                      <a:gd name="T21" fmla="*/ 202 h 305"/>
                      <a:gd name="T22" fmla="*/ 127 w 594"/>
                      <a:gd name="T23" fmla="*/ 202 h 305"/>
                      <a:gd name="T24" fmla="*/ 127 w 594"/>
                      <a:gd name="T25" fmla="*/ 305 h 305"/>
                      <a:gd name="T26" fmla="*/ 468 w 594"/>
                      <a:gd name="T27" fmla="*/ 305 h 305"/>
                      <a:gd name="T28" fmla="*/ 468 w 594"/>
                      <a:gd name="T29" fmla="*/ 202 h 305"/>
                      <a:gd name="T30" fmla="*/ 480 w 594"/>
                      <a:gd name="T31" fmla="*/ 202 h 305"/>
                      <a:gd name="T32" fmla="*/ 480 w 594"/>
                      <a:gd name="T33" fmla="*/ 305 h 305"/>
                      <a:gd name="T34" fmla="*/ 594 w 594"/>
                      <a:gd name="T35" fmla="*/ 305 h 305"/>
                      <a:gd name="T36" fmla="*/ 594 w 594"/>
                      <a:gd name="T37" fmla="*/ 113 h 30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</a:cxnLst>
                    <a:rect l="0" t="0" r="r" b="b"/>
                    <a:pathLst>
                      <a:path w="594" h="305">
                        <a:moveTo>
                          <a:pt x="594" y="113"/>
                        </a:moveTo>
                        <a:cubicBezTo>
                          <a:pt x="594" y="111"/>
                          <a:pt x="594" y="108"/>
                          <a:pt x="593" y="105"/>
                        </a:cubicBezTo>
                        <a:cubicBezTo>
                          <a:pt x="593" y="104"/>
                          <a:pt x="593" y="102"/>
                          <a:pt x="593" y="101"/>
                        </a:cubicBezTo>
                        <a:cubicBezTo>
                          <a:pt x="593" y="45"/>
                          <a:pt x="552" y="0"/>
                          <a:pt x="500" y="0"/>
                        </a:cubicBezTo>
                        <a:cubicBezTo>
                          <a:pt x="94" y="0"/>
                          <a:pt x="94" y="0"/>
                          <a:pt x="94" y="0"/>
                        </a:cubicBezTo>
                        <a:cubicBezTo>
                          <a:pt x="43" y="0"/>
                          <a:pt x="1" y="45"/>
                          <a:pt x="1" y="101"/>
                        </a:cubicBezTo>
                        <a:cubicBezTo>
                          <a:pt x="1" y="102"/>
                          <a:pt x="1" y="104"/>
                          <a:pt x="1" y="105"/>
                        </a:cubicBezTo>
                        <a:cubicBezTo>
                          <a:pt x="1" y="108"/>
                          <a:pt x="0" y="111"/>
                          <a:pt x="0" y="113"/>
                        </a:cubicBezTo>
                        <a:cubicBezTo>
                          <a:pt x="0" y="305"/>
                          <a:pt x="0" y="305"/>
                          <a:pt x="0" y="305"/>
                        </a:cubicBezTo>
                        <a:cubicBezTo>
                          <a:pt x="114" y="305"/>
                          <a:pt x="114" y="305"/>
                          <a:pt x="114" y="305"/>
                        </a:cubicBezTo>
                        <a:cubicBezTo>
                          <a:pt x="114" y="202"/>
                          <a:pt x="114" y="202"/>
                          <a:pt x="114" y="202"/>
                        </a:cubicBezTo>
                        <a:cubicBezTo>
                          <a:pt x="127" y="202"/>
                          <a:pt x="127" y="202"/>
                          <a:pt x="127" y="202"/>
                        </a:cubicBezTo>
                        <a:cubicBezTo>
                          <a:pt x="127" y="305"/>
                          <a:pt x="127" y="305"/>
                          <a:pt x="127" y="305"/>
                        </a:cubicBezTo>
                        <a:cubicBezTo>
                          <a:pt x="468" y="305"/>
                          <a:pt x="468" y="305"/>
                          <a:pt x="468" y="305"/>
                        </a:cubicBezTo>
                        <a:cubicBezTo>
                          <a:pt x="468" y="202"/>
                          <a:pt x="468" y="202"/>
                          <a:pt x="468" y="202"/>
                        </a:cubicBezTo>
                        <a:cubicBezTo>
                          <a:pt x="480" y="202"/>
                          <a:pt x="480" y="202"/>
                          <a:pt x="480" y="202"/>
                        </a:cubicBezTo>
                        <a:cubicBezTo>
                          <a:pt x="480" y="305"/>
                          <a:pt x="480" y="305"/>
                          <a:pt x="480" y="305"/>
                        </a:cubicBezTo>
                        <a:cubicBezTo>
                          <a:pt x="594" y="305"/>
                          <a:pt x="594" y="305"/>
                          <a:pt x="594" y="305"/>
                        </a:cubicBezTo>
                        <a:cubicBezTo>
                          <a:pt x="594" y="113"/>
                          <a:pt x="594" y="113"/>
                          <a:pt x="594" y="113"/>
                        </a:cubicBez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itchFamily="34" charset="0"/>
                      <a:buNone/>
                      <a:tabLst/>
                      <a:defRPr/>
                    </a:pPr>
                    <a:endParaRPr kumimoji="0" lang="zh-CN" altLang="en-US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95959"/>
                      </a:solidFill>
                      <a:effectLst/>
                      <a:uLnTx/>
                      <a:uFillTx/>
                      <a:latin typeface="Calibri" pitchFamily="34" charset="0"/>
                      <a:ea typeface="宋体" pitchFamily="2" charset="-122"/>
                      <a:cs typeface="+mn-cs"/>
                    </a:endParaRPr>
                  </a:p>
                </p:txBody>
              </p:sp>
              <p:sp>
                <p:nvSpPr>
                  <p:cNvPr id="792" name="Freeform 7">
                    <a:extLst>
                      <a:ext uri="{FF2B5EF4-FFF2-40B4-BE49-F238E27FC236}">
                        <a16:creationId xmlns:a16="http://schemas.microsoft.com/office/drawing/2014/main" xmlns="" id="{9823004D-04AB-42AA-BB51-80E20B49613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-5178447" y="2417490"/>
                    <a:ext cx="1206500" cy="4275138"/>
                  </a:xfrm>
                  <a:custGeom>
                    <a:avLst/>
                    <a:gdLst>
                      <a:gd name="T0" fmla="*/ 341 w 341"/>
                      <a:gd name="T1" fmla="*/ 0 h 1212"/>
                      <a:gd name="T2" fmla="*/ 341 w 341"/>
                      <a:gd name="T3" fmla="*/ 0 h 1212"/>
                      <a:gd name="T4" fmla="*/ 0 w 341"/>
                      <a:gd name="T5" fmla="*/ 0 h 1212"/>
                      <a:gd name="T6" fmla="*/ 0 w 341"/>
                      <a:gd name="T7" fmla="*/ 392 h 1212"/>
                      <a:gd name="T8" fmla="*/ 0 w 341"/>
                      <a:gd name="T9" fmla="*/ 393 h 1212"/>
                      <a:gd name="T10" fmla="*/ 0 w 341"/>
                      <a:gd name="T11" fmla="*/ 1149 h 1212"/>
                      <a:gd name="T12" fmla="*/ 63 w 341"/>
                      <a:gd name="T13" fmla="*/ 1212 h 1212"/>
                      <a:gd name="T14" fmla="*/ 126 w 341"/>
                      <a:gd name="T15" fmla="*/ 1149 h 1212"/>
                      <a:gd name="T16" fmla="*/ 126 w 341"/>
                      <a:gd name="T17" fmla="*/ 556 h 1212"/>
                      <a:gd name="T18" fmla="*/ 170 w 341"/>
                      <a:gd name="T19" fmla="*/ 560 h 1212"/>
                      <a:gd name="T20" fmla="*/ 215 w 341"/>
                      <a:gd name="T21" fmla="*/ 556 h 1212"/>
                      <a:gd name="T22" fmla="*/ 215 w 341"/>
                      <a:gd name="T23" fmla="*/ 1149 h 1212"/>
                      <a:gd name="T24" fmla="*/ 278 w 341"/>
                      <a:gd name="T25" fmla="*/ 1212 h 1212"/>
                      <a:gd name="T26" fmla="*/ 341 w 341"/>
                      <a:gd name="T27" fmla="*/ 1149 h 1212"/>
                      <a:gd name="T28" fmla="*/ 341 w 341"/>
                      <a:gd name="T29" fmla="*/ 393 h 1212"/>
                      <a:gd name="T30" fmla="*/ 341 w 341"/>
                      <a:gd name="T31" fmla="*/ 392 h 1212"/>
                      <a:gd name="T32" fmla="*/ 341 w 341"/>
                      <a:gd name="T33" fmla="*/ 0 h 121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</a:cxnLst>
                    <a:rect l="0" t="0" r="r" b="b"/>
                    <a:pathLst>
                      <a:path w="341" h="1212">
                        <a:moveTo>
                          <a:pt x="341" y="0"/>
                        </a:moveTo>
                        <a:cubicBezTo>
                          <a:pt x="341" y="0"/>
                          <a:pt x="341" y="0"/>
                          <a:pt x="341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392"/>
                          <a:pt x="0" y="392"/>
                          <a:pt x="0" y="392"/>
                        </a:cubicBezTo>
                        <a:cubicBezTo>
                          <a:pt x="0" y="393"/>
                          <a:pt x="0" y="393"/>
                          <a:pt x="0" y="393"/>
                        </a:cubicBezTo>
                        <a:cubicBezTo>
                          <a:pt x="0" y="1149"/>
                          <a:pt x="0" y="1149"/>
                          <a:pt x="0" y="1149"/>
                        </a:cubicBezTo>
                        <a:cubicBezTo>
                          <a:pt x="0" y="1184"/>
                          <a:pt x="28" y="1212"/>
                          <a:pt x="63" y="1212"/>
                        </a:cubicBezTo>
                        <a:cubicBezTo>
                          <a:pt x="98" y="1212"/>
                          <a:pt x="126" y="1184"/>
                          <a:pt x="126" y="1149"/>
                        </a:cubicBezTo>
                        <a:cubicBezTo>
                          <a:pt x="126" y="556"/>
                          <a:pt x="126" y="556"/>
                          <a:pt x="126" y="556"/>
                        </a:cubicBezTo>
                        <a:cubicBezTo>
                          <a:pt x="140" y="558"/>
                          <a:pt x="155" y="560"/>
                          <a:pt x="170" y="560"/>
                        </a:cubicBezTo>
                        <a:cubicBezTo>
                          <a:pt x="186" y="560"/>
                          <a:pt x="200" y="558"/>
                          <a:pt x="215" y="556"/>
                        </a:cubicBezTo>
                        <a:cubicBezTo>
                          <a:pt x="215" y="1149"/>
                          <a:pt x="215" y="1149"/>
                          <a:pt x="215" y="1149"/>
                        </a:cubicBezTo>
                        <a:cubicBezTo>
                          <a:pt x="215" y="1184"/>
                          <a:pt x="243" y="1212"/>
                          <a:pt x="278" y="1212"/>
                        </a:cubicBezTo>
                        <a:cubicBezTo>
                          <a:pt x="312" y="1212"/>
                          <a:pt x="341" y="1184"/>
                          <a:pt x="341" y="1149"/>
                        </a:cubicBezTo>
                        <a:cubicBezTo>
                          <a:pt x="341" y="393"/>
                          <a:pt x="341" y="393"/>
                          <a:pt x="341" y="393"/>
                        </a:cubicBezTo>
                        <a:cubicBezTo>
                          <a:pt x="341" y="393"/>
                          <a:pt x="341" y="393"/>
                          <a:pt x="341" y="392"/>
                        </a:cubicBezTo>
                        <a:cubicBezTo>
                          <a:pt x="341" y="0"/>
                          <a:pt x="341" y="0"/>
                          <a:pt x="341" y="0"/>
                        </a:cubicBez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itchFamily="34" charset="0"/>
                      <a:buNone/>
                      <a:tabLst/>
                      <a:defRPr/>
                    </a:pPr>
                    <a:endParaRPr kumimoji="0" lang="zh-CN" altLang="en-US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95959"/>
                      </a:solidFill>
                      <a:effectLst/>
                      <a:uLnTx/>
                      <a:uFillTx/>
                      <a:latin typeface="Calibri" pitchFamily="34" charset="0"/>
                      <a:ea typeface="宋体" pitchFamily="2" charset="-122"/>
                      <a:cs typeface="+mn-cs"/>
                    </a:endParaRPr>
                  </a:p>
                </p:txBody>
              </p:sp>
              <p:sp>
                <p:nvSpPr>
                  <p:cNvPr id="793" name="Freeform 8">
                    <a:extLst>
                      <a:ext uri="{FF2B5EF4-FFF2-40B4-BE49-F238E27FC236}">
                        <a16:creationId xmlns:a16="http://schemas.microsoft.com/office/drawing/2014/main" xmlns="" id="{1EBF5898-85F0-4566-BE73-03A8595CF36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-5627710" y="2417490"/>
                    <a:ext cx="403225" cy="1773238"/>
                  </a:xfrm>
                  <a:custGeom>
                    <a:avLst/>
                    <a:gdLst>
                      <a:gd name="T0" fmla="*/ 114 w 114"/>
                      <a:gd name="T1" fmla="*/ 0 h 503"/>
                      <a:gd name="T2" fmla="*/ 114 w 114"/>
                      <a:gd name="T3" fmla="*/ 0 h 503"/>
                      <a:gd name="T4" fmla="*/ 0 w 114"/>
                      <a:gd name="T5" fmla="*/ 0 h 503"/>
                      <a:gd name="T6" fmla="*/ 0 w 114"/>
                      <a:gd name="T7" fmla="*/ 446 h 503"/>
                      <a:gd name="T8" fmla="*/ 57 w 114"/>
                      <a:gd name="T9" fmla="*/ 503 h 503"/>
                      <a:gd name="T10" fmla="*/ 114 w 114"/>
                      <a:gd name="T11" fmla="*/ 446 h 503"/>
                      <a:gd name="T12" fmla="*/ 114 w 114"/>
                      <a:gd name="T13" fmla="*/ 0 h 50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14" h="503">
                        <a:moveTo>
                          <a:pt x="114" y="0"/>
                        </a:moveTo>
                        <a:cubicBezTo>
                          <a:pt x="114" y="0"/>
                          <a:pt x="114" y="0"/>
                          <a:pt x="114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446"/>
                          <a:pt x="0" y="446"/>
                          <a:pt x="0" y="446"/>
                        </a:cubicBezTo>
                        <a:cubicBezTo>
                          <a:pt x="0" y="477"/>
                          <a:pt x="26" y="503"/>
                          <a:pt x="57" y="503"/>
                        </a:cubicBezTo>
                        <a:cubicBezTo>
                          <a:pt x="89" y="503"/>
                          <a:pt x="114" y="477"/>
                          <a:pt x="114" y="446"/>
                        </a:cubicBezTo>
                        <a:cubicBezTo>
                          <a:pt x="114" y="0"/>
                          <a:pt x="114" y="0"/>
                          <a:pt x="114" y="0"/>
                        </a:cubicBez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itchFamily="34" charset="0"/>
                      <a:buNone/>
                      <a:tabLst/>
                      <a:defRPr/>
                    </a:pPr>
                    <a:endParaRPr kumimoji="0" lang="zh-CN" altLang="en-US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95959"/>
                      </a:solidFill>
                      <a:effectLst/>
                      <a:uLnTx/>
                      <a:uFillTx/>
                      <a:latin typeface="Calibri" pitchFamily="34" charset="0"/>
                      <a:ea typeface="宋体" pitchFamily="2" charset="-122"/>
                      <a:cs typeface="+mn-cs"/>
                    </a:endParaRPr>
                  </a:p>
                </p:txBody>
              </p:sp>
              <p:sp>
                <p:nvSpPr>
                  <p:cNvPr id="794" name="Freeform 9">
                    <a:extLst>
                      <a:ext uri="{FF2B5EF4-FFF2-40B4-BE49-F238E27FC236}">
                        <a16:creationId xmlns:a16="http://schemas.microsoft.com/office/drawing/2014/main" xmlns="" id="{2AA30385-8D91-433D-B7C1-1C7EE5727ED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-3929085" y="2417490"/>
                    <a:ext cx="403225" cy="1773238"/>
                  </a:xfrm>
                  <a:custGeom>
                    <a:avLst/>
                    <a:gdLst>
                      <a:gd name="T0" fmla="*/ 114 w 114"/>
                      <a:gd name="T1" fmla="*/ 0 h 503"/>
                      <a:gd name="T2" fmla="*/ 114 w 114"/>
                      <a:gd name="T3" fmla="*/ 0 h 503"/>
                      <a:gd name="T4" fmla="*/ 0 w 114"/>
                      <a:gd name="T5" fmla="*/ 0 h 503"/>
                      <a:gd name="T6" fmla="*/ 0 w 114"/>
                      <a:gd name="T7" fmla="*/ 446 h 503"/>
                      <a:gd name="T8" fmla="*/ 57 w 114"/>
                      <a:gd name="T9" fmla="*/ 503 h 503"/>
                      <a:gd name="T10" fmla="*/ 114 w 114"/>
                      <a:gd name="T11" fmla="*/ 446 h 503"/>
                      <a:gd name="T12" fmla="*/ 114 w 114"/>
                      <a:gd name="T13" fmla="*/ 0 h 50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14" h="503">
                        <a:moveTo>
                          <a:pt x="114" y="0"/>
                        </a:moveTo>
                        <a:cubicBezTo>
                          <a:pt x="114" y="0"/>
                          <a:pt x="114" y="0"/>
                          <a:pt x="114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446"/>
                          <a:pt x="0" y="446"/>
                          <a:pt x="0" y="446"/>
                        </a:cubicBezTo>
                        <a:cubicBezTo>
                          <a:pt x="0" y="477"/>
                          <a:pt x="26" y="503"/>
                          <a:pt x="57" y="503"/>
                        </a:cubicBezTo>
                        <a:cubicBezTo>
                          <a:pt x="88" y="503"/>
                          <a:pt x="114" y="477"/>
                          <a:pt x="114" y="446"/>
                        </a:cubicBezTo>
                        <a:cubicBezTo>
                          <a:pt x="114" y="0"/>
                          <a:pt x="114" y="0"/>
                          <a:pt x="114" y="0"/>
                        </a:cubicBez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itchFamily="34" charset="0"/>
                      <a:buNone/>
                      <a:tabLst/>
                      <a:defRPr/>
                    </a:pPr>
                    <a:endParaRPr kumimoji="0" lang="zh-CN" altLang="en-US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95959"/>
                      </a:solidFill>
                      <a:effectLst/>
                      <a:uLnTx/>
                      <a:uFillTx/>
                      <a:latin typeface="Calibri" pitchFamily="34" charset="0"/>
                      <a:ea typeface="宋体" pitchFamily="2" charset="-122"/>
                      <a:cs typeface="+mn-cs"/>
                    </a:endParaRPr>
                  </a:p>
                </p:txBody>
              </p:sp>
            </p:grpSp>
          </p:grpSp>
          <p:grpSp>
            <p:nvGrpSpPr>
              <p:cNvPr id="705" name="组合 704">
                <a:extLst>
                  <a:ext uri="{FF2B5EF4-FFF2-40B4-BE49-F238E27FC236}">
                    <a16:creationId xmlns:a16="http://schemas.microsoft.com/office/drawing/2014/main" xmlns="" id="{9B53BB4F-AF93-445F-AF6B-BDC66D803EC4}"/>
                  </a:ext>
                </a:extLst>
              </p:cNvPr>
              <p:cNvGrpSpPr/>
              <p:nvPr/>
            </p:nvGrpSpPr>
            <p:grpSpPr>
              <a:xfrm rot="7262069">
                <a:off x="7229955" y="4455378"/>
                <a:ext cx="127644" cy="394946"/>
                <a:chOff x="12776937" y="510412"/>
                <a:chExt cx="1468578" cy="4543987"/>
              </a:xfrm>
              <a:solidFill>
                <a:schemeClr val="bg1">
                  <a:lumMod val="85000"/>
                </a:schemeClr>
              </a:solidFill>
            </p:grpSpPr>
            <p:sp>
              <p:nvSpPr>
                <p:cNvPr id="783" name="Oval 5">
                  <a:extLst>
                    <a:ext uri="{FF2B5EF4-FFF2-40B4-BE49-F238E27FC236}">
                      <a16:creationId xmlns:a16="http://schemas.microsoft.com/office/drawing/2014/main" xmlns="" id="{E24F97C4-2744-413E-985D-DB867AC944A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3180088" y="510412"/>
                  <a:ext cx="665452" cy="66316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itchFamily="34" charset="0"/>
                    <a:buNone/>
                    <a:tabLst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595959"/>
                    </a:solidFill>
                    <a:effectLst/>
                    <a:uLnTx/>
                    <a:uFillTx/>
                    <a:latin typeface="Calibri" pitchFamily="34" charset="0"/>
                    <a:ea typeface="宋体" pitchFamily="2" charset="-122"/>
                    <a:cs typeface="+mn-cs"/>
                  </a:endParaRPr>
                </a:p>
              </p:txBody>
            </p:sp>
            <p:grpSp>
              <p:nvGrpSpPr>
                <p:cNvPr id="784" name="组合 783">
                  <a:extLst>
                    <a:ext uri="{FF2B5EF4-FFF2-40B4-BE49-F238E27FC236}">
                      <a16:creationId xmlns:a16="http://schemas.microsoft.com/office/drawing/2014/main" xmlns="" id="{5EF90C2F-C1FC-464B-A110-020EC32134E8}"/>
                    </a:ext>
                  </a:extLst>
                </p:cNvPr>
                <p:cNvGrpSpPr/>
                <p:nvPr/>
              </p:nvGrpSpPr>
              <p:grpSpPr>
                <a:xfrm>
                  <a:off x="12776937" y="1315291"/>
                  <a:ext cx="1468578" cy="3739108"/>
                  <a:chOff x="-5627710" y="1341165"/>
                  <a:chExt cx="2101850" cy="5351463"/>
                </a:xfrm>
                <a:grpFill/>
              </p:grpSpPr>
              <p:sp>
                <p:nvSpPr>
                  <p:cNvPr id="785" name="Freeform 6">
                    <a:extLst>
                      <a:ext uri="{FF2B5EF4-FFF2-40B4-BE49-F238E27FC236}">
                        <a16:creationId xmlns:a16="http://schemas.microsoft.com/office/drawing/2014/main" xmlns="" id="{295C15BC-56FC-4F3E-951B-E9F42B13F43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-5627710" y="1341165"/>
                    <a:ext cx="2101850" cy="1076325"/>
                  </a:xfrm>
                  <a:custGeom>
                    <a:avLst/>
                    <a:gdLst>
                      <a:gd name="T0" fmla="*/ 594 w 594"/>
                      <a:gd name="T1" fmla="*/ 113 h 305"/>
                      <a:gd name="T2" fmla="*/ 593 w 594"/>
                      <a:gd name="T3" fmla="*/ 105 h 305"/>
                      <a:gd name="T4" fmla="*/ 593 w 594"/>
                      <a:gd name="T5" fmla="*/ 101 h 305"/>
                      <a:gd name="T6" fmla="*/ 500 w 594"/>
                      <a:gd name="T7" fmla="*/ 0 h 305"/>
                      <a:gd name="T8" fmla="*/ 94 w 594"/>
                      <a:gd name="T9" fmla="*/ 0 h 305"/>
                      <a:gd name="T10" fmla="*/ 1 w 594"/>
                      <a:gd name="T11" fmla="*/ 101 h 305"/>
                      <a:gd name="T12" fmla="*/ 1 w 594"/>
                      <a:gd name="T13" fmla="*/ 105 h 305"/>
                      <a:gd name="T14" fmla="*/ 0 w 594"/>
                      <a:gd name="T15" fmla="*/ 113 h 305"/>
                      <a:gd name="T16" fmla="*/ 0 w 594"/>
                      <a:gd name="T17" fmla="*/ 305 h 305"/>
                      <a:gd name="T18" fmla="*/ 114 w 594"/>
                      <a:gd name="T19" fmla="*/ 305 h 305"/>
                      <a:gd name="T20" fmla="*/ 114 w 594"/>
                      <a:gd name="T21" fmla="*/ 202 h 305"/>
                      <a:gd name="T22" fmla="*/ 127 w 594"/>
                      <a:gd name="T23" fmla="*/ 202 h 305"/>
                      <a:gd name="T24" fmla="*/ 127 w 594"/>
                      <a:gd name="T25" fmla="*/ 305 h 305"/>
                      <a:gd name="T26" fmla="*/ 468 w 594"/>
                      <a:gd name="T27" fmla="*/ 305 h 305"/>
                      <a:gd name="T28" fmla="*/ 468 w 594"/>
                      <a:gd name="T29" fmla="*/ 202 h 305"/>
                      <a:gd name="T30" fmla="*/ 480 w 594"/>
                      <a:gd name="T31" fmla="*/ 202 h 305"/>
                      <a:gd name="T32" fmla="*/ 480 w 594"/>
                      <a:gd name="T33" fmla="*/ 305 h 305"/>
                      <a:gd name="T34" fmla="*/ 594 w 594"/>
                      <a:gd name="T35" fmla="*/ 305 h 305"/>
                      <a:gd name="T36" fmla="*/ 594 w 594"/>
                      <a:gd name="T37" fmla="*/ 113 h 30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</a:cxnLst>
                    <a:rect l="0" t="0" r="r" b="b"/>
                    <a:pathLst>
                      <a:path w="594" h="305">
                        <a:moveTo>
                          <a:pt x="594" y="113"/>
                        </a:moveTo>
                        <a:cubicBezTo>
                          <a:pt x="594" y="111"/>
                          <a:pt x="594" y="108"/>
                          <a:pt x="593" y="105"/>
                        </a:cubicBezTo>
                        <a:cubicBezTo>
                          <a:pt x="593" y="104"/>
                          <a:pt x="593" y="102"/>
                          <a:pt x="593" y="101"/>
                        </a:cubicBezTo>
                        <a:cubicBezTo>
                          <a:pt x="593" y="45"/>
                          <a:pt x="552" y="0"/>
                          <a:pt x="500" y="0"/>
                        </a:cubicBezTo>
                        <a:cubicBezTo>
                          <a:pt x="94" y="0"/>
                          <a:pt x="94" y="0"/>
                          <a:pt x="94" y="0"/>
                        </a:cubicBezTo>
                        <a:cubicBezTo>
                          <a:pt x="43" y="0"/>
                          <a:pt x="1" y="45"/>
                          <a:pt x="1" y="101"/>
                        </a:cubicBezTo>
                        <a:cubicBezTo>
                          <a:pt x="1" y="102"/>
                          <a:pt x="1" y="104"/>
                          <a:pt x="1" y="105"/>
                        </a:cubicBezTo>
                        <a:cubicBezTo>
                          <a:pt x="1" y="108"/>
                          <a:pt x="0" y="111"/>
                          <a:pt x="0" y="113"/>
                        </a:cubicBezTo>
                        <a:cubicBezTo>
                          <a:pt x="0" y="305"/>
                          <a:pt x="0" y="305"/>
                          <a:pt x="0" y="305"/>
                        </a:cubicBezTo>
                        <a:cubicBezTo>
                          <a:pt x="114" y="305"/>
                          <a:pt x="114" y="305"/>
                          <a:pt x="114" y="305"/>
                        </a:cubicBezTo>
                        <a:cubicBezTo>
                          <a:pt x="114" y="202"/>
                          <a:pt x="114" y="202"/>
                          <a:pt x="114" y="202"/>
                        </a:cubicBezTo>
                        <a:cubicBezTo>
                          <a:pt x="127" y="202"/>
                          <a:pt x="127" y="202"/>
                          <a:pt x="127" y="202"/>
                        </a:cubicBezTo>
                        <a:cubicBezTo>
                          <a:pt x="127" y="305"/>
                          <a:pt x="127" y="305"/>
                          <a:pt x="127" y="305"/>
                        </a:cubicBezTo>
                        <a:cubicBezTo>
                          <a:pt x="468" y="305"/>
                          <a:pt x="468" y="305"/>
                          <a:pt x="468" y="305"/>
                        </a:cubicBezTo>
                        <a:cubicBezTo>
                          <a:pt x="468" y="202"/>
                          <a:pt x="468" y="202"/>
                          <a:pt x="468" y="202"/>
                        </a:cubicBezTo>
                        <a:cubicBezTo>
                          <a:pt x="480" y="202"/>
                          <a:pt x="480" y="202"/>
                          <a:pt x="480" y="202"/>
                        </a:cubicBezTo>
                        <a:cubicBezTo>
                          <a:pt x="480" y="305"/>
                          <a:pt x="480" y="305"/>
                          <a:pt x="480" y="305"/>
                        </a:cubicBezTo>
                        <a:cubicBezTo>
                          <a:pt x="594" y="305"/>
                          <a:pt x="594" y="305"/>
                          <a:pt x="594" y="305"/>
                        </a:cubicBezTo>
                        <a:cubicBezTo>
                          <a:pt x="594" y="113"/>
                          <a:pt x="594" y="113"/>
                          <a:pt x="594" y="113"/>
                        </a:cubicBez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itchFamily="34" charset="0"/>
                      <a:buNone/>
                      <a:tabLst/>
                      <a:defRPr/>
                    </a:pPr>
                    <a:endParaRPr kumimoji="0" lang="zh-CN" altLang="en-US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95959"/>
                      </a:solidFill>
                      <a:effectLst/>
                      <a:uLnTx/>
                      <a:uFillTx/>
                      <a:latin typeface="Calibri" pitchFamily="34" charset="0"/>
                      <a:ea typeface="宋体" pitchFamily="2" charset="-122"/>
                      <a:cs typeface="+mn-cs"/>
                    </a:endParaRPr>
                  </a:p>
                </p:txBody>
              </p:sp>
              <p:sp>
                <p:nvSpPr>
                  <p:cNvPr id="786" name="Freeform 7">
                    <a:extLst>
                      <a:ext uri="{FF2B5EF4-FFF2-40B4-BE49-F238E27FC236}">
                        <a16:creationId xmlns:a16="http://schemas.microsoft.com/office/drawing/2014/main" xmlns="" id="{6CD4B6FF-8C54-46D6-A76C-FD5C62B58C6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-5178447" y="2417490"/>
                    <a:ext cx="1206500" cy="4275138"/>
                  </a:xfrm>
                  <a:custGeom>
                    <a:avLst/>
                    <a:gdLst>
                      <a:gd name="T0" fmla="*/ 341 w 341"/>
                      <a:gd name="T1" fmla="*/ 0 h 1212"/>
                      <a:gd name="T2" fmla="*/ 341 w 341"/>
                      <a:gd name="T3" fmla="*/ 0 h 1212"/>
                      <a:gd name="T4" fmla="*/ 0 w 341"/>
                      <a:gd name="T5" fmla="*/ 0 h 1212"/>
                      <a:gd name="T6" fmla="*/ 0 w 341"/>
                      <a:gd name="T7" fmla="*/ 392 h 1212"/>
                      <a:gd name="T8" fmla="*/ 0 w 341"/>
                      <a:gd name="T9" fmla="*/ 393 h 1212"/>
                      <a:gd name="T10" fmla="*/ 0 w 341"/>
                      <a:gd name="T11" fmla="*/ 1149 h 1212"/>
                      <a:gd name="T12" fmla="*/ 63 w 341"/>
                      <a:gd name="T13" fmla="*/ 1212 h 1212"/>
                      <a:gd name="T14" fmla="*/ 126 w 341"/>
                      <a:gd name="T15" fmla="*/ 1149 h 1212"/>
                      <a:gd name="T16" fmla="*/ 126 w 341"/>
                      <a:gd name="T17" fmla="*/ 556 h 1212"/>
                      <a:gd name="T18" fmla="*/ 170 w 341"/>
                      <a:gd name="T19" fmla="*/ 560 h 1212"/>
                      <a:gd name="T20" fmla="*/ 215 w 341"/>
                      <a:gd name="T21" fmla="*/ 556 h 1212"/>
                      <a:gd name="T22" fmla="*/ 215 w 341"/>
                      <a:gd name="T23" fmla="*/ 1149 h 1212"/>
                      <a:gd name="T24" fmla="*/ 278 w 341"/>
                      <a:gd name="T25" fmla="*/ 1212 h 1212"/>
                      <a:gd name="T26" fmla="*/ 341 w 341"/>
                      <a:gd name="T27" fmla="*/ 1149 h 1212"/>
                      <a:gd name="T28" fmla="*/ 341 w 341"/>
                      <a:gd name="T29" fmla="*/ 393 h 1212"/>
                      <a:gd name="T30" fmla="*/ 341 w 341"/>
                      <a:gd name="T31" fmla="*/ 392 h 1212"/>
                      <a:gd name="T32" fmla="*/ 341 w 341"/>
                      <a:gd name="T33" fmla="*/ 0 h 121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</a:cxnLst>
                    <a:rect l="0" t="0" r="r" b="b"/>
                    <a:pathLst>
                      <a:path w="341" h="1212">
                        <a:moveTo>
                          <a:pt x="341" y="0"/>
                        </a:moveTo>
                        <a:cubicBezTo>
                          <a:pt x="341" y="0"/>
                          <a:pt x="341" y="0"/>
                          <a:pt x="341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392"/>
                          <a:pt x="0" y="392"/>
                          <a:pt x="0" y="392"/>
                        </a:cubicBezTo>
                        <a:cubicBezTo>
                          <a:pt x="0" y="393"/>
                          <a:pt x="0" y="393"/>
                          <a:pt x="0" y="393"/>
                        </a:cubicBezTo>
                        <a:cubicBezTo>
                          <a:pt x="0" y="1149"/>
                          <a:pt x="0" y="1149"/>
                          <a:pt x="0" y="1149"/>
                        </a:cubicBezTo>
                        <a:cubicBezTo>
                          <a:pt x="0" y="1184"/>
                          <a:pt x="28" y="1212"/>
                          <a:pt x="63" y="1212"/>
                        </a:cubicBezTo>
                        <a:cubicBezTo>
                          <a:pt x="98" y="1212"/>
                          <a:pt x="126" y="1184"/>
                          <a:pt x="126" y="1149"/>
                        </a:cubicBezTo>
                        <a:cubicBezTo>
                          <a:pt x="126" y="556"/>
                          <a:pt x="126" y="556"/>
                          <a:pt x="126" y="556"/>
                        </a:cubicBezTo>
                        <a:cubicBezTo>
                          <a:pt x="140" y="558"/>
                          <a:pt x="155" y="560"/>
                          <a:pt x="170" y="560"/>
                        </a:cubicBezTo>
                        <a:cubicBezTo>
                          <a:pt x="186" y="560"/>
                          <a:pt x="200" y="558"/>
                          <a:pt x="215" y="556"/>
                        </a:cubicBezTo>
                        <a:cubicBezTo>
                          <a:pt x="215" y="1149"/>
                          <a:pt x="215" y="1149"/>
                          <a:pt x="215" y="1149"/>
                        </a:cubicBezTo>
                        <a:cubicBezTo>
                          <a:pt x="215" y="1184"/>
                          <a:pt x="243" y="1212"/>
                          <a:pt x="278" y="1212"/>
                        </a:cubicBezTo>
                        <a:cubicBezTo>
                          <a:pt x="312" y="1212"/>
                          <a:pt x="341" y="1184"/>
                          <a:pt x="341" y="1149"/>
                        </a:cubicBezTo>
                        <a:cubicBezTo>
                          <a:pt x="341" y="393"/>
                          <a:pt x="341" y="393"/>
                          <a:pt x="341" y="393"/>
                        </a:cubicBezTo>
                        <a:cubicBezTo>
                          <a:pt x="341" y="393"/>
                          <a:pt x="341" y="393"/>
                          <a:pt x="341" y="392"/>
                        </a:cubicBezTo>
                        <a:cubicBezTo>
                          <a:pt x="341" y="0"/>
                          <a:pt x="341" y="0"/>
                          <a:pt x="341" y="0"/>
                        </a:cubicBez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itchFamily="34" charset="0"/>
                      <a:buNone/>
                      <a:tabLst/>
                      <a:defRPr/>
                    </a:pPr>
                    <a:endParaRPr kumimoji="0" lang="zh-CN" altLang="en-US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95959"/>
                      </a:solidFill>
                      <a:effectLst/>
                      <a:uLnTx/>
                      <a:uFillTx/>
                      <a:latin typeface="Calibri" pitchFamily="34" charset="0"/>
                      <a:ea typeface="宋体" pitchFamily="2" charset="-122"/>
                      <a:cs typeface="+mn-cs"/>
                    </a:endParaRPr>
                  </a:p>
                </p:txBody>
              </p:sp>
              <p:sp>
                <p:nvSpPr>
                  <p:cNvPr id="787" name="Freeform 8">
                    <a:extLst>
                      <a:ext uri="{FF2B5EF4-FFF2-40B4-BE49-F238E27FC236}">
                        <a16:creationId xmlns:a16="http://schemas.microsoft.com/office/drawing/2014/main" xmlns="" id="{6DDE2B06-A15C-4959-B7B3-5F45084BE61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-5627710" y="2417490"/>
                    <a:ext cx="403225" cy="1773238"/>
                  </a:xfrm>
                  <a:custGeom>
                    <a:avLst/>
                    <a:gdLst>
                      <a:gd name="T0" fmla="*/ 114 w 114"/>
                      <a:gd name="T1" fmla="*/ 0 h 503"/>
                      <a:gd name="T2" fmla="*/ 114 w 114"/>
                      <a:gd name="T3" fmla="*/ 0 h 503"/>
                      <a:gd name="T4" fmla="*/ 0 w 114"/>
                      <a:gd name="T5" fmla="*/ 0 h 503"/>
                      <a:gd name="T6" fmla="*/ 0 w 114"/>
                      <a:gd name="T7" fmla="*/ 446 h 503"/>
                      <a:gd name="T8" fmla="*/ 57 w 114"/>
                      <a:gd name="T9" fmla="*/ 503 h 503"/>
                      <a:gd name="T10" fmla="*/ 114 w 114"/>
                      <a:gd name="T11" fmla="*/ 446 h 503"/>
                      <a:gd name="T12" fmla="*/ 114 w 114"/>
                      <a:gd name="T13" fmla="*/ 0 h 50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14" h="503">
                        <a:moveTo>
                          <a:pt x="114" y="0"/>
                        </a:moveTo>
                        <a:cubicBezTo>
                          <a:pt x="114" y="0"/>
                          <a:pt x="114" y="0"/>
                          <a:pt x="114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446"/>
                          <a:pt x="0" y="446"/>
                          <a:pt x="0" y="446"/>
                        </a:cubicBezTo>
                        <a:cubicBezTo>
                          <a:pt x="0" y="477"/>
                          <a:pt x="26" y="503"/>
                          <a:pt x="57" y="503"/>
                        </a:cubicBezTo>
                        <a:cubicBezTo>
                          <a:pt x="89" y="503"/>
                          <a:pt x="114" y="477"/>
                          <a:pt x="114" y="446"/>
                        </a:cubicBezTo>
                        <a:cubicBezTo>
                          <a:pt x="114" y="0"/>
                          <a:pt x="114" y="0"/>
                          <a:pt x="114" y="0"/>
                        </a:cubicBez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itchFamily="34" charset="0"/>
                      <a:buNone/>
                      <a:tabLst/>
                      <a:defRPr/>
                    </a:pPr>
                    <a:endParaRPr kumimoji="0" lang="zh-CN" altLang="en-US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95959"/>
                      </a:solidFill>
                      <a:effectLst/>
                      <a:uLnTx/>
                      <a:uFillTx/>
                      <a:latin typeface="Calibri" pitchFamily="34" charset="0"/>
                      <a:ea typeface="宋体" pitchFamily="2" charset="-122"/>
                      <a:cs typeface="+mn-cs"/>
                    </a:endParaRPr>
                  </a:p>
                </p:txBody>
              </p:sp>
              <p:sp>
                <p:nvSpPr>
                  <p:cNvPr id="788" name="Freeform 9">
                    <a:extLst>
                      <a:ext uri="{FF2B5EF4-FFF2-40B4-BE49-F238E27FC236}">
                        <a16:creationId xmlns:a16="http://schemas.microsoft.com/office/drawing/2014/main" xmlns="" id="{E723BA22-0621-4D4B-B73E-2654669905C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-3929085" y="2417490"/>
                    <a:ext cx="403225" cy="1773238"/>
                  </a:xfrm>
                  <a:custGeom>
                    <a:avLst/>
                    <a:gdLst>
                      <a:gd name="T0" fmla="*/ 114 w 114"/>
                      <a:gd name="T1" fmla="*/ 0 h 503"/>
                      <a:gd name="T2" fmla="*/ 114 w 114"/>
                      <a:gd name="T3" fmla="*/ 0 h 503"/>
                      <a:gd name="T4" fmla="*/ 0 w 114"/>
                      <a:gd name="T5" fmla="*/ 0 h 503"/>
                      <a:gd name="T6" fmla="*/ 0 w 114"/>
                      <a:gd name="T7" fmla="*/ 446 h 503"/>
                      <a:gd name="T8" fmla="*/ 57 w 114"/>
                      <a:gd name="T9" fmla="*/ 503 h 503"/>
                      <a:gd name="T10" fmla="*/ 114 w 114"/>
                      <a:gd name="T11" fmla="*/ 446 h 503"/>
                      <a:gd name="T12" fmla="*/ 114 w 114"/>
                      <a:gd name="T13" fmla="*/ 0 h 50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14" h="503">
                        <a:moveTo>
                          <a:pt x="114" y="0"/>
                        </a:moveTo>
                        <a:cubicBezTo>
                          <a:pt x="114" y="0"/>
                          <a:pt x="114" y="0"/>
                          <a:pt x="114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446"/>
                          <a:pt x="0" y="446"/>
                          <a:pt x="0" y="446"/>
                        </a:cubicBezTo>
                        <a:cubicBezTo>
                          <a:pt x="0" y="477"/>
                          <a:pt x="26" y="503"/>
                          <a:pt x="57" y="503"/>
                        </a:cubicBezTo>
                        <a:cubicBezTo>
                          <a:pt x="88" y="503"/>
                          <a:pt x="114" y="477"/>
                          <a:pt x="114" y="446"/>
                        </a:cubicBezTo>
                        <a:cubicBezTo>
                          <a:pt x="114" y="0"/>
                          <a:pt x="114" y="0"/>
                          <a:pt x="114" y="0"/>
                        </a:cubicBez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itchFamily="34" charset="0"/>
                      <a:buNone/>
                      <a:tabLst/>
                      <a:defRPr/>
                    </a:pPr>
                    <a:endParaRPr kumimoji="0" lang="zh-CN" altLang="en-US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95959"/>
                      </a:solidFill>
                      <a:effectLst/>
                      <a:uLnTx/>
                      <a:uFillTx/>
                      <a:latin typeface="Calibri" pitchFamily="34" charset="0"/>
                      <a:ea typeface="宋体" pitchFamily="2" charset="-122"/>
                      <a:cs typeface="+mn-cs"/>
                    </a:endParaRPr>
                  </a:p>
                </p:txBody>
              </p:sp>
            </p:grpSp>
          </p:grpSp>
          <p:grpSp>
            <p:nvGrpSpPr>
              <p:cNvPr id="706" name="组合 705">
                <a:extLst>
                  <a:ext uri="{FF2B5EF4-FFF2-40B4-BE49-F238E27FC236}">
                    <a16:creationId xmlns:a16="http://schemas.microsoft.com/office/drawing/2014/main" xmlns="" id="{DBDB6487-9D48-4AA5-ADB1-FA082448CF7C}"/>
                  </a:ext>
                </a:extLst>
              </p:cNvPr>
              <p:cNvGrpSpPr/>
              <p:nvPr/>
            </p:nvGrpSpPr>
            <p:grpSpPr>
              <a:xfrm rot="8006896">
                <a:off x="7047027" y="4696015"/>
                <a:ext cx="127644" cy="394946"/>
                <a:chOff x="12776937" y="510412"/>
                <a:chExt cx="1468578" cy="4543987"/>
              </a:xfrm>
              <a:solidFill>
                <a:schemeClr val="bg1">
                  <a:lumMod val="85000"/>
                </a:schemeClr>
              </a:solidFill>
            </p:grpSpPr>
            <p:sp>
              <p:nvSpPr>
                <p:cNvPr id="777" name="Oval 5">
                  <a:extLst>
                    <a:ext uri="{FF2B5EF4-FFF2-40B4-BE49-F238E27FC236}">
                      <a16:creationId xmlns:a16="http://schemas.microsoft.com/office/drawing/2014/main" xmlns="" id="{BE1B2B19-8134-4164-8179-82BD71E7E3F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3180088" y="510412"/>
                  <a:ext cx="665452" cy="66316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itchFamily="34" charset="0"/>
                    <a:buNone/>
                    <a:tabLst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595959"/>
                    </a:solidFill>
                    <a:effectLst/>
                    <a:uLnTx/>
                    <a:uFillTx/>
                    <a:latin typeface="Calibri" pitchFamily="34" charset="0"/>
                    <a:ea typeface="宋体" pitchFamily="2" charset="-122"/>
                    <a:cs typeface="+mn-cs"/>
                  </a:endParaRPr>
                </a:p>
              </p:txBody>
            </p:sp>
            <p:grpSp>
              <p:nvGrpSpPr>
                <p:cNvPr id="778" name="组合 777">
                  <a:extLst>
                    <a:ext uri="{FF2B5EF4-FFF2-40B4-BE49-F238E27FC236}">
                      <a16:creationId xmlns:a16="http://schemas.microsoft.com/office/drawing/2014/main" xmlns="" id="{65DC75FF-3D5C-46F9-B17C-73F040ED5B69}"/>
                    </a:ext>
                  </a:extLst>
                </p:cNvPr>
                <p:cNvGrpSpPr/>
                <p:nvPr/>
              </p:nvGrpSpPr>
              <p:grpSpPr>
                <a:xfrm>
                  <a:off x="12776937" y="1315291"/>
                  <a:ext cx="1468578" cy="3739108"/>
                  <a:chOff x="-5627710" y="1341165"/>
                  <a:chExt cx="2101850" cy="5351463"/>
                </a:xfrm>
                <a:grpFill/>
              </p:grpSpPr>
              <p:sp>
                <p:nvSpPr>
                  <p:cNvPr id="779" name="Freeform 6">
                    <a:extLst>
                      <a:ext uri="{FF2B5EF4-FFF2-40B4-BE49-F238E27FC236}">
                        <a16:creationId xmlns:a16="http://schemas.microsoft.com/office/drawing/2014/main" xmlns="" id="{E01DCFB4-4D36-4FCB-A1AF-5A9C4876444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-5627710" y="1341165"/>
                    <a:ext cx="2101850" cy="1076325"/>
                  </a:xfrm>
                  <a:custGeom>
                    <a:avLst/>
                    <a:gdLst>
                      <a:gd name="T0" fmla="*/ 594 w 594"/>
                      <a:gd name="T1" fmla="*/ 113 h 305"/>
                      <a:gd name="T2" fmla="*/ 593 w 594"/>
                      <a:gd name="T3" fmla="*/ 105 h 305"/>
                      <a:gd name="T4" fmla="*/ 593 w 594"/>
                      <a:gd name="T5" fmla="*/ 101 h 305"/>
                      <a:gd name="T6" fmla="*/ 500 w 594"/>
                      <a:gd name="T7" fmla="*/ 0 h 305"/>
                      <a:gd name="T8" fmla="*/ 94 w 594"/>
                      <a:gd name="T9" fmla="*/ 0 h 305"/>
                      <a:gd name="T10" fmla="*/ 1 w 594"/>
                      <a:gd name="T11" fmla="*/ 101 h 305"/>
                      <a:gd name="T12" fmla="*/ 1 w 594"/>
                      <a:gd name="T13" fmla="*/ 105 h 305"/>
                      <a:gd name="T14" fmla="*/ 0 w 594"/>
                      <a:gd name="T15" fmla="*/ 113 h 305"/>
                      <a:gd name="T16" fmla="*/ 0 w 594"/>
                      <a:gd name="T17" fmla="*/ 305 h 305"/>
                      <a:gd name="T18" fmla="*/ 114 w 594"/>
                      <a:gd name="T19" fmla="*/ 305 h 305"/>
                      <a:gd name="T20" fmla="*/ 114 w 594"/>
                      <a:gd name="T21" fmla="*/ 202 h 305"/>
                      <a:gd name="T22" fmla="*/ 127 w 594"/>
                      <a:gd name="T23" fmla="*/ 202 h 305"/>
                      <a:gd name="T24" fmla="*/ 127 w 594"/>
                      <a:gd name="T25" fmla="*/ 305 h 305"/>
                      <a:gd name="T26" fmla="*/ 468 w 594"/>
                      <a:gd name="T27" fmla="*/ 305 h 305"/>
                      <a:gd name="T28" fmla="*/ 468 w 594"/>
                      <a:gd name="T29" fmla="*/ 202 h 305"/>
                      <a:gd name="T30" fmla="*/ 480 w 594"/>
                      <a:gd name="T31" fmla="*/ 202 h 305"/>
                      <a:gd name="T32" fmla="*/ 480 w 594"/>
                      <a:gd name="T33" fmla="*/ 305 h 305"/>
                      <a:gd name="T34" fmla="*/ 594 w 594"/>
                      <a:gd name="T35" fmla="*/ 305 h 305"/>
                      <a:gd name="T36" fmla="*/ 594 w 594"/>
                      <a:gd name="T37" fmla="*/ 113 h 30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</a:cxnLst>
                    <a:rect l="0" t="0" r="r" b="b"/>
                    <a:pathLst>
                      <a:path w="594" h="305">
                        <a:moveTo>
                          <a:pt x="594" y="113"/>
                        </a:moveTo>
                        <a:cubicBezTo>
                          <a:pt x="594" y="111"/>
                          <a:pt x="594" y="108"/>
                          <a:pt x="593" y="105"/>
                        </a:cubicBezTo>
                        <a:cubicBezTo>
                          <a:pt x="593" y="104"/>
                          <a:pt x="593" y="102"/>
                          <a:pt x="593" y="101"/>
                        </a:cubicBezTo>
                        <a:cubicBezTo>
                          <a:pt x="593" y="45"/>
                          <a:pt x="552" y="0"/>
                          <a:pt x="500" y="0"/>
                        </a:cubicBezTo>
                        <a:cubicBezTo>
                          <a:pt x="94" y="0"/>
                          <a:pt x="94" y="0"/>
                          <a:pt x="94" y="0"/>
                        </a:cubicBezTo>
                        <a:cubicBezTo>
                          <a:pt x="43" y="0"/>
                          <a:pt x="1" y="45"/>
                          <a:pt x="1" y="101"/>
                        </a:cubicBezTo>
                        <a:cubicBezTo>
                          <a:pt x="1" y="102"/>
                          <a:pt x="1" y="104"/>
                          <a:pt x="1" y="105"/>
                        </a:cubicBezTo>
                        <a:cubicBezTo>
                          <a:pt x="1" y="108"/>
                          <a:pt x="0" y="111"/>
                          <a:pt x="0" y="113"/>
                        </a:cubicBezTo>
                        <a:cubicBezTo>
                          <a:pt x="0" y="305"/>
                          <a:pt x="0" y="305"/>
                          <a:pt x="0" y="305"/>
                        </a:cubicBezTo>
                        <a:cubicBezTo>
                          <a:pt x="114" y="305"/>
                          <a:pt x="114" y="305"/>
                          <a:pt x="114" y="305"/>
                        </a:cubicBezTo>
                        <a:cubicBezTo>
                          <a:pt x="114" y="202"/>
                          <a:pt x="114" y="202"/>
                          <a:pt x="114" y="202"/>
                        </a:cubicBezTo>
                        <a:cubicBezTo>
                          <a:pt x="127" y="202"/>
                          <a:pt x="127" y="202"/>
                          <a:pt x="127" y="202"/>
                        </a:cubicBezTo>
                        <a:cubicBezTo>
                          <a:pt x="127" y="305"/>
                          <a:pt x="127" y="305"/>
                          <a:pt x="127" y="305"/>
                        </a:cubicBezTo>
                        <a:cubicBezTo>
                          <a:pt x="468" y="305"/>
                          <a:pt x="468" y="305"/>
                          <a:pt x="468" y="305"/>
                        </a:cubicBezTo>
                        <a:cubicBezTo>
                          <a:pt x="468" y="202"/>
                          <a:pt x="468" y="202"/>
                          <a:pt x="468" y="202"/>
                        </a:cubicBezTo>
                        <a:cubicBezTo>
                          <a:pt x="480" y="202"/>
                          <a:pt x="480" y="202"/>
                          <a:pt x="480" y="202"/>
                        </a:cubicBezTo>
                        <a:cubicBezTo>
                          <a:pt x="480" y="305"/>
                          <a:pt x="480" y="305"/>
                          <a:pt x="480" y="305"/>
                        </a:cubicBezTo>
                        <a:cubicBezTo>
                          <a:pt x="594" y="305"/>
                          <a:pt x="594" y="305"/>
                          <a:pt x="594" y="305"/>
                        </a:cubicBezTo>
                        <a:cubicBezTo>
                          <a:pt x="594" y="113"/>
                          <a:pt x="594" y="113"/>
                          <a:pt x="594" y="113"/>
                        </a:cubicBez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itchFamily="34" charset="0"/>
                      <a:buNone/>
                      <a:tabLst/>
                      <a:defRPr/>
                    </a:pPr>
                    <a:endParaRPr kumimoji="0" lang="zh-CN" altLang="en-US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95959"/>
                      </a:solidFill>
                      <a:effectLst/>
                      <a:uLnTx/>
                      <a:uFillTx/>
                      <a:latin typeface="Calibri" pitchFamily="34" charset="0"/>
                      <a:ea typeface="宋体" pitchFamily="2" charset="-122"/>
                      <a:cs typeface="+mn-cs"/>
                    </a:endParaRPr>
                  </a:p>
                </p:txBody>
              </p:sp>
              <p:sp>
                <p:nvSpPr>
                  <p:cNvPr id="780" name="Freeform 7">
                    <a:extLst>
                      <a:ext uri="{FF2B5EF4-FFF2-40B4-BE49-F238E27FC236}">
                        <a16:creationId xmlns:a16="http://schemas.microsoft.com/office/drawing/2014/main" xmlns="" id="{BF7F2BFF-3432-4ED8-8F94-E16F608D21F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-5178447" y="2417490"/>
                    <a:ext cx="1206500" cy="4275138"/>
                  </a:xfrm>
                  <a:custGeom>
                    <a:avLst/>
                    <a:gdLst>
                      <a:gd name="T0" fmla="*/ 341 w 341"/>
                      <a:gd name="T1" fmla="*/ 0 h 1212"/>
                      <a:gd name="T2" fmla="*/ 341 w 341"/>
                      <a:gd name="T3" fmla="*/ 0 h 1212"/>
                      <a:gd name="T4" fmla="*/ 0 w 341"/>
                      <a:gd name="T5" fmla="*/ 0 h 1212"/>
                      <a:gd name="T6" fmla="*/ 0 w 341"/>
                      <a:gd name="T7" fmla="*/ 392 h 1212"/>
                      <a:gd name="T8" fmla="*/ 0 w 341"/>
                      <a:gd name="T9" fmla="*/ 393 h 1212"/>
                      <a:gd name="T10" fmla="*/ 0 w 341"/>
                      <a:gd name="T11" fmla="*/ 1149 h 1212"/>
                      <a:gd name="T12" fmla="*/ 63 w 341"/>
                      <a:gd name="T13" fmla="*/ 1212 h 1212"/>
                      <a:gd name="T14" fmla="*/ 126 w 341"/>
                      <a:gd name="T15" fmla="*/ 1149 h 1212"/>
                      <a:gd name="T16" fmla="*/ 126 w 341"/>
                      <a:gd name="T17" fmla="*/ 556 h 1212"/>
                      <a:gd name="T18" fmla="*/ 170 w 341"/>
                      <a:gd name="T19" fmla="*/ 560 h 1212"/>
                      <a:gd name="T20" fmla="*/ 215 w 341"/>
                      <a:gd name="T21" fmla="*/ 556 h 1212"/>
                      <a:gd name="T22" fmla="*/ 215 w 341"/>
                      <a:gd name="T23" fmla="*/ 1149 h 1212"/>
                      <a:gd name="T24" fmla="*/ 278 w 341"/>
                      <a:gd name="T25" fmla="*/ 1212 h 1212"/>
                      <a:gd name="T26" fmla="*/ 341 w 341"/>
                      <a:gd name="T27" fmla="*/ 1149 h 1212"/>
                      <a:gd name="T28" fmla="*/ 341 w 341"/>
                      <a:gd name="T29" fmla="*/ 393 h 1212"/>
                      <a:gd name="T30" fmla="*/ 341 w 341"/>
                      <a:gd name="T31" fmla="*/ 392 h 1212"/>
                      <a:gd name="T32" fmla="*/ 341 w 341"/>
                      <a:gd name="T33" fmla="*/ 0 h 121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</a:cxnLst>
                    <a:rect l="0" t="0" r="r" b="b"/>
                    <a:pathLst>
                      <a:path w="341" h="1212">
                        <a:moveTo>
                          <a:pt x="341" y="0"/>
                        </a:moveTo>
                        <a:cubicBezTo>
                          <a:pt x="341" y="0"/>
                          <a:pt x="341" y="0"/>
                          <a:pt x="341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392"/>
                          <a:pt x="0" y="392"/>
                          <a:pt x="0" y="392"/>
                        </a:cubicBezTo>
                        <a:cubicBezTo>
                          <a:pt x="0" y="393"/>
                          <a:pt x="0" y="393"/>
                          <a:pt x="0" y="393"/>
                        </a:cubicBezTo>
                        <a:cubicBezTo>
                          <a:pt x="0" y="1149"/>
                          <a:pt x="0" y="1149"/>
                          <a:pt x="0" y="1149"/>
                        </a:cubicBezTo>
                        <a:cubicBezTo>
                          <a:pt x="0" y="1184"/>
                          <a:pt x="28" y="1212"/>
                          <a:pt x="63" y="1212"/>
                        </a:cubicBezTo>
                        <a:cubicBezTo>
                          <a:pt x="98" y="1212"/>
                          <a:pt x="126" y="1184"/>
                          <a:pt x="126" y="1149"/>
                        </a:cubicBezTo>
                        <a:cubicBezTo>
                          <a:pt x="126" y="556"/>
                          <a:pt x="126" y="556"/>
                          <a:pt x="126" y="556"/>
                        </a:cubicBezTo>
                        <a:cubicBezTo>
                          <a:pt x="140" y="558"/>
                          <a:pt x="155" y="560"/>
                          <a:pt x="170" y="560"/>
                        </a:cubicBezTo>
                        <a:cubicBezTo>
                          <a:pt x="186" y="560"/>
                          <a:pt x="200" y="558"/>
                          <a:pt x="215" y="556"/>
                        </a:cubicBezTo>
                        <a:cubicBezTo>
                          <a:pt x="215" y="1149"/>
                          <a:pt x="215" y="1149"/>
                          <a:pt x="215" y="1149"/>
                        </a:cubicBezTo>
                        <a:cubicBezTo>
                          <a:pt x="215" y="1184"/>
                          <a:pt x="243" y="1212"/>
                          <a:pt x="278" y="1212"/>
                        </a:cubicBezTo>
                        <a:cubicBezTo>
                          <a:pt x="312" y="1212"/>
                          <a:pt x="341" y="1184"/>
                          <a:pt x="341" y="1149"/>
                        </a:cubicBezTo>
                        <a:cubicBezTo>
                          <a:pt x="341" y="393"/>
                          <a:pt x="341" y="393"/>
                          <a:pt x="341" y="393"/>
                        </a:cubicBezTo>
                        <a:cubicBezTo>
                          <a:pt x="341" y="393"/>
                          <a:pt x="341" y="393"/>
                          <a:pt x="341" y="392"/>
                        </a:cubicBezTo>
                        <a:cubicBezTo>
                          <a:pt x="341" y="0"/>
                          <a:pt x="341" y="0"/>
                          <a:pt x="341" y="0"/>
                        </a:cubicBez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itchFamily="34" charset="0"/>
                      <a:buNone/>
                      <a:tabLst/>
                      <a:defRPr/>
                    </a:pPr>
                    <a:endParaRPr kumimoji="0" lang="zh-CN" altLang="en-US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95959"/>
                      </a:solidFill>
                      <a:effectLst/>
                      <a:uLnTx/>
                      <a:uFillTx/>
                      <a:latin typeface="Calibri" pitchFamily="34" charset="0"/>
                      <a:ea typeface="宋体" pitchFamily="2" charset="-122"/>
                      <a:cs typeface="+mn-cs"/>
                    </a:endParaRPr>
                  </a:p>
                </p:txBody>
              </p:sp>
              <p:sp>
                <p:nvSpPr>
                  <p:cNvPr id="781" name="Freeform 8">
                    <a:extLst>
                      <a:ext uri="{FF2B5EF4-FFF2-40B4-BE49-F238E27FC236}">
                        <a16:creationId xmlns:a16="http://schemas.microsoft.com/office/drawing/2014/main" xmlns="" id="{B7F20BEA-D817-4FD1-9320-4AE81E70570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-5627710" y="2417490"/>
                    <a:ext cx="403225" cy="1773238"/>
                  </a:xfrm>
                  <a:custGeom>
                    <a:avLst/>
                    <a:gdLst>
                      <a:gd name="T0" fmla="*/ 114 w 114"/>
                      <a:gd name="T1" fmla="*/ 0 h 503"/>
                      <a:gd name="T2" fmla="*/ 114 w 114"/>
                      <a:gd name="T3" fmla="*/ 0 h 503"/>
                      <a:gd name="T4" fmla="*/ 0 w 114"/>
                      <a:gd name="T5" fmla="*/ 0 h 503"/>
                      <a:gd name="T6" fmla="*/ 0 w 114"/>
                      <a:gd name="T7" fmla="*/ 446 h 503"/>
                      <a:gd name="T8" fmla="*/ 57 w 114"/>
                      <a:gd name="T9" fmla="*/ 503 h 503"/>
                      <a:gd name="T10" fmla="*/ 114 w 114"/>
                      <a:gd name="T11" fmla="*/ 446 h 503"/>
                      <a:gd name="T12" fmla="*/ 114 w 114"/>
                      <a:gd name="T13" fmla="*/ 0 h 50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14" h="503">
                        <a:moveTo>
                          <a:pt x="114" y="0"/>
                        </a:moveTo>
                        <a:cubicBezTo>
                          <a:pt x="114" y="0"/>
                          <a:pt x="114" y="0"/>
                          <a:pt x="114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446"/>
                          <a:pt x="0" y="446"/>
                          <a:pt x="0" y="446"/>
                        </a:cubicBezTo>
                        <a:cubicBezTo>
                          <a:pt x="0" y="477"/>
                          <a:pt x="26" y="503"/>
                          <a:pt x="57" y="503"/>
                        </a:cubicBezTo>
                        <a:cubicBezTo>
                          <a:pt x="89" y="503"/>
                          <a:pt x="114" y="477"/>
                          <a:pt x="114" y="446"/>
                        </a:cubicBezTo>
                        <a:cubicBezTo>
                          <a:pt x="114" y="0"/>
                          <a:pt x="114" y="0"/>
                          <a:pt x="114" y="0"/>
                        </a:cubicBez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itchFamily="34" charset="0"/>
                      <a:buNone/>
                      <a:tabLst/>
                      <a:defRPr/>
                    </a:pPr>
                    <a:endParaRPr kumimoji="0" lang="zh-CN" altLang="en-US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95959"/>
                      </a:solidFill>
                      <a:effectLst/>
                      <a:uLnTx/>
                      <a:uFillTx/>
                      <a:latin typeface="Calibri" pitchFamily="34" charset="0"/>
                      <a:ea typeface="宋体" pitchFamily="2" charset="-122"/>
                      <a:cs typeface="+mn-cs"/>
                    </a:endParaRPr>
                  </a:p>
                </p:txBody>
              </p:sp>
              <p:sp>
                <p:nvSpPr>
                  <p:cNvPr id="782" name="Freeform 9">
                    <a:extLst>
                      <a:ext uri="{FF2B5EF4-FFF2-40B4-BE49-F238E27FC236}">
                        <a16:creationId xmlns:a16="http://schemas.microsoft.com/office/drawing/2014/main" xmlns="" id="{9775507B-80FF-4AA1-8454-A5EF5CA3733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-3929085" y="2417490"/>
                    <a:ext cx="403225" cy="1773238"/>
                  </a:xfrm>
                  <a:custGeom>
                    <a:avLst/>
                    <a:gdLst>
                      <a:gd name="T0" fmla="*/ 114 w 114"/>
                      <a:gd name="T1" fmla="*/ 0 h 503"/>
                      <a:gd name="T2" fmla="*/ 114 w 114"/>
                      <a:gd name="T3" fmla="*/ 0 h 503"/>
                      <a:gd name="T4" fmla="*/ 0 w 114"/>
                      <a:gd name="T5" fmla="*/ 0 h 503"/>
                      <a:gd name="T6" fmla="*/ 0 w 114"/>
                      <a:gd name="T7" fmla="*/ 446 h 503"/>
                      <a:gd name="T8" fmla="*/ 57 w 114"/>
                      <a:gd name="T9" fmla="*/ 503 h 503"/>
                      <a:gd name="T10" fmla="*/ 114 w 114"/>
                      <a:gd name="T11" fmla="*/ 446 h 503"/>
                      <a:gd name="T12" fmla="*/ 114 w 114"/>
                      <a:gd name="T13" fmla="*/ 0 h 50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14" h="503">
                        <a:moveTo>
                          <a:pt x="114" y="0"/>
                        </a:moveTo>
                        <a:cubicBezTo>
                          <a:pt x="114" y="0"/>
                          <a:pt x="114" y="0"/>
                          <a:pt x="114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446"/>
                          <a:pt x="0" y="446"/>
                          <a:pt x="0" y="446"/>
                        </a:cubicBezTo>
                        <a:cubicBezTo>
                          <a:pt x="0" y="477"/>
                          <a:pt x="26" y="503"/>
                          <a:pt x="57" y="503"/>
                        </a:cubicBezTo>
                        <a:cubicBezTo>
                          <a:pt x="88" y="503"/>
                          <a:pt x="114" y="477"/>
                          <a:pt x="114" y="446"/>
                        </a:cubicBezTo>
                        <a:cubicBezTo>
                          <a:pt x="114" y="0"/>
                          <a:pt x="114" y="0"/>
                          <a:pt x="114" y="0"/>
                        </a:cubicBez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itchFamily="34" charset="0"/>
                      <a:buNone/>
                      <a:tabLst/>
                      <a:defRPr/>
                    </a:pPr>
                    <a:endParaRPr kumimoji="0" lang="zh-CN" altLang="en-US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95959"/>
                      </a:solidFill>
                      <a:effectLst/>
                      <a:uLnTx/>
                      <a:uFillTx/>
                      <a:latin typeface="Calibri" pitchFamily="34" charset="0"/>
                      <a:ea typeface="宋体" pitchFamily="2" charset="-122"/>
                      <a:cs typeface="+mn-cs"/>
                    </a:endParaRPr>
                  </a:p>
                </p:txBody>
              </p:sp>
            </p:grpSp>
          </p:grpSp>
          <p:grpSp>
            <p:nvGrpSpPr>
              <p:cNvPr id="707" name="组合 706">
                <a:extLst>
                  <a:ext uri="{FF2B5EF4-FFF2-40B4-BE49-F238E27FC236}">
                    <a16:creationId xmlns:a16="http://schemas.microsoft.com/office/drawing/2014/main" xmlns="" id="{A2DD0983-8501-43B3-B37B-82BA598C0BFF}"/>
                  </a:ext>
                </a:extLst>
              </p:cNvPr>
              <p:cNvGrpSpPr/>
              <p:nvPr/>
            </p:nvGrpSpPr>
            <p:grpSpPr>
              <a:xfrm rot="8751725">
                <a:off x="6816646" y="4891703"/>
                <a:ext cx="127644" cy="394946"/>
                <a:chOff x="12776937" y="510412"/>
                <a:chExt cx="1468578" cy="4543987"/>
              </a:xfrm>
              <a:solidFill>
                <a:schemeClr val="bg1">
                  <a:lumMod val="85000"/>
                </a:schemeClr>
              </a:solidFill>
            </p:grpSpPr>
            <p:sp>
              <p:nvSpPr>
                <p:cNvPr id="771" name="Oval 5">
                  <a:extLst>
                    <a:ext uri="{FF2B5EF4-FFF2-40B4-BE49-F238E27FC236}">
                      <a16:creationId xmlns:a16="http://schemas.microsoft.com/office/drawing/2014/main" xmlns="" id="{2F62E754-66AE-48AC-BC75-2DB63E514C2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3180088" y="510412"/>
                  <a:ext cx="665452" cy="66316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itchFamily="34" charset="0"/>
                    <a:buNone/>
                    <a:tabLst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595959"/>
                    </a:solidFill>
                    <a:effectLst/>
                    <a:uLnTx/>
                    <a:uFillTx/>
                    <a:latin typeface="Calibri" pitchFamily="34" charset="0"/>
                    <a:ea typeface="宋体" pitchFamily="2" charset="-122"/>
                    <a:cs typeface="+mn-cs"/>
                  </a:endParaRPr>
                </a:p>
              </p:txBody>
            </p:sp>
            <p:grpSp>
              <p:nvGrpSpPr>
                <p:cNvPr id="772" name="组合 771">
                  <a:extLst>
                    <a:ext uri="{FF2B5EF4-FFF2-40B4-BE49-F238E27FC236}">
                      <a16:creationId xmlns:a16="http://schemas.microsoft.com/office/drawing/2014/main" xmlns="" id="{C3CB5C5C-88BC-4363-A9CD-C22F5EA5EFA9}"/>
                    </a:ext>
                  </a:extLst>
                </p:cNvPr>
                <p:cNvGrpSpPr/>
                <p:nvPr/>
              </p:nvGrpSpPr>
              <p:grpSpPr>
                <a:xfrm>
                  <a:off x="12776937" y="1315291"/>
                  <a:ext cx="1468578" cy="3739108"/>
                  <a:chOff x="-5627710" y="1341165"/>
                  <a:chExt cx="2101850" cy="5351463"/>
                </a:xfrm>
                <a:grpFill/>
              </p:grpSpPr>
              <p:sp>
                <p:nvSpPr>
                  <p:cNvPr id="773" name="Freeform 6">
                    <a:extLst>
                      <a:ext uri="{FF2B5EF4-FFF2-40B4-BE49-F238E27FC236}">
                        <a16:creationId xmlns:a16="http://schemas.microsoft.com/office/drawing/2014/main" xmlns="" id="{6AAD6EE5-70B0-4689-83FB-85FC5EE4C88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-5627710" y="1341165"/>
                    <a:ext cx="2101850" cy="1076325"/>
                  </a:xfrm>
                  <a:custGeom>
                    <a:avLst/>
                    <a:gdLst>
                      <a:gd name="T0" fmla="*/ 594 w 594"/>
                      <a:gd name="T1" fmla="*/ 113 h 305"/>
                      <a:gd name="T2" fmla="*/ 593 w 594"/>
                      <a:gd name="T3" fmla="*/ 105 h 305"/>
                      <a:gd name="T4" fmla="*/ 593 w 594"/>
                      <a:gd name="T5" fmla="*/ 101 h 305"/>
                      <a:gd name="T6" fmla="*/ 500 w 594"/>
                      <a:gd name="T7" fmla="*/ 0 h 305"/>
                      <a:gd name="T8" fmla="*/ 94 w 594"/>
                      <a:gd name="T9" fmla="*/ 0 h 305"/>
                      <a:gd name="T10" fmla="*/ 1 w 594"/>
                      <a:gd name="T11" fmla="*/ 101 h 305"/>
                      <a:gd name="T12" fmla="*/ 1 w 594"/>
                      <a:gd name="T13" fmla="*/ 105 h 305"/>
                      <a:gd name="T14" fmla="*/ 0 w 594"/>
                      <a:gd name="T15" fmla="*/ 113 h 305"/>
                      <a:gd name="T16" fmla="*/ 0 w 594"/>
                      <a:gd name="T17" fmla="*/ 305 h 305"/>
                      <a:gd name="T18" fmla="*/ 114 w 594"/>
                      <a:gd name="T19" fmla="*/ 305 h 305"/>
                      <a:gd name="T20" fmla="*/ 114 w 594"/>
                      <a:gd name="T21" fmla="*/ 202 h 305"/>
                      <a:gd name="T22" fmla="*/ 127 w 594"/>
                      <a:gd name="T23" fmla="*/ 202 h 305"/>
                      <a:gd name="T24" fmla="*/ 127 w 594"/>
                      <a:gd name="T25" fmla="*/ 305 h 305"/>
                      <a:gd name="T26" fmla="*/ 468 w 594"/>
                      <a:gd name="T27" fmla="*/ 305 h 305"/>
                      <a:gd name="T28" fmla="*/ 468 w 594"/>
                      <a:gd name="T29" fmla="*/ 202 h 305"/>
                      <a:gd name="T30" fmla="*/ 480 w 594"/>
                      <a:gd name="T31" fmla="*/ 202 h 305"/>
                      <a:gd name="T32" fmla="*/ 480 w 594"/>
                      <a:gd name="T33" fmla="*/ 305 h 305"/>
                      <a:gd name="T34" fmla="*/ 594 w 594"/>
                      <a:gd name="T35" fmla="*/ 305 h 305"/>
                      <a:gd name="T36" fmla="*/ 594 w 594"/>
                      <a:gd name="T37" fmla="*/ 113 h 30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</a:cxnLst>
                    <a:rect l="0" t="0" r="r" b="b"/>
                    <a:pathLst>
                      <a:path w="594" h="305">
                        <a:moveTo>
                          <a:pt x="594" y="113"/>
                        </a:moveTo>
                        <a:cubicBezTo>
                          <a:pt x="594" y="111"/>
                          <a:pt x="594" y="108"/>
                          <a:pt x="593" y="105"/>
                        </a:cubicBezTo>
                        <a:cubicBezTo>
                          <a:pt x="593" y="104"/>
                          <a:pt x="593" y="102"/>
                          <a:pt x="593" y="101"/>
                        </a:cubicBezTo>
                        <a:cubicBezTo>
                          <a:pt x="593" y="45"/>
                          <a:pt x="552" y="0"/>
                          <a:pt x="500" y="0"/>
                        </a:cubicBezTo>
                        <a:cubicBezTo>
                          <a:pt x="94" y="0"/>
                          <a:pt x="94" y="0"/>
                          <a:pt x="94" y="0"/>
                        </a:cubicBezTo>
                        <a:cubicBezTo>
                          <a:pt x="43" y="0"/>
                          <a:pt x="1" y="45"/>
                          <a:pt x="1" y="101"/>
                        </a:cubicBezTo>
                        <a:cubicBezTo>
                          <a:pt x="1" y="102"/>
                          <a:pt x="1" y="104"/>
                          <a:pt x="1" y="105"/>
                        </a:cubicBezTo>
                        <a:cubicBezTo>
                          <a:pt x="1" y="108"/>
                          <a:pt x="0" y="111"/>
                          <a:pt x="0" y="113"/>
                        </a:cubicBezTo>
                        <a:cubicBezTo>
                          <a:pt x="0" y="305"/>
                          <a:pt x="0" y="305"/>
                          <a:pt x="0" y="305"/>
                        </a:cubicBezTo>
                        <a:cubicBezTo>
                          <a:pt x="114" y="305"/>
                          <a:pt x="114" y="305"/>
                          <a:pt x="114" y="305"/>
                        </a:cubicBezTo>
                        <a:cubicBezTo>
                          <a:pt x="114" y="202"/>
                          <a:pt x="114" y="202"/>
                          <a:pt x="114" y="202"/>
                        </a:cubicBezTo>
                        <a:cubicBezTo>
                          <a:pt x="127" y="202"/>
                          <a:pt x="127" y="202"/>
                          <a:pt x="127" y="202"/>
                        </a:cubicBezTo>
                        <a:cubicBezTo>
                          <a:pt x="127" y="305"/>
                          <a:pt x="127" y="305"/>
                          <a:pt x="127" y="305"/>
                        </a:cubicBezTo>
                        <a:cubicBezTo>
                          <a:pt x="468" y="305"/>
                          <a:pt x="468" y="305"/>
                          <a:pt x="468" y="305"/>
                        </a:cubicBezTo>
                        <a:cubicBezTo>
                          <a:pt x="468" y="202"/>
                          <a:pt x="468" y="202"/>
                          <a:pt x="468" y="202"/>
                        </a:cubicBezTo>
                        <a:cubicBezTo>
                          <a:pt x="480" y="202"/>
                          <a:pt x="480" y="202"/>
                          <a:pt x="480" y="202"/>
                        </a:cubicBezTo>
                        <a:cubicBezTo>
                          <a:pt x="480" y="305"/>
                          <a:pt x="480" y="305"/>
                          <a:pt x="480" y="305"/>
                        </a:cubicBezTo>
                        <a:cubicBezTo>
                          <a:pt x="594" y="305"/>
                          <a:pt x="594" y="305"/>
                          <a:pt x="594" y="305"/>
                        </a:cubicBezTo>
                        <a:cubicBezTo>
                          <a:pt x="594" y="113"/>
                          <a:pt x="594" y="113"/>
                          <a:pt x="594" y="113"/>
                        </a:cubicBez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itchFamily="34" charset="0"/>
                      <a:buNone/>
                      <a:tabLst/>
                      <a:defRPr/>
                    </a:pPr>
                    <a:endParaRPr kumimoji="0" lang="zh-CN" altLang="en-US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95959"/>
                      </a:solidFill>
                      <a:effectLst/>
                      <a:uLnTx/>
                      <a:uFillTx/>
                      <a:latin typeface="Calibri" pitchFamily="34" charset="0"/>
                      <a:ea typeface="宋体" pitchFamily="2" charset="-122"/>
                      <a:cs typeface="+mn-cs"/>
                    </a:endParaRPr>
                  </a:p>
                </p:txBody>
              </p:sp>
              <p:sp>
                <p:nvSpPr>
                  <p:cNvPr id="774" name="Freeform 7">
                    <a:extLst>
                      <a:ext uri="{FF2B5EF4-FFF2-40B4-BE49-F238E27FC236}">
                        <a16:creationId xmlns:a16="http://schemas.microsoft.com/office/drawing/2014/main" xmlns="" id="{95AEEA46-5C34-428A-8D08-875266F1B70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-5178447" y="2417490"/>
                    <a:ext cx="1206500" cy="4275138"/>
                  </a:xfrm>
                  <a:custGeom>
                    <a:avLst/>
                    <a:gdLst>
                      <a:gd name="T0" fmla="*/ 341 w 341"/>
                      <a:gd name="T1" fmla="*/ 0 h 1212"/>
                      <a:gd name="T2" fmla="*/ 341 w 341"/>
                      <a:gd name="T3" fmla="*/ 0 h 1212"/>
                      <a:gd name="T4" fmla="*/ 0 w 341"/>
                      <a:gd name="T5" fmla="*/ 0 h 1212"/>
                      <a:gd name="T6" fmla="*/ 0 w 341"/>
                      <a:gd name="T7" fmla="*/ 392 h 1212"/>
                      <a:gd name="T8" fmla="*/ 0 w 341"/>
                      <a:gd name="T9" fmla="*/ 393 h 1212"/>
                      <a:gd name="T10" fmla="*/ 0 w 341"/>
                      <a:gd name="T11" fmla="*/ 1149 h 1212"/>
                      <a:gd name="T12" fmla="*/ 63 w 341"/>
                      <a:gd name="T13" fmla="*/ 1212 h 1212"/>
                      <a:gd name="T14" fmla="*/ 126 w 341"/>
                      <a:gd name="T15" fmla="*/ 1149 h 1212"/>
                      <a:gd name="T16" fmla="*/ 126 w 341"/>
                      <a:gd name="T17" fmla="*/ 556 h 1212"/>
                      <a:gd name="T18" fmla="*/ 170 w 341"/>
                      <a:gd name="T19" fmla="*/ 560 h 1212"/>
                      <a:gd name="T20" fmla="*/ 215 w 341"/>
                      <a:gd name="T21" fmla="*/ 556 h 1212"/>
                      <a:gd name="T22" fmla="*/ 215 w 341"/>
                      <a:gd name="T23" fmla="*/ 1149 h 1212"/>
                      <a:gd name="T24" fmla="*/ 278 w 341"/>
                      <a:gd name="T25" fmla="*/ 1212 h 1212"/>
                      <a:gd name="T26" fmla="*/ 341 w 341"/>
                      <a:gd name="T27" fmla="*/ 1149 h 1212"/>
                      <a:gd name="T28" fmla="*/ 341 w 341"/>
                      <a:gd name="T29" fmla="*/ 393 h 1212"/>
                      <a:gd name="T30" fmla="*/ 341 w 341"/>
                      <a:gd name="T31" fmla="*/ 392 h 1212"/>
                      <a:gd name="T32" fmla="*/ 341 w 341"/>
                      <a:gd name="T33" fmla="*/ 0 h 121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</a:cxnLst>
                    <a:rect l="0" t="0" r="r" b="b"/>
                    <a:pathLst>
                      <a:path w="341" h="1212">
                        <a:moveTo>
                          <a:pt x="341" y="0"/>
                        </a:moveTo>
                        <a:cubicBezTo>
                          <a:pt x="341" y="0"/>
                          <a:pt x="341" y="0"/>
                          <a:pt x="341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392"/>
                          <a:pt x="0" y="392"/>
                          <a:pt x="0" y="392"/>
                        </a:cubicBezTo>
                        <a:cubicBezTo>
                          <a:pt x="0" y="393"/>
                          <a:pt x="0" y="393"/>
                          <a:pt x="0" y="393"/>
                        </a:cubicBezTo>
                        <a:cubicBezTo>
                          <a:pt x="0" y="1149"/>
                          <a:pt x="0" y="1149"/>
                          <a:pt x="0" y="1149"/>
                        </a:cubicBezTo>
                        <a:cubicBezTo>
                          <a:pt x="0" y="1184"/>
                          <a:pt x="28" y="1212"/>
                          <a:pt x="63" y="1212"/>
                        </a:cubicBezTo>
                        <a:cubicBezTo>
                          <a:pt x="98" y="1212"/>
                          <a:pt x="126" y="1184"/>
                          <a:pt x="126" y="1149"/>
                        </a:cubicBezTo>
                        <a:cubicBezTo>
                          <a:pt x="126" y="556"/>
                          <a:pt x="126" y="556"/>
                          <a:pt x="126" y="556"/>
                        </a:cubicBezTo>
                        <a:cubicBezTo>
                          <a:pt x="140" y="558"/>
                          <a:pt x="155" y="560"/>
                          <a:pt x="170" y="560"/>
                        </a:cubicBezTo>
                        <a:cubicBezTo>
                          <a:pt x="186" y="560"/>
                          <a:pt x="200" y="558"/>
                          <a:pt x="215" y="556"/>
                        </a:cubicBezTo>
                        <a:cubicBezTo>
                          <a:pt x="215" y="1149"/>
                          <a:pt x="215" y="1149"/>
                          <a:pt x="215" y="1149"/>
                        </a:cubicBezTo>
                        <a:cubicBezTo>
                          <a:pt x="215" y="1184"/>
                          <a:pt x="243" y="1212"/>
                          <a:pt x="278" y="1212"/>
                        </a:cubicBezTo>
                        <a:cubicBezTo>
                          <a:pt x="312" y="1212"/>
                          <a:pt x="341" y="1184"/>
                          <a:pt x="341" y="1149"/>
                        </a:cubicBezTo>
                        <a:cubicBezTo>
                          <a:pt x="341" y="393"/>
                          <a:pt x="341" y="393"/>
                          <a:pt x="341" y="393"/>
                        </a:cubicBezTo>
                        <a:cubicBezTo>
                          <a:pt x="341" y="393"/>
                          <a:pt x="341" y="393"/>
                          <a:pt x="341" y="392"/>
                        </a:cubicBezTo>
                        <a:cubicBezTo>
                          <a:pt x="341" y="0"/>
                          <a:pt x="341" y="0"/>
                          <a:pt x="341" y="0"/>
                        </a:cubicBez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itchFamily="34" charset="0"/>
                      <a:buNone/>
                      <a:tabLst/>
                      <a:defRPr/>
                    </a:pPr>
                    <a:endParaRPr kumimoji="0" lang="zh-CN" altLang="en-US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95959"/>
                      </a:solidFill>
                      <a:effectLst/>
                      <a:uLnTx/>
                      <a:uFillTx/>
                      <a:latin typeface="Calibri" pitchFamily="34" charset="0"/>
                      <a:ea typeface="宋体" pitchFamily="2" charset="-122"/>
                      <a:cs typeface="+mn-cs"/>
                    </a:endParaRPr>
                  </a:p>
                </p:txBody>
              </p:sp>
              <p:sp>
                <p:nvSpPr>
                  <p:cNvPr id="775" name="Freeform 8">
                    <a:extLst>
                      <a:ext uri="{FF2B5EF4-FFF2-40B4-BE49-F238E27FC236}">
                        <a16:creationId xmlns:a16="http://schemas.microsoft.com/office/drawing/2014/main" xmlns="" id="{D77868AB-9D10-4295-90A8-0C6C9E65491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-5627710" y="2417490"/>
                    <a:ext cx="403225" cy="1773238"/>
                  </a:xfrm>
                  <a:custGeom>
                    <a:avLst/>
                    <a:gdLst>
                      <a:gd name="T0" fmla="*/ 114 w 114"/>
                      <a:gd name="T1" fmla="*/ 0 h 503"/>
                      <a:gd name="T2" fmla="*/ 114 w 114"/>
                      <a:gd name="T3" fmla="*/ 0 h 503"/>
                      <a:gd name="T4" fmla="*/ 0 w 114"/>
                      <a:gd name="T5" fmla="*/ 0 h 503"/>
                      <a:gd name="T6" fmla="*/ 0 w 114"/>
                      <a:gd name="T7" fmla="*/ 446 h 503"/>
                      <a:gd name="T8" fmla="*/ 57 w 114"/>
                      <a:gd name="T9" fmla="*/ 503 h 503"/>
                      <a:gd name="T10" fmla="*/ 114 w 114"/>
                      <a:gd name="T11" fmla="*/ 446 h 503"/>
                      <a:gd name="T12" fmla="*/ 114 w 114"/>
                      <a:gd name="T13" fmla="*/ 0 h 50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14" h="503">
                        <a:moveTo>
                          <a:pt x="114" y="0"/>
                        </a:moveTo>
                        <a:cubicBezTo>
                          <a:pt x="114" y="0"/>
                          <a:pt x="114" y="0"/>
                          <a:pt x="114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446"/>
                          <a:pt x="0" y="446"/>
                          <a:pt x="0" y="446"/>
                        </a:cubicBezTo>
                        <a:cubicBezTo>
                          <a:pt x="0" y="477"/>
                          <a:pt x="26" y="503"/>
                          <a:pt x="57" y="503"/>
                        </a:cubicBezTo>
                        <a:cubicBezTo>
                          <a:pt x="89" y="503"/>
                          <a:pt x="114" y="477"/>
                          <a:pt x="114" y="446"/>
                        </a:cubicBezTo>
                        <a:cubicBezTo>
                          <a:pt x="114" y="0"/>
                          <a:pt x="114" y="0"/>
                          <a:pt x="114" y="0"/>
                        </a:cubicBez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itchFamily="34" charset="0"/>
                      <a:buNone/>
                      <a:tabLst/>
                      <a:defRPr/>
                    </a:pPr>
                    <a:endParaRPr kumimoji="0" lang="zh-CN" altLang="en-US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95959"/>
                      </a:solidFill>
                      <a:effectLst/>
                      <a:uLnTx/>
                      <a:uFillTx/>
                      <a:latin typeface="Calibri" pitchFamily="34" charset="0"/>
                      <a:ea typeface="宋体" pitchFamily="2" charset="-122"/>
                      <a:cs typeface="+mn-cs"/>
                    </a:endParaRPr>
                  </a:p>
                </p:txBody>
              </p:sp>
              <p:sp>
                <p:nvSpPr>
                  <p:cNvPr id="776" name="Freeform 9">
                    <a:extLst>
                      <a:ext uri="{FF2B5EF4-FFF2-40B4-BE49-F238E27FC236}">
                        <a16:creationId xmlns:a16="http://schemas.microsoft.com/office/drawing/2014/main" xmlns="" id="{94D46E69-2C4D-4DBA-8B73-9FFCD221098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-3929085" y="2417490"/>
                    <a:ext cx="403225" cy="1773238"/>
                  </a:xfrm>
                  <a:custGeom>
                    <a:avLst/>
                    <a:gdLst>
                      <a:gd name="T0" fmla="*/ 114 w 114"/>
                      <a:gd name="T1" fmla="*/ 0 h 503"/>
                      <a:gd name="T2" fmla="*/ 114 w 114"/>
                      <a:gd name="T3" fmla="*/ 0 h 503"/>
                      <a:gd name="T4" fmla="*/ 0 w 114"/>
                      <a:gd name="T5" fmla="*/ 0 h 503"/>
                      <a:gd name="T6" fmla="*/ 0 w 114"/>
                      <a:gd name="T7" fmla="*/ 446 h 503"/>
                      <a:gd name="T8" fmla="*/ 57 w 114"/>
                      <a:gd name="T9" fmla="*/ 503 h 503"/>
                      <a:gd name="T10" fmla="*/ 114 w 114"/>
                      <a:gd name="T11" fmla="*/ 446 h 503"/>
                      <a:gd name="T12" fmla="*/ 114 w 114"/>
                      <a:gd name="T13" fmla="*/ 0 h 50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14" h="503">
                        <a:moveTo>
                          <a:pt x="114" y="0"/>
                        </a:moveTo>
                        <a:cubicBezTo>
                          <a:pt x="114" y="0"/>
                          <a:pt x="114" y="0"/>
                          <a:pt x="114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446"/>
                          <a:pt x="0" y="446"/>
                          <a:pt x="0" y="446"/>
                        </a:cubicBezTo>
                        <a:cubicBezTo>
                          <a:pt x="0" y="477"/>
                          <a:pt x="26" y="503"/>
                          <a:pt x="57" y="503"/>
                        </a:cubicBezTo>
                        <a:cubicBezTo>
                          <a:pt x="88" y="503"/>
                          <a:pt x="114" y="477"/>
                          <a:pt x="114" y="446"/>
                        </a:cubicBezTo>
                        <a:cubicBezTo>
                          <a:pt x="114" y="0"/>
                          <a:pt x="114" y="0"/>
                          <a:pt x="114" y="0"/>
                        </a:cubicBez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itchFamily="34" charset="0"/>
                      <a:buNone/>
                      <a:tabLst/>
                      <a:defRPr/>
                    </a:pPr>
                    <a:endParaRPr kumimoji="0" lang="zh-CN" altLang="en-US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95959"/>
                      </a:solidFill>
                      <a:effectLst/>
                      <a:uLnTx/>
                      <a:uFillTx/>
                      <a:latin typeface="Calibri" pitchFamily="34" charset="0"/>
                      <a:ea typeface="宋体" pitchFamily="2" charset="-122"/>
                      <a:cs typeface="+mn-cs"/>
                    </a:endParaRPr>
                  </a:p>
                </p:txBody>
              </p:sp>
            </p:grpSp>
          </p:grpSp>
          <p:grpSp>
            <p:nvGrpSpPr>
              <p:cNvPr id="708" name="组合 707">
                <a:extLst>
                  <a:ext uri="{FF2B5EF4-FFF2-40B4-BE49-F238E27FC236}">
                    <a16:creationId xmlns:a16="http://schemas.microsoft.com/office/drawing/2014/main" xmlns="" id="{63DB797D-858B-4A93-9919-24E83CC8F6F5}"/>
                  </a:ext>
                </a:extLst>
              </p:cNvPr>
              <p:cNvGrpSpPr/>
              <p:nvPr/>
            </p:nvGrpSpPr>
            <p:grpSpPr>
              <a:xfrm rot="9496552">
                <a:off x="6549584" y="5033290"/>
                <a:ext cx="127644" cy="394946"/>
                <a:chOff x="12776937" y="510412"/>
                <a:chExt cx="1468578" cy="4543987"/>
              </a:xfrm>
              <a:solidFill>
                <a:schemeClr val="bg1">
                  <a:lumMod val="85000"/>
                </a:schemeClr>
              </a:solidFill>
            </p:grpSpPr>
            <p:sp>
              <p:nvSpPr>
                <p:cNvPr id="765" name="Oval 5">
                  <a:extLst>
                    <a:ext uri="{FF2B5EF4-FFF2-40B4-BE49-F238E27FC236}">
                      <a16:creationId xmlns:a16="http://schemas.microsoft.com/office/drawing/2014/main" xmlns="" id="{E2E3F18F-5F8D-49F9-956E-2E996BB8330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3180088" y="510412"/>
                  <a:ext cx="665452" cy="66316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itchFamily="34" charset="0"/>
                    <a:buNone/>
                    <a:tabLst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595959"/>
                    </a:solidFill>
                    <a:effectLst/>
                    <a:uLnTx/>
                    <a:uFillTx/>
                    <a:latin typeface="Calibri" pitchFamily="34" charset="0"/>
                    <a:ea typeface="宋体" pitchFamily="2" charset="-122"/>
                    <a:cs typeface="+mn-cs"/>
                  </a:endParaRPr>
                </a:p>
              </p:txBody>
            </p:sp>
            <p:grpSp>
              <p:nvGrpSpPr>
                <p:cNvPr id="766" name="组合 765">
                  <a:extLst>
                    <a:ext uri="{FF2B5EF4-FFF2-40B4-BE49-F238E27FC236}">
                      <a16:creationId xmlns:a16="http://schemas.microsoft.com/office/drawing/2014/main" xmlns="" id="{7B0207F1-ACA0-46AF-8206-B7F6FABDC261}"/>
                    </a:ext>
                  </a:extLst>
                </p:cNvPr>
                <p:cNvGrpSpPr/>
                <p:nvPr/>
              </p:nvGrpSpPr>
              <p:grpSpPr>
                <a:xfrm>
                  <a:off x="12776937" y="1315291"/>
                  <a:ext cx="1468578" cy="3739108"/>
                  <a:chOff x="-5627710" y="1341165"/>
                  <a:chExt cx="2101850" cy="5351463"/>
                </a:xfrm>
                <a:grpFill/>
              </p:grpSpPr>
              <p:sp>
                <p:nvSpPr>
                  <p:cNvPr id="767" name="Freeform 6">
                    <a:extLst>
                      <a:ext uri="{FF2B5EF4-FFF2-40B4-BE49-F238E27FC236}">
                        <a16:creationId xmlns:a16="http://schemas.microsoft.com/office/drawing/2014/main" xmlns="" id="{AE2F27EF-0F0A-4860-BF47-9408764DB33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-5627710" y="1341165"/>
                    <a:ext cx="2101850" cy="1076325"/>
                  </a:xfrm>
                  <a:custGeom>
                    <a:avLst/>
                    <a:gdLst>
                      <a:gd name="T0" fmla="*/ 594 w 594"/>
                      <a:gd name="T1" fmla="*/ 113 h 305"/>
                      <a:gd name="T2" fmla="*/ 593 w 594"/>
                      <a:gd name="T3" fmla="*/ 105 h 305"/>
                      <a:gd name="T4" fmla="*/ 593 w 594"/>
                      <a:gd name="T5" fmla="*/ 101 h 305"/>
                      <a:gd name="T6" fmla="*/ 500 w 594"/>
                      <a:gd name="T7" fmla="*/ 0 h 305"/>
                      <a:gd name="T8" fmla="*/ 94 w 594"/>
                      <a:gd name="T9" fmla="*/ 0 h 305"/>
                      <a:gd name="T10" fmla="*/ 1 w 594"/>
                      <a:gd name="T11" fmla="*/ 101 h 305"/>
                      <a:gd name="T12" fmla="*/ 1 w 594"/>
                      <a:gd name="T13" fmla="*/ 105 h 305"/>
                      <a:gd name="T14" fmla="*/ 0 w 594"/>
                      <a:gd name="T15" fmla="*/ 113 h 305"/>
                      <a:gd name="T16" fmla="*/ 0 w 594"/>
                      <a:gd name="T17" fmla="*/ 305 h 305"/>
                      <a:gd name="T18" fmla="*/ 114 w 594"/>
                      <a:gd name="T19" fmla="*/ 305 h 305"/>
                      <a:gd name="T20" fmla="*/ 114 w 594"/>
                      <a:gd name="T21" fmla="*/ 202 h 305"/>
                      <a:gd name="T22" fmla="*/ 127 w 594"/>
                      <a:gd name="T23" fmla="*/ 202 h 305"/>
                      <a:gd name="T24" fmla="*/ 127 w 594"/>
                      <a:gd name="T25" fmla="*/ 305 h 305"/>
                      <a:gd name="T26" fmla="*/ 468 w 594"/>
                      <a:gd name="T27" fmla="*/ 305 h 305"/>
                      <a:gd name="T28" fmla="*/ 468 w 594"/>
                      <a:gd name="T29" fmla="*/ 202 h 305"/>
                      <a:gd name="T30" fmla="*/ 480 w 594"/>
                      <a:gd name="T31" fmla="*/ 202 h 305"/>
                      <a:gd name="T32" fmla="*/ 480 w 594"/>
                      <a:gd name="T33" fmla="*/ 305 h 305"/>
                      <a:gd name="T34" fmla="*/ 594 w 594"/>
                      <a:gd name="T35" fmla="*/ 305 h 305"/>
                      <a:gd name="T36" fmla="*/ 594 w 594"/>
                      <a:gd name="T37" fmla="*/ 113 h 30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</a:cxnLst>
                    <a:rect l="0" t="0" r="r" b="b"/>
                    <a:pathLst>
                      <a:path w="594" h="305">
                        <a:moveTo>
                          <a:pt x="594" y="113"/>
                        </a:moveTo>
                        <a:cubicBezTo>
                          <a:pt x="594" y="111"/>
                          <a:pt x="594" y="108"/>
                          <a:pt x="593" y="105"/>
                        </a:cubicBezTo>
                        <a:cubicBezTo>
                          <a:pt x="593" y="104"/>
                          <a:pt x="593" y="102"/>
                          <a:pt x="593" y="101"/>
                        </a:cubicBezTo>
                        <a:cubicBezTo>
                          <a:pt x="593" y="45"/>
                          <a:pt x="552" y="0"/>
                          <a:pt x="500" y="0"/>
                        </a:cubicBezTo>
                        <a:cubicBezTo>
                          <a:pt x="94" y="0"/>
                          <a:pt x="94" y="0"/>
                          <a:pt x="94" y="0"/>
                        </a:cubicBezTo>
                        <a:cubicBezTo>
                          <a:pt x="43" y="0"/>
                          <a:pt x="1" y="45"/>
                          <a:pt x="1" y="101"/>
                        </a:cubicBezTo>
                        <a:cubicBezTo>
                          <a:pt x="1" y="102"/>
                          <a:pt x="1" y="104"/>
                          <a:pt x="1" y="105"/>
                        </a:cubicBezTo>
                        <a:cubicBezTo>
                          <a:pt x="1" y="108"/>
                          <a:pt x="0" y="111"/>
                          <a:pt x="0" y="113"/>
                        </a:cubicBezTo>
                        <a:cubicBezTo>
                          <a:pt x="0" y="305"/>
                          <a:pt x="0" y="305"/>
                          <a:pt x="0" y="305"/>
                        </a:cubicBezTo>
                        <a:cubicBezTo>
                          <a:pt x="114" y="305"/>
                          <a:pt x="114" y="305"/>
                          <a:pt x="114" y="305"/>
                        </a:cubicBezTo>
                        <a:cubicBezTo>
                          <a:pt x="114" y="202"/>
                          <a:pt x="114" y="202"/>
                          <a:pt x="114" y="202"/>
                        </a:cubicBezTo>
                        <a:cubicBezTo>
                          <a:pt x="127" y="202"/>
                          <a:pt x="127" y="202"/>
                          <a:pt x="127" y="202"/>
                        </a:cubicBezTo>
                        <a:cubicBezTo>
                          <a:pt x="127" y="305"/>
                          <a:pt x="127" y="305"/>
                          <a:pt x="127" y="305"/>
                        </a:cubicBezTo>
                        <a:cubicBezTo>
                          <a:pt x="468" y="305"/>
                          <a:pt x="468" y="305"/>
                          <a:pt x="468" y="305"/>
                        </a:cubicBezTo>
                        <a:cubicBezTo>
                          <a:pt x="468" y="202"/>
                          <a:pt x="468" y="202"/>
                          <a:pt x="468" y="202"/>
                        </a:cubicBezTo>
                        <a:cubicBezTo>
                          <a:pt x="480" y="202"/>
                          <a:pt x="480" y="202"/>
                          <a:pt x="480" y="202"/>
                        </a:cubicBezTo>
                        <a:cubicBezTo>
                          <a:pt x="480" y="305"/>
                          <a:pt x="480" y="305"/>
                          <a:pt x="480" y="305"/>
                        </a:cubicBezTo>
                        <a:cubicBezTo>
                          <a:pt x="594" y="305"/>
                          <a:pt x="594" y="305"/>
                          <a:pt x="594" y="305"/>
                        </a:cubicBezTo>
                        <a:cubicBezTo>
                          <a:pt x="594" y="113"/>
                          <a:pt x="594" y="113"/>
                          <a:pt x="594" y="113"/>
                        </a:cubicBez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itchFamily="34" charset="0"/>
                      <a:buNone/>
                      <a:tabLst/>
                      <a:defRPr/>
                    </a:pPr>
                    <a:endParaRPr kumimoji="0" lang="zh-CN" altLang="en-US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95959"/>
                      </a:solidFill>
                      <a:effectLst/>
                      <a:uLnTx/>
                      <a:uFillTx/>
                      <a:latin typeface="Calibri" pitchFamily="34" charset="0"/>
                      <a:ea typeface="宋体" pitchFamily="2" charset="-122"/>
                      <a:cs typeface="+mn-cs"/>
                    </a:endParaRPr>
                  </a:p>
                </p:txBody>
              </p:sp>
              <p:sp>
                <p:nvSpPr>
                  <p:cNvPr id="768" name="Freeform 7">
                    <a:extLst>
                      <a:ext uri="{FF2B5EF4-FFF2-40B4-BE49-F238E27FC236}">
                        <a16:creationId xmlns:a16="http://schemas.microsoft.com/office/drawing/2014/main" xmlns="" id="{2B49ABAB-0256-4011-81F0-2A50C6FCD5D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-5178447" y="2417490"/>
                    <a:ext cx="1206500" cy="4275138"/>
                  </a:xfrm>
                  <a:custGeom>
                    <a:avLst/>
                    <a:gdLst>
                      <a:gd name="T0" fmla="*/ 341 w 341"/>
                      <a:gd name="T1" fmla="*/ 0 h 1212"/>
                      <a:gd name="T2" fmla="*/ 341 w 341"/>
                      <a:gd name="T3" fmla="*/ 0 h 1212"/>
                      <a:gd name="T4" fmla="*/ 0 w 341"/>
                      <a:gd name="T5" fmla="*/ 0 h 1212"/>
                      <a:gd name="T6" fmla="*/ 0 w 341"/>
                      <a:gd name="T7" fmla="*/ 392 h 1212"/>
                      <a:gd name="T8" fmla="*/ 0 w 341"/>
                      <a:gd name="T9" fmla="*/ 393 h 1212"/>
                      <a:gd name="T10" fmla="*/ 0 w 341"/>
                      <a:gd name="T11" fmla="*/ 1149 h 1212"/>
                      <a:gd name="T12" fmla="*/ 63 w 341"/>
                      <a:gd name="T13" fmla="*/ 1212 h 1212"/>
                      <a:gd name="T14" fmla="*/ 126 w 341"/>
                      <a:gd name="T15" fmla="*/ 1149 h 1212"/>
                      <a:gd name="T16" fmla="*/ 126 w 341"/>
                      <a:gd name="T17" fmla="*/ 556 h 1212"/>
                      <a:gd name="T18" fmla="*/ 170 w 341"/>
                      <a:gd name="T19" fmla="*/ 560 h 1212"/>
                      <a:gd name="T20" fmla="*/ 215 w 341"/>
                      <a:gd name="T21" fmla="*/ 556 h 1212"/>
                      <a:gd name="T22" fmla="*/ 215 w 341"/>
                      <a:gd name="T23" fmla="*/ 1149 h 1212"/>
                      <a:gd name="T24" fmla="*/ 278 w 341"/>
                      <a:gd name="T25" fmla="*/ 1212 h 1212"/>
                      <a:gd name="T26" fmla="*/ 341 w 341"/>
                      <a:gd name="T27" fmla="*/ 1149 h 1212"/>
                      <a:gd name="T28" fmla="*/ 341 w 341"/>
                      <a:gd name="T29" fmla="*/ 393 h 1212"/>
                      <a:gd name="T30" fmla="*/ 341 w 341"/>
                      <a:gd name="T31" fmla="*/ 392 h 1212"/>
                      <a:gd name="T32" fmla="*/ 341 w 341"/>
                      <a:gd name="T33" fmla="*/ 0 h 121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</a:cxnLst>
                    <a:rect l="0" t="0" r="r" b="b"/>
                    <a:pathLst>
                      <a:path w="341" h="1212">
                        <a:moveTo>
                          <a:pt x="341" y="0"/>
                        </a:moveTo>
                        <a:cubicBezTo>
                          <a:pt x="341" y="0"/>
                          <a:pt x="341" y="0"/>
                          <a:pt x="341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392"/>
                          <a:pt x="0" y="392"/>
                          <a:pt x="0" y="392"/>
                        </a:cubicBezTo>
                        <a:cubicBezTo>
                          <a:pt x="0" y="393"/>
                          <a:pt x="0" y="393"/>
                          <a:pt x="0" y="393"/>
                        </a:cubicBezTo>
                        <a:cubicBezTo>
                          <a:pt x="0" y="1149"/>
                          <a:pt x="0" y="1149"/>
                          <a:pt x="0" y="1149"/>
                        </a:cubicBezTo>
                        <a:cubicBezTo>
                          <a:pt x="0" y="1184"/>
                          <a:pt x="28" y="1212"/>
                          <a:pt x="63" y="1212"/>
                        </a:cubicBezTo>
                        <a:cubicBezTo>
                          <a:pt x="98" y="1212"/>
                          <a:pt x="126" y="1184"/>
                          <a:pt x="126" y="1149"/>
                        </a:cubicBezTo>
                        <a:cubicBezTo>
                          <a:pt x="126" y="556"/>
                          <a:pt x="126" y="556"/>
                          <a:pt x="126" y="556"/>
                        </a:cubicBezTo>
                        <a:cubicBezTo>
                          <a:pt x="140" y="558"/>
                          <a:pt x="155" y="560"/>
                          <a:pt x="170" y="560"/>
                        </a:cubicBezTo>
                        <a:cubicBezTo>
                          <a:pt x="186" y="560"/>
                          <a:pt x="200" y="558"/>
                          <a:pt x="215" y="556"/>
                        </a:cubicBezTo>
                        <a:cubicBezTo>
                          <a:pt x="215" y="1149"/>
                          <a:pt x="215" y="1149"/>
                          <a:pt x="215" y="1149"/>
                        </a:cubicBezTo>
                        <a:cubicBezTo>
                          <a:pt x="215" y="1184"/>
                          <a:pt x="243" y="1212"/>
                          <a:pt x="278" y="1212"/>
                        </a:cubicBezTo>
                        <a:cubicBezTo>
                          <a:pt x="312" y="1212"/>
                          <a:pt x="341" y="1184"/>
                          <a:pt x="341" y="1149"/>
                        </a:cubicBezTo>
                        <a:cubicBezTo>
                          <a:pt x="341" y="393"/>
                          <a:pt x="341" y="393"/>
                          <a:pt x="341" y="393"/>
                        </a:cubicBezTo>
                        <a:cubicBezTo>
                          <a:pt x="341" y="393"/>
                          <a:pt x="341" y="393"/>
                          <a:pt x="341" y="392"/>
                        </a:cubicBezTo>
                        <a:cubicBezTo>
                          <a:pt x="341" y="0"/>
                          <a:pt x="341" y="0"/>
                          <a:pt x="341" y="0"/>
                        </a:cubicBez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itchFamily="34" charset="0"/>
                      <a:buNone/>
                      <a:tabLst/>
                      <a:defRPr/>
                    </a:pPr>
                    <a:endParaRPr kumimoji="0" lang="zh-CN" altLang="en-US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95959"/>
                      </a:solidFill>
                      <a:effectLst/>
                      <a:uLnTx/>
                      <a:uFillTx/>
                      <a:latin typeface="Calibri" pitchFamily="34" charset="0"/>
                      <a:ea typeface="宋体" pitchFamily="2" charset="-122"/>
                      <a:cs typeface="+mn-cs"/>
                    </a:endParaRPr>
                  </a:p>
                </p:txBody>
              </p:sp>
              <p:sp>
                <p:nvSpPr>
                  <p:cNvPr id="769" name="Freeform 8">
                    <a:extLst>
                      <a:ext uri="{FF2B5EF4-FFF2-40B4-BE49-F238E27FC236}">
                        <a16:creationId xmlns:a16="http://schemas.microsoft.com/office/drawing/2014/main" xmlns="" id="{606E3102-2E12-41D4-BF2E-EA2C94FED38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-5627710" y="2417490"/>
                    <a:ext cx="403225" cy="1773238"/>
                  </a:xfrm>
                  <a:custGeom>
                    <a:avLst/>
                    <a:gdLst>
                      <a:gd name="T0" fmla="*/ 114 w 114"/>
                      <a:gd name="T1" fmla="*/ 0 h 503"/>
                      <a:gd name="T2" fmla="*/ 114 w 114"/>
                      <a:gd name="T3" fmla="*/ 0 h 503"/>
                      <a:gd name="T4" fmla="*/ 0 w 114"/>
                      <a:gd name="T5" fmla="*/ 0 h 503"/>
                      <a:gd name="T6" fmla="*/ 0 w 114"/>
                      <a:gd name="T7" fmla="*/ 446 h 503"/>
                      <a:gd name="T8" fmla="*/ 57 w 114"/>
                      <a:gd name="T9" fmla="*/ 503 h 503"/>
                      <a:gd name="T10" fmla="*/ 114 w 114"/>
                      <a:gd name="T11" fmla="*/ 446 h 503"/>
                      <a:gd name="T12" fmla="*/ 114 w 114"/>
                      <a:gd name="T13" fmla="*/ 0 h 50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14" h="503">
                        <a:moveTo>
                          <a:pt x="114" y="0"/>
                        </a:moveTo>
                        <a:cubicBezTo>
                          <a:pt x="114" y="0"/>
                          <a:pt x="114" y="0"/>
                          <a:pt x="114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446"/>
                          <a:pt x="0" y="446"/>
                          <a:pt x="0" y="446"/>
                        </a:cubicBezTo>
                        <a:cubicBezTo>
                          <a:pt x="0" y="477"/>
                          <a:pt x="26" y="503"/>
                          <a:pt x="57" y="503"/>
                        </a:cubicBezTo>
                        <a:cubicBezTo>
                          <a:pt x="89" y="503"/>
                          <a:pt x="114" y="477"/>
                          <a:pt x="114" y="446"/>
                        </a:cubicBezTo>
                        <a:cubicBezTo>
                          <a:pt x="114" y="0"/>
                          <a:pt x="114" y="0"/>
                          <a:pt x="114" y="0"/>
                        </a:cubicBez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itchFamily="34" charset="0"/>
                      <a:buNone/>
                      <a:tabLst/>
                      <a:defRPr/>
                    </a:pPr>
                    <a:endParaRPr kumimoji="0" lang="zh-CN" altLang="en-US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95959"/>
                      </a:solidFill>
                      <a:effectLst/>
                      <a:uLnTx/>
                      <a:uFillTx/>
                      <a:latin typeface="Calibri" pitchFamily="34" charset="0"/>
                      <a:ea typeface="宋体" pitchFamily="2" charset="-122"/>
                      <a:cs typeface="+mn-cs"/>
                    </a:endParaRPr>
                  </a:p>
                </p:txBody>
              </p:sp>
              <p:sp>
                <p:nvSpPr>
                  <p:cNvPr id="770" name="Freeform 9">
                    <a:extLst>
                      <a:ext uri="{FF2B5EF4-FFF2-40B4-BE49-F238E27FC236}">
                        <a16:creationId xmlns:a16="http://schemas.microsoft.com/office/drawing/2014/main" xmlns="" id="{3FEA0AE9-E28E-4316-A90E-D45763598F6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-3929085" y="2417490"/>
                    <a:ext cx="403225" cy="1773238"/>
                  </a:xfrm>
                  <a:custGeom>
                    <a:avLst/>
                    <a:gdLst>
                      <a:gd name="T0" fmla="*/ 114 w 114"/>
                      <a:gd name="T1" fmla="*/ 0 h 503"/>
                      <a:gd name="T2" fmla="*/ 114 w 114"/>
                      <a:gd name="T3" fmla="*/ 0 h 503"/>
                      <a:gd name="T4" fmla="*/ 0 w 114"/>
                      <a:gd name="T5" fmla="*/ 0 h 503"/>
                      <a:gd name="T6" fmla="*/ 0 w 114"/>
                      <a:gd name="T7" fmla="*/ 446 h 503"/>
                      <a:gd name="T8" fmla="*/ 57 w 114"/>
                      <a:gd name="T9" fmla="*/ 503 h 503"/>
                      <a:gd name="T10" fmla="*/ 114 w 114"/>
                      <a:gd name="T11" fmla="*/ 446 h 503"/>
                      <a:gd name="T12" fmla="*/ 114 w 114"/>
                      <a:gd name="T13" fmla="*/ 0 h 50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14" h="503">
                        <a:moveTo>
                          <a:pt x="114" y="0"/>
                        </a:moveTo>
                        <a:cubicBezTo>
                          <a:pt x="114" y="0"/>
                          <a:pt x="114" y="0"/>
                          <a:pt x="114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446"/>
                          <a:pt x="0" y="446"/>
                          <a:pt x="0" y="446"/>
                        </a:cubicBezTo>
                        <a:cubicBezTo>
                          <a:pt x="0" y="477"/>
                          <a:pt x="26" y="503"/>
                          <a:pt x="57" y="503"/>
                        </a:cubicBezTo>
                        <a:cubicBezTo>
                          <a:pt x="88" y="503"/>
                          <a:pt x="114" y="477"/>
                          <a:pt x="114" y="446"/>
                        </a:cubicBezTo>
                        <a:cubicBezTo>
                          <a:pt x="114" y="0"/>
                          <a:pt x="114" y="0"/>
                          <a:pt x="114" y="0"/>
                        </a:cubicBez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itchFamily="34" charset="0"/>
                      <a:buNone/>
                      <a:tabLst/>
                      <a:defRPr/>
                    </a:pPr>
                    <a:endParaRPr kumimoji="0" lang="zh-CN" altLang="en-US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95959"/>
                      </a:solidFill>
                      <a:effectLst/>
                      <a:uLnTx/>
                      <a:uFillTx/>
                      <a:latin typeface="Calibri" pitchFamily="34" charset="0"/>
                      <a:ea typeface="宋体" pitchFamily="2" charset="-122"/>
                      <a:cs typeface="+mn-cs"/>
                    </a:endParaRPr>
                  </a:p>
                </p:txBody>
              </p:sp>
            </p:grpSp>
          </p:grpSp>
          <p:grpSp>
            <p:nvGrpSpPr>
              <p:cNvPr id="709" name="组合 708">
                <a:extLst>
                  <a:ext uri="{FF2B5EF4-FFF2-40B4-BE49-F238E27FC236}">
                    <a16:creationId xmlns:a16="http://schemas.microsoft.com/office/drawing/2014/main" xmlns="" id="{CE1FF69C-2D9C-4F77-AC17-F1081EFDEB08}"/>
                  </a:ext>
                </a:extLst>
              </p:cNvPr>
              <p:cNvGrpSpPr/>
              <p:nvPr/>
            </p:nvGrpSpPr>
            <p:grpSpPr>
              <a:xfrm rot="10241379">
                <a:off x="6258328" y="5114157"/>
                <a:ext cx="127644" cy="394946"/>
                <a:chOff x="12776937" y="510412"/>
                <a:chExt cx="1468578" cy="4543987"/>
              </a:xfrm>
              <a:solidFill>
                <a:schemeClr val="bg1">
                  <a:lumMod val="85000"/>
                </a:schemeClr>
              </a:solidFill>
            </p:grpSpPr>
            <p:sp>
              <p:nvSpPr>
                <p:cNvPr id="759" name="Oval 5">
                  <a:extLst>
                    <a:ext uri="{FF2B5EF4-FFF2-40B4-BE49-F238E27FC236}">
                      <a16:creationId xmlns:a16="http://schemas.microsoft.com/office/drawing/2014/main" xmlns="" id="{1B90A5A1-7318-4F7F-8BDE-F3E7526F1F1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3180088" y="510412"/>
                  <a:ext cx="665452" cy="66316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itchFamily="34" charset="0"/>
                    <a:buNone/>
                    <a:tabLst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595959"/>
                    </a:solidFill>
                    <a:effectLst/>
                    <a:uLnTx/>
                    <a:uFillTx/>
                    <a:latin typeface="Calibri" pitchFamily="34" charset="0"/>
                    <a:ea typeface="宋体" pitchFamily="2" charset="-122"/>
                    <a:cs typeface="+mn-cs"/>
                  </a:endParaRPr>
                </a:p>
              </p:txBody>
            </p:sp>
            <p:grpSp>
              <p:nvGrpSpPr>
                <p:cNvPr id="760" name="组合 759">
                  <a:extLst>
                    <a:ext uri="{FF2B5EF4-FFF2-40B4-BE49-F238E27FC236}">
                      <a16:creationId xmlns:a16="http://schemas.microsoft.com/office/drawing/2014/main" xmlns="" id="{A4ACC188-6D6C-4840-B7CB-0FB1BBC77533}"/>
                    </a:ext>
                  </a:extLst>
                </p:cNvPr>
                <p:cNvGrpSpPr/>
                <p:nvPr/>
              </p:nvGrpSpPr>
              <p:grpSpPr>
                <a:xfrm>
                  <a:off x="12776937" y="1315291"/>
                  <a:ext cx="1468578" cy="3739108"/>
                  <a:chOff x="-5627710" y="1341165"/>
                  <a:chExt cx="2101850" cy="5351463"/>
                </a:xfrm>
                <a:grpFill/>
              </p:grpSpPr>
              <p:sp>
                <p:nvSpPr>
                  <p:cNvPr id="761" name="Freeform 6">
                    <a:extLst>
                      <a:ext uri="{FF2B5EF4-FFF2-40B4-BE49-F238E27FC236}">
                        <a16:creationId xmlns:a16="http://schemas.microsoft.com/office/drawing/2014/main" xmlns="" id="{DAA0428B-39CE-4BEB-959E-DE72DB26A2D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-5627710" y="1341165"/>
                    <a:ext cx="2101850" cy="1076325"/>
                  </a:xfrm>
                  <a:custGeom>
                    <a:avLst/>
                    <a:gdLst>
                      <a:gd name="T0" fmla="*/ 594 w 594"/>
                      <a:gd name="T1" fmla="*/ 113 h 305"/>
                      <a:gd name="T2" fmla="*/ 593 w 594"/>
                      <a:gd name="T3" fmla="*/ 105 h 305"/>
                      <a:gd name="T4" fmla="*/ 593 w 594"/>
                      <a:gd name="T5" fmla="*/ 101 h 305"/>
                      <a:gd name="T6" fmla="*/ 500 w 594"/>
                      <a:gd name="T7" fmla="*/ 0 h 305"/>
                      <a:gd name="T8" fmla="*/ 94 w 594"/>
                      <a:gd name="T9" fmla="*/ 0 h 305"/>
                      <a:gd name="T10" fmla="*/ 1 w 594"/>
                      <a:gd name="T11" fmla="*/ 101 h 305"/>
                      <a:gd name="T12" fmla="*/ 1 w 594"/>
                      <a:gd name="T13" fmla="*/ 105 h 305"/>
                      <a:gd name="T14" fmla="*/ 0 w 594"/>
                      <a:gd name="T15" fmla="*/ 113 h 305"/>
                      <a:gd name="T16" fmla="*/ 0 w 594"/>
                      <a:gd name="T17" fmla="*/ 305 h 305"/>
                      <a:gd name="T18" fmla="*/ 114 w 594"/>
                      <a:gd name="T19" fmla="*/ 305 h 305"/>
                      <a:gd name="T20" fmla="*/ 114 w 594"/>
                      <a:gd name="T21" fmla="*/ 202 h 305"/>
                      <a:gd name="T22" fmla="*/ 127 w 594"/>
                      <a:gd name="T23" fmla="*/ 202 h 305"/>
                      <a:gd name="T24" fmla="*/ 127 w 594"/>
                      <a:gd name="T25" fmla="*/ 305 h 305"/>
                      <a:gd name="T26" fmla="*/ 468 w 594"/>
                      <a:gd name="T27" fmla="*/ 305 h 305"/>
                      <a:gd name="T28" fmla="*/ 468 w 594"/>
                      <a:gd name="T29" fmla="*/ 202 h 305"/>
                      <a:gd name="T30" fmla="*/ 480 w 594"/>
                      <a:gd name="T31" fmla="*/ 202 h 305"/>
                      <a:gd name="T32" fmla="*/ 480 w 594"/>
                      <a:gd name="T33" fmla="*/ 305 h 305"/>
                      <a:gd name="T34" fmla="*/ 594 w 594"/>
                      <a:gd name="T35" fmla="*/ 305 h 305"/>
                      <a:gd name="T36" fmla="*/ 594 w 594"/>
                      <a:gd name="T37" fmla="*/ 113 h 30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</a:cxnLst>
                    <a:rect l="0" t="0" r="r" b="b"/>
                    <a:pathLst>
                      <a:path w="594" h="305">
                        <a:moveTo>
                          <a:pt x="594" y="113"/>
                        </a:moveTo>
                        <a:cubicBezTo>
                          <a:pt x="594" y="111"/>
                          <a:pt x="594" y="108"/>
                          <a:pt x="593" y="105"/>
                        </a:cubicBezTo>
                        <a:cubicBezTo>
                          <a:pt x="593" y="104"/>
                          <a:pt x="593" y="102"/>
                          <a:pt x="593" y="101"/>
                        </a:cubicBezTo>
                        <a:cubicBezTo>
                          <a:pt x="593" y="45"/>
                          <a:pt x="552" y="0"/>
                          <a:pt x="500" y="0"/>
                        </a:cubicBezTo>
                        <a:cubicBezTo>
                          <a:pt x="94" y="0"/>
                          <a:pt x="94" y="0"/>
                          <a:pt x="94" y="0"/>
                        </a:cubicBezTo>
                        <a:cubicBezTo>
                          <a:pt x="43" y="0"/>
                          <a:pt x="1" y="45"/>
                          <a:pt x="1" y="101"/>
                        </a:cubicBezTo>
                        <a:cubicBezTo>
                          <a:pt x="1" y="102"/>
                          <a:pt x="1" y="104"/>
                          <a:pt x="1" y="105"/>
                        </a:cubicBezTo>
                        <a:cubicBezTo>
                          <a:pt x="1" y="108"/>
                          <a:pt x="0" y="111"/>
                          <a:pt x="0" y="113"/>
                        </a:cubicBezTo>
                        <a:cubicBezTo>
                          <a:pt x="0" y="305"/>
                          <a:pt x="0" y="305"/>
                          <a:pt x="0" y="305"/>
                        </a:cubicBezTo>
                        <a:cubicBezTo>
                          <a:pt x="114" y="305"/>
                          <a:pt x="114" y="305"/>
                          <a:pt x="114" y="305"/>
                        </a:cubicBezTo>
                        <a:cubicBezTo>
                          <a:pt x="114" y="202"/>
                          <a:pt x="114" y="202"/>
                          <a:pt x="114" y="202"/>
                        </a:cubicBezTo>
                        <a:cubicBezTo>
                          <a:pt x="127" y="202"/>
                          <a:pt x="127" y="202"/>
                          <a:pt x="127" y="202"/>
                        </a:cubicBezTo>
                        <a:cubicBezTo>
                          <a:pt x="127" y="305"/>
                          <a:pt x="127" y="305"/>
                          <a:pt x="127" y="305"/>
                        </a:cubicBezTo>
                        <a:cubicBezTo>
                          <a:pt x="468" y="305"/>
                          <a:pt x="468" y="305"/>
                          <a:pt x="468" y="305"/>
                        </a:cubicBezTo>
                        <a:cubicBezTo>
                          <a:pt x="468" y="202"/>
                          <a:pt x="468" y="202"/>
                          <a:pt x="468" y="202"/>
                        </a:cubicBezTo>
                        <a:cubicBezTo>
                          <a:pt x="480" y="202"/>
                          <a:pt x="480" y="202"/>
                          <a:pt x="480" y="202"/>
                        </a:cubicBezTo>
                        <a:cubicBezTo>
                          <a:pt x="480" y="305"/>
                          <a:pt x="480" y="305"/>
                          <a:pt x="480" y="305"/>
                        </a:cubicBezTo>
                        <a:cubicBezTo>
                          <a:pt x="594" y="305"/>
                          <a:pt x="594" y="305"/>
                          <a:pt x="594" y="305"/>
                        </a:cubicBezTo>
                        <a:cubicBezTo>
                          <a:pt x="594" y="113"/>
                          <a:pt x="594" y="113"/>
                          <a:pt x="594" y="113"/>
                        </a:cubicBez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itchFamily="34" charset="0"/>
                      <a:buNone/>
                      <a:tabLst/>
                      <a:defRPr/>
                    </a:pPr>
                    <a:endParaRPr kumimoji="0" lang="zh-CN" altLang="en-US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95959"/>
                      </a:solidFill>
                      <a:effectLst/>
                      <a:uLnTx/>
                      <a:uFillTx/>
                      <a:latin typeface="Calibri" pitchFamily="34" charset="0"/>
                      <a:ea typeface="宋体" pitchFamily="2" charset="-122"/>
                      <a:cs typeface="+mn-cs"/>
                    </a:endParaRPr>
                  </a:p>
                </p:txBody>
              </p:sp>
              <p:sp>
                <p:nvSpPr>
                  <p:cNvPr id="762" name="Freeform 7">
                    <a:extLst>
                      <a:ext uri="{FF2B5EF4-FFF2-40B4-BE49-F238E27FC236}">
                        <a16:creationId xmlns:a16="http://schemas.microsoft.com/office/drawing/2014/main" xmlns="" id="{B8D93ADE-F2FF-45FB-99FC-B6EC70C1B00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-5178447" y="2417490"/>
                    <a:ext cx="1206500" cy="4275138"/>
                  </a:xfrm>
                  <a:custGeom>
                    <a:avLst/>
                    <a:gdLst>
                      <a:gd name="T0" fmla="*/ 341 w 341"/>
                      <a:gd name="T1" fmla="*/ 0 h 1212"/>
                      <a:gd name="T2" fmla="*/ 341 w 341"/>
                      <a:gd name="T3" fmla="*/ 0 h 1212"/>
                      <a:gd name="T4" fmla="*/ 0 w 341"/>
                      <a:gd name="T5" fmla="*/ 0 h 1212"/>
                      <a:gd name="T6" fmla="*/ 0 w 341"/>
                      <a:gd name="T7" fmla="*/ 392 h 1212"/>
                      <a:gd name="T8" fmla="*/ 0 w 341"/>
                      <a:gd name="T9" fmla="*/ 393 h 1212"/>
                      <a:gd name="T10" fmla="*/ 0 w 341"/>
                      <a:gd name="T11" fmla="*/ 1149 h 1212"/>
                      <a:gd name="T12" fmla="*/ 63 w 341"/>
                      <a:gd name="T13" fmla="*/ 1212 h 1212"/>
                      <a:gd name="T14" fmla="*/ 126 w 341"/>
                      <a:gd name="T15" fmla="*/ 1149 h 1212"/>
                      <a:gd name="T16" fmla="*/ 126 w 341"/>
                      <a:gd name="T17" fmla="*/ 556 h 1212"/>
                      <a:gd name="T18" fmla="*/ 170 w 341"/>
                      <a:gd name="T19" fmla="*/ 560 h 1212"/>
                      <a:gd name="T20" fmla="*/ 215 w 341"/>
                      <a:gd name="T21" fmla="*/ 556 h 1212"/>
                      <a:gd name="T22" fmla="*/ 215 w 341"/>
                      <a:gd name="T23" fmla="*/ 1149 h 1212"/>
                      <a:gd name="T24" fmla="*/ 278 w 341"/>
                      <a:gd name="T25" fmla="*/ 1212 h 1212"/>
                      <a:gd name="T26" fmla="*/ 341 w 341"/>
                      <a:gd name="T27" fmla="*/ 1149 h 1212"/>
                      <a:gd name="T28" fmla="*/ 341 w 341"/>
                      <a:gd name="T29" fmla="*/ 393 h 1212"/>
                      <a:gd name="T30" fmla="*/ 341 w 341"/>
                      <a:gd name="T31" fmla="*/ 392 h 1212"/>
                      <a:gd name="T32" fmla="*/ 341 w 341"/>
                      <a:gd name="T33" fmla="*/ 0 h 121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</a:cxnLst>
                    <a:rect l="0" t="0" r="r" b="b"/>
                    <a:pathLst>
                      <a:path w="341" h="1212">
                        <a:moveTo>
                          <a:pt x="341" y="0"/>
                        </a:moveTo>
                        <a:cubicBezTo>
                          <a:pt x="341" y="0"/>
                          <a:pt x="341" y="0"/>
                          <a:pt x="341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392"/>
                          <a:pt x="0" y="392"/>
                          <a:pt x="0" y="392"/>
                        </a:cubicBezTo>
                        <a:cubicBezTo>
                          <a:pt x="0" y="393"/>
                          <a:pt x="0" y="393"/>
                          <a:pt x="0" y="393"/>
                        </a:cubicBezTo>
                        <a:cubicBezTo>
                          <a:pt x="0" y="1149"/>
                          <a:pt x="0" y="1149"/>
                          <a:pt x="0" y="1149"/>
                        </a:cubicBezTo>
                        <a:cubicBezTo>
                          <a:pt x="0" y="1184"/>
                          <a:pt x="28" y="1212"/>
                          <a:pt x="63" y="1212"/>
                        </a:cubicBezTo>
                        <a:cubicBezTo>
                          <a:pt x="98" y="1212"/>
                          <a:pt x="126" y="1184"/>
                          <a:pt x="126" y="1149"/>
                        </a:cubicBezTo>
                        <a:cubicBezTo>
                          <a:pt x="126" y="556"/>
                          <a:pt x="126" y="556"/>
                          <a:pt x="126" y="556"/>
                        </a:cubicBezTo>
                        <a:cubicBezTo>
                          <a:pt x="140" y="558"/>
                          <a:pt x="155" y="560"/>
                          <a:pt x="170" y="560"/>
                        </a:cubicBezTo>
                        <a:cubicBezTo>
                          <a:pt x="186" y="560"/>
                          <a:pt x="200" y="558"/>
                          <a:pt x="215" y="556"/>
                        </a:cubicBezTo>
                        <a:cubicBezTo>
                          <a:pt x="215" y="1149"/>
                          <a:pt x="215" y="1149"/>
                          <a:pt x="215" y="1149"/>
                        </a:cubicBezTo>
                        <a:cubicBezTo>
                          <a:pt x="215" y="1184"/>
                          <a:pt x="243" y="1212"/>
                          <a:pt x="278" y="1212"/>
                        </a:cubicBezTo>
                        <a:cubicBezTo>
                          <a:pt x="312" y="1212"/>
                          <a:pt x="341" y="1184"/>
                          <a:pt x="341" y="1149"/>
                        </a:cubicBezTo>
                        <a:cubicBezTo>
                          <a:pt x="341" y="393"/>
                          <a:pt x="341" y="393"/>
                          <a:pt x="341" y="393"/>
                        </a:cubicBezTo>
                        <a:cubicBezTo>
                          <a:pt x="341" y="393"/>
                          <a:pt x="341" y="393"/>
                          <a:pt x="341" y="392"/>
                        </a:cubicBezTo>
                        <a:cubicBezTo>
                          <a:pt x="341" y="0"/>
                          <a:pt x="341" y="0"/>
                          <a:pt x="341" y="0"/>
                        </a:cubicBez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itchFamily="34" charset="0"/>
                      <a:buNone/>
                      <a:tabLst/>
                      <a:defRPr/>
                    </a:pPr>
                    <a:endParaRPr kumimoji="0" lang="zh-CN" altLang="en-US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95959"/>
                      </a:solidFill>
                      <a:effectLst/>
                      <a:uLnTx/>
                      <a:uFillTx/>
                      <a:latin typeface="Calibri" pitchFamily="34" charset="0"/>
                      <a:ea typeface="宋体" pitchFamily="2" charset="-122"/>
                      <a:cs typeface="+mn-cs"/>
                    </a:endParaRPr>
                  </a:p>
                </p:txBody>
              </p:sp>
              <p:sp>
                <p:nvSpPr>
                  <p:cNvPr id="763" name="Freeform 8">
                    <a:extLst>
                      <a:ext uri="{FF2B5EF4-FFF2-40B4-BE49-F238E27FC236}">
                        <a16:creationId xmlns:a16="http://schemas.microsoft.com/office/drawing/2014/main" xmlns="" id="{9925CC33-F426-402A-8BF3-0E80536F69F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-5627710" y="2417490"/>
                    <a:ext cx="403225" cy="1773238"/>
                  </a:xfrm>
                  <a:custGeom>
                    <a:avLst/>
                    <a:gdLst>
                      <a:gd name="T0" fmla="*/ 114 w 114"/>
                      <a:gd name="T1" fmla="*/ 0 h 503"/>
                      <a:gd name="T2" fmla="*/ 114 w 114"/>
                      <a:gd name="T3" fmla="*/ 0 h 503"/>
                      <a:gd name="T4" fmla="*/ 0 w 114"/>
                      <a:gd name="T5" fmla="*/ 0 h 503"/>
                      <a:gd name="T6" fmla="*/ 0 w 114"/>
                      <a:gd name="T7" fmla="*/ 446 h 503"/>
                      <a:gd name="T8" fmla="*/ 57 w 114"/>
                      <a:gd name="T9" fmla="*/ 503 h 503"/>
                      <a:gd name="T10" fmla="*/ 114 w 114"/>
                      <a:gd name="T11" fmla="*/ 446 h 503"/>
                      <a:gd name="T12" fmla="*/ 114 w 114"/>
                      <a:gd name="T13" fmla="*/ 0 h 50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14" h="503">
                        <a:moveTo>
                          <a:pt x="114" y="0"/>
                        </a:moveTo>
                        <a:cubicBezTo>
                          <a:pt x="114" y="0"/>
                          <a:pt x="114" y="0"/>
                          <a:pt x="114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446"/>
                          <a:pt x="0" y="446"/>
                          <a:pt x="0" y="446"/>
                        </a:cubicBezTo>
                        <a:cubicBezTo>
                          <a:pt x="0" y="477"/>
                          <a:pt x="26" y="503"/>
                          <a:pt x="57" y="503"/>
                        </a:cubicBezTo>
                        <a:cubicBezTo>
                          <a:pt x="89" y="503"/>
                          <a:pt x="114" y="477"/>
                          <a:pt x="114" y="446"/>
                        </a:cubicBezTo>
                        <a:cubicBezTo>
                          <a:pt x="114" y="0"/>
                          <a:pt x="114" y="0"/>
                          <a:pt x="114" y="0"/>
                        </a:cubicBez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itchFamily="34" charset="0"/>
                      <a:buNone/>
                      <a:tabLst/>
                      <a:defRPr/>
                    </a:pPr>
                    <a:endParaRPr kumimoji="0" lang="zh-CN" altLang="en-US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95959"/>
                      </a:solidFill>
                      <a:effectLst/>
                      <a:uLnTx/>
                      <a:uFillTx/>
                      <a:latin typeface="Calibri" pitchFamily="34" charset="0"/>
                      <a:ea typeface="宋体" pitchFamily="2" charset="-122"/>
                      <a:cs typeface="+mn-cs"/>
                    </a:endParaRPr>
                  </a:p>
                </p:txBody>
              </p:sp>
              <p:sp>
                <p:nvSpPr>
                  <p:cNvPr id="764" name="Freeform 9">
                    <a:extLst>
                      <a:ext uri="{FF2B5EF4-FFF2-40B4-BE49-F238E27FC236}">
                        <a16:creationId xmlns:a16="http://schemas.microsoft.com/office/drawing/2014/main" xmlns="" id="{A5600061-0309-4379-8883-357A6BE15A7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-3929085" y="2417490"/>
                    <a:ext cx="403225" cy="1773238"/>
                  </a:xfrm>
                  <a:custGeom>
                    <a:avLst/>
                    <a:gdLst>
                      <a:gd name="T0" fmla="*/ 114 w 114"/>
                      <a:gd name="T1" fmla="*/ 0 h 503"/>
                      <a:gd name="T2" fmla="*/ 114 w 114"/>
                      <a:gd name="T3" fmla="*/ 0 h 503"/>
                      <a:gd name="T4" fmla="*/ 0 w 114"/>
                      <a:gd name="T5" fmla="*/ 0 h 503"/>
                      <a:gd name="T6" fmla="*/ 0 w 114"/>
                      <a:gd name="T7" fmla="*/ 446 h 503"/>
                      <a:gd name="T8" fmla="*/ 57 w 114"/>
                      <a:gd name="T9" fmla="*/ 503 h 503"/>
                      <a:gd name="T10" fmla="*/ 114 w 114"/>
                      <a:gd name="T11" fmla="*/ 446 h 503"/>
                      <a:gd name="T12" fmla="*/ 114 w 114"/>
                      <a:gd name="T13" fmla="*/ 0 h 50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14" h="503">
                        <a:moveTo>
                          <a:pt x="114" y="0"/>
                        </a:moveTo>
                        <a:cubicBezTo>
                          <a:pt x="114" y="0"/>
                          <a:pt x="114" y="0"/>
                          <a:pt x="114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446"/>
                          <a:pt x="0" y="446"/>
                          <a:pt x="0" y="446"/>
                        </a:cubicBezTo>
                        <a:cubicBezTo>
                          <a:pt x="0" y="477"/>
                          <a:pt x="26" y="503"/>
                          <a:pt x="57" y="503"/>
                        </a:cubicBezTo>
                        <a:cubicBezTo>
                          <a:pt x="88" y="503"/>
                          <a:pt x="114" y="477"/>
                          <a:pt x="114" y="446"/>
                        </a:cubicBezTo>
                        <a:cubicBezTo>
                          <a:pt x="114" y="0"/>
                          <a:pt x="114" y="0"/>
                          <a:pt x="114" y="0"/>
                        </a:cubicBez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itchFamily="34" charset="0"/>
                      <a:buNone/>
                      <a:tabLst/>
                      <a:defRPr/>
                    </a:pPr>
                    <a:endParaRPr kumimoji="0" lang="zh-CN" altLang="en-US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95959"/>
                      </a:solidFill>
                      <a:effectLst/>
                      <a:uLnTx/>
                      <a:uFillTx/>
                      <a:latin typeface="Calibri" pitchFamily="34" charset="0"/>
                      <a:ea typeface="宋体" pitchFamily="2" charset="-122"/>
                      <a:cs typeface="+mn-cs"/>
                    </a:endParaRPr>
                  </a:p>
                </p:txBody>
              </p:sp>
            </p:grpSp>
          </p:grpSp>
          <p:grpSp>
            <p:nvGrpSpPr>
              <p:cNvPr id="710" name="组合 709">
                <a:extLst>
                  <a:ext uri="{FF2B5EF4-FFF2-40B4-BE49-F238E27FC236}">
                    <a16:creationId xmlns:a16="http://schemas.microsoft.com/office/drawing/2014/main" xmlns="" id="{774A4146-60B8-455F-B377-789B87F3988D}"/>
                  </a:ext>
                </a:extLst>
              </p:cNvPr>
              <p:cNvGrpSpPr/>
              <p:nvPr/>
            </p:nvGrpSpPr>
            <p:grpSpPr>
              <a:xfrm rot="10986207">
                <a:off x="5956499" y="5130521"/>
                <a:ext cx="127644" cy="394946"/>
                <a:chOff x="12776937" y="510412"/>
                <a:chExt cx="1468578" cy="4543987"/>
              </a:xfrm>
              <a:solidFill>
                <a:schemeClr val="bg1">
                  <a:lumMod val="85000"/>
                </a:schemeClr>
              </a:solidFill>
            </p:grpSpPr>
            <p:sp>
              <p:nvSpPr>
                <p:cNvPr id="753" name="Oval 5">
                  <a:extLst>
                    <a:ext uri="{FF2B5EF4-FFF2-40B4-BE49-F238E27FC236}">
                      <a16:creationId xmlns:a16="http://schemas.microsoft.com/office/drawing/2014/main" xmlns="" id="{1EA510FD-A60F-4C3A-9DB6-53423615E2D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3180088" y="510412"/>
                  <a:ext cx="665452" cy="66316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itchFamily="34" charset="0"/>
                    <a:buNone/>
                    <a:tabLst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595959"/>
                    </a:solidFill>
                    <a:effectLst/>
                    <a:uLnTx/>
                    <a:uFillTx/>
                    <a:latin typeface="Calibri" pitchFamily="34" charset="0"/>
                    <a:ea typeface="宋体" pitchFamily="2" charset="-122"/>
                    <a:cs typeface="+mn-cs"/>
                  </a:endParaRPr>
                </a:p>
              </p:txBody>
            </p:sp>
            <p:grpSp>
              <p:nvGrpSpPr>
                <p:cNvPr id="754" name="组合 753">
                  <a:extLst>
                    <a:ext uri="{FF2B5EF4-FFF2-40B4-BE49-F238E27FC236}">
                      <a16:creationId xmlns:a16="http://schemas.microsoft.com/office/drawing/2014/main" xmlns="" id="{FA008C35-9BBF-429E-A469-116ADE4C9FA3}"/>
                    </a:ext>
                  </a:extLst>
                </p:cNvPr>
                <p:cNvGrpSpPr/>
                <p:nvPr/>
              </p:nvGrpSpPr>
              <p:grpSpPr>
                <a:xfrm>
                  <a:off x="12776937" y="1315291"/>
                  <a:ext cx="1468578" cy="3739108"/>
                  <a:chOff x="-5627710" y="1341165"/>
                  <a:chExt cx="2101850" cy="5351463"/>
                </a:xfrm>
                <a:grpFill/>
              </p:grpSpPr>
              <p:sp>
                <p:nvSpPr>
                  <p:cNvPr id="755" name="Freeform 6">
                    <a:extLst>
                      <a:ext uri="{FF2B5EF4-FFF2-40B4-BE49-F238E27FC236}">
                        <a16:creationId xmlns:a16="http://schemas.microsoft.com/office/drawing/2014/main" xmlns="" id="{9BF5AD57-018D-43AD-B4A8-073D9607F03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-5627710" y="1341165"/>
                    <a:ext cx="2101850" cy="1076325"/>
                  </a:xfrm>
                  <a:custGeom>
                    <a:avLst/>
                    <a:gdLst>
                      <a:gd name="T0" fmla="*/ 594 w 594"/>
                      <a:gd name="T1" fmla="*/ 113 h 305"/>
                      <a:gd name="T2" fmla="*/ 593 w 594"/>
                      <a:gd name="T3" fmla="*/ 105 h 305"/>
                      <a:gd name="T4" fmla="*/ 593 w 594"/>
                      <a:gd name="T5" fmla="*/ 101 h 305"/>
                      <a:gd name="T6" fmla="*/ 500 w 594"/>
                      <a:gd name="T7" fmla="*/ 0 h 305"/>
                      <a:gd name="T8" fmla="*/ 94 w 594"/>
                      <a:gd name="T9" fmla="*/ 0 h 305"/>
                      <a:gd name="T10" fmla="*/ 1 w 594"/>
                      <a:gd name="T11" fmla="*/ 101 h 305"/>
                      <a:gd name="T12" fmla="*/ 1 w 594"/>
                      <a:gd name="T13" fmla="*/ 105 h 305"/>
                      <a:gd name="T14" fmla="*/ 0 w 594"/>
                      <a:gd name="T15" fmla="*/ 113 h 305"/>
                      <a:gd name="T16" fmla="*/ 0 w 594"/>
                      <a:gd name="T17" fmla="*/ 305 h 305"/>
                      <a:gd name="T18" fmla="*/ 114 w 594"/>
                      <a:gd name="T19" fmla="*/ 305 h 305"/>
                      <a:gd name="T20" fmla="*/ 114 w 594"/>
                      <a:gd name="T21" fmla="*/ 202 h 305"/>
                      <a:gd name="T22" fmla="*/ 127 w 594"/>
                      <a:gd name="T23" fmla="*/ 202 h 305"/>
                      <a:gd name="T24" fmla="*/ 127 w 594"/>
                      <a:gd name="T25" fmla="*/ 305 h 305"/>
                      <a:gd name="T26" fmla="*/ 468 w 594"/>
                      <a:gd name="T27" fmla="*/ 305 h 305"/>
                      <a:gd name="T28" fmla="*/ 468 w 594"/>
                      <a:gd name="T29" fmla="*/ 202 h 305"/>
                      <a:gd name="T30" fmla="*/ 480 w 594"/>
                      <a:gd name="T31" fmla="*/ 202 h 305"/>
                      <a:gd name="T32" fmla="*/ 480 w 594"/>
                      <a:gd name="T33" fmla="*/ 305 h 305"/>
                      <a:gd name="T34" fmla="*/ 594 w 594"/>
                      <a:gd name="T35" fmla="*/ 305 h 305"/>
                      <a:gd name="T36" fmla="*/ 594 w 594"/>
                      <a:gd name="T37" fmla="*/ 113 h 30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</a:cxnLst>
                    <a:rect l="0" t="0" r="r" b="b"/>
                    <a:pathLst>
                      <a:path w="594" h="305">
                        <a:moveTo>
                          <a:pt x="594" y="113"/>
                        </a:moveTo>
                        <a:cubicBezTo>
                          <a:pt x="594" y="111"/>
                          <a:pt x="594" y="108"/>
                          <a:pt x="593" y="105"/>
                        </a:cubicBezTo>
                        <a:cubicBezTo>
                          <a:pt x="593" y="104"/>
                          <a:pt x="593" y="102"/>
                          <a:pt x="593" y="101"/>
                        </a:cubicBezTo>
                        <a:cubicBezTo>
                          <a:pt x="593" y="45"/>
                          <a:pt x="552" y="0"/>
                          <a:pt x="500" y="0"/>
                        </a:cubicBezTo>
                        <a:cubicBezTo>
                          <a:pt x="94" y="0"/>
                          <a:pt x="94" y="0"/>
                          <a:pt x="94" y="0"/>
                        </a:cubicBezTo>
                        <a:cubicBezTo>
                          <a:pt x="43" y="0"/>
                          <a:pt x="1" y="45"/>
                          <a:pt x="1" y="101"/>
                        </a:cubicBezTo>
                        <a:cubicBezTo>
                          <a:pt x="1" y="102"/>
                          <a:pt x="1" y="104"/>
                          <a:pt x="1" y="105"/>
                        </a:cubicBezTo>
                        <a:cubicBezTo>
                          <a:pt x="1" y="108"/>
                          <a:pt x="0" y="111"/>
                          <a:pt x="0" y="113"/>
                        </a:cubicBezTo>
                        <a:cubicBezTo>
                          <a:pt x="0" y="305"/>
                          <a:pt x="0" y="305"/>
                          <a:pt x="0" y="305"/>
                        </a:cubicBezTo>
                        <a:cubicBezTo>
                          <a:pt x="114" y="305"/>
                          <a:pt x="114" y="305"/>
                          <a:pt x="114" y="305"/>
                        </a:cubicBezTo>
                        <a:cubicBezTo>
                          <a:pt x="114" y="202"/>
                          <a:pt x="114" y="202"/>
                          <a:pt x="114" y="202"/>
                        </a:cubicBezTo>
                        <a:cubicBezTo>
                          <a:pt x="127" y="202"/>
                          <a:pt x="127" y="202"/>
                          <a:pt x="127" y="202"/>
                        </a:cubicBezTo>
                        <a:cubicBezTo>
                          <a:pt x="127" y="305"/>
                          <a:pt x="127" y="305"/>
                          <a:pt x="127" y="305"/>
                        </a:cubicBezTo>
                        <a:cubicBezTo>
                          <a:pt x="468" y="305"/>
                          <a:pt x="468" y="305"/>
                          <a:pt x="468" y="305"/>
                        </a:cubicBezTo>
                        <a:cubicBezTo>
                          <a:pt x="468" y="202"/>
                          <a:pt x="468" y="202"/>
                          <a:pt x="468" y="202"/>
                        </a:cubicBezTo>
                        <a:cubicBezTo>
                          <a:pt x="480" y="202"/>
                          <a:pt x="480" y="202"/>
                          <a:pt x="480" y="202"/>
                        </a:cubicBezTo>
                        <a:cubicBezTo>
                          <a:pt x="480" y="305"/>
                          <a:pt x="480" y="305"/>
                          <a:pt x="480" y="305"/>
                        </a:cubicBezTo>
                        <a:cubicBezTo>
                          <a:pt x="594" y="305"/>
                          <a:pt x="594" y="305"/>
                          <a:pt x="594" y="305"/>
                        </a:cubicBezTo>
                        <a:cubicBezTo>
                          <a:pt x="594" y="113"/>
                          <a:pt x="594" y="113"/>
                          <a:pt x="594" y="113"/>
                        </a:cubicBez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itchFamily="34" charset="0"/>
                      <a:buNone/>
                      <a:tabLst/>
                      <a:defRPr/>
                    </a:pPr>
                    <a:endParaRPr kumimoji="0" lang="zh-CN" altLang="en-US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95959"/>
                      </a:solidFill>
                      <a:effectLst/>
                      <a:uLnTx/>
                      <a:uFillTx/>
                      <a:latin typeface="Calibri" pitchFamily="34" charset="0"/>
                      <a:ea typeface="宋体" pitchFamily="2" charset="-122"/>
                      <a:cs typeface="+mn-cs"/>
                    </a:endParaRPr>
                  </a:p>
                </p:txBody>
              </p:sp>
              <p:sp>
                <p:nvSpPr>
                  <p:cNvPr id="756" name="Freeform 7">
                    <a:extLst>
                      <a:ext uri="{FF2B5EF4-FFF2-40B4-BE49-F238E27FC236}">
                        <a16:creationId xmlns:a16="http://schemas.microsoft.com/office/drawing/2014/main" xmlns="" id="{26CCFB8F-7EE9-4403-945A-0EE7597CDC1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-5178447" y="2417490"/>
                    <a:ext cx="1206500" cy="4275138"/>
                  </a:xfrm>
                  <a:custGeom>
                    <a:avLst/>
                    <a:gdLst>
                      <a:gd name="T0" fmla="*/ 341 w 341"/>
                      <a:gd name="T1" fmla="*/ 0 h 1212"/>
                      <a:gd name="T2" fmla="*/ 341 w 341"/>
                      <a:gd name="T3" fmla="*/ 0 h 1212"/>
                      <a:gd name="T4" fmla="*/ 0 w 341"/>
                      <a:gd name="T5" fmla="*/ 0 h 1212"/>
                      <a:gd name="T6" fmla="*/ 0 w 341"/>
                      <a:gd name="T7" fmla="*/ 392 h 1212"/>
                      <a:gd name="T8" fmla="*/ 0 w 341"/>
                      <a:gd name="T9" fmla="*/ 393 h 1212"/>
                      <a:gd name="T10" fmla="*/ 0 w 341"/>
                      <a:gd name="T11" fmla="*/ 1149 h 1212"/>
                      <a:gd name="T12" fmla="*/ 63 w 341"/>
                      <a:gd name="T13" fmla="*/ 1212 h 1212"/>
                      <a:gd name="T14" fmla="*/ 126 w 341"/>
                      <a:gd name="T15" fmla="*/ 1149 h 1212"/>
                      <a:gd name="T16" fmla="*/ 126 w 341"/>
                      <a:gd name="T17" fmla="*/ 556 h 1212"/>
                      <a:gd name="T18" fmla="*/ 170 w 341"/>
                      <a:gd name="T19" fmla="*/ 560 h 1212"/>
                      <a:gd name="T20" fmla="*/ 215 w 341"/>
                      <a:gd name="T21" fmla="*/ 556 h 1212"/>
                      <a:gd name="T22" fmla="*/ 215 w 341"/>
                      <a:gd name="T23" fmla="*/ 1149 h 1212"/>
                      <a:gd name="T24" fmla="*/ 278 w 341"/>
                      <a:gd name="T25" fmla="*/ 1212 h 1212"/>
                      <a:gd name="T26" fmla="*/ 341 w 341"/>
                      <a:gd name="T27" fmla="*/ 1149 h 1212"/>
                      <a:gd name="T28" fmla="*/ 341 w 341"/>
                      <a:gd name="T29" fmla="*/ 393 h 1212"/>
                      <a:gd name="T30" fmla="*/ 341 w 341"/>
                      <a:gd name="T31" fmla="*/ 392 h 1212"/>
                      <a:gd name="T32" fmla="*/ 341 w 341"/>
                      <a:gd name="T33" fmla="*/ 0 h 121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</a:cxnLst>
                    <a:rect l="0" t="0" r="r" b="b"/>
                    <a:pathLst>
                      <a:path w="341" h="1212">
                        <a:moveTo>
                          <a:pt x="341" y="0"/>
                        </a:moveTo>
                        <a:cubicBezTo>
                          <a:pt x="341" y="0"/>
                          <a:pt x="341" y="0"/>
                          <a:pt x="341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392"/>
                          <a:pt x="0" y="392"/>
                          <a:pt x="0" y="392"/>
                        </a:cubicBezTo>
                        <a:cubicBezTo>
                          <a:pt x="0" y="393"/>
                          <a:pt x="0" y="393"/>
                          <a:pt x="0" y="393"/>
                        </a:cubicBezTo>
                        <a:cubicBezTo>
                          <a:pt x="0" y="1149"/>
                          <a:pt x="0" y="1149"/>
                          <a:pt x="0" y="1149"/>
                        </a:cubicBezTo>
                        <a:cubicBezTo>
                          <a:pt x="0" y="1184"/>
                          <a:pt x="28" y="1212"/>
                          <a:pt x="63" y="1212"/>
                        </a:cubicBezTo>
                        <a:cubicBezTo>
                          <a:pt x="98" y="1212"/>
                          <a:pt x="126" y="1184"/>
                          <a:pt x="126" y="1149"/>
                        </a:cubicBezTo>
                        <a:cubicBezTo>
                          <a:pt x="126" y="556"/>
                          <a:pt x="126" y="556"/>
                          <a:pt x="126" y="556"/>
                        </a:cubicBezTo>
                        <a:cubicBezTo>
                          <a:pt x="140" y="558"/>
                          <a:pt x="155" y="560"/>
                          <a:pt x="170" y="560"/>
                        </a:cubicBezTo>
                        <a:cubicBezTo>
                          <a:pt x="186" y="560"/>
                          <a:pt x="200" y="558"/>
                          <a:pt x="215" y="556"/>
                        </a:cubicBezTo>
                        <a:cubicBezTo>
                          <a:pt x="215" y="1149"/>
                          <a:pt x="215" y="1149"/>
                          <a:pt x="215" y="1149"/>
                        </a:cubicBezTo>
                        <a:cubicBezTo>
                          <a:pt x="215" y="1184"/>
                          <a:pt x="243" y="1212"/>
                          <a:pt x="278" y="1212"/>
                        </a:cubicBezTo>
                        <a:cubicBezTo>
                          <a:pt x="312" y="1212"/>
                          <a:pt x="341" y="1184"/>
                          <a:pt x="341" y="1149"/>
                        </a:cubicBezTo>
                        <a:cubicBezTo>
                          <a:pt x="341" y="393"/>
                          <a:pt x="341" y="393"/>
                          <a:pt x="341" y="393"/>
                        </a:cubicBezTo>
                        <a:cubicBezTo>
                          <a:pt x="341" y="393"/>
                          <a:pt x="341" y="393"/>
                          <a:pt x="341" y="392"/>
                        </a:cubicBezTo>
                        <a:cubicBezTo>
                          <a:pt x="341" y="0"/>
                          <a:pt x="341" y="0"/>
                          <a:pt x="341" y="0"/>
                        </a:cubicBez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itchFamily="34" charset="0"/>
                      <a:buNone/>
                      <a:tabLst/>
                      <a:defRPr/>
                    </a:pPr>
                    <a:endParaRPr kumimoji="0" lang="zh-CN" altLang="en-US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95959"/>
                      </a:solidFill>
                      <a:effectLst/>
                      <a:uLnTx/>
                      <a:uFillTx/>
                      <a:latin typeface="Calibri" pitchFamily="34" charset="0"/>
                      <a:ea typeface="宋体" pitchFamily="2" charset="-122"/>
                      <a:cs typeface="+mn-cs"/>
                    </a:endParaRPr>
                  </a:p>
                </p:txBody>
              </p:sp>
              <p:sp>
                <p:nvSpPr>
                  <p:cNvPr id="757" name="Freeform 8">
                    <a:extLst>
                      <a:ext uri="{FF2B5EF4-FFF2-40B4-BE49-F238E27FC236}">
                        <a16:creationId xmlns:a16="http://schemas.microsoft.com/office/drawing/2014/main" xmlns="" id="{5EF5BA21-5C96-4665-AB0E-C9C5A0E7116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-5627710" y="2417490"/>
                    <a:ext cx="403225" cy="1773238"/>
                  </a:xfrm>
                  <a:custGeom>
                    <a:avLst/>
                    <a:gdLst>
                      <a:gd name="T0" fmla="*/ 114 w 114"/>
                      <a:gd name="T1" fmla="*/ 0 h 503"/>
                      <a:gd name="T2" fmla="*/ 114 w 114"/>
                      <a:gd name="T3" fmla="*/ 0 h 503"/>
                      <a:gd name="T4" fmla="*/ 0 w 114"/>
                      <a:gd name="T5" fmla="*/ 0 h 503"/>
                      <a:gd name="T6" fmla="*/ 0 w 114"/>
                      <a:gd name="T7" fmla="*/ 446 h 503"/>
                      <a:gd name="T8" fmla="*/ 57 w 114"/>
                      <a:gd name="T9" fmla="*/ 503 h 503"/>
                      <a:gd name="T10" fmla="*/ 114 w 114"/>
                      <a:gd name="T11" fmla="*/ 446 h 503"/>
                      <a:gd name="T12" fmla="*/ 114 w 114"/>
                      <a:gd name="T13" fmla="*/ 0 h 50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14" h="503">
                        <a:moveTo>
                          <a:pt x="114" y="0"/>
                        </a:moveTo>
                        <a:cubicBezTo>
                          <a:pt x="114" y="0"/>
                          <a:pt x="114" y="0"/>
                          <a:pt x="114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446"/>
                          <a:pt x="0" y="446"/>
                          <a:pt x="0" y="446"/>
                        </a:cubicBezTo>
                        <a:cubicBezTo>
                          <a:pt x="0" y="477"/>
                          <a:pt x="26" y="503"/>
                          <a:pt x="57" y="503"/>
                        </a:cubicBezTo>
                        <a:cubicBezTo>
                          <a:pt x="89" y="503"/>
                          <a:pt x="114" y="477"/>
                          <a:pt x="114" y="446"/>
                        </a:cubicBezTo>
                        <a:cubicBezTo>
                          <a:pt x="114" y="0"/>
                          <a:pt x="114" y="0"/>
                          <a:pt x="114" y="0"/>
                        </a:cubicBez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itchFamily="34" charset="0"/>
                      <a:buNone/>
                      <a:tabLst/>
                      <a:defRPr/>
                    </a:pPr>
                    <a:endParaRPr kumimoji="0" lang="zh-CN" altLang="en-US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95959"/>
                      </a:solidFill>
                      <a:effectLst/>
                      <a:uLnTx/>
                      <a:uFillTx/>
                      <a:latin typeface="Calibri" pitchFamily="34" charset="0"/>
                      <a:ea typeface="宋体" pitchFamily="2" charset="-122"/>
                      <a:cs typeface="+mn-cs"/>
                    </a:endParaRPr>
                  </a:p>
                </p:txBody>
              </p:sp>
              <p:sp>
                <p:nvSpPr>
                  <p:cNvPr id="758" name="Freeform 9">
                    <a:extLst>
                      <a:ext uri="{FF2B5EF4-FFF2-40B4-BE49-F238E27FC236}">
                        <a16:creationId xmlns:a16="http://schemas.microsoft.com/office/drawing/2014/main" xmlns="" id="{8BBDB66B-DCEF-431D-B3FF-ABD08042951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-3929085" y="2417490"/>
                    <a:ext cx="403225" cy="1773238"/>
                  </a:xfrm>
                  <a:custGeom>
                    <a:avLst/>
                    <a:gdLst>
                      <a:gd name="T0" fmla="*/ 114 w 114"/>
                      <a:gd name="T1" fmla="*/ 0 h 503"/>
                      <a:gd name="T2" fmla="*/ 114 w 114"/>
                      <a:gd name="T3" fmla="*/ 0 h 503"/>
                      <a:gd name="T4" fmla="*/ 0 w 114"/>
                      <a:gd name="T5" fmla="*/ 0 h 503"/>
                      <a:gd name="T6" fmla="*/ 0 w 114"/>
                      <a:gd name="T7" fmla="*/ 446 h 503"/>
                      <a:gd name="T8" fmla="*/ 57 w 114"/>
                      <a:gd name="T9" fmla="*/ 503 h 503"/>
                      <a:gd name="T10" fmla="*/ 114 w 114"/>
                      <a:gd name="T11" fmla="*/ 446 h 503"/>
                      <a:gd name="T12" fmla="*/ 114 w 114"/>
                      <a:gd name="T13" fmla="*/ 0 h 50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14" h="503">
                        <a:moveTo>
                          <a:pt x="114" y="0"/>
                        </a:moveTo>
                        <a:cubicBezTo>
                          <a:pt x="114" y="0"/>
                          <a:pt x="114" y="0"/>
                          <a:pt x="114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446"/>
                          <a:pt x="0" y="446"/>
                          <a:pt x="0" y="446"/>
                        </a:cubicBezTo>
                        <a:cubicBezTo>
                          <a:pt x="0" y="477"/>
                          <a:pt x="26" y="503"/>
                          <a:pt x="57" y="503"/>
                        </a:cubicBezTo>
                        <a:cubicBezTo>
                          <a:pt x="88" y="503"/>
                          <a:pt x="114" y="477"/>
                          <a:pt x="114" y="446"/>
                        </a:cubicBezTo>
                        <a:cubicBezTo>
                          <a:pt x="114" y="0"/>
                          <a:pt x="114" y="0"/>
                          <a:pt x="114" y="0"/>
                        </a:cubicBez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itchFamily="34" charset="0"/>
                      <a:buNone/>
                      <a:tabLst/>
                      <a:defRPr/>
                    </a:pPr>
                    <a:endParaRPr kumimoji="0" lang="zh-CN" altLang="en-US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95959"/>
                      </a:solidFill>
                      <a:effectLst/>
                      <a:uLnTx/>
                      <a:uFillTx/>
                      <a:latin typeface="Calibri" pitchFamily="34" charset="0"/>
                      <a:ea typeface="宋体" pitchFamily="2" charset="-122"/>
                      <a:cs typeface="+mn-cs"/>
                    </a:endParaRPr>
                  </a:p>
                </p:txBody>
              </p:sp>
            </p:grpSp>
          </p:grpSp>
          <p:grpSp>
            <p:nvGrpSpPr>
              <p:cNvPr id="711" name="组合 710">
                <a:extLst>
                  <a:ext uri="{FF2B5EF4-FFF2-40B4-BE49-F238E27FC236}">
                    <a16:creationId xmlns:a16="http://schemas.microsoft.com/office/drawing/2014/main" xmlns="" id="{83384342-A8DF-48D8-8B4B-FF7DD8B1CB49}"/>
                  </a:ext>
                </a:extLst>
              </p:cNvPr>
              <p:cNvGrpSpPr/>
              <p:nvPr/>
            </p:nvGrpSpPr>
            <p:grpSpPr>
              <a:xfrm rot="11731035">
                <a:off x="5658207" y="5081619"/>
                <a:ext cx="127644" cy="394946"/>
                <a:chOff x="12776937" y="510412"/>
                <a:chExt cx="1468578" cy="4543987"/>
              </a:xfrm>
              <a:solidFill>
                <a:schemeClr val="bg1">
                  <a:lumMod val="85000"/>
                </a:schemeClr>
              </a:solidFill>
            </p:grpSpPr>
            <p:sp>
              <p:nvSpPr>
                <p:cNvPr id="747" name="Oval 5">
                  <a:extLst>
                    <a:ext uri="{FF2B5EF4-FFF2-40B4-BE49-F238E27FC236}">
                      <a16:creationId xmlns:a16="http://schemas.microsoft.com/office/drawing/2014/main" xmlns="" id="{DFE403A2-29A7-4858-9345-48D8C44877D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3180088" y="510412"/>
                  <a:ext cx="665452" cy="66316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itchFamily="34" charset="0"/>
                    <a:buNone/>
                    <a:tabLst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595959"/>
                    </a:solidFill>
                    <a:effectLst/>
                    <a:uLnTx/>
                    <a:uFillTx/>
                    <a:latin typeface="Calibri" pitchFamily="34" charset="0"/>
                    <a:ea typeface="宋体" pitchFamily="2" charset="-122"/>
                    <a:cs typeface="+mn-cs"/>
                  </a:endParaRPr>
                </a:p>
              </p:txBody>
            </p:sp>
            <p:grpSp>
              <p:nvGrpSpPr>
                <p:cNvPr id="748" name="组合 747">
                  <a:extLst>
                    <a:ext uri="{FF2B5EF4-FFF2-40B4-BE49-F238E27FC236}">
                      <a16:creationId xmlns:a16="http://schemas.microsoft.com/office/drawing/2014/main" xmlns="" id="{26F9C787-615D-4B6F-B85F-048E5F5532E4}"/>
                    </a:ext>
                  </a:extLst>
                </p:cNvPr>
                <p:cNvGrpSpPr/>
                <p:nvPr/>
              </p:nvGrpSpPr>
              <p:grpSpPr>
                <a:xfrm>
                  <a:off x="12776937" y="1315291"/>
                  <a:ext cx="1468578" cy="3739108"/>
                  <a:chOff x="-5627710" y="1341165"/>
                  <a:chExt cx="2101850" cy="5351463"/>
                </a:xfrm>
                <a:grpFill/>
              </p:grpSpPr>
              <p:sp>
                <p:nvSpPr>
                  <p:cNvPr id="749" name="Freeform 6">
                    <a:extLst>
                      <a:ext uri="{FF2B5EF4-FFF2-40B4-BE49-F238E27FC236}">
                        <a16:creationId xmlns:a16="http://schemas.microsoft.com/office/drawing/2014/main" xmlns="" id="{87D641B0-CA6D-419C-A671-EF75E04FF0C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-5627710" y="1341165"/>
                    <a:ext cx="2101850" cy="1076325"/>
                  </a:xfrm>
                  <a:custGeom>
                    <a:avLst/>
                    <a:gdLst>
                      <a:gd name="T0" fmla="*/ 594 w 594"/>
                      <a:gd name="T1" fmla="*/ 113 h 305"/>
                      <a:gd name="T2" fmla="*/ 593 w 594"/>
                      <a:gd name="T3" fmla="*/ 105 h 305"/>
                      <a:gd name="T4" fmla="*/ 593 w 594"/>
                      <a:gd name="T5" fmla="*/ 101 h 305"/>
                      <a:gd name="T6" fmla="*/ 500 w 594"/>
                      <a:gd name="T7" fmla="*/ 0 h 305"/>
                      <a:gd name="T8" fmla="*/ 94 w 594"/>
                      <a:gd name="T9" fmla="*/ 0 h 305"/>
                      <a:gd name="T10" fmla="*/ 1 w 594"/>
                      <a:gd name="T11" fmla="*/ 101 h 305"/>
                      <a:gd name="T12" fmla="*/ 1 w 594"/>
                      <a:gd name="T13" fmla="*/ 105 h 305"/>
                      <a:gd name="T14" fmla="*/ 0 w 594"/>
                      <a:gd name="T15" fmla="*/ 113 h 305"/>
                      <a:gd name="T16" fmla="*/ 0 w 594"/>
                      <a:gd name="T17" fmla="*/ 305 h 305"/>
                      <a:gd name="T18" fmla="*/ 114 w 594"/>
                      <a:gd name="T19" fmla="*/ 305 h 305"/>
                      <a:gd name="T20" fmla="*/ 114 w 594"/>
                      <a:gd name="T21" fmla="*/ 202 h 305"/>
                      <a:gd name="T22" fmla="*/ 127 w 594"/>
                      <a:gd name="T23" fmla="*/ 202 h 305"/>
                      <a:gd name="T24" fmla="*/ 127 w 594"/>
                      <a:gd name="T25" fmla="*/ 305 h 305"/>
                      <a:gd name="T26" fmla="*/ 468 w 594"/>
                      <a:gd name="T27" fmla="*/ 305 h 305"/>
                      <a:gd name="T28" fmla="*/ 468 w 594"/>
                      <a:gd name="T29" fmla="*/ 202 h 305"/>
                      <a:gd name="T30" fmla="*/ 480 w 594"/>
                      <a:gd name="T31" fmla="*/ 202 h 305"/>
                      <a:gd name="T32" fmla="*/ 480 w 594"/>
                      <a:gd name="T33" fmla="*/ 305 h 305"/>
                      <a:gd name="T34" fmla="*/ 594 w 594"/>
                      <a:gd name="T35" fmla="*/ 305 h 305"/>
                      <a:gd name="T36" fmla="*/ 594 w 594"/>
                      <a:gd name="T37" fmla="*/ 113 h 30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</a:cxnLst>
                    <a:rect l="0" t="0" r="r" b="b"/>
                    <a:pathLst>
                      <a:path w="594" h="305">
                        <a:moveTo>
                          <a:pt x="594" y="113"/>
                        </a:moveTo>
                        <a:cubicBezTo>
                          <a:pt x="594" y="111"/>
                          <a:pt x="594" y="108"/>
                          <a:pt x="593" y="105"/>
                        </a:cubicBezTo>
                        <a:cubicBezTo>
                          <a:pt x="593" y="104"/>
                          <a:pt x="593" y="102"/>
                          <a:pt x="593" y="101"/>
                        </a:cubicBezTo>
                        <a:cubicBezTo>
                          <a:pt x="593" y="45"/>
                          <a:pt x="552" y="0"/>
                          <a:pt x="500" y="0"/>
                        </a:cubicBezTo>
                        <a:cubicBezTo>
                          <a:pt x="94" y="0"/>
                          <a:pt x="94" y="0"/>
                          <a:pt x="94" y="0"/>
                        </a:cubicBezTo>
                        <a:cubicBezTo>
                          <a:pt x="43" y="0"/>
                          <a:pt x="1" y="45"/>
                          <a:pt x="1" y="101"/>
                        </a:cubicBezTo>
                        <a:cubicBezTo>
                          <a:pt x="1" y="102"/>
                          <a:pt x="1" y="104"/>
                          <a:pt x="1" y="105"/>
                        </a:cubicBezTo>
                        <a:cubicBezTo>
                          <a:pt x="1" y="108"/>
                          <a:pt x="0" y="111"/>
                          <a:pt x="0" y="113"/>
                        </a:cubicBezTo>
                        <a:cubicBezTo>
                          <a:pt x="0" y="305"/>
                          <a:pt x="0" y="305"/>
                          <a:pt x="0" y="305"/>
                        </a:cubicBezTo>
                        <a:cubicBezTo>
                          <a:pt x="114" y="305"/>
                          <a:pt x="114" y="305"/>
                          <a:pt x="114" y="305"/>
                        </a:cubicBezTo>
                        <a:cubicBezTo>
                          <a:pt x="114" y="202"/>
                          <a:pt x="114" y="202"/>
                          <a:pt x="114" y="202"/>
                        </a:cubicBezTo>
                        <a:cubicBezTo>
                          <a:pt x="127" y="202"/>
                          <a:pt x="127" y="202"/>
                          <a:pt x="127" y="202"/>
                        </a:cubicBezTo>
                        <a:cubicBezTo>
                          <a:pt x="127" y="305"/>
                          <a:pt x="127" y="305"/>
                          <a:pt x="127" y="305"/>
                        </a:cubicBezTo>
                        <a:cubicBezTo>
                          <a:pt x="468" y="305"/>
                          <a:pt x="468" y="305"/>
                          <a:pt x="468" y="305"/>
                        </a:cubicBezTo>
                        <a:cubicBezTo>
                          <a:pt x="468" y="202"/>
                          <a:pt x="468" y="202"/>
                          <a:pt x="468" y="202"/>
                        </a:cubicBezTo>
                        <a:cubicBezTo>
                          <a:pt x="480" y="202"/>
                          <a:pt x="480" y="202"/>
                          <a:pt x="480" y="202"/>
                        </a:cubicBezTo>
                        <a:cubicBezTo>
                          <a:pt x="480" y="305"/>
                          <a:pt x="480" y="305"/>
                          <a:pt x="480" y="305"/>
                        </a:cubicBezTo>
                        <a:cubicBezTo>
                          <a:pt x="594" y="305"/>
                          <a:pt x="594" y="305"/>
                          <a:pt x="594" y="305"/>
                        </a:cubicBezTo>
                        <a:cubicBezTo>
                          <a:pt x="594" y="113"/>
                          <a:pt x="594" y="113"/>
                          <a:pt x="594" y="113"/>
                        </a:cubicBez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itchFamily="34" charset="0"/>
                      <a:buNone/>
                      <a:tabLst/>
                      <a:defRPr/>
                    </a:pPr>
                    <a:endParaRPr kumimoji="0" lang="zh-CN" altLang="en-US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95959"/>
                      </a:solidFill>
                      <a:effectLst/>
                      <a:uLnTx/>
                      <a:uFillTx/>
                      <a:latin typeface="Calibri" pitchFamily="34" charset="0"/>
                      <a:ea typeface="宋体" pitchFamily="2" charset="-122"/>
                      <a:cs typeface="+mn-cs"/>
                    </a:endParaRPr>
                  </a:p>
                </p:txBody>
              </p:sp>
              <p:sp>
                <p:nvSpPr>
                  <p:cNvPr id="750" name="Freeform 7">
                    <a:extLst>
                      <a:ext uri="{FF2B5EF4-FFF2-40B4-BE49-F238E27FC236}">
                        <a16:creationId xmlns:a16="http://schemas.microsoft.com/office/drawing/2014/main" xmlns="" id="{727073BD-BA8F-4FE9-919C-4227B864132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-5178447" y="2417490"/>
                    <a:ext cx="1206500" cy="4275138"/>
                  </a:xfrm>
                  <a:custGeom>
                    <a:avLst/>
                    <a:gdLst>
                      <a:gd name="T0" fmla="*/ 341 w 341"/>
                      <a:gd name="T1" fmla="*/ 0 h 1212"/>
                      <a:gd name="T2" fmla="*/ 341 w 341"/>
                      <a:gd name="T3" fmla="*/ 0 h 1212"/>
                      <a:gd name="T4" fmla="*/ 0 w 341"/>
                      <a:gd name="T5" fmla="*/ 0 h 1212"/>
                      <a:gd name="T6" fmla="*/ 0 w 341"/>
                      <a:gd name="T7" fmla="*/ 392 h 1212"/>
                      <a:gd name="T8" fmla="*/ 0 w 341"/>
                      <a:gd name="T9" fmla="*/ 393 h 1212"/>
                      <a:gd name="T10" fmla="*/ 0 w 341"/>
                      <a:gd name="T11" fmla="*/ 1149 h 1212"/>
                      <a:gd name="T12" fmla="*/ 63 w 341"/>
                      <a:gd name="T13" fmla="*/ 1212 h 1212"/>
                      <a:gd name="T14" fmla="*/ 126 w 341"/>
                      <a:gd name="T15" fmla="*/ 1149 h 1212"/>
                      <a:gd name="T16" fmla="*/ 126 w 341"/>
                      <a:gd name="T17" fmla="*/ 556 h 1212"/>
                      <a:gd name="T18" fmla="*/ 170 w 341"/>
                      <a:gd name="T19" fmla="*/ 560 h 1212"/>
                      <a:gd name="T20" fmla="*/ 215 w 341"/>
                      <a:gd name="T21" fmla="*/ 556 h 1212"/>
                      <a:gd name="T22" fmla="*/ 215 w 341"/>
                      <a:gd name="T23" fmla="*/ 1149 h 1212"/>
                      <a:gd name="T24" fmla="*/ 278 w 341"/>
                      <a:gd name="T25" fmla="*/ 1212 h 1212"/>
                      <a:gd name="T26" fmla="*/ 341 w 341"/>
                      <a:gd name="T27" fmla="*/ 1149 h 1212"/>
                      <a:gd name="T28" fmla="*/ 341 w 341"/>
                      <a:gd name="T29" fmla="*/ 393 h 1212"/>
                      <a:gd name="T30" fmla="*/ 341 w 341"/>
                      <a:gd name="T31" fmla="*/ 392 h 1212"/>
                      <a:gd name="T32" fmla="*/ 341 w 341"/>
                      <a:gd name="T33" fmla="*/ 0 h 121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</a:cxnLst>
                    <a:rect l="0" t="0" r="r" b="b"/>
                    <a:pathLst>
                      <a:path w="341" h="1212">
                        <a:moveTo>
                          <a:pt x="341" y="0"/>
                        </a:moveTo>
                        <a:cubicBezTo>
                          <a:pt x="341" y="0"/>
                          <a:pt x="341" y="0"/>
                          <a:pt x="341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392"/>
                          <a:pt x="0" y="392"/>
                          <a:pt x="0" y="392"/>
                        </a:cubicBezTo>
                        <a:cubicBezTo>
                          <a:pt x="0" y="393"/>
                          <a:pt x="0" y="393"/>
                          <a:pt x="0" y="393"/>
                        </a:cubicBezTo>
                        <a:cubicBezTo>
                          <a:pt x="0" y="1149"/>
                          <a:pt x="0" y="1149"/>
                          <a:pt x="0" y="1149"/>
                        </a:cubicBezTo>
                        <a:cubicBezTo>
                          <a:pt x="0" y="1184"/>
                          <a:pt x="28" y="1212"/>
                          <a:pt x="63" y="1212"/>
                        </a:cubicBezTo>
                        <a:cubicBezTo>
                          <a:pt x="98" y="1212"/>
                          <a:pt x="126" y="1184"/>
                          <a:pt x="126" y="1149"/>
                        </a:cubicBezTo>
                        <a:cubicBezTo>
                          <a:pt x="126" y="556"/>
                          <a:pt x="126" y="556"/>
                          <a:pt x="126" y="556"/>
                        </a:cubicBezTo>
                        <a:cubicBezTo>
                          <a:pt x="140" y="558"/>
                          <a:pt x="155" y="560"/>
                          <a:pt x="170" y="560"/>
                        </a:cubicBezTo>
                        <a:cubicBezTo>
                          <a:pt x="186" y="560"/>
                          <a:pt x="200" y="558"/>
                          <a:pt x="215" y="556"/>
                        </a:cubicBezTo>
                        <a:cubicBezTo>
                          <a:pt x="215" y="1149"/>
                          <a:pt x="215" y="1149"/>
                          <a:pt x="215" y="1149"/>
                        </a:cubicBezTo>
                        <a:cubicBezTo>
                          <a:pt x="215" y="1184"/>
                          <a:pt x="243" y="1212"/>
                          <a:pt x="278" y="1212"/>
                        </a:cubicBezTo>
                        <a:cubicBezTo>
                          <a:pt x="312" y="1212"/>
                          <a:pt x="341" y="1184"/>
                          <a:pt x="341" y="1149"/>
                        </a:cubicBezTo>
                        <a:cubicBezTo>
                          <a:pt x="341" y="393"/>
                          <a:pt x="341" y="393"/>
                          <a:pt x="341" y="393"/>
                        </a:cubicBezTo>
                        <a:cubicBezTo>
                          <a:pt x="341" y="393"/>
                          <a:pt x="341" y="393"/>
                          <a:pt x="341" y="392"/>
                        </a:cubicBezTo>
                        <a:cubicBezTo>
                          <a:pt x="341" y="0"/>
                          <a:pt x="341" y="0"/>
                          <a:pt x="341" y="0"/>
                        </a:cubicBez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itchFamily="34" charset="0"/>
                      <a:buNone/>
                      <a:tabLst/>
                      <a:defRPr/>
                    </a:pPr>
                    <a:endParaRPr kumimoji="0" lang="zh-CN" altLang="en-US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95959"/>
                      </a:solidFill>
                      <a:effectLst/>
                      <a:uLnTx/>
                      <a:uFillTx/>
                      <a:latin typeface="Calibri" pitchFamily="34" charset="0"/>
                      <a:ea typeface="宋体" pitchFamily="2" charset="-122"/>
                      <a:cs typeface="+mn-cs"/>
                    </a:endParaRPr>
                  </a:p>
                </p:txBody>
              </p:sp>
              <p:sp>
                <p:nvSpPr>
                  <p:cNvPr id="751" name="Freeform 8">
                    <a:extLst>
                      <a:ext uri="{FF2B5EF4-FFF2-40B4-BE49-F238E27FC236}">
                        <a16:creationId xmlns:a16="http://schemas.microsoft.com/office/drawing/2014/main" xmlns="" id="{ABFD2A8B-009E-46DE-98D6-FFFC582F60C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-5627710" y="2417490"/>
                    <a:ext cx="403225" cy="1773238"/>
                  </a:xfrm>
                  <a:custGeom>
                    <a:avLst/>
                    <a:gdLst>
                      <a:gd name="T0" fmla="*/ 114 w 114"/>
                      <a:gd name="T1" fmla="*/ 0 h 503"/>
                      <a:gd name="T2" fmla="*/ 114 w 114"/>
                      <a:gd name="T3" fmla="*/ 0 h 503"/>
                      <a:gd name="T4" fmla="*/ 0 w 114"/>
                      <a:gd name="T5" fmla="*/ 0 h 503"/>
                      <a:gd name="T6" fmla="*/ 0 w 114"/>
                      <a:gd name="T7" fmla="*/ 446 h 503"/>
                      <a:gd name="T8" fmla="*/ 57 w 114"/>
                      <a:gd name="T9" fmla="*/ 503 h 503"/>
                      <a:gd name="T10" fmla="*/ 114 w 114"/>
                      <a:gd name="T11" fmla="*/ 446 h 503"/>
                      <a:gd name="T12" fmla="*/ 114 w 114"/>
                      <a:gd name="T13" fmla="*/ 0 h 50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14" h="503">
                        <a:moveTo>
                          <a:pt x="114" y="0"/>
                        </a:moveTo>
                        <a:cubicBezTo>
                          <a:pt x="114" y="0"/>
                          <a:pt x="114" y="0"/>
                          <a:pt x="114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446"/>
                          <a:pt x="0" y="446"/>
                          <a:pt x="0" y="446"/>
                        </a:cubicBezTo>
                        <a:cubicBezTo>
                          <a:pt x="0" y="477"/>
                          <a:pt x="26" y="503"/>
                          <a:pt x="57" y="503"/>
                        </a:cubicBezTo>
                        <a:cubicBezTo>
                          <a:pt x="89" y="503"/>
                          <a:pt x="114" y="477"/>
                          <a:pt x="114" y="446"/>
                        </a:cubicBezTo>
                        <a:cubicBezTo>
                          <a:pt x="114" y="0"/>
                          <a:pt x="114" y="0"/>
                          <a:pt x="114" y="0"/>
                        </a:cubicBez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itchFamily="34" charset="0"/>
                      <a:buNone/>
                      <a:tabLst/>
                      <a:defRPr/>
                    </a:pPr>
                    <a:endParaRPr kumimoji="0" lang="zh-CN" altLang="en-US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95959"/>
                      </a:solidFill>
                      <a:effectLst/>
                      <a:uLnTx/>
                      <a:uFillTx/>
                      <a:latin typeface="Calibri" pitchFamily="34" charset="0"/>
                      <a:ea typeface="宋体" pitchFamily="2" charset="-122"/>
                      <a:cs typeface="+mn-cs"/>
                    </a:endParaRPr>
                  </a:p>
                </p:txBody>
              </p:sp>
              <p:sp>
                <p:nvSpPr>
                  <p:cNvPr id="752" name="Freeform 9">
                    <a:extLst>
                      <a:ext uri="{FF2B5EF4-FFF2-40B4-BE49-F238E27FC236}">
                        <a16:creationId xmlns:a16="http://schemas.microsoft.com/office/drawing/2014/main" xmlns="" id="{F7E29912-63B8-44BE-B55B-8F7E7747179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-3929085" y="2417490"/>
                    <a:ext cx="403225" cy="1773238"/>
                  </a:xfrm>
                  <a:custGeom>
                    <a:avLst/>
                    <a:gdLst>
                      <a:gd name="T0" fmla="*/ 114 w 114"/>
                      <a:gd name="T1" fmla="*/ 0 h 503"/>
                      <a:gd name="T2" fmla="*/ 114 w 114"/>
                      <a:gd name="T3" fmla="*/ 0 h 503"/>
                      <a:gd name="T4" fmla="*/ 0 w 114"/>
                      <a:gd name="T5" fmla="*/ 0 h 503"/>
                      <a:gd name="T6" fmla="*/ 0 w 114"/>
                      <a:gd name="T7" fmla="*/ 446 h 503"/>
                      <a:gd name="T8" fmla="*/ 57 w 114"/>
                      <a:gd name="T9" fmla="*/ 503 h 503"/>
                      <a:gd name="T10" fmla="*/ 114 w 114"/>
                      <a:gd name="T11" fmla="*/ 446 h 503"/>
                      <a:gd name="T12" fmla="*/ 114 w 114"/>
                      <a:gd name="T13" fmla="*/ 0 h 50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14" h="503">
                        <a:moveTo>
                          <a:pt x="114" y="0"/>
                        </a:moveTo>
                        <a:cubicBezTo>
                          <a:pt x="114" y="0"/>
                          <a:pt x="114" y="0"/>
                          <a:pt x="114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446"/>
                          <a:pt x="0" y="446"/>
                          <a:pt x="0" y="446"/>
                        </a:cubicBezTo>
                        <a:cubicBezTo>
                          <a:pt x="0" y="477"/>
                          <a:pt x="26" y="503"/>
                          <a:pt x="57" y="503"/>
                        </a:cubicBezTo>
                        <a:cubicBezTo>
                          <a:pt x="88" y="503"/>
                          <a:pt x="114" y="477"/>
                          <a:pt x="114" y="446"/>
                        </a:cubicBezTo>
                        <a:cubicBezTo>
                          <a:pt x="114" y="0"/>
                          <a:pt x="114" y="0"/>
                          <a:pt x="114" y="0"/>
                        </a:cubicBez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itchFamily="34" charset="0"/>
                      <a:buNone/>
                      <a:tabLst/>
                      <a:defRPr/>
                    </a:pPr>
                    <a:endParaRPr kumimoji="0" lang="zh-CN" altLang="en-US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95959"/>
                      </a:solidFill>
                      <a:effectLst/>
                      <a:uLnTx/>
                      <a:uFillTx/>
                      <a:latin typeface="Calibri" pitchFamily="34" charset="0"/>
                      <a:ea typeface="宋体" pitchFamily="2" charset="-122"/>
                      <a:cs typeface="+mn-cs"/>
                    </a:endParaRPr>
                  </a:p>
                </p:txBody>
              </p:sp>
            </p:grpSp>
          </p:grpSp>
          <p:grpSp>
            <p:nvGrpSpPr>
              <p:cNvPr id="712" name="组合 711">
                <a:extLst>
                  <a:ext uri="{FF2B5EF4-FFF2-40B4-BE49-F238E27FC236}">
                    <a16:creationId xmlns:a16="http://schemas.microsoft.com/office/drawing/2014/main" xmlns="" id="{3E28BF99-0953-43BD-8C46-BFC0D3EDA803}"/>
                  </a:ext>
                </a:extLst>
              </p:cNvPr>
              <p:cNvGrpSpPr/>
              <p:nvPr/>
            </p:nvGrpSpPr>
            <p:grpSpPr>
              <a:xfrm rot="12475862">
                <a:off x="5377403" y="4969736"/>
                <a:ext cx="127644" cy="394946"/>
                <a:chOff x="12776937" y="510412"/>
                <a:chExt cx="1468578" cy="4543987"/>
              </a:xfrm>
              <a:solidFill>
                <a:schemeClr val="bg1">
                  <a:lumMod val="85000"/>
                </a:schemeClr>
              </a:solidFill>
            </p:grpSpPr>
            <p:sp>
              <p:nvSpPr>
                <p:cNvPr id="741" name="Oval 5">
                  <a:extLst>
                    <a:ext uri="{FF2B5EF4-FFF2-40B4-BE49-F238E27FC236}">
                      <a16:creationId xmlns:a16="http://schemas.microsoft.com/office/drawing/2014/main" xmlns="" id="{71377C5A-917C-4905-B0C3-53FCE1F0E14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3180088" y="510412"/>
                  <a:ext cx="665452" cy="66316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itchFamily="34" charset="0"/>
                    <a:buNone/>
                    <a:tabLst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595959"/>
                    </a:solidFill>
                    <a:effectLst/>
                    <a:uLnTx/>
                    <a:uFillTx/>
                    <a:latin typeface="Calibri" pitchFamily="34" charset="0"/>
                    <a:ea typeface="宋体" pitchFamily="2" charset="-122"/>
                    <a:cs typeface="+mn-cs"/>
                  </a:endParaRPr>
                </a:p>
              </p:txBody>
            </p:sp>
            <p:grpSp>
              <p:nvGrpSpPr>
                <p:cNvPr id="742" name="组合 741">
                  <a:extLst>
                    <a:ext uri="{FF2B5EF4-FFF2-40B4-BE49-F238E27FC236}">
                      <a16:creationId xmlns:a16="http://schemas.microsoft.com/office/drawing/2014/main" xmlns="" id="{AA29BE5A-EAA2-4C7A-BF20-76178CD8A2F2}"/>
                    </a:ext>
                  </a:extLst>
                </p:cNvPr>
                <p:cNvGrpSpPr/>
                <p:nvPr/>
              </p:nvGrpSpPr>
              <p:grpSpPr>
                <a:xfrm>
                  <a:off x="12776937" y="1315291"/>
                  <a:ext cx="1468578" cy="3739108"/>
                  <a:chOff x="-5627710" y="1341165"/>
                  <a:chExt cx="2101850" cy="5351463"/>
                </a:xfrm>
                <a:grpFill/>
              </p:grpSpPr>
              <p:sp>
                <p:nvSpPr>
                  <p:cNvPr id="743" name="Freeform 6">
                    <a:extLst>
                      <a:ext uri="{FF2B5EF4-FFF2-40B4-BE49-F238E27FC236}">
                        <a16:creationId xmlns:a16="http://schemas.microsoft.com/office/drawing/2014/main" xmlns="" id="{D7A95FC3-17EB-46BF-97FB-F78D59353B1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-5627710" y="1341165"/>
                    <a:ext cx="2101850" cy="1076325"/>
                  </a:xfrm>
                  <a:custGeom>
                    <a:avLst/>
                    <a:gdLst>
                      <a:gd name="T0" fmla="*/ 594 w 594"/>
                      <a:gd name="T1" fmla="*/ 113 h 305"/>
                      <a:gd name="T2" fmla="*/ 593 w 594"/>
                      <a:gd name="T3" fmla="*/ 105 h 305"/>
                      <a:gd name="T4" fmla="*/ 593 w 594"/>
                      <a:gd name="T5" fmla="*/ 101 h 305"/>
                      <a:gd name="T6" fmla="*/ 500 w 594"/>
                      <a:gd name="T7" fmla="*/ 0 h 305"/>
                      <a:gd name="T8" fmla="*/ 94 w 594"/>
                      <a:gd name="T9" fmla="*/ 0 h 305"/>
                      <a:gd name="T10" fmla="*/ 1 w 594"/>
                      <a:gd name="T11" fmla="*/ 101 h 305"/>
                      <a:gd name="T12" fmla="*/ 1 w 594"/>
                      <a:gd name="T13" fmla="*/ 105 h 305"/>
                      <a:gd name="T14" fmla="*/ 0 w 594"/>
                      <a:gd name="T15" fmla="*/ 113 h 305"/>
                      <a:gd name="T16" fmla="*/ 0 w 594"/>
                      <a:gd name="T17" fmla="*/ 305 h 305"/>
                      <a:gd name="T18" fmla="*/ 114 w 594"/>
                      <a:gd name="T19" fmla="*/ 305 h 305"/>
                      <a:gd name="T20" fmla="*/ 114 w 594"/>
                      <a:gd name="T21" fmla="*/ 202 h 305"/>
                      <a:gd name="T22" fmla="*/ 127 w 594"/>
                      <a:gd name="T23" fmla="*/ 202 h 305"/>
                      <a:gd name="T24" fmla="*/ 127 w 594"/>
                      <a:gd name="T25" fmla="*/ 305 h 305"/>
                      <a:gd name="T26" fmla="*/ 468 w 594"/>
                      <a:gd name="T27" fmla="*/ 305 h 305"/>
                      <a:gd name="T28" fmla="*/ 468 w 594"/>
                      <a:gd name="T29" fmla="*/ 202 h 305"/>
                      <a:gd name="T30" fmla="*/ 480 w 594"/>
                      <a:gd name="T31" fmla="*/ 202 h 305"/>
                      <a:gd name="T32" fmla="*/ 480 w 594"/>
                      <a:gd name="T33" fmla="*/ 305 h 305"/>
                      <a:gd name="T34" fmla="*/ 594 w 594"/>
                      <a:gd name="T35" fmla="*/ 305 h 305"/>
                      <a:gd name="T36" fmla="*/ 594 w 594"/>
                      <a:gd name="T37" fmla="*/ 113 h 30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</a:cxnLst>
                    <a:rect l="0" t="0" r="r" b="b"/>
                    <a:pathLst>
                      <a:path w="594" h="305">
                        <a:moveTo>
                          <a:pt x="594" y="113"/>
                        </a:moveTo>
                        <a:cubicBezTo>
                          <a:pt x="594" y="111"/>
                          <a:pt x="594" y="108"/>
                          <a:pt x="593" y="105"/>
                        </a:cubicBezTo>
                        <a:cubicBezTo>
                          <a:pt x="593" y="104"/>
                          <a:pt x="593" y="102"/>
                          <a:pt x="593" y="101"/>
                        </a:cubicBezTo>
                        <a:cubicBezTo>
                          <a:pt x="593" y="45"/>
                          <a:pt x="552" y="0"/>
                          <a:pt x="500" y="0"/>
                        </a:cubicBezTo>
                        <a:cubicBezTo>
                          <a:pt x="94" y="0"/>
                          <a:pt x="94" y="0"/>
                          <a:pt x="94" y="0"/>
                        </a:cubicBezTo>
                        <a:cubicBezTo>
                          <a:pt x="43" y="0"/>
                          <a:pt x="1" y="45"/>
                          <a:pt x="1" y="101"/>
                        </a:cubicBezTo>
                        <a:cubicBezTo>
                          <a:pt x="1" y="102"/>
                          <a:pt x="1" y="104"/>
                          <a:pt x="1" y="105"/>
                        </a:cubicBezTo>
                        <a:cubicBezTo>
                          <a:pt x="1" y="108"/>
                          <a:pt x="0" y="111"/>
                          <a:pt x="0" y="113"/>
                        </a:cubicBezTo>
                        <a:cubicBezTo>
                          <a:pt x="0" y="305"/>
                          <a:pt x="0" y="305"/>
                          <a:pt x="0" y="305"/>
                        </a:cubicBezTo>
                        <a:cubicBezTo>
                          <a:pt x="114" y="305"/>
                          <a:pt x="114" y="305"/>
                          <a:pt x="114" y="305"/>
                        </a:cubicBezTo>
                        <a:cubicBezTo>
                          <a:pt x="114" y="202"/>
                          <a:pt x="114" y="202"/>
                          <a:pt x="114" y="202"/>
                        </a:cubicBezTo>
                        <a:cubicBezTo>
                          <a:pt x="127" y="202"/>
                          <a:pt x="127" y="202"/>
                          <a:pt x="127" y="202"/>
                        </a:cubicBezTo>
                        <a:cubicBezTo>
                          <a:pt x="127" y="305"/>
                          <a:pt x="127" y="305"/>
                          <a:pt x="127" y="305"/>
                        </a:cubicBezTo>
                        <a:cubicBezTo>
                          <a:pt x="468" y="305"/>
                          <a:pt x="468" y="305"/>
                          <a:pt x="468" y="305"/>
                        </a:cubicBezTo>
                        <a:cubicBezTo>
                          <a:pt x="468" y="202"/>
                          <a:pt x="468" y="202"/>
                          <a:pt x="468" y="202"/>
                        </a:cubicBezTo>
                        <a:cubicBezTo>
                          <a:pt x="480" y="202"/>
                          <a:pt x="480" y="202"/>
                          <a:pt x="480" y="202"/>
                        </a:cubicBezTo>
                        <a:cubicBezTo>
                          <a:pt x="480" y="305"/>
                          <a:pt x="480" y="305"/>
                          <a:pt x="480" y="305"/>
                        </a:cubicBezTo>
                        <a:cubicBezTo>
                          <a:pt x="594" y="305"/>
                          <a:pt x="594" y="305"/>
                          <a:pt x="594" y="305"/>
                        </a:cubicBezTo>
                        <a:cubicBezTo>
                          <a:pt x="594" y="113"/>
                          <a:pt x="594" y="113"/>
                          <a:pt x="594" y="113"/>
                        </a:cubicBez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itchFamily="34" charset="0"/>
                      <a:buNone/>
                      <a:tabLst/>
                      <a:defRPr/>
                    </a:pPr>
                    <a:endParaRPr kumimoji="0" lang="zh-CN" altLang="en-US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95959"/>
                      </a:solidFill>
                      <a:effectLst/>
                      <a:uLnTx/>
                      <a:uFillTx/>
                      <a:latin typeface="Calibri" pitchFamily="34" charset="0"/>
                      <a:ea typeface="宋体" pitchFamily="2" charset="-122"/>
                      <a:cs typeface="+mn-cs"/>
                    </a:endParaRPr>
                  </a:p>
                </p:txBody>
              </p:sp>
              <p:sp>
                <p:nvSpPr>
                  <p:cNvPr id="744" name="Freeform 7">
                    <a:extLst>
                      <a:ext uri="{FF2B5EF4-FFF2-40B4-BE49-F238E27FC236}">
                        <a16:creationId xmlns:a16="http://schemas.microsoft.com/office/drawing/2014/main" xmlns="" id="{71010F0A-4C9C-493F-B232-4BFDF4FFF46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-5178447" y="2417490"/>
                    <a:ext cx="1206500" cy="4275138"/>
                  </a:xfrm>
                  <a:custGeom>
                    <a:avLst/>
                    <a:gdLst>
                      <a:gd name="T0" fmla="*/ 341 w 341"/>
                      <a:gd name="T1" fmla="*/ 0 h 1212"/>
                      <a:gd name="T2" fmla="*/ 341 w 341"/>
                      <a:gd name="T3" fmla="*/ 0 h 1212"/>
                      <a:gd name="T4" fmla="*/ 0 w 341"/>
                      <a:gd name="T5" fmla="*/ 0 h 1212"/>
                      <a:gd name="T6" fmla="*/ 0 w 341"/>
                      <a:gd name="T7" fmla="*/ 392 h 1212"/>
                      <a:gd name="T8" fmla="*/ 0 w 341"/>
                      <a:gd name="T9" fmla="*/ 393 h 1212"/>
                      <a:gd name="T10" fmla="*/ 0 w 341"/>
                      <a:gd name="T11" fmla="*/ 1149 h 1212"/>
                      <a:gd name="T12" fmla="*/ 63 w 341"/>
                      <a:gd name="T13" fmla="*/ 1212 h 1212"/>
                      <a:gd name="T14" fmla="*/ 126 w 341"/>
                      <a:gd name="T15" fmla="*/ 1149 h 1212"/>
                      <a:gd name="T16" fmla="*/ 126 w 341"/>
                      <a:gd name="T17" fmla="*/ 556 h 1212"/>
                      <a:gd name="T18" fmla="*/ 170 w 341"/>
                      <a:gd name="T19" fmla="*/ 560 h 1212"/>
                      <a:gd name="T20" fmla="*/ 215 w 341"/>
                      <a:gd name="T21" fmla="*/ 556 h 1212"/>
                      <a:gd name="T22" fmla="*/ 215 w 341"/>
                      <a:gd name="T23" fmla="*/ 1149 h 1212"/>
                      <a:gd name="T24" fmla="*/ 278 w 341"/>
                      <a:gd name="T25" fmla="*/ 1212 h 1212"/>
                      <a:gd name="T26" fmla="*/ 341 w 341"/>
                      <a:gd name="T27" fmla="*/ 1149 h 1212"/>
                      <a:gd name="T28" fmla="*/ 341 w 341"/>
                      <a:gd name="T29" fmla="*/ 393 h 1212"/>
                      <a:gd name="T30" fmla="*/ 341 w 341"/>
                      <a:gd name="T31" fmla="*/ 392 h 1212"/>
                      <a:gd name="T32" fmla="*/ 341 w 341"/>
                      <a:gd name="T33" fmla="*/ 0 h 121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</a:cxnLst>
                    <a:rect l="0" t="0" r="r" b="b"/>
                    <a:pathLst>
                      <a:path w="341" h="1212">
                        <a:moveTo>
                          <a:pt x="341" y="0"/>
                        </a:moveTo>
                        <a:cubicBezTo>
                          <a:pt x="341" y="0"/>
                          <a:pt x="341" y="0"/>
                          <a:pt x="341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392"/>
                          <a:pt x="0" y="392"/>
                          <a:pt x="0" y="392"/>
                        </a:cubicBezTo>
                        <a:cubicBezTo>
                          <a:pt x="0" y="393"/>
                          <a:pt x="0" y="393"/>
                          <a:pt x="0" y="393"/>
                        </a:cubicBezTo>
                        <a:cubicBezTo>
                          <a:pt x="0" y="1149"/>
                          <a:pt x="0" y="1149"/>
                          <a:pt x="0" y="1149"/>
                        </a:cubicBezTo>
                        <a:cubicBezTo>
                          <a:pt x="0" y="1184"/>
                          <a:pt x="28" y="1212"/>
                          <a:pt x="63" y="1212"/>
                        </a:cubicBezTo>
                        <a:cubicBezTo>
                          <a:pt x="98" y="1212"/>
                          <a:pt x="126" y="1184"/>
                          <a:pt x="126" y="1149"/>
                        </a:cubicBezTo>
                        <a:cubicBezTo>
                          <a:pt x="126" y="556"/>
                          <a:pt x="126" y="556"/>
                          <a:pt x="126" y="556"/>
                        </a:cubicBezTo>
                        <a:cubicBezTo>
                          <a:pt x="140" y="558"/>
                          <a:pt x="155" y="560"/>
                          <a:pt x="170" y="560"/>
                        </a:cubicBezTo>
                        <a:cubicBezTo>
                          <a:pt x="186" y="560"/>
                          <a:pt x="200" y="558"/>
                          <a:pt x="215" y="556"/>
                        </a:cubicBezTo>
                        <a:cubicBezTo>
                          <a:pt x="215" y="1149"/>
                          <a:pt x="215" y="1149"/>
                          <a:pt x="215" y="1149"/>
                        </a:cubicBezTo>
                        <a:cubicBezTo>
                          <a:pt x="215" y="1184"/>
                          <a:pt x="243" y="1212"/>
                          <a:pt x="278" y="1212"/>
                        </a:cubicBezTo>
                        <a:cubicBezTo>
                          <a:pt x="312" y="1212"/>
                          <a:pt x="341" y="1184"/>
                          <a:pt x="341" y="1149"/>
                        </a:cubicBezTo>
                        <a:cubicBezTo>
                          <a:pt x="341" y="393"/>
                          <a:pt x="341" y="393"/>
                          <a:pt x="341" y="393"/>
                        </a:cubicBezTo>
                        <a:cubicBezTo>
                          <a:pt x="341" y="393"/>
                          <a:pt x="341" y="393"/>
                          <a:pt x="341" y="392"/>
                        </a:cubicBezTo>
                        <a:cubicBezTo>
                          <a:pt x="341" y="0"/>
                          <a:pt x="341" y="0"/>
                          <a:pt x="341" y="0"/>
                        </a:cubicBez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itchFamily="34" charset="0"/>
                      <a:buNone/>
                      <a:tabLst/>
                      <a:defRPr/>
                    </a:pPr>
                    <a:endParaRPr kumimoji="0" lang="zh-CN" altLang="en-US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95959"/>
                      </a:solidFill>
                      <a:effectLst/>
                      <a:uLnTx/>
                      <a:uFillTx/>
                      <a:latin typeface="Calibri" pitchFamily="34" charset="0"/>
                      <a:ea typeface="宋体" pitchFamily="2" charset="-122"/>
                      <a:cs typeface="+mn-cs"/>
                    </a:endParaRPr>
                  </a:p>
                </p:txBody>
              </p:sp>
              <p:sp>
                <p:nvSpPr>
                  <p:cNvPr id="745" name="Freeform 8">
                    <a:extLst>
                      <a:ext uri="{FF2B5EF4-FFF2-40B4-BE49-F238E27FC236}">
                        <a16:creationId xmlns:a16="http://schemas.microsoft.com/office/drawing/2014/main" xmlns="" id="{FE38A49F-FD05-4B40-BD4D-D84CA396B61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-5627710" y="2417490"/>
                    <a:ext cx="403225" cy="1773238"/>
                  </a:xfrm>
                  <a:custGeom>
                    <a:avLst/>
                    <a:gdLst>
                      <a:gd name="T0" fmla="*/ 114 w 114"/>
                      <a:gd name="T1" fmla="*/ 0 h 503"/>
                      <a:gd name="T2" fmla="*/ 114 w 114"/>
                      <a:gd name="T3" fmla="*/ 0 h 503"/>
                      <a:gd name="T4" fmla="*/ 0 w 114"/>
                      <a:gd name="T5" fmla="*/ 0 h 503"/>
                      <a:gd name="T6" fmla="*/ 0 w 114"/>
                      <a:gd name="T7" fmla="*/ 446 h 503"/>
                      <a:gd name="T8" fmla="*/ 57 w 114"/>
                      <a:gd name="T9" fmla="*/ 503 h 503"/>
                      <a:gd name="T10" fmla="*/ 114 w 114"/>
                      <a:gd name="T11" fmla="*/ 446 h 503"/>
                      <a:gd name="T12" fmla="*/ 114 w 114"/>
                      <a:gd name="T13" fmla="*/ 0 h 50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14" h="503">
                        <a:moveTo>
                          <a:pt x="114" y="0"/>
                        </a:moveTo>
                        <a:cubicBezTo>
                          <a:pt x="114" y="0"/>
                          <a:pt x="114" y="0"/>
                          <a:pt x="114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446"/>
                          <a:pt x="0" y="446"/>
                          <a:pt x="0" y="446"/>
                        </a:cubicBezTo>
                        <a:cubicBezTo>
                          <a:pt x="0" y="477"/>
                          <a:pt x="26" y="503"/>
                          <a:pt x="57" y="503"/>
                        </a:cubicBezTo>
                        <a:cubicBezTo>
                          <a:pt x="89" y="503"/>
                          <a:pt x="114" y="477"/>
                          <a:pt x="114" y="446"/>
                        </a:cubicBezTo>
                        <a:cubicBezTo>
                          <a:pt x="114" y="0"/>
                          <a:pt x="114" y="0"/>
                          <a:pt x="114" y="0"/>
                        </a:cubicBez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itchFamily="34" charset="0"/>
                      <a:buNone/>
                      <a:tabLst/>
                      <a:defRPr/>
                    </a:pPr>
                    <a:endParaRPr kumimoji="0" lang="zh-CN" altLang="en-US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95959"/>
                      </a:solidFill>
                      <a:effectLst/>
                      <a:uLnTx/>
                      <a:uFillTx/>
                      <a:latin typeface="Calibri" pitchFamily="34" charset="0"/>
                      <a:ea typeface="宋体" pitchFamily="2" charset="-122"/>
                      <a:cs typeface="+mn-cs"/>
                    </a:endParaRPr>
                  </a:p>
                </p:txBody>
              </p:sp>
              <p:sp>
                <p:nvSpPr>
                  <p:cNvPr id="746" name="Freeform 9">
                    <a:extLst>
                      <a:ext uri="{FF2B5EF4-FFF2-40B4-BE49-F238E27FC236}">
                        <a16:creationId xmlns:a16="http://schemas.microsoft.com/office/drawing/2014/main" xmlns="" id="{DF076BC4-7E94-460B-A299-A811D1D332A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-3929085" y="2417490"/>
                    <a:ext cx="403225" cy="1773238"/>
                  </a:xfrm>
                  <a:custGeom>
                    <a:avLst/>
                    <a:gdLst>
                      <a:gd name="T0" fmla="*/ 114 w 114"/>
                      <a:gd name="T1" fmla="*/ 0 h 503"/>
                      <a:gd name="T2" fmla="*/ 114 w 114"/>
                      <a:gd name="T3" fmla="*/ 0 h 503"/>
                      <a:gd name="T4" fmla="*/ 0 w 114"/>
                      <a:gd name="T5" fmla="*/ 0 h 503"/>
                      <a:gd name="T6" fmla="*/ 0 w 114"/>
                      <a:gd name="T7" fmla="*/ 446 h 503"/>
                      <a:gd name="T8" fmla="*/ 57 w 114"/>
                      <a:gd name="T9" fmla="*/ 503 h 503"/>
                      <a:gd name="T10" fmla="*/ 114 w 114"/>
                      <a:gd name="T11" fmla="*/ 446 h 503"/>
                      <a:gd name="T12" fmla="*/ 114 w 114"/>
                      <a:gd name="T13" fmla="*/ 0 h 50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14" h="503">
                        <a:moveTo>
                          <a:pt x="114" y="0"/>
                        </a:moveTo>
                        <a:cubicBezTo>
                          <a:pt x="114" y="0"/>
                          <a:pt x="114" y="0"/>
                          <a:pt x="114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446"/>
                          <a:pt x="0" y="446"/>
                          <a:pt x="0" y="446"/>
                        </a:cubicBezTo>
                        <a:cubicBezTo>
                          <a:pt x="0" y="477"/>
                          <a:pt x="26" y="503"/>
                          <a:pt x="57" y="503"/>
                        </a:cubicBezTo>
                        <a:cubicBezTo>
                          <a:pt x="88" y="503"/>
                          <a:pt x="114" y="477"/>
                          <a:pt x="114" y="446"/>
                        </a:cubicBezTo>
                        <a:cubicBezTo>
                          <a:pt x="114" y="0"/>
                          <a:pt x="114" y="0"/>
                          <a:pt x="114" y="0"/>
                        </a:cubicBez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itchFamily="34" charset="0"/>
                      <a:buNone/>
                      <a:tabLst/>
                      <a:defRPr/>
                    </a:pPr>
                    <a:endParaRPr kumimoji="0" lang="zh-CN" altLang="en-US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95959"/>
                      </a:solidFill>
                      <a:effectLst/>
                      <a:uLnTx/>
                      <a:uFillTx/>
                      <a:latin typeface="Calibri" pitchFamily="34" charset="0"/>
                      <a:ea typeface="宋体" pitchFamily="2" charset="-122"/>
                      <a:cs typeface="+mn-cs"/>
                    </a:endParaRPr>
                  </a:p>
                </p:txBody>
              </p:sp>
            </p:grpSp>
          </p:grpSp>
          <p:grpSp>
            <p:nvGrpSpPr>
              <p:cNvPr id="713" name="组合 712">
                <a:extLst>
                  <a:ext uri="{FF2B5EF4-FFF2-40B4-BE49-F238E27FC236}">
                    <a16:creationId xmlns:a16="http://schemas.microsoft.com/office/drawing/2014/main" xmlns="" id="{CB16CD10-6FAF-4A16-9E36-83D36C24294C}"/>
                  </a:ext>
                </a:extLst>
              </p:cNvPr>
              <p:cNvGrpSpPr/>
              <p:nvPr/>
            </p:nvGrpSpPr>
            <p:grpSpPr>
              <a:xfrm rot="13220690">
                <a:off x="5127215" y="4800104"/>
                <a:ext cx="127644" cy="394946"/>
                <a:chOff x="12776937" y="510412"/>
                <a:chExt cx="1468578" cy="4543987"/>
              </a:xfrm>
              <a:solidFill>
                <a:schemeClr val="bg1">
                  <a:lumMod val="85000"/>
                </a:schemeClr>
              </a:solidFill>
            </p:grpSpPr>
            <p:sp>
              <p:nvSpPr>
                <p:cNvPr id="735" name="Oval 5">
                  <a:extLst>
                    <a:ext uri="{FF2B5EF4-FFF2-40B4-BE49-F238E27FC236}">
                      <a16:creationId xmlns:a16="http://schemas.microsoft.com/office/drawing/2014/main" xmlns="" id="{416C7FA2-0A7B-4885-8191-079CC878D10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3180088" y="510412"/>
                  <a:ext cx="665452" cy="66316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itchFamily="34" charset="0"/>
                    <a:buNone/>
                    <a:tabLst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595959"/>
                    </a:solidFill>
                    <a:effectLst/>
                    <a:uLnTx/>
                    <a:uFillTx/>
                    <a:latin typeface="Calibri" pitchFamily="34" charset="0"/>
                    <a:ea typeface="宋体" pitchFamily="2" charset="-122"/>
                    <a:cs typeface="+mn-cs"/>
                  </a:endParaRPr>
                </a:p>
              </p:txBody>
            </p:sp>
            <p:grpSp>
              <p:nvGrpSpPr>
                <p:cNvPr id="736" name="组合 735">
                  <a:extLst>
                    <a:ext uri="{FF2B5EF4-FFF2-40B4-BE49-F238E27FC236}">
                      <a16:creationId xmlns:a16="http://schemas.microsoft.com/office/drawing/2014/main" xmlns="" id="{4A9CDDBF-1599-4FAA-9F64-C5D66EBBA663}"/>
                    </a:ext>
                  </a:extLst>
                </p:cNvPr>
                <p:cNvGrpSpPr/>
                <p:nvPr/>
              </p:nvGrpSpPr>
              <p:grpSpPr>
                <a:xfrm>
                  <a:off x="12776937" y="1315291"/>
                  <a:ext cx="1468578" cy="3739108"/>
                  <a:chOff x="-5627710" y="1341165"/>
                  <a:chExt cx="2101850" cy="5351463"/>
                </a:xfrm>
                <a:grpFill/>
              </p:grpSpPr>
              <p:sp>
                <p:nvSpPr>
                  <p:cNvPr id="737" name="Freeform 6">
                    <a:extLst>
                      <a:ext uri="{FF2B5EF4-FFF2-40B4-BE49-F238E27FC236}">
                        <a16:creationId xmlns:a16="http://schemas.microsoft.com/office/drawing/2014/main" xmlns="" id="{39941600-D22F-4EA8-82A7-8E6569BFBFB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-5627710" y="1341165"/>
                    <a:ext cx="2101850" cy="1076325"/>
                  </a:xfrm>
                  <a:custGeom>
                    <a:avLst/>
                    <a:gdLst>
                      <a:gd name="T0" fmla="*/ 594 w 594"/>
                      <a:gd name="T1" fmla="*/ 113 h 305"/>
                      <a:gd name="T2" fmla="*/ 593 w 594"/>
                      <a:gd name="T3" fmla="*/ 105 h 305"/>
                      <a:gd name="T4" fmla="*/ 593 w 594"/>
                      <a:gd name="T5" fmla="*/ 101 h 305"/>
                      <a:gd name="T6" fmla="*/ 500 w 594"/>
                      <a:gd name="T7" fmla="*/ 0 h 305"/>
                      <a:gd name="T8" fmla="*/ 94 w 594"/>
                      <a:gd name="T9" fmla="*/ 0 h 305"/>
                      <a:gd name="T10" fmla="*/ 1 w 594"/>
                      <a:gd name="T11" fmla="*/ 101 h 305"/>
                      <a:gd name="T12" fmla="*/ 1 w 594"/>
                      <a:gd name="T13" fmla="*/ 105 h 305"/>
                      <a:gd name="T14" fmla="*/ 0 w 594"/>
                      <a:gd name="T15" fmla="*/ 113 h 305"/>
                      <a:gd name="T16" fmla="*/ 0 w 594"/>
                      <a:gd name="T17" fmla="*/ 305 h 305"/>
                      <a:gd name="T18" fmla="*/ 114 w 594"/>
                      <a:gd name="T19" fmla="*/ 305 h 305"/>
                      <a:gd name="T20" fmla="*/ 114 w 594"/>
                      <a:gd name="T21" fmla="*/ 202 h 305"/>
                      <a:gd name="T22" fmla="*/ 127 w 594"/>
                      <a:gd name="T23" fmla="*/ 202 h 305"/>
                      <a:gd name="T24" fmla="*/ 127 w 594"/>
                      <a:gd name="T25" fmla="*/ 305 h 305"/>
                      <a:gd name="T26" fmla="*/ 468 w 594"/>
                      <a:gd name="T27" fmla="*/ 305 h 305"/>
                      <a:gd name="T28" fmla="*/ 468 w 594"/>
                      <a:gd name="T29" fmla="*/ 202 h 305"/>
                      <a:gd name="T30" fmla="*/ 480 w 594"/>
                      <a:gd name="T31" fmla="*/ 202 h 305"/>
                      <a:gd name="T32" fmla="*/ 480 w 594"/>
                      <a:gd name="T33" fmla="*/ 305 h 305"/>
                      <a:gd name="T34" fmla="*/ 594 w 594"/>
                      <a:gd name="T35" fmla="*/ 305 h 305"/>
                      <a:gd name="T36" fmla="*/ 594 w 594"/>
                      <a:gd name="T37" fmla="*/ 113 h 30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</a:cxnLst>
                    <a:rect l="0" t="0" r="r" b="b"/>
                    <a:pathLst>
                      <a:path w="594" h="305">
                        <a:moveTo>
                          <a:pt x="594" y="113"/>
                        </a:moveTo>
                        <a:cubicBezTo>
                          <a:pt x="594" y="111"/>
                          <a:pt x="594" y="108"/>
                          <a:pt x="593" y="105"/>
                        </a:cubicBezTo>
                        <a:cubicBezTo>
                          <a:pt x="593" y="104"/>
                          <a:pt x="593" y="102"/>
                          <a:pt x="593" y="101"/>
                        </a:cubicBezTo>
                        <a:cubicBezTo>
                          <a:pt x="593" y="45"/>
                          <a:pt x="552" y="0"/>
                          <a:pt x="500" y="0"/>
                        </a:cubicBezTo>
                        <a:cubicBezTo>
                          <a:pt x="94" y="0"/>
                          <a:pt x="94" y="0"/>
                          <a:pt x="94" y="0"/>
                        </a:cubicBezTo>
                        <a:cubicBezTo>
                          <a:pt x="43" y="0"/>
                          <a:pt x="1" y="45"/>
                          <a:pt x="1" y="101"/>
                        </a:cubicBezTo>
                        <a:cubicBezTo>
                          <a:pt x="1" y="102"/>
                          <a:pt x="1" y="104"/>
                          <a:pt x="1" y="105"/>
                        </a:cubicBezTo>
                        <a:cubicBezTo>
                          <a:pt x="1" y="108"/>
                          <a:pt x="0" y="111"/>
                          <a:pt x="0" y="113"/>
                        </a:cubicBezTo>
                        <a:cubicBezTo>
                          <a:pt x="0" y="305"/>
                          <a:pt x="0" y="305"/>
                          <a:pt x="0" y="305"/>
                        </a:cubicBezTo>
                        <a:cubicBezTo>
                          <a:pt x="114" y="305"/>
                          <a:pt x="114" y="305"/>
                          <a:pt x="114" y="305"/>
                        </a:cubicBezTo>
                        <a:cubicBezTo>
                          <a:pt x="114" y="202"/>
                          <a:pt x="114" y="202"/>
                          <a:pt x="114" y="202"/>
                        </a:cubicBezTo>
                        <a:cubicBezTo>
                          <a:pt x="127" y="202"/>
                          <a:pt x="127" y="202"/>
                          <a:pt x="127" y="202"/>
                        </a:cubicBezTo>
                        <a:cubicBezTo>
                          <a:pt x="127" y="305"/>
                          <a:pt x="127" y="305"/>
                          <a:pt x="127" y="305"/>
                        </a:cubicBezTo>
                        <a:cubicBezTo>
                          <a:pt x="468" y="305"/>
                          <a:pt x="468" y="305"/>
                          <a:pt x="468" y="305"/>
                        </a:cubicBezTo>
                        <a:cubicBezTo>
                          <a:pt x="468" y="202"/>
                          <a:pt x="468" y="202"/>
                          <a:pt x="468" y="202"/>
                        </a:cubicBezTo>
                        <a:cubicBezTo>
                          <a:pt x="480" y="202"/>
                          <a:pt x="480" y="202"/>
                          <a:pt x="480" y="202"/>
                        </a:cubicBezTo>
                        <a:cubicBezTo>
                          <a:pt x="480" y="305"/>
                          <a:pt x="480" y="305"/>
                          <a:pt x="480" y="305"/>
                        </a:cubicBezTo>
                        <a:cubicBezTo>
                          <a:pt x="594" y="305"/>
                          <a:pt x="594" y="305"/>
                          <a:pt x="594" y="305"/>
                        </a:cubicBezTo>
                        <a:cubicBezTo>
                          <a:pt x="594" y="113"/>
                          <a:pt x="594" y="113"/>
                          <a:pt x="594" y="113"/>
                        </a:cubicBez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itchFamily="34" charset="0"/>
                      <a:buNone/>
                      <a:tabLst/>
                      <a:defRPr/>
                    </a:pPr>
                    <a:endParaRPr kumimoji="0" lang="zh-CN" altLang="en-US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95959"/>
                      </a:solidFill>
                      <a:effectLst/>
                      <a:uLnTx/>
                      <a:uFillTx/>
                      <a:latin typeface="Calibri" pitchFamily="34" charset="0"/>
                      <a:ea typeface="宋体" pitchFamily="2" charset="-122"/>
                      <a:cs typeface="+mn-cs"/>
                    </a:endParaRPr>
                  </a:p>
                </p:txBody>
              </p:sp>
              <p:sp>
                <p:nvSpPr>
                  <p:cNvPr id="738" name="Freeform 7">
                    <a:extLst>
                      <a:ext uri="{FF2B5EF4-FFF2-40B4-BE49-F238E27FC236}">
                        <a16:creationId xmlns:a16="http://schemas.microsoft.com/office/drawing/2014/main" xmlns="" id="{A6F63C34-2817-4504-92EB-86F754C59DA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-5178447" y="2417490"/>
                    <a:ext cx="1206500" cy="4275138"/>
                  </a:xfrm>
                  <a:custGeom>
                    <a:avLst/>
                    <a:gdLst>
                      <a:gd name="T0" fmla="*/ 341 w 341"/>
                      <a:gd name="T1" fmla="*/ 0 h 1212"/>
                      <a:gd name="T2" fmla="*/ 341 w 341"/>
                      <a:gd name="T3" fmla="*/ 0 h 1212"/>
                      <a:gd name="T4" fmla="*/ 0 w 341"/>
                      <a:gd name="T5" fmla="*/ 0 h 1212"/>
                      <a:gd name="T6" fmla="*/ 0 w 341"/>
                      <a:gd name="T7" fmla="*/ 392 h 1212"/>
                      <a:gd name="T8" fmla="*/ 0 w 341"/>
                      <a:gd name="T9" fmla="*/ 393 h 1212"/>
                      <a:gd name="T10" fmla="*/ 0 w 341"/>
                      <a:gd name="T11" fmla="*/ 1149 h 1212"/>
                      <a:gd name="T12" fmla="*/ 63 w 341"/>
                      <a:gd name="T13" fmla="*/ 1212 h 1212"/>
                      <a:gd name="T14" fmla="*/ 126 w 341"/>
                      <a:gd name="T15" fmla="*/ 1149 h 1212"/>
                      <a:gd name="T16" fmla="*/ 126 w 341"/>
                      <a:gd name="T17" fmla="*/ 556 h 1212"/>
                      <a:gd name="T18" fmla="*/ 170 w 341"/>
                      <a:gd name="T19" fmla="*/ 560 h 1212"/>
                      <a:gd name="T20" fmla="*/ 215 w 341"/>
                      <a:gd name="T21" fmla="*/ 556 h 1212"/>
                      <a:gd name="T22" fmla="*/ 215 w 341"/>
                      <a:gd name="T23" fmla="*/ 1149 h 1212"/>
                      <a:gd name="T24" fmla="*/ 278 w 341"/>
                      <a:gd name="T25" fmla="*/ 1212 h 1212"/>
                      <a:gd name="T26" fmla="*/ 341 w 341"/>
                      <a:gd name="T27" fmla="*/ 1149 h 1212"/>
                      <a:gd name="T28" fmla="*/ 341 w 341"/>
                      <a:gd name="T29" fmla="*/ 393 h 1212"/>
                      <a:gd name="T30" fmla="*/ 341 w 341"/>
                      <a:gd name="T31" fmla="*/ 392 h 1212"/>
                      <a:gd name="T32" fmla="*/ 341 w 341"/>
                      <a:gd name="T33" fmla="*/ 0 h 121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</a:cxnLst>
                    <a:rect l="0" t="0" r="r" b="b"/>
                    <a:pathLst>
                      <a:path w="341" h="1212">
                        <a:moveTo>
                          <a:pt x="341" y="0"/>
                        </a:moveTo>
                        <a:cubicBezTo>
                          <a:pt x="341" y="0"/>
                          <a:pt x="341" y="0"/>
                          <a:pt x="341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392"/>
                          <a:pt x="0" y="392"/>
                          <a:pt x="0" y="392"/>
                        </a:cubicBezTo>
                        <a:cubicBezTo>
                          <a:pt x="0" y="393"/>
                          <a:pt x="0" y="393"/>
                          <a:pt x="0" y="393"/>
                        </a:cubicBezTo>
                        <a:cubicBezTo>
                          <a:pt x="0" y="1149"/>
                          <a:pt x="0" y="1149"/>
                          <a:pt x="0" y="1149"/>
                        </a:cubicBezTo>
                        <a:cubicBezTo>
                          <a:pt x="0" y="1184"/>
                          <a:pt x="28" y="1212"/>
                          <a:pt x="63" y="1212"/>
                        </a:cubicBezTo>
                        <a:cubicBezTo>
                          <a:pt x="98" y="1212"/>
                          <a:pt x="126" y="1184"/>
                          <a:pt x="126" y="1149"/>
                        </a:cubicBezTo>
                        <a:cubicBezTo>
                          <a:pt x="126" y="556"/>
                          <a:pt x="126" y="556"/>
                          <a:pt x="126" y="556"/>
                        </a:cubicBezTo>
                        <a:cubicBezTo>
                          <a:pt x="140" y="558"/>
                          <a:pt x="155" y="560"/>
                          <a:pt x="170" y="560"/>
                        </a:cubicBezTo>
                        <a:cubicBezTo>
                          <a:pt x="186" y="560"/>
                          <a:pt x="200" y="558"/>
                          <a:pt x="215" y="556"/>
                        </a:cubicBezTo>
                        <a:cubicBezTo>
                          <a:pt x="215" y="1149"/>
                          <a:pt x="215" y="1149"/>
                          <a:pt x="215" y="1149"/>
                        </a:cubicBezTo>
                        <a:cubicBezTo>
                          <a:pt x="215" y="1184"/>
                          <a:pt x="243" y="1212"/>
                          <a:pt x="278" y="1212"/>
                        </a:cubicBezTo>
                        <a:cubicBezTo>
                          <a:pt x="312" y="1212"/>
                          <a:pt x="341" y="1184"/>
                          <a:pt x="341" y="1149"/>
                        </a:cubicBezTo>
                        <a:cubicBezTo>
                          <a:pt x="341" y="393"/>
                          <a:pt x="341" y="393"/>
                          <a:pt x="341" y="393"/>
                        </a:cubicBezTo>
                        <a:cubicBezTo>
                          <a:pt x="341" y="393"/>
                          <a:pt x="341" y="393"/>
                          <a:pt x="341" y="392"/>
                        </a:cubicBezTo>
                        <a:cubicBezTo>
                          <a:pt x="341" y="0"/>
                          <a:pt x="341" y="0"/>
                          <a:pt x="341" y="0"/>
                        </a:cubicBez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itchFamily="34" charset="0"/>
                      <a:buNone/>
                      <a:tabLst/>
                      <a:defRPr/>
                    </a:pPr>
                    <a:endParaRPr kumimoji="0" lang="zh-CN" altLang="en-US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95959"/>
                      </a:solidFill>
                      <a:effectLst/>
                      <a:uLnTx/>
                      <a:uFillTx/>
                      <a:latin typeface="Calibri" pitchFamily="34" charset="0"/>
                      <a:ea typeface="宋体" pitchFamily="2" charset="-122"/>
                      <a:cs typeface="+mn-cs"/>
                    </a:endParaRPr>
                  </a:p>
                </p:txBody>
              </p:sp>
              <p:sp>
                <p:nvSpPr>
                  <p:cNvPr id="739" name="Freeform 8">
                    <a:extLst>
                      <a:ext uri="{FF2B5EF4-FFF2-40B4-BE49-F238E27FC236}">
                        <a16:creationId xmlns:a16="http://schemas.microsoft.com/office/drawing/2014/main" xmlns="" id="{3E7BEDBF-20F5-4EDD-B5B9-2F2055CE087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-5627710" y="2417490"/>
                    <a:ext cx="403225" cy="1773238"/>
                  </a:xfrm>
                  <a:custGeom>
                    <a:avLst/>
                    <a:gdLst>
                      <a:gd name="T0" fmla="*/ 114 w 114"/>
                      <a:gd name="T1" fmla="*/ 0 h 503"/>
                      <a:gd name="T2" fmla="*/ 114 w 114"/>
                      <a:gd name="T3" fmla="*/ 0 h 503"/>
                      <a:gd name="T4" fmla="*/ 0 w 114"/>
                      <a:gd name="T5" fmla="*/ 0 h 503"/>
                      <a:gd name="T6" fmla="*/ 0 w 114"/>
                      <a:gd name="T7" fmla="*/ 446 h 503"/>
                      <a:gd name="T8" fmla="*/ 57 w 114"/>
                      <a:gd name="T9" fmla="*/ 503 h 503"/>
                      <a:gd name="T10" fmla="*/ 114 w 114"/>
                      <a:gd name="T11" fmla="*/ 446 h 503"/>
                      <a:gd name="T12" fmla="*/ 114 w 114"/>
                      <a:gd name="T13" fmla="*/ 0 h 50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14" h="503">
                        <a:moveTo>
                          <a:pt x="114" y="0"/>
                        </a:moveTo>
                        <a:cubicBezTo>
                          <a:pt x="114" y="0"/>
                          <a:pt x="114" y="0"/>
                          <a:pt x="114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446"/>
                          <a:pt x="0" y="446"/>
                          <a:pt x="0" y="446"/>
                        </a:cubicBezTo>
                        <a:cubicBezTo>
                          <a:pt x="0" y="477"/>
                          <a:pt x="26" y="503"/>
                          <a:pt x="57" y="503"/>
                        </a:cubicBezTo>
                        <a:cubicBezTo>
                          <a:pt x="89" y="503"/>
                          <a:pt x="114" y="477"/>
                          <a:pt x="114" y="446"/>
                        </a:cubicBezTo>
                        <a:cubicBezTo>
                          <a:pt x="114" y="0"/>
                          <a:pt x="114" y="0"/>
                          <a:pt x="114" y="0"/>
                        </a:cubicBez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itchFamily="34" charset="0"/>
                      <a:buNone/>
                      <a:tabLst/>
                      <a:defRPr/>
                    </a:pPr>
                    <a:endParaRPr kumimoji="0" lang="zh-CN" altLang="en-US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95959"/>
                      </a:solidFill>
                      <a:effectLst/>
                      <a:uLnTx/>
                      <a:uFillTx/>
                      <a:latin typeface="Calibri" pitchFamily="34" charset="0"/>
                      <a:ea typeface="宋体" pitchFamily="2" charset="-122"/>
                      <a:cs typeface="+mn-cs"/>
                    </a:endParaRPr>
                  </a:p>
                </p:txBody>
              </p:sp>
              <p:sp>
                <p:nvSpPr>
                  <p:cNvPr id="740" name="Freeform 9">
                    <a:extLst>
                      <a:ext uri="{FF2B5EF4-FFF2-40B4-BE49-F238E27FC236}">
                        <a16:creationId xmlns:a16="http://schemas.microsoft.com/office/drawing/2014/main" xmlns="" id="{161900B9-44ED-4DEB-82D3-98A7AC0EBF2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-3929085" y="2417490"/>
                    <a:ext cx="403225" cy="1773238"/>
                  </a:xfrm>
                  <a:custGeom>
                    <a:avLst/>
                    <a:gdLst>
                      <a:gd name="T0" fmla="*/ 114 w 114"/>
                      <a:gd name="T1" fmla="*/ 0 h 503"/>
                      <a:gd name="T2" fmla="*/ 114 w 114"/>
                      <a:gd name="T3" fmla="*/ 0 h 503"/>
                      <a:gd name="T4" fmla="*/ 0 w 114"/>
                      <a:gd name="T5" fmla="*/ 0 h 503"/>
                      <a:gd name="T6" fmla="*/ 0 w 114"/>
                      <a:gd name="T7" fmla="*/ 446 h 503"/>
                      <a:gd name="T8" fmla="*/ 57 w 114"/>
                      <a:gd name="T9" fmla="*/ 503 h 503"/>
                      <a:gd name="T10" fmla="*/ 114 w 114"/>
                      <a:gd name="T11" fmla="*/ 446 h 503"/>
                      <a:gd name="T12" fmla="*/ 114 w 114"/>
                      <a:gd name="T13" fmla="*/ 0 h 50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14" h="503">
                        <a:moveTo>
                          <a:pt x="114" y="0"/>
                        </a:moveTo>
                        <a:cubicBezTo>
                          <a:pt x="114" y="0"/>
                          <a:pt x="114" y="0"/>
                          <a:pt x="114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446"/>
                          <a:pt x="0" y="446"/>
                          <a:pt x="0" y="446"/>
                        </a:cubicBezTo>
                        <a:cubicBezTo>
                          <a:pt x="0" y="477"/>
                          <a:pt x="26" y="503"/>
                          <a:pt x="57" y="503"/>
                        </a:cubicBezTo>
                        <a:cubicBezTo>
                          <a:pt x="88" y="503"/>
                          <a:pt x="114" y="477"/>
                          <a:pt x="114" y="446"/>
                        </a:cubicBezTo>
                        <a:cubicBezTo>
                          <a:pt x="114" y="0"/>
                          <a:pt x="114" y="0"/>
                          <a:pt x="114" y="0"/>
                        </a:cubicBez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itchFamily="34" charset="0"/>
                      <a:buNone/>
                      <a:tabLst/>
                      <a:defRPr/>
                    </a:pPr>
                    <a:endParaRPr kumimoji="0" lang="zh-CN" altLang="en-US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95959"/>
                      </a:solidFill>
                      <a:effectLst/>
                      <a:uLnTx/>
                      <a:uFillTx/>
                      <a:latin typeface="Calibri" pitchFamily="34" charset="0"/>
                      <a:ea typeface="宋体" pitchFamily="2" charset="-122"/>
                      <a:cs typeface="+mn-cs"/>
                    </a:endParaRPr>
                  </a:p>
                </p:txBody>
              </p:sp>
            </p:grpSp>
          </p:grpSp>
          <p:grpSp>
            <p:nvGrpSpPr>
              <p:cNvPr id="714" name="组合 713">
                <a:extLst>
                  <a:ext uri="{FF2B5EF4-FFF2-40B4-BE49-F238E27FC236}">
                    <a16:creationId xmlns:a16="http://schemas.microsoft.com/office/drawing/2014/main" xmlns="" id="{0E14DD87-13F3-47FA-B689-F1950248CA9E}"/>
                  </a:ext>
                </a:extLst>
              </p:cNvPr>
              <p:cNvGrpSpPr/>
              <p:nvPr/>
            </p:nvGrpSpPr>
            <p:grpSpPr>
              <a:xfrm rot="13965517">
                <a:off x="4919342" y="4580655"/>
                <a:ext cx="127644" cy="394946"/>
                <a:chOff x="12776937" y="510412"/>
                <a:chExt cx="1468578" cy="4543987"/>
              </a:xfrm>
              <a:solidFill>
                <a:schemeClr val="bg1">
                  <a:lumMod val="85000"/>
                </a:schemeClr>
              </a:solidFill>
            </p:grpSpPr>
            <p:sp>
              <p:nvSpPr>
                <p:cNvPr id="729" name="Oval 5">
                  <a:extLst>
                    <a:ext uri="{FF2B5EF4-FFF2-40B4-BE49-F238E27FC236}">
                      <a16:creationId xmlns:a16="http://schemas.microsoft.com/office/drawing/2014/main" xmlns="" id="{FC2AF22F-0E53-488D-879B-B482418DF4C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3180088" y="510412"/>
                  <a:ext cx="665452" cy="66316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itchFamily="34" charset="0"/>
                    <a:buNone/>
                    <a:tabLst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595959"/>
                    </a:solidFill>
                    <a:effectLst/>
                    <a:uLnTx/>
                    <a:uFillTx/>
                    <a:latin typeface="Calibri" pitchFamily="34" charset="0"/>
                    <a:ea typeface="宋体" pitchFamily="2" charset="-122"/>
                    <a:cs typeface="+mn-cs"/>
                  </a:endParaRPr>
                </a:p>
              </p:txBody>
            </p:sp>
            <p:grpSp>
              <p:nvGrpSpPr>
                <p:cNvPr id="730" name="组合 729">
                  <a:extLst>
                    <a:ext uri="{FF2B5EF4-FFF2-40B4-BE49-F238E27FC236}">
                      <a16:creationId xmlns:a16="http://schemas.microsoft.com/office/drawing/2014/main" xmlns="" id="{0D18938A-2C8E-4D09-8102-9680EE255EC8}"/>
                    </a:ext>
                  </a:extLst>
                </p:cNvPr>
                <p:cNvGrpSpPr/>
                <p:nvPr/>
              </p:nvGrpSpPr>
              <p:grpSpPr>
                <a:xfrm>
                  <a:off x="12776937" y="1315291"/>
                  <a:ext cx="1468578" cy="3739108"/>
                  <a:chOff x="-5627710" y="1341165"/>
                  <a:chExt cx="2101850" cy="5351463"/>
                </a:xfrm>
                <a:grpFill/>
              </p:grpSpPr>
              <p:sp>
                <p:nvSpPr>
                  <p:cNvPr id="731" name="Freeform 6">
                    <a:extLst>
                      <a:ext uri="{FF2B5EF4-FFF2-40B4-BE49-F238E27FC236}">
                        <a16:creationId xmlns:a16="http://schemas.microsoft.com/office/drawing/2014/main" xmlns="" id="{5DE408F3-072D-464C-82BE-8EFB30270C2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-5627710" y="1341165"/>
                    <a:ext cx="2101850" cy="1076325"/>
                  </a:xfrm>
                  <a:custGeom>
                    <a:avLst/>
                    <a:gdLst>
                      <a:gd name="T0" fmla="*/ 594 w 594"/>
                      <a:gd name="T1" fmla="*/ 113 h 305"/>
                      <a:gd name="T2" fmla="*/ 593 w 594"/>
                      <a:gd name="T3" fmla="*/ 105 h 305"/>
                      <a:gd name="T4" fmla="*/ 593 w 594"/>
                      <a:gd name="T5" fmla="*/ 101 h 305"/>
                      <a:gd name="T6" fmla="*/ 500 w 594"/>
                      <a:gd name="T7" fmla="*/ 0 h 305"/>
                      <a:gd name="T8" fmla="*/ 94 w 594"/>
                      <a:gd name="T9" fmla="*/ 0 h 305"/>
                      <a:gd name="T10" fmla="*/ 1 w 594"/>
                      <a:gd name="T11" fmla="*/ 101 h 305"/>
                      <a:gd name="T12" fmla="*/ 1 w 594"/>
                      <a:gd name="T13" fmla="*/ 105 h 305"/>
                      <a:gd name="T14" fmla="*/ 0 w 594"/>
                      <a:gd name="T15" fmla="*/ 113 h 305"/>
                      <a:gd name="T16" fmla="*/ 0 w 594"/>
                      <a:gd name="T17" fmla="*/ 305 h 305"/>
                      <a:gd name="T18" fmla="*/ 114 w 594"/>
                      <a:gd name="T19" fmla="*/ 305 h 305"/>
                      <a:gd name="T20" fmla="*/ 114 w 594"/>
                      <a:gd name="T21" fmla="*/ 202 h 305"/>
                      <a:gd name="T22" fmla="*/ 127 w 594"/>
                      <a:gd name="T23" fmla="*/ 202 h 305"/>
                      <a:gd name="T24" fmla="*/ 127 w 594"/>
                      <a:gd name="T25" fmla="*/ 305 h 305"/>
                      <a:gd name="T26" fmla="*/ 468 w 594"/>
                      <a:gd name="T27" fmla="*/ 305 h 305"/>
                      <a:gd name="T28" fmla="*/ 468 w 594"/>
                      <a:gd name="T29" fmla="*/ 202 h 305"/>
                      <a:gd name="T30" fmla="*/ 480 w 594"/>
                      <a:gd name="T31" fmla="*/ 202 h 305"/>
                      <a:gd name="T32" fmla="*/ 480 w 594"/>
                      <a:gd name="T33" fmla="*/ 305 h 305"/>
                      <a:gd name="T34" fmla="*/ 594 w 594"/>
                      <a:gd name="T35" fmla="*/ 305 h 305"/>
                      <a:gd name="T36" fmla="*/ 594 w 594"/>
                      <a:gd name="T37" fmla="*/ 113 h 30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</a:cxnLst>
                    <a:rect l="0" t="0" r="r" b="b"/>
                    <a:pathLst>
                      <a:path w="594" h="305">
                        <a:moveTo>
                          <a:pt x="594" y="113"/>
                        </a:moveTo>
                        <a:cubicBezTo>
                          <a:pt x="594" y="111"/>
                          <a:pt x="594" y="108"/>
                          <a:pt x="593" y="105"/>
                        </a:cubicBezTo>
                        <a:cubicBezTo>
                          <a:pt x="593" y="104"/>
                          <a:pt x="593" y="102"/>
                          <a:pt x="593" y="101"/>
                        </a:cubicBezTo>
                        <a:cubicBezTo>
                          <a:pt x="593" y="45"/>
                          <a:pt x="552" y="0"/>
                          <a:pt x="500" y="0"/>
                        </a:cubicBezTo>
                        <a:cubicBezTo>
                          <a:pt x="94" y="0"/>
                          <a:pt x="94" y="0"/>
                          <a:pt x="94" y="0"/>
                        </a:cubicBezTo>
                        <a:cubicBezTo>
                          <a:pt x="43" y="0"/>
                          <a:pt x="1" y="45"/>
                          <a:pt x="1" y="101"/>
                        </a:cubicBezTo>
                        <a:cubicBezTo>
                          <a:pt x="1" y="102"/>
                          <a:pt x="1" y="104"/>
                          <a:pt x="1" y="105"/>
                        </a:cubicBezTo>
                        <a:cubicBezTo>
                          <a:pt x="1" y="108"/>
                          <a:pt x="0" y="111"/>
                          <a:pt x="0" y="113"/>
                        </a:cubicBezTo>
                        <a:cubicBezTo>
                          <a:pt x="0" y="305"/>
                          <a:pt x="0" y="305"/>
                          <a:pt x="0" y="305"/>
                        </a:cubicBezTo>
                        <a:cubicBezTo>
                          <a:pt x="114" y="305"/>
                          <a:pt x="114" y="305"/>
                          <a:pt x="114" y="305"/>
                        </a:cubicBezTo>
                        <a:cubicBezTo>
                          <a:pt x="114" y="202"/>
                          <a:pt x="114" y="202"/>
                          <a:pt x="114" y="202"/>
                        </a:cubicBezTo>
                        <a:cubicBezTo>
                          <a:pt x="127" y="202"/>
                          <a:pt x="127" y="202"/>
                          <a:pt x="127" y="202"/>
                        </a:cubicBezTo>
                        <a:cubicBezTo>
                          <a:pt x="127" y="305"/>
                          <a:pt x="127" y="305"/>
                          <a:pt x="127" y="305"/>
                        </a:cubicBezTo>
                        <a:cubicBezTo>
                          <a:pt x="468" y="305"/>
                          <a:pt x="468" y="305"/>
                          <a:pt x="468" y="305"/>
                        </a:cubicBezTo>
                        <a:cubicBezTo>
                          <a:pt x="468" y="202"/>
                          <a:pt x="468" y="202"/>
                          <a:pt x="468" y="202"/>
                        </a:cubicBezTo>
                        <a:cubicBezTo>
                          <a:pt x="480" y="202"/>
                          <a:pt x="480" y="202"/>
                          <a:pt x="480" y="202"/>
                        </a:cubicBezTo>
                        <a:cubicBezTo>
                          <a:pt x="480" y="305"/>
                          <a:pt x="480" y="305"/>
                          <a:pt x="480" y="305"/>
                        </a:cubicBezTo>
                        <a:cubicBezTo>
                          <a:pt x="594" y="305"/>
                          <a:pt x="594" y="305"/>
                          <a:pt x="594" y="305"/>
                        </a:cubicBezTo>
                        <a:cubicBezTo>
                          <a:pt x="594" y="113"/>
                          <a:pt x="594" y="113"/>
                          <a:pt x="594" y="113"/>
                        </a:cubicBez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itchFamily="34" charset="0"/>
                      <a:buNone/>
                      <a:tabLst/>
                      <a:defRPr/>
                    </a:pPr>
                    <a:endParaRPr kumimoji="0" lang="zh-CN" altLang="en-US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95959"/>
                      </a:solidFill>
                      <a:effectLst/>
                      <a:uLnTx/>
                      <a:uFillTx/>
                      <a:latin typeface="Calibri" pitchFamily="34" charset="0"/>
                      <a:ea typeface="宋体" pitchFamily="2" charset="-122"/>
                      <a:cs typeface="+mn-cs"/>
                    </a:endParaRPr>
                  </a:p>
                </p:txBody>
              </p:sp>
              <p:sp>
                <p:nvSpPr>
                  <p:cNvPr id="732" name="Freeform 7">
                    <a:extLst>
                      <a:ext uri="{FF2B5EF4-FFF2-40B4-BE49-F238E27FC236}">
                        <a16:creationId xmlns:a16="http://schemas.microsoft.com/office/drawing/2014/main" xmlns="" id="{33A05051-DCE8-4019-BCFC-09676251DF8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-5178447" y="2417490"/>
                    <a:ext cx="1206500" cy="4275138"/>
                  </a:xfrm>
                  <a:custGeom>
                    <a:avLst/>
                    <a:gdLst>
                      <a:gd name="T0" fmla="*/ 341 w 341"/>
                      <a:gd name="T1" fmla="*/ 0 h 1212"/>
                      <a:gd name="T2" fmla="*/ 341 w 341"/>
                      <a:gd name="T3" fmla="*/ 0 h 1212"/>
                      <a:gd name="T4" fmla="*/ 0 w 341"/>
                      <a:gd name="T5" fmla="*/ 0 h 1212"/>
                      <a:gd name="T6" fmla="*/ 0 w 341"/>
                      <a:gd name="T7" fmla="*/ 392 h 1212"/>
                      <a:gd name="T8" fmla="*/ 0 w 341"/>
                      <a:gd name="T9" fmla="*/ 393 h 1212"/>
                      <a:gd name="T10" fmla="*/ 0 w 341"/>
                      <a:gd name="T11" fmla="*/ 1149 h 1212"/>
                      <a:gd name="T12" fmla="*/ 63 w 341"/>
                      <a:gd name="T13" fmla="*/ 1212 h 1212"/>
                      <a:gd name="T14" fmla="*/ 126 w 341"/>
                      <a:gd name="T15" fmla="*/ 1149 h 1212"/>
                      <a:gd name="T16" fmla="*/ 126 w 341"/>
                      <a:gd name="T17" fmla="*/ 556 h 1212"/>
                      <a:gd name="T18" fmla="*/ 170 w 341"/>
                      <a:gd name="T19" fmla="*/ 560 h 1212"/>
                      <a:gd name="T20" fmla="*/ 215 w 341"/>
                      <a:gd name="T21" fmla="*/ 556 h 1212"/>
                      <a:gd name="T22" fmla="*/ 215 w 341"/>
                      <a:gd name="T23" fmla="*/ 1149 h 1212"/>
                      <a:gd name="T24" fmla="*/ 278 w 341"/>
                      <a:gd name="T25" fmla="*/ 1212 h 1212"/>
                      <a:gd name="T26" fmla="*/ 341 w 341"/>
                      <a:gd name="T27" fmla="*/ 1149 h 1212"/>
                      <a:gd name="T28" fmla="*/ 341 w 341"/>
                      <a:gd name="T29" fmla="*/ 393 h 1212"/>
                      <a:gd name="T30" fmla="*/ 341 w 341"/>
                      <a:gd name="T31" fmla="*/ 392 h 1212"/>
                      <a:gd name="T32" fmla="*/ 341 w 341"/>
                      <a:gd name="T33" fmla="*/ 0 h 121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</a:cxnLst>
                    <a:rect l="0" t="0" r="r" b="b"/>
                    <a:pathLst>
                      <a:path w="341" h="1212">
                        <a:moveTo>
                          <a:pt x="341" y="0"/>
                        </a:moveTo>
                        <a:cubicBezTo>
                          <a:pt x="341" y="0"/>
                          <a:pt x="341" y="0"/>
                          <a:pt x="341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392"/>
                          <a:pt x="0" y="392"/>
                          <a:pt x="0" y="392"/>
                        </a:cubicBezTo>
                        <a:cubicBezTo>
                          <a:pt x="0" y="393"/>
                          <a:pt x="0" y="393"/>
                          <a:pt x="0" y="393"/>
                        </a:cubicBezTo>
                        <a:cubicBezTo>
                          <a:pt x="0" y="1149"/>
                          <a:pt x="0" y="1149"/>
                          <a:pt x="0" y="1149"/>
                        </a:cubicBezTo>
                        <a:cubicBezTo>
                          <a:pt x="0" y="1184"/>
                          <a:pt x="28" y="1212"/>
                          <a:pt x="63" y="1212"/>
                        </a:cubicBezTo>
                        <a:cubicBezTo>
                          <a:pt x="98" y="1212"/>
                          <a:pt x="126" y="1184"/>
                          <a:pt x="126" y="1149"/>
                        </a:cubicBezTo>
                        <a:cubicBezTo>
                          <a:pt x="126" y="556"/>
                          <a:pt x="126" y="556"/>
                          <a:pt x="126" y="556"/>
                        </a:cubicBezTo>
                        <a:cubicBezTo>
                          <a:pt x="140" y="558"/>
                          <a:pt x="155" y="560"/>
                          <a:pt x="170" y="560"/>
                        </a:cubicBezTo>
                        <a:cubicBezTo>
                          <a:pt x="186" y="560"/>
                          <a:pt x="200" y="558"/>
                          <a:pt x="215" y="556"/>
                        </a:cubicBezTo>
                        <a:cubicBezTo>
                          <a:pt x="215" y="1149"/>
                          <a:pt x="215" y="1149"/>
                          <a:pt x="215" y="1149"/>
                        </a:cubicBezTo>
                        <a:cubicBezTo>
                          <a:pt x="215" y="1184"/>
                          <a:pt x="243" y="1212"/>
                          <a:pt x="278" y="1212"/>
                        </a:cubicBezTo>
                        <a:cubicBezTo>
                          <a:pt x="312" y="1212"/>
                          <a:pt x="341" y="1184"/>
                          <a:pt x="341" y="1149"/>
                        </a:cubicBezTo>
                        <a:cubicBezTo>
                          <a:pt x="341" y="393"/>
                          <a:pt x="341" y="393"/>
                          <a:pt x="341" y="393"/>
                        </a:cubicBezTo>
                        <a:cubicBezTo>
                          <a:pt x="341" y="393"/>
                          <a:pt x="341" y="393"/>
                          <a:pt x="341" y="392"/>
                        </a:cubicBezTo>
                        <a:cubicBezTo>
                          <a:pt x="341" y="0"/>
                          <a:pt x="341" y="0"/>
                          <a:pt x="341" y="0"/>
                        </a:cubicBez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itchFamily="34" charset="0"/>
                      <a:buNone/>
                      <a:tabLst/>
                      <a:defRPr/>
                    </a:pPr>
                    <a:endParaRPr kumimoji="0" lang="zh-CN" altLang="en-US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95959"/>
                      </a:solidFill>
                      <a:effectLst/>
                      <a:uLnTx/>
                      <a:uFillTx/>
                      <a:latin typeface="Calibri" pitchFamily="34" charset="0"/>
                      <a:ea typeface="宋体" pitchFamily="2" charset="-122"/>
                      <a:cs typeface="+mn-cs"/>
                    </a:endParaRPr>
                  </a:p>
                </p:txBody>
              </p:sp>
              <p:sp>
                <p:nvSpPr>
                  <p:cNvPr id="733" name="Freeform 8">
                    <a:extLst>
                      <a:ext uri="{FF2B5EF4-FFF2-40B4-BE49-F238E27FC236}">
                        <a16:creationId xmlns:a16="http://schemas.microsoft.com/office/drawing/2014/main" xmlns="" id="{5D89E041-8A86-4650-9088-A42C52596B2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-5627710" y="2417490"/>
                    <a:ext cx="403225" cy="1773238"/>
                  </a:xfrm>
                  <a:custGeom>
                    <a:avLst/>
                    <a:gdLst>
                      <a:gd name="T0" fmla="*/ 114 w 114"/>
                      <a:gd name="T1" fmla="*/ 0 h 503"/>
                      <a:gd name="T2" fmla="*/ 114 w 114"/>
                      <a:gd name="T3" fmla="*/ 0 h 503"/>
                      <a:gd name="T4" fmla="*/ 0 w 114"/>
                      <a:gd name="T5" fmla="*/ 0 h 503"/>
                      <a:gd name="T6" fmla="*/ 0 w 114"/>
                      <a:gd name="T7" fmla="*/ 446 h 503"/>
                      <a:gd name="T8" fmla="*/ 57 w 114"/>
                      <a:gd name="T9" fmla="*/ 503 h 503"/>
                      <a:gd name="T10" fmla="*/ 114 w 114"/>
                      <a:gd name="T11" fmla="*/ 446 h 503"/>
                      <a:gd name="T12" fmla="*/ 114 w 114"/>
                      <a:gd name="T13" fmla="*/ 0 h 50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14" h="503">
                        <a:moveTo>
                          <a:pt x="114" y="0"/>
                        </a:moveTo>
                        <a:cubicBezTo>
                          <a:pt x="114" y="0"/>
                          <a:pt x="114" y="0"/>
                          <a:pt x="114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446"/>
                          <a:pt x="0" y="446"/>
                          <a:pt x="0" y="446"/>
                        </a:cubicBezTo>
                        <a:cubicBezTo>
                          <a:pt x="0" y="477"/>
                          <a:pt x="26" y="503"/>
                          <a:pt x="57" y="503"/>
                        </a:cubicBezTo>
                        <a:cubicBezTo>
                          <a:pt x="89" y="503"/>
                          <a:pt x="114" y="477"/>
                          <a:pt x="114" y="446"/>
                        </a:cubicBezTo>
                        <a:cubicBezTo>
                          <a:pt x="114" y="0"/>
                          <a:pt x="114" y="0"/>
                          <a:pt x="114" y="0"/>
                        </a:cubicBez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itchFamily="34" charset="0"/>
                      <a:buNone/>
                      <a:tabLst/>
                      <a:defRPr/>
                    </a:pPr>
                    <a:endParaRPr kumimoji="0" lang="zh-CN" altLang="en-US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95959"/>
                      </a:solidFill>
                      <a:effectLst/>
                      <a:uLnTx/>
                      <a:uFillTx/>
                      <a:latin typeface="Calibri" pitchFamily="34" charset="0"/>
                      <a:ea typeface="宋体" pitchFamily="2" charset="-122"/>
                      <a:cs typeface="+mn-cs"/>
                    </a:endParaRPr>
                  </a:p>
                </p:txBody>
              </p:sp>
              <p:sp>
                <p:nvSpPr>
                  <p:cNvPr id="734" name="Freeform 9">
                    <a:extLst>
                      <a:ext uri="{FF2B5EF4-FFF2-40B4-BE49-F238E27FC236}">
                        <a16:creationId xmlns:a16="http://schemas.microsoft.com/office/drawing/2014/main" xmlns="" id="{F5393F2B-C901-424B-9290-E36434BE30B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-3929085" y="2417490"/>
                    <a:ext cx="403225" cy="1773238"/>
                  </a:xfrm>
                  <a:custGeom>
                    <a:avLst/>
                    <a:gdLst>
                      <a:gd name="T0" fmla="*/ 114 w 114"/>
                      <a:gd name="T1" fmla="*/ 0 h 503"/>
                      <a:gd name="T2" fmla="*/ 114 w 114"/>
                      <a:gd name="T3" fmla="*/ 0 h 503"/>
                      <a:gd name="T4" fmla="*/ 0 w 114"/>
                      <a:gd name="T5" fmla="*/ 0 h 503"/>
                      <a:gd name="T6" fmla="*/ 0 w 114"/>
                      <a:gd name="T7" fmla="*/ 446 h 503"/>
                      <a:gd name="T8" fmla="*/ 57 w 114"/>
                      <a:gd name="T9" fmla="*/ 503 h 503"/>
                      <a:gd name="T10" fmla="*/ 114 w 114"/>
                      <a:gd name="T11" fmla="*/ 446 h 503"/>
                      <a:gd name="T12" fmla="*/ 114 w 114"/>
                      <a:gd name="T13" fmla="*/ 0 h 50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14" h="503">
                        <a:moveTo>
                          <a:pt x="114" y="0"/>
                        </a:moveTo>
                        <a:cubicBezTo>
                          <a:pt x="114" y="0"/>
                          <a:pt x="114" y="0"/>
                          <a:pt x="114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446"/>
                          <a:pt x="0" y="446"/>
                          <a:pt x="0" y="446"/>
                        </a:cubicBezTo>
                        <a:cubicBezTo>
                          <a:pt x="0" y="477"/>
                          <a:pt x="26" y="503"/>
                          <a:pt x="57" y="503"/>
                        </a:cubicBezTo>
                        <a:cubicBezTo>
                          <a:pt x="88" y="503"/>
                          <a:pt x="114" y="477"/>
                          <a:pt x="114" y="446"/>
                        </a:cubicBezTo>
                        <a:cubicBezTo>
                          <a:pt x="114" y="0"/>
                          <a:pt x="114" y="0"/>
                          <a:pt x="114" y="0"/>
                        </a:cubicBez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itchFamily="34" charset="0"/>
                      <a:buNone/>
                      <a:tabLst/>
                      <a:defRPr/>
                    </a:pPr>
                    <a:endParaRPr kumimoji="0" lang="zh-CN" altLang="en-US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95959"/>
                      </a:solidFill>
                      <a:effectLst/>
                      <a:uLnTx/>
                      <a:uFillTx/>
                      <a:latin typeface="Calibri" pitchFamily="34" charset="0"/>
                      <a:ea typeface="宋体" pitchFamily="2" charset="-122"/>
                      <a:cs typeface="+mn-cs"/>
                    </a:endParaRPr>
                  </a:p>
                </p:txBody>
              </p:sp>
            </p:grpSp>
          </p:grpSp>
          <p:grpSp>
            <p:nvGrpSpPr>
              <p:cNvPr id="715" name="组合 714">
                <a:extLst>
                  <a:ext uri="{FF2B5EF4-FFF2-40B4-BE49-F238E27FC236}">
                    <a16:creationId xmlns:a16="http://schemas.microsoft.com/office/drawing/2014/main" xmlns="" id="{0C431FF8-BDD9-4BC3-84CD-79A07F0BFA82}"/>
                  </a:ext>
                </a:extLst>
              </p:cNvPr>
              <p:cNvGrpSpPr/>
              <p:nvPr/>
            </p:nvGrpSpPr>
            <p:grpSpPr>
              <a:xfrm rot="14710345">
                <a:off x="4763503" y="4321651"/>
                <a:ext cx="127644" cy="394946"/>
                <a:chOff x="12776937" y="510412"/>
                <a:chExt cx="1468578" cy="4543987"/>
              </a:xfrm>
              <a:solidFill>
                <a:schemeClr val="bg1">
                  <a:lumMod val="85000"/>
                </a:schemeClr>
              </a:solidFill>
            </p:grpSpPr>
            <p:sp>
              <p:nvSpPr>
                <p:cNvPr id="723" name="Oval 5">
                  <a:extLst>
                    <a:ext uri="{FF2B5EF4-FFF2-40B4-BE49-F238E27FC236}">
                      <a16:creationId xmlns:a16="http://schemas.microsoft.com/office/drawing/2014/main" xmlns="" id="{E556E7B4-F386-4CBC-9443-19F1F4B60C4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3180088" y="510412"/>
                  <a:ext cx="665452" cy="66316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itchFamily="34" charset="0"/>
                    <a:buNone/>
                    <a:tabLst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595959"/>
                    </a:solidFill>
                    <a:effectLst/>
                    <a:uLnTx/>
                    <a:uFillTx/>
                    <a:latin typeface="Calibri" pitchFamily="34" charset="0"/>
                    <a:ea typeface="宋体" pitchFamily="2" charset="-122"/>
                    <a:cs typeface="+mn-cs"/>
                  </a:endParaRPr>
                </a:p>
              </p:txBody>
            </p:sp>
            <p:grpSp>
              <p:nvGrpSpPr>
                <p:cNvPr id="724" name="组合 723">
                  <a:extLst>
                    <a:ext uri="{FF2B5EF4-FFF2-40B4-BE49-F238E27FC236}">
                      <a16:creationId xmlns:a16="http://schemas.microsoft.com/office/drawing/2014/main" xmlns="" id="{13E94CB0-3286-4F6F-A1F2-611D865B5401}"/>
                    </a:ext>
                  </a:extLst>
                </p:cNvPr>
                <p:cNvGrpSpPr/>
                <p:nvPr/>
              </p:nvGrpSpPr>
              <p:grpSpPr>
                <a:xfrm>
                  <a:off x="12776937" y="1315291"/>
                  <a:ext cx="1468578" cy="3739108"/>
                  <a:chOff x="-5627710" y="1341165"/>
                  <a:chExt cx="2101850" cy="5351463"/>
                </a:xfrm>
                <a:grpFill/>
              </p:grpSpPr>
              <p:sp>
                <p:nvSpPr>
                  <p:cNvPr id="725" name="Freeform 6">
                    <a:extLst>
                      <a:ext uri="{FF2B5EF4-FFF2-40B4-BE49-F238E27FC236}">
                        <a16:creationId xmlns:a16="http://schemas.microsoft.com/office/drawing/2014/main" xmlns="" id="{1F1CD135-78D8-4B7B-A975-DDD535785D7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-5627710" y="1341165"/>
                    <a:ext cx="2101850" cy="1076325"/>
                  </a:xfrm>
                  <a:custGeom>
                    <a:avLst/>
                    <a:gdLst>
                      <a:gd name="T0" fmla="*/ 594 w 594"/>
                      <a:gd name="T1" fmla="*/ 113 h 305"/>
                      <a:gd name="T2" fmla="*/ 593 w 594"/>
                      <a:gd name="T3" fmla="*/ 105 h 305"/>
                      <a:gd name="T4" fmla="*/ 593 w 594"/>
                      <a:gd name="T5" fmla="*/ 101 h 305"/>
                      <a:gd name="T6" fmla="*/ 500 w 594"/>
                      <a:gd name="T7" fmla="*/ 0 h 305"/>
                      <a:gd name="T8" fmla="*/ 94 w 594"/>
                      <a:gd name="T9" fmla="*/ 0 h 305"/>
                      <a:gd name="T10" fmla="*/ 1 w 594"/>
                      <a:gd name="T11" fmla="*/ 101 h 305"/>
                      <a:gd name="T12" fmla="*/ 1 w 594"/>
                      <a:gd name="T13" fmla="*/ 105 h 305"/>
                      <a:gd name="T14" fmla="*/ 0 w 594"/>
                      <a:gd name="T15" fmla="*/ 113 h 305"/>
                      <a:gd name="T16" fmla="*/ 0 w 594"/>
                      <a:gd name="T17" fmla="*/ 305 h 305"/>
                      <a:gd name="T18" fmla="*/ 114 w 594"/>
                      <a:gd name="T19" fmla="*/ 305 h 305"/>
                      <a:gd name="T20" fmla="*/ 114 w 594"/>
                      <a:gd name="T21" fmla="*/ 202 h 305"/>
                      <a:gd name="T22" fmla="*/ 127 w 594"/>
                      <a:gd name="T23" fmla="*/ 202 h 305"/>
                      <a:gd name="T24" fmla="*/ 127 w 594"/>
                      <a:gd name="T25" fmla="*/ 305 h 305"/>
                      <a:gd name="T26" fmla="*/ 468 w 594"/>
                      <a:gd name="T27" fmla="*/ 305 h 305"/>
                      <a:gd name="T28" fmla="*/ 468 w 594"/>
                      <a:gd name="T29" fmla="*/ 202 h 305"/>
                      <a:gd name="T30" fmla="*/ 480 w 594"/>
                      <a:gd name="T31" fmla="*/ 202 h 305"/>
                      <a:gd name="T32" fmla="*/ 480 w 594"/>
                      <a:gd name="T33" fmla="*/ 305 h 305"/>
                      <a:gd name="T34" fmla="*/ 594 w 594"/>
                      <a:gd name="T35" fmla="*/ 305 h 305"/>
                      <a:gd name="T36" fmla="*/ 594 w 594"/>
                      <a:gd name="T37" fmla="*/ 113 h 30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</a:cxnLst>
                    <a:rect l="0" t="0" r="r" b="b"/>
                    <a:pathLst>
                      <a:path w="594" h="305">
                        <a:moveTo>
                          <a:pt x="594" y="113"/>
                        </a:moveTo>
                        <a:cubicBezTo>
                          <a:pt x="594" y="111"/>
                          <a:pt x="594" y="108"/>
                          <a:pt x="593" y="105"/>
                        </a:cubicBezTo>
                        <a:cubicBezTo>
                          <a:pt x="593" y="104"/>
                          <a:pt x="593" y="102"/>
                          <a:pt x="593" y="101"/>
                        </a:cubicBezTo>
                        <a:cubicBezTo>
                          <a:pt x="593" y="45"/>
                          <a:pt x="552" y="0"/>
                          <a:pt x="500" y="0"/>
                        </a:cubicBezTo>
                        <a:cubicBezTo>
                          <a:pt x="94" y="0"/>
                          <a:pt x="94" y="0"/>
                          <a:pt x="94" y="0"/>
                        </a:cubicBezTo>
                        <a:cubicBezTo>
                          <a:pt x="43" y="0"/>
                          <a:pt x="1" y="45"/>
                          <a:pt x="1" y="101"/>
                        </a:cubicBezTo>
                        <a:cubicBezTo>
                          <a:pt x="1" y="102"/>
                          <a:pt x="1" y="104"/>
                          <a:pt x="1" y="105"/>
                        </a:cubicBezTo>
                        <a:cubicBezTo>
                          <a:pt x="1" y="108"/>
                          <a:pt x="0" y="111"/>
                          <a:pt x="0" y="113"/>
                        </a:cubicBezTo>
                        <a:cubicBezTo>
                          <a:pt x="0" y="305"/>
                          <a:pt x="0" y="305"/>
                          <a:pt x="0" y="305"/>
                        </a:cubicBezTo>
                        <a:cubicBezTo>
                          <a:pt x="114" y="305"/>
                          <a:pt x="114" y="305"/>
                          <a:pt x="114" y="305"/>
                        </a:cubicBezTo>
                        <a:cubicBezTo>
                          <a:pt x="114" y="202"/>
                          <a:pt x="114" y="202"/>
                          <a:pt x="114" y="202"/>
                        </a:cubicBezTo>
                        <a:cubicBezTo>
                          <a:pt x="127" y="202"/>
                          <a:pt x="127" y="202"/>
                          <a:pt x="127" y="202"/>
                        </a:cubicBezTo>
                        <a:cubicBezTo>
                          <a:pt x="127" y="305"/>
                          <a:pt x="127" y="305"/>
                          <a:pt x="127" y="305"/>
                        </a:cubicBezTo>
                        <a:cubicBezTo>
                          <a:pt x="468" y="305"/>
                          <a:pt x="468" y="305"/>
                          <a:pt x="468" y="305"/>
                        </a:cubicBezTo>
                        <a:cubicBezTo>
                          <a:pt x="468" y="202"/>
                          <a:pt x="468" y="202"/>
                          <a:pt x="468" y="202"/>
                        </a:cubicBezTo>
                        <a:cubicBezTo>
                          <a:pt x="480" y="202"/>
                          <a:pt x="480" y="202"/>
                          <a:pt x="480" y="202"/>
                        </a:cubicBezTo>
                        <a:cubicBezTo>
                          <a:pt x="480" y="305"/>
                          <a:pt x="480" y="305"/>
                          <a:pt x="480" y="305"/>
                        </a:cubicBezTo>
                        <a:cubicBezTo>
                          <a:pt x="594" y="305"/>
                          <a:pt x="594" y="305"/>
                          <a:pt x="594" y="305"/>
                        </a:cubicBezTo>
                        <a:cubicBezTo>
                          <a:pt x="594" y="113"/>
                          <a:pt x="594" y="113"/>
                          <a:pt x="594" y="113"/>
                        </a:cubicBez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itchFamily="34" charset="0"/>
                      <a:buNone/>
                      <a:tabLst/>
                      <a:defRPr/>
                    </a:pPr>
                    <a:endParaRPr kumimoji="0" lang="zh-CN" altLang="en-US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95959"/>
                      </a:solidFill>
                      <a:effectLst/>
                      <a:uLnTx/>
                      <a:uFillTx/>
                      <a:latin typeface="Calibri" pitchFamily="34" charset="0"/>
                      <a:ea typeface="宋体" pitchFamily="2" charset="-122"/>
                      <a:cs typeface="+mn-cs"/>
                    </a:endParaRPr>
                  </a:p>
                </p:txBody>
              </p:sp>
              <p:sp>
                <p:nvSpPr>
                  <p:cNvPr id="726" name="Freeform 7">
                    <a:extLst>
                      <a:ext uri="{FF2B5EF4-FFF2-40B4-BE49-F238E27FC236}">
                        <a16:creationId xmlns:a16="http://schemas.microsoft.com/office/drawing/2014/main" xmlns="" id="{A26768EE-2DDD-48F0-9EDC-3332EDC2A6F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-5178447" y="2417490"/>
                    <a:ext cx="1206500" cy="4275138"/>
                  </a:xfrm>
                  <a:custGeom>
                    <a:avLst/>
                    <a:gdLst>
                      <a:gd name="T0" fmla="*/ 341 w 341"/>
                      <a:gd name="T1" fmla="*/ 0 h 1212"/>
                      <a:gd name="T2" fmla="*/ 341 w 341"/>
                      <a:gd name="T3" fmla="*/ 0 h 1212"/>
                      <a:gd name="T4" fmla="*/ 0 w 341"/>
                      <a:gd name="T5" fmla="*/ 0 h 1212"/>
                      <a:gd name="T6" fmla="*/ 0 w 341"/>
                      <a:gd name="T7" fmla="*/ 392 h 1212"/>
                      <a:gd name="T8" fmla="*/ 0 w 341"/>
                      <a:gd name="T9" fmla="*/ 393 h 1212"/>
                      <a:gd name="T10" fmla="*/ 0 w 341"/>
                      <a:gd name="T11" fmla="*/ 1149 h 1212"/>
                      <a:gd name="T12" fmla="*/ 63 w 341"/>
                      <a:gd name="T13" fmla="*/ 1212 h 1212"/>
                      <a:gd name="T14" fmla="*/ 126 w 341"/>
                      <a:gd name="T15" fmla="*/ 1149 h 1212"/>
                      <a:gd name="T16" fmla="*/ 126 w 341"/>
                      <a:gd name="T17" fmla="*/ 556 h 1212"/>
                      <a:gd name="T18" fmla="*/ 170 w 341"/>
                      <a:gd name="T19" fmla="*/ 560 h 1212"/>
                      <a:gd name="T20" fmla="*/ 215 w 341"/>
                      <a:gd name="T21" fmla="*/ 556 h 1212"/>
                      <a:gd name="T22" fmla="*/ 215 w 341"/>
                      <a:gd name="T23" fmla="*/ 1149 h 1212"/>
                      <a:gd name="T24" fmla="*/ 278 w 341"/>
                      <a:gd name="T25" fmla="*/ 1212 h 1212"/>
                      <a:gd name="T26" fmla="*/ 341 w 341"/>
                      <a:gd name="T27" fmla="*/ 1149 h 1212"/>
                      <a:gd name="T28" fmla="*/ 341 w 341"/>
                      <a:gd name="T29" fmla="*/ 393 h 1212"/>
                      <a:gd name="T30" fmla="*/ 341 w 341"/>
                      <a:gd name="T31" fmla="*/ 392 h 1212"/>
                      <a:gd name="T32" fmla="*/ 341 w 341"/>
                      <a:gd name="T33" fmla="*/ 0 h 121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</a:cxnLst>
                    <a:rect l="0" t="0" r="r" b="b"/>
                    <a:pathLst>
                      <a:path w="341" h="1212">
                        <a:moveTo>
                          <a:pt x="341" y="0"/>
                        </a:moveTo>
                        <a:cubicBezTo>
                          <a:pt x="341" y="0"/>
                          <a:pt x="341" y="0"/>
                          <a:pt x="341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392"/>
                          <a:pt x="0" y="392"/>
                          <a:pt x="0" y="392"/>
                        </a:cubicBezTo>
                        <a:cubicBezTo>
                          <a:pt x="0" y="393"/>
                          <a:pt x="0" y="393"/>
                          <a:pt x="0" y="393"/>
                        </a:cubicBezTo>
                        <a:cubicBezTo>
                          <a:pt x="0" y="1149"/>
                          <a:pt x="0" y="1149"/>
                          <a:pt x="0" y="1149"/>
                        </a:cubicBezTo>
                        <a:cubicBezTo>
                          <a:pt x="0" y="1184"/>
                          <a:pt x="28" y="1212"/>
                          <a:pt x="63" y="1212"/>
                        </a:cubicBezTo>
                        <a:cubicBezTo>
                          <a:pt x="98" y="1212"/>
                          <a:pt x="126" y="1184"/>
                          <a:pt x="126" y="1149"/>
                        </a:cubicBezTo>
                        <a:cubicBezTo>
                          <a:pt x="126" y="556"/>
                          <a:pt x="126" y="556"/>
                          <a:pt x="126" y="556"/>
                        </a:cubicBezTo>
                        <a:cubicBezTo>
                          <a:pt x="140" y="558"/>
                          <a:pt x="155" y="560"/>
                          <a:pt x="170" y="560"/>
                        </a:cubicBezTo>
                        <a:cubicBezTo>
                          <a:pt x="186" y="560"/>
                          <a:pt x="200" y="558"/>
                          <a:pt x="215" y="556"/>
                        </a:cubicBezTo>
                        <a:cubicBezTo>
                          <a:pt x="215" y="1149"/>
                          <a:pt x="215" y="1149"/>
                          <a:pt x="215" y="1149"/>
                        </a:cubicBezTo>
                        <a:cubicBezTo>
                          <a:pt x="215" y="1184"/>
                          <a:pt x="243" y="1212"/>
                          <a:pt x="278" y="1212"/>
                        </a:cubicBezTo>
                        <a:cubicBezTo>
                          <a:pt x="312" y="1212"/>
                          <a:pt x="341" y="1184"/>
                          <a:pt x="341" y="1149"/>
                        </a:cubicBezTo>
                        <a:cubicBezTo>
                          <a:pt x="341" y="393"/>
                          <a:pt x="341" y="393"/>
                          <a:pt x="341" y="393"/>
                        </a:cubicBezTo>
                        <a:cubicBezTo>
                          <a:pt x="341" y="393"/>
                          <a:pt x="341" y="393"/>
                          <a:pt x="341" y="392"/>
                        </a:cubicBezTo>
                        <a:cubicBezTo>
                          <a:pt x="341" y="0"/>
                          <a:pt x="341" y="0"/>
                          <a:pt x="341" y="0"/>
                        </a:cubicBez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itchFamily="34" charset="0"/>
                      <a:buNone/>
                      <a:tabLst/>
                      <a:defRPr/>
                    </a:pPr>
                    <a:endParaRPr kumimoji="0" lang="zh-CN" altLang="en-US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95959"/>
                      </a:solidFill>
                      <a:effectLst/>
                      <a:uLnTx/>
                      <a:uFillTx/>
                      <a:latin typeface="Calibri" pitchFamily="34" charset="0"/>
                      <a:ea typeface="宋体" pitchFamily="2" charset="-122"/>
                      <a:cs typeface="+mn-cs"/>
                    </a:endParaRPr>
                  </a:p>
                </p:txBody>
              </p:sp>
              <p:sp>
                <p:nvSpPr>
                  <p:cNvPr id="727" name="Freeform 8">
                    <a:extLst>
                      <a:ext uri="{FF2B5EF4-FFF2-40B4-BE49-F238E27FC236}">
                        <a16:creationId xmlns:a16="http://schemas.microsoft.com/office/drawing/2014/main" xmlns="" id="{8F9D184D-6F14-4F9B-8B08-9362657EF6B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-5627710" y="2417490"/>
                    <a:ext cx="403225" cy="1773238"/>
                  </a:xfrm>
                  <a:custGeom>
                    <a:avLst/>
                    <a:gdLst>
                      <a:gd name="T0" fmla="*/ 114 w 114"/>
                      <a:gd name="T1" fmla="*/ 0 h 503"/>
                      <a:gd name="T2" fmla="*/ 114 w 114"/>
                      <a:gd name="T3" fmla="*/ 0 h 503"/>
                      <a:gd name="T4" fmla="*/ 0 w 114"/>
                      <a:gd name="T5" fmla="*/ 0 h 503"/>
                      <a:gd name="T6" fmla="*/ 0 w 114"/>
                      <a:gd name="T7" fmla="*/ 446 h 503"/>
                      <a:gd name="T8" fmla="*/ 57 w 114"/>
                      <a:gd name="T9" fmla="*/ 503 h 503"/>
                      <a:gd name="T10" fmla="*/ 114 w 114"/>
                      <a:gd name="T11" fmla="*/ 446 h 503"/>
                      <a:gd name="T12" fmla="*/ 114 w 114"/>
                      <a:gd name="T13" fmla="*/ 0 h 50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14" h="503">
                        <a:moveTo>
                          <a:pt x="114" y="0"/>
                        </a:moveTo>
                        <a:cubicBezTo>
                          <a:pt x="114" y="0"/>
                          <a:pt x="114" y="0"/>
                          <a:pt x="114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446"/>
                          <a:pt x="0" y="446"/>
                          <a:pt x="0" y="446"/>
                        </a:cubicBezTo>
                        <a:cubicBezTo>
                          <a:pt x="0" y="477"/>
                          <a:pt x="26" y="503"/>
                          <a:pt x="57" y="503"/>
                        </a:cubicBezTo>
                        <a:cubicBezTo>
                          <a:pt x="89" y="503"/>
                          <a:pt x="114" y="477"/>
                          <a:pt x="114" y="446"/>
                        </a:cubicBezTo>
                        <a:cubicBezTo>
                          <a:pt x="114" y="0"/>
                          <a:pt x="114" y="0"/>
                          <a:pt x="114" y="0"/>
                        </a:cubicBez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itchFamily="34" charset="0"/>
                      <a:buNone/>
                      <a:tabLst/>
                      <a:defRPr/>
                    </a:pPr>
                    <a:endParaRPr kumimoji="0" lang="zh-CN" altLang="en-US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95959"/>
                      </a:solidFill>
                      <a:effectLst/>
                      <a:uLnTx/>
                      <a:uFillTx/>
                      <a:latin typeface="Calibri" pitchFamily="34" charset="0"/>
                      <a:ea typeface="宋体" pitchFamily="2" charset="-122"/>
                      <a:cs typeface="+mn-cs"/>
                    </a:endParaRPr>
                  </a:p>
                </p:txBody>
              </p:sp>
              <p:sp>
                <p:nvSpPr>
                  <p:cNvPr id="728" name="Freeform 9">
                    <a:extLst>
                      <a:ext uri="{FF2B5EF4-FFF2-40B4-BE49-F238E27FC236}">
                        <a16:creationId xmlns:a16="http://schemas.microsoft.com/office/drawing/2014/main" xmlns="" id="{819A4301-FAA2-4C40-BE82-B3D2371E018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-3929085" y="2417490"/>
                    <a:ext cx="403225" cy="1773238"/>
                  </a:xfrm>
                  <a:custGeom>
                    <a:avLst/>
                    <a:gdLst>
                      <a:gd name="T0" fmla="*/ 114 w 114"/>
                      <a:gd name="T1" fmla="*/ 0 h 503"/>
                      <a:gd name="T2" fmla="*/ 114 w 114"/>
                      <a:gd name="T3" fmla="*/ 0 h 503"/>
                      <a:gd name="T4" fmla="*/ 0 w 114"/>
                      <a:gd name="T5" fmla="*/ 0 h 503"/>
                      <a:gd name="T6" fmla="*/ 0 w 114"/>
                      <a:gd name="T7" fmla="*/ 446 h 503"/>
                      <a:gd name="T8" fmla="*/ 57 w 114"/>
                      <a:gd name="T9" fmla="*/ 503 h 503"/>
                      <a:gd name="T10" fmla="*/ 114 w 114"/>
                      <a:gd name="T11" fmla="*/ 446 h 503"/>
                      <a:gd name="T12" fmla="*/ 114 w 114"/>
                      <a:gd name="T13" fmla="*/ 0 h 50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14" h="503">
                        <a:moveTo>
                          <a:pt x="114" y="0"/>
                        </a:moveTo>
                        <a:cubicBezTo>
                          <a:pt x="114" y="0"/>
                          <a:pt x="114" y="0"/>
                          <a:pt x="114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446"/>
                          <a:pt x="0" y="446"/>
                          <a:pt x="0" y="446"/>
                        </a:cubicBezTo>
                        <a:cubicBezTo>
                          <a:pt x="0" y="477"/>
                          <a:pt x="26" y="503"/>
                          <a:pt x="57" y="503"/>
                        </a:cubicBezTo>
                        <a:cubicBezTo>
                          <a:pt x="88" y="503"/>
                          <a:pt x="114" y="477"/>
                          <a:pt x="114" y="446"/>
                        </a:cubicBezTo>
                        <a:cubicBezTo>
                          <a:pt x="114" y="0"/>
                          <a:pt x="114" y="0"/>
                          <a:pt x="114" y="0"/>
                        </a:cubicBez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itchFamily="34" charset="0"/>
                      <a:buNone/>
                      <a:tabLst/>
                      <a:defRPr/>
                    </a:pPr>
                    <a:endParaRPr kumimoji="0" lang="zh-CN" altLang="en-US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95959"/>
                      </a:solidFill>
                      <a:effectLst/>
                      <a:uLnTx/>
                      <a:uFillTx/>
                      <a:latin typeface="Calibri" pitchFamily="34" charset="0"/>
                      <a:ea typeface="宋体" pitchFamily="2" charset="-122"/>
                      <a:cs typeface="+mn-cs"/>
                    </a:endParaRPr>
                  </a:p>
                </p:txBody>
              </p:sp>
            </p:grpSp>
          </p:grpSp>
          <p:grpSp>
            <p:nvGrpSpPr>
              <p:cNvPr id="716" name="组合 715">
                <a:extLst>
                  <a:ext uri="{FF2B5EF4-FFF2-40B4-BE49-F238E27FC236}">
                    <a16:creationId xmlns:a16="http://schemas.microsoft.com/office/drawing/2014/main" xmlns="" id="{422FA656-6500-4014-A61C-AAEF54D34EF1}"/>
                  </a:ext>
                </a:extLst>
              </p:cNvPr>
              <p:cNvGrpSpPr/>
              <p:nvPr/>
            </p:nvGrpSpPr>
            <p:grpSpPr>
              <a:xfrm rot="15455173">
                <a:off x="4666987" y="4035201"/>
                <a:ext cx="127644" cy="394946"/>
                <a:chOff x="12776937" y="510412"/>
                <a:chExt cx="1468578" cy="4543987"/>
              </a:xfrm>
              <a:solidFill>
                <a:schemeClr val="bg1">
                  <a:lumMod val="85000"/>
                </a:schemeClr>
              </a:solidFill>
            </p:grpSpPr>
            <p:sp>
              <p:nvSpPr>
                <p:cNvPr id="717" name="Oval 5">
                  <a:extLst>
                    <a:ext uri="{FF2B5EF4-FFF2-40B4-BE49-F238E27FC236}">
                      <a16:creationId xmlns:a16="http://schemas.microsoft.com/office/drawing/2014/main" xmlns="" id="{EDE09A86-F454-45D2-B971-5078DE9AF85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3180088" y="510412"/>
                  <a:ext cx="665452" cy="66316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itchFamily="34" charset="0"/>
                    <a:buNone/>
                    <a:tabLst/>
                    <a:defRPr/>
                  </a:pPr>
                  <a:endParaRPr kumimoji="0" lang="zh-CN" alt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595959"/>
                    </a:solidFill>
                    <a:effectLst/>
                    <a:uLnTx/>
                    <a:uFillTx/>
                    <a:latin typeface="Calibri" pitchFamily="34" charset="0"/>
                    <a:ea typeface="宋体" pitchFamily="2" charset="-122"/>
                    <a:cs typeface="+mn-cs"/>
                  </a:endParaRPr>
                </a:p>
              </p:txBody>
            </p:sp>
            <p:grpSp>
              <p:nvGrpSpPr>
                <p:cNvPr id="718" name="组合 717">
                  <a:extLst>
                    <a:ext uri="{FF2B5EF4-FFF2-40B4-BE49-F238E27FC236}">
                      <a16:creationId xmlns:a16="http://schemas.microsoft.com/office/drawing/2014/main" xmlns="" id="{F48F258E-2A0B-4FFB-91FA-F70DC804A075}"/>
                    </a:ext>
                  </a:extLst>
                </p:cNvPr>
                <p:cNvGrpSpPr/>
                <p:nvPr/>
              </p:nvGrpSpPr>
              <p:grpSpPr>
                <a:xfrm>
                  <a:off x="12776937" y="1315291"/>
                  <a:ext cx="1468578" cy="3739108"/>
                  <a:chOff x="-5627710" y="1341165"/>
                  <a:chExt cx="2101850" cy="5351463"/>
                </a:xfrm>
                <a:grpFill/>
              </p:grpSpPr>
              <p:sp>
                <p:nvSpPr>
                  <p:cNvPr id="719" name="Freeform 6">
                    <a:extLst>
                      <a:ext uri="{FF2B5EF4-FFF2-40B4-BE49-F238E27FC236}">
                        <a16:creationId xmlns:a16="http://schemas.microsoft.com/office/drawing/2014/main" xmlns="" id="{2045503E-681A-4241-B3A9-F820DFB388D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-5627710" y="1341165"/>
                    <a:ext cx="2101850" cy="1076325"/>
                  </a:xfrm>
                  <a:custGeom>
                    <a:avLst/>
                    <a:gdLst>
                      <a:gd name="T0" fmla="*/ 594 w 594"/>
                      <a:gd name="T1" fmla="*/ 113 h 305"/>
                      <a:gd name="T2" fmla="*/ 593 w 594"/>
                      <a:gd name="T3" fmla="*/ 105 h 305"/>
                      <a:gd name="T4" fmla="*/ 593 w 594"/>
                      <a:gd name="T5" fmla="*/ 101 h 305"/>
                      <a:gd name="T6" fmla="*/ 500 w 594"/>
                      <a:gd name="T7" fmla="*/ 0 h 305"/>
                      <a:gd name="T8" fmla="*/ 94 w 594"/>
                      <a:gd name="T9" fmla="*/ 0 h 305"/>
                      <a:gd name="T10" fmla="*/ 1 w 594"/>
                      <a:gd name="T11" fmla="*/ 101 h 305"/>
                      <a:gd name="T12" fmla="*/ 1 w 594"/>
                      <a:gd name="T13" fmla="*/ 105 h 305"/>
                      <a:gd name="T14" fmla="*/ 0 w 594"/>
                      <a:gd name="T15" fmla="*/ 113 h 305"/>
                      <a:gd name="T16" fmla="*/ 0 w 594"/>
                      <a:gd name="T17" fmla="*/ 305 h 305"/>
                      <a:gd name="T18" fmla="*/ 114 w 594"/>
                      <a:gd name="T19" fmla="*/ 305 h 305"/>
                      <a:gd name="T20" fmla="*/ 114 w 594"/>
                      <a:gd name="T21" fmla="*/ 202 h 305"/>
                      <a:gd name="T22" fmla="*/ 127 w 594"/>
                      <a:gd name="T23" fmla="*/ 202 h 305"/>
                      <a:gd name="T24" fmla="*/ 127 w 594"/>
                      <a:gd name="T25" fmla="*/ 305 h 305"/>
                      <a:gd name="T26" fmla="*/ 468 w 594"/>
                      <a:gd name="T27" fmla="*/ 305 h 305"/>
                      <a:gd name="T28" fmla="*/ 468 w 594"/>
                      <a:gd name="T29" fmla="*/ 202 h 305"/>
                      <a:gd name="T30" fmla="*/ 480 w 594"/>
                      <a:gd name="T31" fmla="*/ 202 h 305"/>
                      <a:gd name="T32" fmla="*/ 480 w 594"/>
                      <a:gd name="T33" fmla="*/ 305 h 305"/>
                      <a:gd name="T34" fmla="*/ 594 w 594"/>
                      <a:gd name="T35" fmla="*/ 305 h 305"/>
                      <a:gd name="T36" fmla="*/ 594 w 594"/>
                      <a:gd name="T37" fmla="*/ 113 h 30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</a:cxnLst>
                    <a:rect l="0" t="0" r="r" b="b"/>
                    <a:pathLst>
                      <a:path w="594" h="305">
                        <a:moveTo>
                          <a:pt x="594" y="113"/>
                        </a:moveTo>
                        <a:cubicBezTo>
                          <a:pt x="594" y="111"/>
                          <a:pt x="594" y="108"/>
                          <a:pt x="593" y="105"/>
                        </a:cubicBezTo>
                        <a:cubicBezTo>
                          <a:pt x="593" y="104"/>
                          <a:pt x="593" y="102"/>
                          <a:pt x="593" y="101"/>
                        </a:cubicBezTo>
                        <a:cubicBezTo>
                          <a:pt x="593" y="45"/>
                          <a:pt x="552" y="0"/>
                          <a:pt x="500" y="0"/>
                        </a:cubicBezTo>
                        <a:cubicBezTo>
                          <a:pt x="94" y="0"/>
                          <a:pt x="94" y="0"/>
                          <a:pt x="94" y="0"/>
                        </a:cubicBezTo>
                        <a:cubicBezTo>
                          <a:pt x="43" y="0"/>
                          <a:pt x="1" y="45"/>
                          <a:pt x="1" y="101"/>
                        </a:cubicBezTo>
                        <a:cubicBezTo>
                          <a:pt x="1" y="102"/>
                          <a:pt x="1" y="104"/>
                          <a:pt x="1" y="105"/>
                        </a:cubicBezTo>
                        <a:cubicBezTo>
                          <a:pt x="1" y="108"/>
                          <a:pt x="0" y="111"/>
                          <a:pt x="0" y="113"/>
                        </a:cubicBezTo>
                        <a:cubicBezTo>
                          <a:pt x="0" y="305"/>
                          <a:pt x="0" y="305"/>
                          <a:pt x="0" y="305"/>
                        </a:cubicBezTo>
                        <a:cubicBezTo>
                          <a:pt x="114" y="305"/>
                          <a:pt x="114" y="305"/>
                          <a:pt x="114" y="305"/>
                        </a:cubicBezTo>
                        <a:cubicBezTo>
                          <a:pt x="114" y="202"/>
                          <a:pt x="114" y="202"/>
                          <a:pt x="114" y="202"/>
                        </a:cubicBezTo>
                        <a:cubicBezTo>
                          <a:pt x="127" y="202"/>
                          <a:pt x="127" y="202"/>
                          <a:pt x="127" y="202"/>
                        </a:cubicBezTo>
                        <a:cubicBezTo>
                          <a:pt x="127" y="305"/>
                          <a:pt x="127" y="305"/>
                          <a:pt x="127" y="305"/>
                        </a:cubicBezTo>
                        <a:cubicBezTo>
                          <a:pt x="468" y="305"/>
                          <a:pt x="468" y="305"/>
                          <a:pt x="468" y="305"/>
                        </a:cubicBezTo>
                        <a:cubicBezTo>
                          <a:pt x="468" y="202"/>
                          <a:pt x="468" y="202"/>
                          <a:pt x="468" y="202"/>
                        </a:cubicBezTo>
                        <a:cubicBezTo>
                          <a:pt x="480" y="202"/>
                          <a:pt x="480" y="202"/>
                          <a:pt x="480" y="202"/>
                        </a:cubicBezTo>
                        <a:cubicBezTo>
                          <a:pt x="480" y="305"/>
                          <a:pt x="480" y="305"/>
                          <a:pt x="480" y="305"/>
                        </a:cubicBezTo>
                        <a:cubicBezTo>
                          <a:pt x="594" y="305"/>
                          <a:pt x="594" y="305"/>
                          <a:pt x="594" y="305"/>
                        </a:cubicBezTo>
                        <a:cubicBezTo>
                          <a:pt x="594" y="113"/>
                          <a:pt x="594" y="113"/>
                          <a:pt x="594" y="113"/>
                        </a:cubicBez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itchFamily="34" charset="0"/>
                      <a:buNone/>
                      <a:tabLst/>
                      <a:defRPr/>
                    </a:pPr>
                    <a:endParaRPr kumimoji="0" lang="zh-CN" altLang="en-US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95959"/>
                      </a:solidFill>
                      <a:effectLst/>
                      <a:uLnTx/>
                      <a:uFillTx/>
                      <a:latin typeface="Calibri" pitchFamily="34" charset="0"/>
                      <a:ea typeface="宋体" pitchFamily="2" charset="-122"/>
                      <a:cs typeface="+mn-cs"/>
                    </a:endParaRPr>
                  </a:p>
                </p:txBody>
              </p:sp>
              <p:sp>
                <p:nvSpPr>
                  <p:cNvPr id="720" name="Freeform 7">
                    <a:extLst>
                      <a:ext uri="{FF2B5EF4-FFF2-40B4-BE49-F238E27FC236}">
                        <a16:creationId xmlns:a16="http://schemas.microsoft.com/office/drawing/2014/main" xmlns="" id="{66CA60DB-7E9C-428A-843E-2683FECA617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-5178447" y="2417490"/>
                    <a:ext cx="1206500" cy="4275138"/>
                  </a:xfrm>
                  <a:custGeom>
                    <a:avLst/>
                    <a:gdLst>
                      <a:gd name="T0" fmla="*/ 341 w 341"/>
                      <a:gd name="T1" fmla="*/ 0 h 1212"/>
                      <a:gd name="T2" fmla="*/ 341 w 341"/>
                      <a:gd name="T3" fmla="*/ 0 h 1212"/>
                      <a:gd name="T4" fmla="*/ 0 w 341"/>
                      <a:gd name="T5" fmla="*/ 0 h 1212"/>
                      <a:gd name="T6" fmla="*/ 0 w 341"/>
                      <a:gd name="T7" fmla="*/ 392 h 1212"/>
                      <a:gd name="T8" fmla="*/ 0 w 341"/>
                      <a:gd name="T9" fmla="*/ 393 h 1212"/>
                      <a:gd name="T10" fmla="*/ 0 w 341"/>
                      <a:gd name="T11" fmla="*/ 1149 h 1212"/>
                      <a:gd name="T12" fmla="*/ 63 w 341"/>
                      <a:gd name="T13" fmla="*/ 1212 h 1212"/>
                      <a:gd name="T14" fmla="*/ 126 w 341"/>
                      <a:gd name="T15" fmla="*/ 1149 h 1212"/>
                      <a:gd name="T16" fmla="*/ 126 w 341"/>
                      <a:gd name="T17" fmla="*/ 556 h 1212"/>
                      <a:gd name="T18" fmla="*/ 170 w 341"/>
                      <a:gd name="T19" fmla="*/ 560 h 1212"/>
                      <a:gd name="T20" fmla="*/ 215 w 341"/>
                      <a:gd name="T21" fmla="*/ 556 h 1212"/>
                      <a:gd name="T22" fmla="*/ 215 w 341"/>
                      <a:gd name="T23" fmla="*/ 1149 h 1212"/>
                      <a:gd name="T24" fmla="*/ 278 w 341"/>
                      <a:gd name="T25" fmla="*/ 1212 h 1212"/>
                      <a:gd name="T26" fmla="*/ 341 w 341"/>
                      <a:gd name="T27" fmla="*/ 1149 h 1212"/>
                      <a:gd name="T28" fmla="*/ 341 w 341"/>
                      <a:gd name="T29" fmla="*/ 393 h 1212"/>
                      <a:gd name="T30" fmla="*/ 341 w 341"/>
                      <a:gd name="T31" fmla="*/ 392 h 1212"/>
                      <a:gd name="T32" fmla="*/ 341 w 341"/>
                      <a:gd name="T33" fmla="*/ 0 h 121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</a:cxnLst>
                    <a:rect l="0" t="0" r="r" b="b"/>
                    <a:pathLst>
                      <a:path w="341" h="1212">
                        <a:moveTo>
                          <a:pt x="341" y="0"/>
                        </a:moveTo>
                        <a:cubicBezTo>
                          <a:pt x="341" y="0"/>
                          <a:pt x="341" y="0"/>
                          <a:pt x="341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392"/>
                          <a:pt x="0" y="392"/>
                          <a:pt x="0" y="392"/>
                        </a:cubicBezTo>
                        <a:cubicBezTo>
                          <a:pt x="0" y="393"/>
                          <a:pt x="0" y="393"/>
                          <a:pt x="0" y="393"/>
                        </a:cubicBezTo>
                        <a:cubicBezTo>
                          <a:pt x="0" y="1149"/>
                          <a:pt x="0" y="1149"/>
                          <a:pt x="0" y="1149"/>
                        </a:cubicBezTo>
                        <a:cubicBezTo>
                          <a:pt x="0" y="1184"/>
                          <a:pt x="28" y="1212"/>
                          <a:pt x="63" y="1212"/>
                        </a:cubicBezTo>
                        <a:cubicBezTo>
                          <a:pt x="98" y="1212"/>
                          <a:pt x="126" y="1184"/>
                          <a:pt x="126" y="1149"/>
                        </a:cubicBezTo>
                        <a:cubicBezTo>
                          <a:pt x="126" y="556"/>
                          <a:pt x="126" y="556"/>
                          <a:pt x="126" y="556"/>
                        </a:cubicBezTo>
                        <a:cubicBezTo>
                          <a:pt x="140" y="558"/>
                          <a:pt x="155" y="560"/>
                          <a:pt x="170" y="560"/>
                        </a:cubicBezTo>
                        <a:cubicBezTo>
                          <a:pt x="186" y="560"/>
                          <a:pt x="200" y="558"/>
                          <a:pt x="215" y="556"/>
                        </a:cubicBezTo>
                        <a:cubicBezTo>
                          <a:pt x="215" y="1149"/>
                          <a:pt x="215" y="1149"/>
                          <a:pt x="215" y="1149"/>
                        </a:cubicBezTo>
                        <a:cubicBezTo>
                          <a:pt x="215" y="1184"/>
                          <a:pt x="243" y="1212"/>
                          <a:pt x="278" y="1212"/>
                        </a:cubicBezTo>
                        <a:cubicBezTo>
                          <a:pt x="312" y="1212"/>
                          <a:pt x="341" y="1184"/>
                          <a:pt x="341" y="1149"/>
                        </a:cubicBezTo>
                        <a:cubicBezTo>
                          <a:pt x="341" y="393"/>
                          <a:pt x="341" y="393"/>
                          <a:pt x="341" y="393"/>
                        </a:cubicBezTo>
                        <a:cubicBezTo>
                          <a:pt x="341" y="393"/>
                          <a:pt x="341" y="393"/>
                          <a:pt x="341" y="392"/>
                        </a:cubicBezTo>
                        <a:cubicBezTo>
                          <a:pt x="341" y="0"/>
                          <a:pt x="341" y="0"/>
                          <a:pt x="341" y="0"/>
                        </a:cubicBez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itchFamily="34" charset="0"/>
                      <a:buNone/>
                      <a:tabLst/>
                      <a:defRPr/>
                    </a:pPr>
                    <a:endParaRPr kumimoji="0" lang="zh-CN" altLang="en-US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95959"/>
                      </a:solidFill>
                      <a:effectLst/>
                      <a:uLnTx/>
                      <a:uFillTx/>
                      <a:latin typeface="Calibri" pitchFamily="34" charset="0"/>
                      <a:ea typeface="宋体" pitchFamily="2" charset="-122"/>
                      <a:cs typeface="+mn-cs"/>
                    </a:endParaRPr>
                  </a:p>
                </p:txBody>
              </p:sp>
              <p:sp>
                <p:nvSpPr>
                  <p:cNvPr id="721" name="Freeform 8">
                    <a:extLst>
                      <a:ext uri="{FF2B5EF4-FFF2-40B4-BE49-F238E27FC236}">
                        <a16:creationId xmlns:a16="http://schemas.microsoft.com/office/drawing/2014/main" xmlns="" id="{876E6328-4B8D-4CCD-897E-9AA48066718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-5627710" y="2417490"/>
                    <a:ext cx="403225" cy="1773238"/>
                  </a:xfrm>
                  <a:custGeom>
                    <a:avLst/>
                    <a:gdLst>
                      <a:gd name="T0" fmla="*/ 114 w 114"/>
                      <a:gd name="T1" fmla="*/ 0 h 503"/>
                      <a:gd name="T2" fmla="*/ 114 w 114"/>
                      <a:gd name="T3" fmla="*/ 0 h 503"/>
                      <a:gd name="T4" fmla="*/ 0 w 114"/>
                      <a:gd name="T5" fmla="*/ 0 h 503"/>
                      <a:gd name="T6" fmla="*/ 0 w 114"/>
                      <a:gd name="T7" fmla="*/ 446 h 503"/>
                      <a:gd name="T8" fmla="*/ 57 w 114"/>
                      <a:gd name="T9" fmla="*/ 503 h 503"/>
                      <a:gd name="T10" fmla="*/ 114 w 114"/>
                      <a:gd name="T11" fmla="*/ 446 h 503"/>
                      <a:gd name="T12" fmla="*/ 114 w 114"/>
                      <a:gd name="T13" fmla="*/ 0 h 50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14" h="503">
                        <a:moveTo>
                          <a:pt x="114" y="0"/>
                        </a:moveTo>
                        <a:cubicBezTo>
                          <a:pt x="114" y="0"/>
                          <a:pt x="114" y="0"/>
                          <a:pt x="114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446"/>
                          <a:pt x="0" y="446"/>
                          <a:pt x="0" y="446"/>
                        </a:cubicBezTo>
                        <a:cubicBezTo>
                          <a:pt x="0" y="477"/>
                          <a:pt x="26" y="503"/>
                          <a:pt x="57" y="503"/>
                        </a:cubicBezTo>
                        <a:cubicBezTo>
                          <a:pt x="89" y="503"/>
                          <a:pt x="114" y="477"/>
                          <a:pt x="114" y="446"/>
                        </a:cubicBezTo>
                        <a:cubicBezTo>
                          <a:pt x="114" y="0"/>
                          <a:pt x="114" y="0"/>
                          <a:pt x="114" y="0"/>
                        </a:cubicBez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itchFamily="34" charset="0"/>
                      <a:buNone/>
                      <a:tabLst/>
                      <a:defRPr/>
                    </a:pPr>
                    <a:endParaRPr kumimoji="0" lang="zh-CN" altLang="en-US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95959"/>
                      </a:solidFill>
                      <a:effectLst/>
                      <a:uLnTx/>
                      <a:uFillTx/>
                      <a:latin typeface="Calibri" pitchFamily="34" charset="0"/>
                      <a:ea typeface="宋体" pitchFamily="2" charset="-122"/>
                      <a:cs typeface="+mn-cs"/>
                    </a:endParaRPr>
                  </a:p>
                </p:txBody>
              </p:sp>
              <p:sp>
                <p:nvSpPr>
                  <p:cNvPr id="722" name="Freeform 9">
                    <a:extLst>
                      <a:ext uri="{FF2B5EF4-FFF2-40B4-BE49-F238E27FC236}">
                        <a16:creationId xmlns:a16="http://schemas.microsoft.com/office/drawing/2014/main" xmlns="" id="{03ED5137-F276-4B17-A813-2209DD35004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-3929085" y="2417490"/>
                    <a:ext cx="403225" cy="1773238"/>
                  </a:xfrm>
                  <a:custGeom>
                    <a:avLst/>
                    <a:gdLst>
                      <a:gd name="T0" fmla="*/ 114 w 114"/>
                      <a:gd name="T1" fmla="*/ 0 h 503"/>
                      <a:gd name="T2" fmla="*/ 114 w 114"/>
                      <a:gd name="T3" fmla="*/ 0 h 503"/>
                      <a:gd name="T4" fmla="*/ 0 w 114"/>
                      <a:gd name="T5" fmla="*/ 0 h 503"/>
                      <a:gd name="T6" fmla="*/ 0 w 114"/>
                      <a:gd name="T7" fmla="*/ 446 h 503"/>
                      <a:gd name="T8" fmla="*/ 57 w 114"/>
                      <a:gd name="T9" fmla="*/ 503 h 503"/>
                      <a:gd name="T10" fmla="*/ 114 w 114"/>
                      <a:gd name="T11" fmla="*/ 446 h 503"/>
                      <a:gd name="T12" fmla="*/ 114 w 114"/>
                      <a:gd name="T13" fmla="*/ 0 h 50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14" h="503">
                        <a:moveTo>
                          <a:pt x="114" y="0"/>
                        </a:moveTo>
                        <a:cubicBezTo>
                          <a:pt x="114" y="0"/>
                          <a:pt x="114" y="0"/>
                          <a:pt x="114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446"/>
                          <a:pt x="0" y="446"/>
                          <a:pt x="0" y="446"/>
                        </a:cubicBezTo>
                        <a:cubicBezTo>
                          <a:pt x="0" y="477"/>
                          <a:pt x="26" y="503"/>
                          <a:pt x="57" y="503"/>
                        </a:cubicBezTo>
                        <a:cubicBezTo>
                          <a:pt x="88" y="503"/>
                          <a:pt x="114" y="477"/>
                          <a:pt x="114" y="446"/>
                        </a:cubicBezTo>
                        <a:cubicBezTo>
                          <a:pt x="114" y="0"/>
                          <a:pt x="114" y="0"/>
                          <a:pt x="114" y="0"/>
                        </a:cubicBezTo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Arial" pitchFamily="34" charset="0"/>
                      <a:buNone/>
                      <a:tabLst/>
                      <a:defRPr/>
                    </a:pPr>
                    <a:endParaRPr kumimoji="0" lang="zh-CN" altLang="en-US" sz="1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95959"/>
                      </a:solidFill>
                      <a:effectLst/>
                      <a:uLnTx/>
                      <a:uFillTx/>
                      <a:latin typeface="Calibri" pitchFamily="34" charset="0"/>
                      <a:ea typeface="宋体" pitchFamily="2" charset="-122"/>
                      <a:cs typeface="+mn-cs"/>
                    </a:endParaRPr>
                  </a:p>
                </p:txBody>
              </p:sp>
            </p:grpSp>
          </p:grpSp>
        </p:grpSp>
        <p:sp>
          <p:nvSpPr>
            <p:cNvPr id="682" name="椭圆 681">
              <a:extLst>
                <a:ext uri="{FF2B5EF4-FFF2-40B4-BE49-F238E27FC236}">
                  <a16:creationId xmlns:a16="http://schemas.microsoft.com/office/drawing/2014/main" xmlns="" id="{209C2272-C77D-44B3-A813-6E1644AF46E0}"/>
                </a:ext>
              </a:extLst>
            </p:cNvPr>
            <p:cNvSpPr/>
            <p:nvPr/>
          </p:nvSpPr>
          <p:spPr>
            <a:xfrm>
              <a:off x="4406544" y="2197266"/>
              <a:ext cx="3136200" cy="3136200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906" name="组合 905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  <a:extLst>
                <a:ext uri="{FF2B5EF4-FFF2-40B4-BE49-F238E27FC236}">
                  <a16:creationId xmlns:a16="http://schemas.microsoft.com/office/drawing/2014/main" xmlns="" id="{1117C852-13DD-4129-82A5-B1CF3674AAB5}"/>
                </a:ext>
              </a:extLst>
            </p:cNvPr>
            <p:cNvGrpSpPr/>
            <p:nvPr/>
          </p:nvGrpSpPr>
          <p:grpSpPr>
            <a:xfrm>
              <a:off x="5065124" y="3064857"/>
              <a:ext cx="1876382" cy="1432874"/>
              <a:chOff x="2736850" y="863600"/>
              <a:chExt cx="6723063" cy="5133976"/>
            </a:xfrm>
          </p:grpSpPr>
          <p:sp>
            <p:nvSpPr>
              <p:cNvPr id="907" name="ïSlïďê">
                <a:extLst>
                  <a:ext uri="{FF2B5EF4-FFF2-40B4-BE49-F238E27FC236}">
                    <a16:creationId xmlns:a16="http://schemas.microsoft.com/office/drawing/2014/main" xmlns="" id="{CC40F270-884D-4029-AFB4-31393B04E427}"/>
                  </a:ext>
                </a:extLst>
              </p:cNvPr>
              <p:cNvSpPr/>
              <p:nvPr/>
            </p:nvSpPr>
            <p:spPr bwMode="auto">
              <a:xfrm>
                <a:off x="8216900" y="2822575"/>
                <a:ext cx="473075" cy="1608138"/>
              </a:xfrm>
              <a:custGeom>
                <a:avLst/>
                <a:gdLst>
                  <a:gd name="T0" fmla="*/ 98 w 298"/>
                  <a:gd name="T1" fmla="*/ 105 h 1013"/>
                  <a:gd name="T2" fmla="*/ 298 w 298"/>
                  <a:gd name="T3" fmla="*/ 0 h 1013"/>
                  <a:gd name="T4" fmla="*/ 295 w 298"/>
                  <a:gd name="T5" fmla="*/ 915 h 1013"/>
                  <a:gd name="T6" fmla="*/ 111 w 298"/>
                  <a:gd name="T7" fmla="*/ 1013 h 1013"/>
                  <a:gd name="T8" fmla="*/ 0 w 298"/>
                  <a:gd name="T9" fmla="*/ 931 h 1013"/>
                  <a:gd name="T10" fmla="*/ 8 w 298"/>
                  <a:gd name="T11" fmla="*/ 46 h 1013"/>
                  <a:gd name="T12" fmla="*/ 98 w 298"/>
                  <a:gd name="T13" fmla="*/ 105 h 10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8" h="1013">
                    <a:moveTo>
                      <a:pt x="98" y="105"/>
                    </a:moveTo>
                    <a:lnTo>
                      <a:pt x="298" y="0"/>
                    </a:lnTo>
                    <a:lnTo>
                      <a:pt x="295" y="915"/>
                    </a:lnTo>
                    <a:lnTo>
                      <a:pt x="111" y="1013"/>
                    </a:lnTo>
                    <a:lnTo>
                      <a:pt x="0" y="931"/>
                    </a:lnTo>
                    <a:lnTo>
                      <a:pt x="8" y="46"/>
                    </a:lnTo>
                    <a:lnTo>
                      <a:pt x="98" y="105"/>
                    </a:lnTo>
                    <a:close/>
                  </a:path>
                </a:pathLst>
              </a:custGeom>
              <a:gradFill>
                <a:gsLst>
                  <a:gs pos="0">
                    <a:srgbClr val="F8C487">
                      <a:alpha val="62000"/>
                    </a:srgbClr>
                  </a:gs>
                  <a:gs pos="100000">
                    <a:schemeClr val="bg1">
                      <a:alpha val="0"/>
                    </a:schemeClr>
                  </a:gs>
                </a:gsLst>
                <a:lin ang="5400000" scaled="1"/>
              </a:gra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08" name="íṡ1îḑê">
                <a:extLst>
                  <a:ext uri="{FF2B5EF4-FFF2-40B4-BE49-F238E27FC236}">
                    <a16:creationId xmlns:a16="http://schemas.microsoft.com/office/drawing/2014/main" xmlns="" id="{49DEEC16-EEC9-4B78-AE8C-62E8423F09B9}"/>
                  </a:ext>
                </a:extLst>
              </p:cNvPr>
              <p:cNvSpPr/>
              <p:nvPr/>
            </p:nvSpPr>
            <p:spPr bwMode="auto">
              <a:xfrm>
                <a:off x="8216900" y="2822575"/>
                <a:ext cx="473075" cy="1608138"/>
              </a:xfrm>
              <a:custGeom>
                <a:avLst/>
                <a:gdLst>
                  <a:gd name="T0" fmla="*/ 98 w 298"/>
                  <a:gd name="T1" fmla="*/ 105 h 1013"/>
                  <a:gd name="T2" fmla="*/ 298 w 298"/>
                  <a:gd name="T3" fmla="*/ 0 h 1013"/>
                  <a:gd name="T4" fmla="*/ 295 w 298"/>
                  <a:gd name="T5" fmla="*/ 915 h 1013"/>
                  <a:gd name="T6" fmla="*/ 111 w 298"/>
                  <a:gd name="T7" fmla="*/ 1013 h 1013"/>
                  <a:gd name="T8" fmla="*/ 0 w 298"/>
                  <a:gd name="T9" fmla="*/ 931 h 1013"/>
                  <a:gd name="T10" fmla="*/ 8 w 298"/>
                  <a:gd name="T11" fmla="*/ 46 h 1013"/>
                  <a:gd name="T12" fmla="*/ 98 w 298"/>
                  <a:gd name="T13" fmla="*/ 105 h 10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8" h="1013">
                    <a:moveTo>
                      <a:pt x="98" y="105"/>
                    </a:moveTo>
                    <a:lnTo>
                      <a:pt x="298" y="0"/>
                    </a:lnTo>
                    <a:lnTo>
                      <a:pt x="295" y="915"/>
                    </a:lnTo>
                    <a:lnTo>
                      <a:pt x="111" y="1013"/>
                    </a:lnTo>
                    <a:lnTo>
                      <a:pt x="0" y="931"/>
                    </a:lnTo>
                    <a:lnTo>
                      <a:pt x="8" y="46"/>
                    </a:lnTo>
                    <a:lnTo>
                      <a:pt x="98" y="105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09" name="ïšlïde">
                <a:extLst>
                  <a:ext uri="{FF2B5EF4-FFF2-40B4-BE49-F238E27FC236}">
                    <a16:creationId xmlns:a16="http://schemas.microsoft.com/office/drawing/2014/main" xmlns="" id="{ABDAB5E7-DFED-4681-BC5C-AD2269D9F8F6}"/>
                  </a:ext>
                </a:extLst>
              </p:cNvPr>
              <p:cNvSpPr/>
              <p:nvPr/>
            </p:nvSpPr>
            <p:spPr bwMode="auto">
              <a:xfrm>
                <a:off x="7935913" y="863600"/>
                <a:ext cx="754063" cy="1938338"/>
              </a:xfrm>
              <a:custGeom>
                <a:avLst/>
                <a:gdLst>
                  <a:gd name="T0" fmla="*/ 5 w 185"/>
                  <a:gd name="T1" fmla="*/ 3 h 476"/>
                  <a:gd name="T2" fmla="*/ 11 w 185"/>
                  <a:gd name="T3" fmla="*/ 368 h 476"/>
                  <a:gd name="T4" fmla="*/ 185 w 185"/>
                  <a:gd name="T5" fmla="*/ 476 h 476"/>
                  <a:gd name="T6" fmla="*/ 185 w 185"/>
                  <a:gd name="T7" fmla="*/ 115 h 4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5" h="476">
                    <a:moveTo>
                      <a:pt x="5" y="3"/>
                    </a:moveTo>
                    <a:cubicBezTo>
                      <a:pt x="0" y="0"/>
                      <a:pt x="11" y="368"/>
                      <a:pt x="11" y="368"/>
                    </a:cubicBezTo>
                    <a:cubicBezTo>
                      <a:pt x="185" y="476"/>
                      <a:pt x="185" y="476"/>
                      <a:pt x="185" y="476"/>
                    </a:cubicBezTo>
                    <a:cubicBezTo>
                      <a:pt x="185" y="115"/>
                      <a:pt x="185" y="115"/>
                      <a:pt x="185" y="115"/>
                    </a:cubicBezTo>
                  </a:path>
                </a:pathLst>
              </a:custGeom>
              <a:solidFill>
                <a:srgbClr val="DBA87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10" name="îsľiḑê">
                <a:extLst>
                  <a:ext uri="{FF2B5EF4-FFF2-40B4-BE49-F238E27FC236}">
                    <a16:creationId xmlns:a16="http://schemas.microsoft.com/office/drawing/2014/main" xmlns="" id="{8C5F8A18-06EA-4F2D-B885-6E5953F9C4C0}"/>
                  </a:ext>
                </a:extLst>
              </p:cNvPr>
              <p:cNvSpPr/>
              <p:nvPr/>
            </p:nvSpPr>
            <p:spPr bwMode="auto">
              <a:xfrm>
                <a:off x="7678738" y="920750"/>
                <a:ext cx="998538" cy="1698625"/>
              </a:xfrm>
              <a:custGeom>
                <a:avLst/>
                <a:gdLst>
                  <a:gd name="T0" fmla="*/ 629 w 629"/>
                  <a:gd name="T1" fmla="*/ 277 h 1070"/>
                  <a:gd name="T2" fmla="*/ 193 w 629"/>
                  <a:gd name="T3" fmla="*/ 0 h 1070"/>
                  <a:gd name="T4" fmla="*/ 0 w 629"/>
                  <a:gd name="T5" fmla="*/ 92 h 1070"/>
                  <a:gd name="T6" fmla="*/ 90 w 629"/>
                  <a:gd name="T7" fmla="*/ 1005 h 1070"/>
                  <a:gd name="T8" fmla="*/ 411 w 629"/>
                  <a:gd name="T9" fmla="*/ 1070 h 1070"/>
                  <a:gd name="T10" fmla="*/ 583 w 629"/>
                  <a:gd name="T11" fmla="*/ 1023 h 1070"/>
                  <a:gd name="T12" fmla="*/ 629 w 629"/>
                  <a:gd name="T13" fmla="*/ 277 h 10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29" h="1070">
                    <a:moveTo>
                      <a:pt x="629" y="277"/>
                    </a:moveTo>
                    <a:lnTo>
                      <a:pt x="193" y="0"/>
                    </a:lnTo>
                    <a:lnTo>
                      <a:pt x="0" y="92"/>
                    </a:lnTo>
                    <a:lnTo>
                      <a:pt x="90" y="1005"/>
                    </a:lnTo>
                    <a:lnTo>
                      <a:pt x="411" y="1070"/>
                    </a:lnTo>
                    <a:lnTo>
                      <a:pt x="583" y="1023"/>
                    </a:lnTo>
                    <a:lnTo>
                      <a:pt x="629" y="277"/>
                    </a:lnTo>
                    <a:close/>
                  </a:path>
                </a:pathLst>
              </a:custGeom>
              <a:solidFill>
                <a:srgbClr val="FFF0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11" name="işḷïde">
                <a:extLst>
                  <a:ext uri="{FF2B5EF4-FFF2-40B4-BE49-F238E27FC236}">
                    <a16:creationId xmlns:a16="http://schemas.microsoft.com/office/drawing/2014/main" xmlns="" id="{6984AC9A-6BE6-4840-B117-EEB286C92692}"/>
                  </a:ext>
                </a:extLst>
              </p:cNvPr>
              <p:cNvSpPr/>
              <p:nvPr/>
            </p:nvSpPr>
            <p:spPr bwMode="auto">
              <a:xfrm>
                <a:off x="8372475" y="1331913"/>
                <a:ext cx="317500" cy="1657350"/>
              </a:xfrm>
              <a:custGeom>
                <a:avLst/>
                <a:gdLst>
                  <a:gd name="T0" fmla="*/ 200 w 200"/>
                  <a:gd name="T1" fmla="*/ 0 h 1044"/>
                  <a:gd name="T2" fmla="*/ 0 w 200"/>
                  <a:gd name="T3" fmla="*/ 118 h 1044"/>
                  <a:gd name="T4" fmla="*/ 0 w 200"/>
                  <a:gd name="T5" fmla="*/ 1044 h 1044"/>
                  <a:gd name="T6" fmla="*/ 200 w 200"/>
                  <a:gd name="T7" fmla="*/ 939 h 1044"/>
                  <a:gd name="T8" fmla="*/ 200 w 200"/>
                  <a:gd name="T9" fmla="*/ 0 h 10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0" h="1044">
                    <a:moveTo>
                      <a:pt x="200" y="0"/>
                    </a:moveTo>
                    <a:lnTo>
                      <a:pt x="0" y="118"/>
                    </a:lnTo>
                    <a:lnTo>
                      <a:pt x="0" y="1044"/>
                    </a:lnTo>
                    <a:lnTo>
                      <a:pt x="200" y="939"/>
                    </a:lnTo>
                    <a:lnTo>
                      <a:pt x="200" y="0"/>
                    </a:lnTo>
                    <a:close/>
                  </a:path>
                </a:pathLst>
              </a:custGeom>
              <a:solidFill>
                <a:srgbClr val="F8C4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12" name="iṩḷíḍê">
                <a:extLst>
                  <a:ext uri="{FF2B5EF4-FFF2-40B4-BE49-F238E27FC236}">
                    <a16:creationId xmlns:a16="http://schemas.microsoft.com/office/drawing/2014/main" xmlns="" id="{FAE14528-EB45-4E8D-8618-640503794E9F}"/>
                  </a:ext>
                </a:extLst>
              </p:cNvPr>
              <p:cNvSpPr/>
              <p:nvPr/>
            </p:nvSpPr>
            <p:spPr bwMode="auto">
              <a:xfrm>
                <a:off x="8372475" y="1331913"/>
                <a:ext cx="317500" cy="1657350"/>
              </a:xfrm>
              <a:custGeom>
                <a:avLst/>
                <a:gdLst>
                  <a:gd name="T0" fmla="*/ 200 w 200"/>
                  <a:gd name="T1" fmla="*/ 0 h 1044"/>
                  <a:gd name="T2" fmla="*/ 0 w 200"/>
                  <a:gd name="T3" fmla="*/ 118 h 1044"/>
                  <a:gd name="T4" fmla="*/ 0 w 200"/>
                  <a:gd name="T5" fmla="*/ 1044 h 1044"/>
                  <a:gd name="T6" fmla="*/ 200 w 200"/>
                  <a:gd name="T7" fmla="*/ 939 h 1044"/>
                  <a:gd name="T8" fmla="*/ 200 w 200"/>
                  <a:gd name="T9" fmla="*/ 0 h 10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0" h="1044">
                    <a:moveTo>
                      <a:pt x="200" y="0"/>
                    </a:moveTo>
                    <a:lnTo>
                      <a:pt x="0" y="118"/>
                    </a:lnTo>
                    <a:lnTo>
                      <a:pt x="0" y="1044"/>
                    </a:lnTo>
                    <a:lnTo>
                      <a:pt x="200" y="939"/>
                    </a:lnTo>
                    <a:lnTo>
                      <a:pt x="20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13" name="îşlïde">
                <a:extLst>
                  <a:ext uri="{FF2B5EF4-FFF2-40B4-BE49-F238E27FC236}">
                    <a16:creationId xmlns:a16="http://schemas.microsoft.com/office/drawing/2014/main" xmlns="" id="{20A55FE3-387E-46F4-9229-1F609E11E2B5}"/>
                  </a:ext>
                </a:extLst>
              </p:cNvPr>
              <p:cNvSpPr/>
              <p:nvPr/>
            </p:nvSpPr>
            <p:spPr bwMode="auto">
              <a:xfrm>
                <a:off x="7621588" y="1027113"/>
                <a:ext cx="750888" cy="1962150"/>
              </a:xfrm>
              <a:custGeom>
                <a:avLst/>
                <a:gdLst>
                  <a:gd name="T0" fmla="*/ 5 w 184"/>
                  <a:gd name="T1" fmla="*/ 3 h 482"/>
                  <a:gd name="T2" fmla="*/ 10 w 184"/>
                  <a:gd name="T3" fmla="*/ 373 h 482"/>
                  <a:gd name="T4" fmla="*/ 184 w 184"/>
                  <a:gd name="T5" fmla="*/ 482 h 482"/>
                  <a:gd name="T6" fmla="*/ 184 w 184"/>
                  <a:gd name="T7" fmla="*/ 121 h 4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4" h="482">
                    <a:moveTo>
                      <a:pt x="5" y="3"/>
                    </a:moveTo>
                    <a:cubicBezTo>
                      <a:pt x="0" y="0"/>
                      <a:pt x="10" y="373"/>
                      <a:pt x="10" y="373"/>
                    </a:cubicBezTo>
                    <a:cubicBezTo>
                      <a:pt x="184" y="482"/>
                      <a:pt x="184" y="482"/>
                      <a:pt x="184" y="482"/>
                    </a:cubicBezTo>
                    <a:cubicBezTo>
                      <a:pt x="184" y="121"/>
                      <a:pt x="184" y="121"/>
                      <a:pt x="184" y="121"/>
                    </a:cubicBezTo>
                  </a:path>
                </a:pathLst>
              </a:custGeom>
              <a:solidFill>
                <a:srgbClr val="DBA87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14" name="ïS1iḍé">
                <a:extLst>
                  <a:ext uri="{FF2B5EF4-FFF2-40B4-BE49-F238E27FC236}">
                    <a16:creationId xmlns:a16="http://schemas.microsoft.com/office/drawing/2014/main" xmlns="" id="{640B53DA-9195-4B77-9024-4CE7B237521B}"/>
                  </a:ext>
                </a:extLst>
              </p:cNvPr>
              <p:cNvSpPr/>
              <p:nvPr/>
            </p:nvSpPr>
            <p:spPr bwMode="auto">
              <a:xfrm>
                <a:off x="8510588" y="1701800"/>
                <a:ext cx="98425" cy="754063"/>
              </a:xfrm>
              <a:custGeom>
                <a:avLst/>
                <a:gdLst>
                  <a:gd name="T0" fmla="*/ 62 w 62"/>
                  <a:gd name="T1" fmla="*/ 0 h 475"/>
                  <a:gd name="T2" fmla="*/ 62 w 62"/>
                  <a:gd name="T3" fmla="*/ 426 h 475"/>
                  <a:gd name="T4" fmla="*/ 0 w 62"/>
                  <a:gd name="T5" fmla="*/ 475 h 475"/>
                  <a:gd name="T6" fmla="*/ 0 w 62"/>
                  <a:gd name="T7" fmla="*/ 42 h 475"/>
                  <a:gd name="T8" fmla="*/ 62 w 62"/>
                  <a:gd name="T9" fmla="*/ 0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2" h="475">
                    <a:moveTo>
                      <a:pt x="62" y="0"/>
                    </a:moveTo>
                    <a:lnTo>
                      <a:pt x="62" y="426"/>
                    </a:lnTo>
                    <a:lnTo>
                      <a:pt x="0" y="475"/>
                    </a:lnTo>
                    <a:lnTo>
                      <a:pt x="0" y="42"/>
                    </a:lnTo>
                    <a:lnTo>
                      <a:pt x="62" y="0"/>
                    </a:lnTo>
                    <a:close/>
                  </a:path>
                </a:pathLst>
              </a:custGeom>
              <a:solidFill>
                <a:srgbClr val="FFF0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15" name="îŝľiḑè">
                <a:extLst>
                  <a:ext uri="{FF2B5EF4-FFF2-40B4-BE49-F238E27FC236}">
                    <a16:creationId xmlns:a16="http://schemas.microsoft.com/office/drawing/2014/main" xmlns="" id="{0F481702-58A4-46AF-AF95-CCA2FB1C0B02}"/>
                  </a:ext>
                </a:extLst>
              </p:cNvPr>
              <p:cNvSpPr/>
              <p:nvPr/>
            </p:nvSpPr>
            <p:spPr bwMode="auto">
              <a:xfrm>
                <a:off x="7743825" y="1625600"/>
                <a:ext cx="319088" cy="1657350"/>
              </a:xfrm>
              <a:custGeom>
                <a:avLst/>
                <a:gdLst>
                  <a:gd name="T0" fmla="*/ 201 w 201"/>
                  <a:gd name="T1" fmla="*/ 0 h 1044"/>
                  <a:gd name="T2" fmla="*/ 0 w 201"/>
                  <a:gd name="T3" fmla="*/ 118 h 1044"/>
                  <a:gd name="T4" fmla="*/ 0 w 201"/>
                  <a:gd name="T5" fmla="*/ 1044 h 1044"/>
                  <a:gd name="T6" fmla="*/ 201 w 201"/>
                  <a:gd name="T7" fmla="*/ 938 h 1044"/>
                  <a:gd name="T8" fmla="*/ 201 w 201"/>
                  <a:gd name="T9" fmla="*/ 0 h 10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1" h="1044">
                    <a:moveTo>
                      <a:pt x="201" y="0"/>
                    </a:moveTo>
                    <a:lnTo>
                      <a:pt x="0" y="118"/>
                    </a:lnTo>
                    <a:lnTo>
                      <a:pt x="0" y="1044"/>
                    </a:lnTo>
                    <a:lnTo>
                      <a:pt x="201" y="938"/>
                    </a:lnTo>
                    <a:lnTo>
                      <a:pt x="201" y="0"/>
                    </a:lnTo>
                    <a:close/>
                  </a:path>
                </a:pathLst>
              </a:custGeom>
              <a:solidFill>
                <a:srgbClr val="F8C4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16" name="îŝľíḓê">
                <a:extLst>
                  <a:ext uri="{FF2B5EF4-FFF2-40B4-BE49-F238E27FC236}">
                    <a16:creationId xmlns:a16="http://schemas.microsoft.com/office/drawing/2014/main" xmlns="" id="{84F588A8-B627-4912-8F36-A41B21F4B8C4}"/>
                  </a:ext>
                </a:extLst>
              </p:cNvPr>
              <p:cNvSpPr/>
              <p:nvPr/>
            </p:nvSpPr>
            <p:spPr bwMode="auto">
              <a:xfrm>
                <a:off x="7743825" y="1625600"/>
                <a:ext cx="319088" cy="1657350"/>
              </a:xfrm>
              <a:custGeom>
                <a:avLst/>
                <a:gdLst>
                  <a:gd name="T0" fmla="*/ 201 w 201"/>
                  <a:gd name="T1" fmla="*/ 0 h 1044"/>
                  <a:gd name="T2" fmla="*/ 0 w 201"/>
                  <a:gd name="T3" fmla="*/ 118 h 1044"/>
                  <a:gd name="T4" fmla="*/ 0 w 201"/>
                  <a:gd name="T5" fmla="*/ 1044 h 1044"/>
                  <a:gd name="T6" fmla="*/ 201 w 201"/>
                  <a:gd name="T7" fmla="*/ 938 h 1044"/>
                  <a:gd name="T8" fmla="*/ 201 w 201"/>
                  <a:gd name="T9" fmla="*/ 0 h 10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1" h="1044">
                    <a:moveTo>
                      <a:pt x="201" y="0"/>
                    </a:moveTo>
                    <a:lnTo>
                      <a:pt x="0" y="118"/>
                    </a:lnTo>
                    <a:lnTo>
                      <a:pt x="0" y="1044"/>
                    </a:lnTo>
                    <a:lnTo>
                      <a:pt x="201" y="938"/>
                    </a:lnTo>
                    <a:lnTo>
                      <a:pt x="20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17" name="iṡlïḋe">
                <a:extLst>
                  <a:ext uri="{FF2B5EF4-FFF2-40B4-BE49-F238E27FC236}">
                    <a16:creationId xmlns:a16="http://schemas.microsoft.com/office/drawing/2014/main" xmlns="" id="{0B3B7C23-EE1E-4246-BD46-1FF0DFF179AF}"/>
                  </a:ext>
                </a:extLst>
              </p:cNvPr>
              <p:cNvSpPr/>
              <p:nvPr/>
            </p:nvSpPr>
            <p:spPr bwMode="auto">
              <a:xfrm>
                <a:off x="6994525" y="1323975"/>
                <a:ext cx="749300" cy="1958975"/>
              </a:xfrm>
              <a:custGeom>
                <a:avLst/>
                <a:gdLst>
                  <a:gd name="T0" fmla="*/ 5 w 184"/>
                  <a:gd name="T1" fmla="*/ 3 h 481"/>
                  <a:gd name="T2" fmla="*/ 10 w 184"/>
                  <a:gd name="T3" fmla="*/ 373 h 481"/>
                  <a:gd name="T4" fmla="*/ 184 w 184"/>
                  <a:gd name="T5" fmla="*/ 481 h 481"/>
                  <a:gd name="T6" fmla="*/ 184 w 184"/>
                  <a:gd name="T7" fmla="*/ 120 h 4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4" h="481">
                    <a:moveTo>
                      <a:pt x="5" y="3"/>
                    </a:moveTo>
                    <a:cubicBezTo>
                      <a:pt x="0" y="0"/>
                      <a:pt x="10" y="373"/>
                      <a:pt x="10" y="373"/>
                    </a:cubicBezTo>
                    <a:cubicBezTo>
                      <a:pt x="184" y="481"/>
                      <a:pt x="184" y="481"/>
                      <a:pt x="184" y="481"/>
                    </a:cubicBezTo>
                    <a:cubicBezTo>
                      <a:pt x="184" y="120"/>
                      <a:pt x="184" y="120"/>
                      <a:pt x="184" y="120"/>
                    </a:cubicBezTo>
                  </a:path>
                </a:pathLst>
              </a:custGeom>
              <a:solidFill>
                <a:srgbClr val="EDB5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18" name="ïśļíde">
                <a:extLst>
                  <a:ext uri="{FF2B5EF4-FFF2-40B4-BE49-F238E27FC236}">
                    <a16:creationId xmlns:a16="http://schemas.microsoft.com/office/drawing/2014/main" xmlns="" id="{9083BD8D-98EF-4DB1-9392-0AB85C7C6A8B}"/>
                  </a:ext>
                </a:extLst>
              </p:cNvPr>
              <p:cNvSpPr/>
              <p:nvPr/>
            </p:nvSpPr>
            <p:spPr bwMode="auto">
              <a:xfrm>
                <a:off x="8050213" y="2854325"/>
                <a:ext cx="174625" cy="1584325"/>
              </a:xfrm>
              <a:custGeom>
                <a:avLst/>
                <a:gdLst>
                  <a:gd name="T0" fmla="*/ 8 w 110"/>
                  <a:gd name="T1" fmla="*/ 52 h 998"/>
                  <a:gd name="T2" fmla="*/ 110 w 110"/>
                  <a:gd name="T3" fmla="*/ 0 h 998"/>
                  <a:gd name="T4" fmla="*/ 110 w 110"/>
                  <a:gd name="T5" fmla="*/ 939 h 998"/>
                  <a:gd name="T6" fmla="*/ 0 w 110"/>
                  <a:gd name="T7" fmla="*/ 998 h 998"/>
                  <a:gd name="T8" fmla="*/ 8 w 110"/>
                  <a:gd name="T9" fmla="*/ 52 h 9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0" h="998">
                    <a:moveTo>
                      <a:pt x="8" y="52"/>
                    </a:moveTo>
                    <a:lnTo>
                      <a:pt x="110" y="0"/>
                    </a:lnTo>
                    <a:lnTo>
                      <a:pt x="110" y="939"/>
                    </a:lnTo>
                    <a:lnTo>
                      <a:pt x="0" y="998"/>
                    </a:lnTo>
                    <a:lnTo>
                      <a:pt x="8" y="52"/>
                    </a:lnTo>
                    <a:close/>
                  </a:path>
                </a:pathLst>
              </a:custGeom>
              <a:gradFill>
                <a:gsLst>
                  <a:gs pos="0">
                    <a:srgbClr val="4D9596">
                      <a:alpha val="73000"/>
                    </a:srgbClr>
                  </a:gs>
                  <a:gs pos="100000">
                    <a:schemeClr val="bg1">
                      <a:alpha val="0"/>
                    </a:schemeClr>
                  </a:gs>
                </a:gsLst>
                <a:lin ang="5400000" scaled="1"/>
              </a:gra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19" name="ïš1íḋè">
                <a:extLst>
                  <a:ext uri="{FF2B5EF4-FFF2-40B4-BE49-F238E27FC236}">
                    <a16:creationId xmlns:a16="http://schemas.microsoft.com/office/drawing/2014/main" xmlns="" id="{2D634141-A1E4-4079-ACEE-95F1477CF9C4}"/>
                  </a:ext>
                </a:extLst>
              </p:cNvPr>
              <p:cNvSpPr/>
              <p:nvPr/>
            </p:nvSpPr>
            <p:spPr bwMode="auto">
              <a:xfrm>
                <a:off x="8050213" y="2854325"/>
                <a:ext cx="174625" cy="1584325"/>
              </a:xfrm>
              <a:custGeom>
                <a:avLst/>
                <a:gdLst>
                  <a:gd name="T0" fmla="*/ 8 w 110"/>
                  <a:gd name="T1" fmla="*/ 52 h 998"/>
                  <a:gd name="T2" fmla="*/ 110 w 110"/>
                  <a:gd name="T3" fmla="*/ 0 h 998"/>
                  <a:gd name="T4" fmla="*/ 110 w 110"/>
                  <a:gd name="T5" fmla="*/ 939 h 998"/>
                  <a:gd name="T6" fmla="*/ 0 w 110"/>
                  <a:gd name="T7" fmla="*/ 998 h 9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0" h="998">
                    <a:moveTo>
                      <a:pt x="8" y="52"/>
                    </a:moveTo>
                    <a:lnTo>
                      <a:pt x="110" y="0"/>
                    </a:lnTo>
                    <a:lnTo>
                      <a:pt x="110" y="939"/>
                    </a:lnTo>
                    <a:lnTo>
                      <a:pt x="0" y="998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20" name="ïšľiḍè">
                <a:extLst>
                  <a:ext uri="{FF2B5EF4-FFF2-40B4-BE49-F238E27FC236}">
                    <a16:creationId xmlns:a16="http://schemas.microsoft.com/office/drawing/2014/main" xmlns="" id="{D36F2F80-FAC5-4FC1-AF50-9B231495E488}"/>
                  </a:ext>
                </a:extLst>
              </p:cNvPr>
              <p:cNvSpPr/>
              <p:nvPr/>
            </p:nvSpPr>
            <p:spPr bwMode="auto">
              <a:xfrm>
                <a:off x="7475538" y="928688"/>
                <a:ext cx="754063" cy="1943100"/>
              </a:xfrm>
              <a:custGeom>
                <a:avLst/>
                <a:gdLst>
                  <a:gd name="T0" fmla="*/ 5 w 185"/>
                  <a:gd name="T1" fmla="*/ 4 h 477"/>
                  <a:gd name="T2" fmla="*/ 11 w 185"/>
                  <a:gd name="T3" fmla="*/ 368 h 477"/>
                  <a:gd name="T4" fmla="*/ 185 w 185"/>
                  <a:gd name="T5" fmla="*/ 477 h 477"/>
                  <a:gd name="T6" fmla="*/ 185 w 185"/>
                  <a:gd name="T7" fmla="*/ 116 h 4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5" h="477">
                    <a:moveTo>
                      <a:pt x="5" y="4"/>
                    </a:moveTo>
                    <a:cubicBezTo>
                      <a:pt x="0" y="0"/>
                      <a:pt x="11" y="368"/>
                      <a:pt x="11" y="368"/>
                    </a:cubicBezTo>
                    <a:cubicBezTo>
                      <a:pt x="185" y="477"/>
                      <a:pt x="185" y="477"/>
                      <a:pt x="185" y="477"/>
                    </a:cubicBezTo>
                    <a:cubicBezTo>
                      <a:pt x="185" y="116"/>
                      <a:pt x="185" y="116"/>
                      <a:pt x="185" y="116"/>
                    </a:cubicBezTo>
                  </a:path>
                </a:pathLst>
              </a:custGeom>
              <a:solidFill>
                <a:srgbClr val="457C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21" name="îşḷíďé">
                <a:extLst>
                  <a:ext uri="{FF2B5EF4-FFF2-40B4-BE49-F238E27FC236}">
                    <a16:creationId xmlns:a16="http://schemas.microsoft.com/office/drawing/2014/main" xmlns="" id="{A8E58922-7636-482F-B182-189054EFF253}"/>
                  </a:ext>
                </a:extLst>
              </p:cNvPr>
              <p:cNvSpPr/>
              <p:nvPr/>
            </p:nvSpPr>
            <p:spPr bwMode="auto">
              <a:xfrm>
                <a:off x="7215188" y="990600"/>
                <a:ext cx="1001713" cy="1697038"/>
              </a:xfrm>
              <a:custGeom>
                <a:avLst/>
                <a:gdLst>
                  <a:gd name="T0" fmla="*/ 631 w 631"/>
                  <a:gd name="T1" fmla="*/ 277 h 1069"/>
                  <a:gd name="T2" fmla="*/ 195 w 631"/>
                  <a:gd name="T3" fmla="*/ 0 h 1069"/>
                  <a:gd name="T4" fmla="*/ 0 w 631"/>
                  <a:gd name="T5" fmla="*/ 92 h 1069"/>
                  <a:gd name="T6" fmla="*/ 92 w 631"/>
                  <a:gd name="T7" fmla="*/ 1005 h 1069"/>
                  <a:gd name="T8" fmla="*/ 410 w 631"/>
                  <a:gd name="T9" fmla="*/ 1069 h 1069"/>
                  <a:gd name="T10" fmla="*/ 585 w 631"/>
                  <a:gd name="T11" fmla="*/ 1023 h 1069"/>
                  <a:gd name="T12" fmla="*/ 631 w 631"/>
                  <a:gd name="T13" fmla="*/ 277 h 10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31" h="1069">
                    <a:moveTo>
                      <a:pt x="631" y="277"/>
                    </a:moveTo>
                    <a:lnTo>
                      <a:pt x="195" y="0"/>
                    </a:lnTo>
                    <a:lnTo>
                      <a:pt x="0" y="92"/>
                    </a:lnTo>
                    <a:lnTo>
                      <a:pt x="92" y="1005"/>
                    </a:lnTo>
                    <a:lnTo>
                      <a:pt x="410" y="1069"/>
                    </a:lnTo>
                    <a:lnTo>
                      <a:pt x="585" y="1023"/>
                    </a:lnTo>
                    <a:lnTo>
                      <a:pt x="631" y="277"/>
                    </a:lnTo>
                    <a:close/>
                  </a:path>
                </a:pathLst>
              </a:custGeom>
              <a:solidFill>
                <a:srgbClr val="FFF0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22" name="í$líḓê">
                <a:extLst>
                  <a:ext uri="{FF2B5EF4-FFF2-40B4-BE49-F238E27FC236}">
                    <a16:creationId xmlns:a16="http://schemas.microsoft.com/office/drawing/2014/main" xmlns="" id="{43BD9AA2-CF90-4CE8-9932-D3E147519D09}"/>
                  </a:ext>
                </a:extLst>
              </p:cNvPr>
              <p:cNvSpPr/>
              <p:nvPr/>
            </p:nvSpPr>
            <p:spPr bwMode="auto">
              <a:xfrm>
                <a:off x="7912100" y="1397000"/>
                <a:ext cx="317500" cy="1657350"/>
              </a:xfrm>
              <a:custGeom>
                <a:avLst/>
                <a:gdLst>
                  <a:gd name="T0" fmla="*/ 200 w 200"/>
                  <a:gd name="T1" fmla="*/ 0 h 1044"/>
                  <a:gd name="T2" fmla="*/ 0 w 200"/>
                  <a:gd name="T3" fmla="*/ 118 h 1044"/>
                  <a:gd name="T4" fmla="*/ 0 w 200"/>
                  <a:gd name="T5" fmla="*/ 1044 h 1044"/>
                  <a:gd name="T6" fmla="*/ 200 w 200"/>
                  <a:gd name="T7" fmla="*/ 941 h 1044"/>
                  <a:gd name="T8" fmla="*/ 200 w 200"/>
                  <a:gd name="T9" fmla="*/ 0 h 10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0" h="1044">
                    <a:moveTo>
                      <a:pt x="200" y="0"/>
                    </a:moveTo>
                    <a:lnTo>
                      <a:pt x="0" y="118"/>
                    </a:lnTo>
                    <a:lnTo>
                      <a:pt x="0" y="1044"/>
                    </a:lnTo>
                    <a:lnTo>
                      <a:pt x="200" y="941"/>
                    </a:lnTo>
                    <a:lnTo>
                      <a:pt x="200" y="0"/>
                    </a:lnTo>
                    <a:close/>
                  </a:path>
                </a:pathLst>
              </a:custGeom>
              <a:solidFill>
                <a:srgbClr val="4D95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23" name="ïšḷïḋe">
                <a:extLst>
                  <a:ext uri="{FF2B5EF4-FFF2-40B4-BE49-F238E27FC236}">
                    <a16:creationId xmlns:a16="http://schemas.microsoft.com/office/drawing/2014/main" xmlns="" id="{788B8B05-1936-49FA-AF22-65A2EF960327}"/>
                  </a:ext>
                </a:extLst>
              </p:cNvPr>
              <p:cNvSpPr/>
              <p:nvPr/>
            </p:nvSpPr>
            <p:spPr bwMode="auto">
              <a:xfrm>
                <a:off x="7912100" y="1397000"/>
                <a:ext cx="317500" cy="1657350"/>
              </a:xfrm>
              <a:custGeom>
                <a:avLst/>
                <a:gdLst>
                  <a:gd name="T0" fmla="*/ 200 w 200"/>
                  <a:gd name="T1" fmla="*/ 0 h 1044"/>
                  <a:gd name="T2" fmla="*/ 0 w 200"/>
                  <a:gd name="T3" fmla="*/ 118 h 1044"/>
                  <a:gd name="T4" fmla="*/ 0 w 200"/>
                  <a:gd name="T5" fmla="*/ 1044 h 1044"/>
                  <a:gd name="T6" fmla="*/ 200 w 200"/>
                  <a:gd name="T7" fmla="*/ 941 h 1044"/>
                  <a:gd name="T8" fmla="*/ 200 w 200"/>
                  <a:gd name="T9" fmla="*/ 0 h 10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0" h="1044">
                    <a:moveTo>
                      <a:pt x="200" y="0"/>
                    </a:moveTo>
                    <a:lnTo>
                      <a:pt x="0" y="118"/>
                    </a:lnTo>
                    <a:lnTo>
                      <a:pt x="0" y="1044"/>
                    </a:lnTo>
                    <a:lnTo>
                      <a:pt x="200" y="941"/>
                    </a:lnTo>
                    <a:lnTo>
                      <a:pt x="20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24" name="i$ļíḍê">
                <a:extLst>
                  <a:ext uri="{FF2B5EF4-FFF2-40B4-BE49-F238E27FC236}">
                    <a16:creationId xmlns:a16="http://schemas.microsoft.com/office/drawing/2014/main" xmlns="" id="{677E280E-7BD3-43A7-8328-57A7253E5B0F}"/>
                  </a:ext>
                </a:extLst>
              </p:cNvPr>
              <p:cNvSpPr/>
              <p:nvPr/>
            </p:nvSpPr>
            <p:spPr bwMode="auto">
              <a:xfrm>
                <a:off x="7161213" y="1095375"/>
                <a:ext cx="750888" cy="1958975"/>
              </a:xfrm>
              <a:custGeom>
                <a:avLst/>
                <a:gdLst>
                  <a:gd name="T0" fmla="*/ 5 w 184"/>
                  <a:gd name="T1" fmla="*/ 3 h 481"/>
                  <a:gd name="T2" fmla="*/ 10 w 184"/>
                  <a:gd name="T3" fmla="*/ 373 h 481"/>
                  <a:gd name="T4" fmla="*/ 184 w 184"/>
                  <a:gd name="T5" fmla="*/ 481 h 481"/>
                  <a:gd name="T6" fmla="*/ 184 w 184"/>
                  <a:gd name="T7" fmla="*/ 120 h 4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4" h="481">
                    <a:moveTo>
                      <a:pt x="5" y="3"/>
                    </a:moveTo>
                    <a:cubicBezTo>
                      <a:pt x="0" y="0"/>
                      <a:pt x="10" y="373"/>
                      <a:pt x="10" y="373"/>
                    </a:cubicBezTo>
                    <a:cubicBezTo>
                      <a:pt x="184" y="481"/>
                      <a:pt x="184" y="481"/>
                      <a:pt x="184" y="481"/>
                    </a:cubicBezTo>
                    <a:cubicBezTo>
                      <a:pt x="184" y="120"/>
                      <a:pt x="184" y="120"/>
                      <a:pt x="184" y="120"/>
                    </a:cubicBezTo>
                  </a:path>
                </a:pathLst>
              </a:custGeom>
              <a:solidFill>
                <a:srgbClr val="457C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25" name="í$ľiḓê">
                <a:extLst>
                  <a:ext uri="{FF2B5EF4-FFF2-40B4-BE49-F238E27FC236}">
                    <a16:creationId xmlns:a16="http://schemas.microsoft.com/office/drawing/2014/main" xmlns="" id="{75F72146-C780-44D4-A463-183F34039D40}"/>
                  </a:ext>
                </a:extLst>
              </p:cNvPr>
              <p:cNvSpPr/>
              <p:nvPr/>
            </p:nvSpPr>
            <p:spPr bwMode="auto">
              <a:xfrm>
                <a:off x="8050213" y="1771650"/>
                <a:ext cx="93663" cy="754063"/>
              </a:xfrm>
              <a:custGeom>
                <a:avLst/>
                <a:gdLst>
                  <a:gd name="T0" fmla="*/ 59 w 59"/>
                  <a:gd name="T1" fmla="*/ 0 h 475"/>
                  <a:gd name="T2" fmla="*/ 59 w 59"/>
                  <a:gd name="T3" fmla="*/ 426 h 475"/>
                  <a:gd name="T4" fmla="*/ 0 w 59"/>
                  <a:gd name="T5" fmla="*/ 475 h 475"/>
                  <a:gd name="T6" fmla="*/ 0 w 59"/>
                  <a:gd name="T7" fmla="*/ 41 h 475"/>
                  <a:gd name="T8" fmla="*/ 59 w 59"/>
                  <a:gd name="T9" fmla="*/ 0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9" h="475">
                    <a:moveTo>
                      <a:pt x="59" y="0"/>
                    </a:moveTo>
                    <a:lnTo>
                      <a:pt x="59" y="426"/>
                    </a:lnTo>
                    <a:lnTo>
                      <a:pt x="0" y="475"/>
                    </a:lnTo>
                    <a:lnTo>
                      <a:pt x="0" y="41"/>
                    </a:lnTo>
                    <a:lnTo>
                      <a:pt x="59" y="0"/>
                    </a:lnTo>
                    <a:close/>
                  </a:path>
                </a:pathLst>
              </a:custGeom>
              <a:solidFill>
                <a:srgbClr val="FFF0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26" name="íşḻïḋè">
                <a:extLst>
                  <a:ext uri="{FF2B5EF4-FFF2-40B4-BE49-F238E27FC236}">
                    <a16:creationId xmlns:a16="http://schemas.microsoft.com/office/drawing/2014/main" xmlns="" id="{80E95489-6FB8-4449-956E-8628112ECB02}"/>
                  </a:ext>
                </a:extLst>
              </p:cNvPr>
              <p:cNvSpPr/>
              <p:nvPr/>
            </p:nvSpPr>
            <p:spPr bwMode="auto">
              <a:xfrm>
                <a:off x="7194550" y="2916238"/>
                <a:ext cx="876300" cy="1835150"/>
              </a:xfrm>
              <a:custGeom>
                <a:avLst/>
                <a:gdLst>
                  <a:gd name="T0" fmla="*/ 5 w 215"/>
                  <a:gd name="T1" fmla="*/ 4 h 451"/>
                  <a:gd name="T2" fmla="*/ 137 w 215"/>
                  <a:gd name="T3" fmla="*/ 90 h 451"/>
                  <a:gd name="T4" fmla="*/ 213 w 215"/>
                  <a:gd name="T5" fmla="*/ 49 h 451"/>
                  <a:gd name="T6" fmla="*/ 215 w 215"/>
                  <a:gd name="T7" fmla="*/ 410 h 451"/>
                  <a:gd name="T8" fmla="*/ 137 w 215"/>
                  <a:gd name="T9" fmla="*/ 451 h 451"/>
                  <a:gd name="T10" fmla="*/ 5 w 215"/>
                  <a:gd name="T11" fmla="*/ 369 h 451"/>
                  <a:gd name="T12" fmla="*/ 5 w 215"/>
                  <a:gd name="T13" fmla="*/ 4 h 4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5" h="451">
                    <a:moveTo>
                      <a:pt x="5" y="4"/>
                    </a:moveTo>
                    <a:cubicBezTo>
                      <a:pt x="137" y="90"/>
                      <a:pt x="137" y="90"/>
                      <a:pt x="137" y="90"/>
                    </a:cubicBezTo>
                    <a:cubicBezTo>
                      <a:pt x="213" y="49"/>
                      <a:pt x="213" y="49"/>
                      <a:pt x="213" y="49"/>
                    </a:cubicBezTo>
                    <a:cubicBezTo>
                      <a:pt x="215" y="410"/>
                      <a:pt x="215" y="410"/>
                      <a:pt x="215" y="410"/>
                    </a:cubicBezTo>
                    <a:cubicBezTo>
                      <a:pt x="137" y="451"/>
                      <a:pt x="137" y="451"/>
                      <a:pt x="137" y="451"/>
                    </a:cubicBezTo>
                    <a:cubicBezTo>
                      <a:pt x="5" y="369"/>
                      <a:pt x="5" y="369"/>
                      <a:pt x="5" y="369"/>
                    </a:cubicBezTo>
                    <a:cubicBezTo>
                      <a:pt x="5" y="369"/>
                      <a:pt x="0" y="0"/>
                      <a:pt x="5" y="4"/>
                    </a:cubicBezTo>
                    <a:close/>
                  </a:path>
                </a:pathLst>
              </a:custGeom>
              <a:gradFill>
                <a:gsLst>
                  <a:gs pos="0">
                    <a:srgbClr val="E2AAA6"/>
                  </a:gs>
                  <a:gs pos="100000">
                    <a:schemeClr val="bg1">
                      <a:alpha val="0"/>
                    </a:schemeClr>
                  </a:gs>
                </a:gsLst>
                <a:lin ang="5400000" scaled="1"/>
              </a:gra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27" name="íṥľïďê">
                <a:extLst>
                  <a:ext uri="{FF2B5EF4-FFF2-40B4-BE49-F238E27FC236}">
                    <a16:creationId xmlns:a16="http://schemas.microsoft.com/office/drawing/2014/main" xmlns="" id="{E2067548-4C26-45E7-A47F-82282FA18BEB}"/>
                  </a:ext>
                </a:extLst>
              </p:cNvPr>
              <p:cNvSpPr/>
              <p:nvPr/>
            </p:nvSpPr>
            <p:spPr bwMode="auto">
              <a:xfrm>
                <a:off x="7308850" y="1157288"/>
                <a:ext cx="754063" cy="1938338"/>
              </a:xfrm>
              <a:custGeom>
                <a:avLst/>
                <a:gdLst>
                  <a:gd name="T0" fmla="*/ 5 w 185"/>
                  <a:gd name="T1" fmla="*/ 3 h 476"/>
                  <a:gd name="T2" fmla="*/ 11 w 185"/>
                  <a:gd name="T3" fmla="*/ 368 h 476"/>
                  <a:gd name="T4" fmla="*/ 185 w 185"/>
                  <a:gd name="T5" fmla="*/ 476 h 476"/>
                  <a:gd name="T6" fmla="*/ 185 w 185"/>
                  <a:gd name="T7" fmla="*/ 115 h 4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5" h="476">
                    <a:moveTo>
                      <a:pt x="5" y="3"/>
                    </a:moveTo>
                    <a:cubicBezTo>
                      <a:pt x="0" y="0"/>
                      <a:pt x="11" y="368"/>
                      <a:pt x="11" y="368"/>
                    </a:cubicBezTo>
                    <a:cubicBezTo>
                      <a:pt x="185" y="476"/>
                      <a:pt x="185" y="476"/>
                      <a:pt x="185" y="476"/>
                    </a:cubicBezTo>
                    <a:cubicBezTo>
                      <a:pt x="185" y="115"/>
                      <a:pt x="185" y="115"/>
                      <a:pt x="185" y="115"/>
                    </a:cubicBezTo>
                  </a:path>
                </a:pathLst>
              </a:custGeom>
              <a:solidFill>
                <a:srgbClr val="CE969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28" name="ïṩ1íḑè">
                <a:extLst>
                  <a:ext uri="{FF2B5EF4-FFF2-40B4-BE49-F238E27FC236}">
                    <a16:creationId xmlns:a16="http://schemas.microsoft.com/office/drawing/2014/main" xmlns="" id="{2305B479-8A7A-419D-A915-1A163321A8BA}"/>
                  </a:ext>
                </a:extLst>
              </p:cNvPr>
              <p:cNvSpPr/>
              <p:nvPr/>
            </p:nvSpPr>
            <p:spPr bwMode="auto">
              <a:xfrm>
                <a:off x="7046913" y="1214438"/>
                <a:ext cx="1003300" cy="1697038"/>
              </a:xfrm>
              <a:custGeom>
                <a:avLst/>
                <a:gdLst>
                  <a:gd name="T0" fmla="*/ 632 w 632"/>
                  <a:gd name="T1" fmla="*/ 277 h 1069"/>
                  <a:gd name="T2" fmla="*/ 196 w 632"/>
                  <a:gd name="T3" fmla="*/ 0 h 1069"/>
                  <a:gd name="T4" fmla="*/ 0 w 632"/>
                  <a:gd name="T5" fmla="*/ 92 h 1069"/>
                  <a:gd name="T6" fmla="*/ 93 w 632"/>
                  <a:gd name="T7" fmla="*/ 1008 h 1069"/>
                  <a:gd name="T8" fmla="*/ 411 w 632"/>
                  <a:gd name="T9" fmla="*/ 1069 h 1069"/>
                  <a:gd name="T10" fmla="*/ 586 w 632"/>
                  <a:gd name="T11" fmla="*/ 1026 h 1069"/>
                  <a:gd name="T12" fmla="*/ 632 w 632"/>
                  <a:gd name="T13" fmla="*/ 277 h 10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32" h="1069">
                    <a:moveTo>
                      <a:pt x="632" y="277"/>
                    </a:moveTo>
                    <a:lnTo>
                      <a:pt x="196" y="0"/>
                    </a:lnTo>
                    <a:lnTo>
                      <a:pt x="0" y="92"/>
                    </a:lnTo>
                    <a:lnTo>
                      <a:pt x="93" y="1008"/>
                    </a:lnTo>
                    <a:lnTo>
                      <a:pt x="411" y="1069"/>
                    </a:lnTo>
                    <a:lnTo>
                      <a:pt x="586" y="1026"/>
                    </a:lnTo>
                    <a:lnTo>
                      <a:pt x="632" y="277"/>
                    </a:lnTo>
                    <a:close/>
                  </a:path>
                </a:pathLst>
              </a:custGeom>
              <a:solidFill>
                <a:srgbClr val="FFF0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29" name="îşļíde">
                <a:extLst>
                  <a:ext uri="{FF2B5EF4-FFF2-40B4-BE49-F238E27FC236}">
                    <a16:creationId xmlns:a16="http://schemas.microsoft.com/office/drawing/2014/main" xmlns="" id="{0F72AFC1-6296-4898-8AB2-9E8099EAEA50}"/>
                  </a:ext>
                </a:extLst>
              </p:cNvPr>
              <p:cNvSpPr/>
              <p:nvPr/>
            </p:nvSpPr>
            <p:spPr bwMode="auto">
              <a:xfrm>
                <a:off x="7743825" y="1625600"/>
                <a:ext cx="319088" cy="1657350"/>
              </a:xfrm>
              <a:custGeom>
                <a:avLst/>
                <a:gdLst>
                  <a:gd name="T0" fmla="*/ 201 w 201"/>
                  <a:gd name="T1" fmla="*/ 0 h 1044"/>
                  <a:gd name="T2" fmla="*/ 0 w 201"/>
                  <a:gd name="T3" fmla="*/ 118 h 1044"/>
                  <a:gd name="T4" fmla="*/ 0 w 201"/>
                  <a:gd name="T5" fmla="*/ 1044 h 1044"/>
                  <a:gd name="T6" fmla="*/ 201 w 201"/>
                  <a:gd name="T7" fmla="*/ 938 h 1044"/>
                  <a:gd name="T8" fmla="*/ 201 w 201"/>
                  <a:gd name="T9" fmla="*/ 0 h 10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1" h="1044">
                    <a:moveTo>
                      <a:pt x="201" y="0"/>
                    </a:moveTo>
                    <a:lnTo>
                      <a:pt x="0" y="118"/>
                    </a:lnTo>
                    <a:lnTo>
                      <a:pt x="0" y="1044"/>
                    </a:lnTo>
                    <a:lnTo>
                      <a:pt x="201" y="938"/>
                    </a:lnTo>
                    <a:lnTo>
                      <a:pt x="201" y="0"/>
                    </a:lnTo>
                    <a:close/>
                  </a:path>
                </a:pathLst>
              </a:custGeom>
              <a:solidFill>
                <a:srgbClr val="E2AAA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30" name="ïśļidé">
                <a:extLst>
                  <a:ext uri="{FF2B5EF4-FFF2-40B4-BE49-F238E27FC236}">
                    <a16:creationId xmlns:a16="http://schemas.microsoft.com/office/drawing/2014/main" xmlns="" id="{0598B2FF-9E6E-45B1-8965-9F68F1F9A4CB}"/>
                  </a:ext>
                </a:extLst>
              </p:cNvPr>
              <p:cNvSpPr/>
              <p:nvPr/>
            </p:nvSpPr>
            <p:spPr bwMode="auto">
              <a:xfrm>
                <a:off x="7743825" y="1625600"/>
                <a:ext cx="319088" cy="1657350"/>
              </a:xfrm>
              <a:custGeom>
                <a:avLst/>
                <a:gdLst>
                  <a:gd name="T0" fmla="*/ 201 w 201"/>
                  <a:gd name="T1" fmla="*/ 0 h 1044"/>
                  <a:gd name="T2" fmla="*/ 0 w 201"/>
                  <a:gd name="T3" fmla="*/ 118 h 1044"/>
                  <a:gd name="T4" fmla="*/ 0 w 201"/>
                  <a:gd name="T5" fmla="*/ 1044 h 1044"/>
                  <a:gd name="T6" fmla="*/ 201 w 201"/>
                  <a:gd name="T7" fmla="*/ 938 h 1044"/>
                  <a:gd name="T8" fmla="*/ 201 w 201"/>
                  <a:gd name="T9" fmla="*/ 0 h 10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1" h="1044">
                    <a:moveTo>
                      <a:pt x="201" y="0"/>
                    </a:moveTo>
                    <a:lnTo>
                      <a:pt x="0" y="118"/>
                    </a:lnTo>
                    <a:lnTo>
                      <a:pt x="0" y="1044"/>
                    </a:lnTo>
                    <a:lnTo>
                      <a:pt x="201" y="938"/>
                    </a:lnTo>
                    <a:lnTo>
                      <a:pt x="20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31" name="iśļiďê">
                <a:extLst>
                  <a:ext uri="{FF2B5EF4-FFF2-40B4-BE49-F238E27FC236}">
                    <a16:creationId xmlns:a16="http://schemas.microsoft.com/office/drawing/2014/main" xmlns="" id="{A2A83207-F936-4B83-B174-9216B5B13248}"/>
                  </a:ext>
                </a:extLst>
              </p:cNvPr>
              <p:cNvSpPr/>
              <p:nvPr/>
            </p:nvSpPr>
            <p:spPr bwMode="auto">
              <a:xfrm>
                <a:off x="6994525" y="1323975"/>
                <a:ext cx="749300" cy="1958975"/>
              </a:xfrm>
              <a:custGeom>
                <a:avLst/>
                <a:gdLst>
                  <a:gd name="T0" fmla="*/ 5 w 184"/>
                  <a:gd name="T1" fmla="*/ 3 h 481"/>
                  <a:gd name="T2" fmla="*/ 10 w 184"/>
                  <a:gd name="T3" fmla="*/ 373 h 481"/>
                  <a:gd name="T4" fmla="*/ 184 w 184"/>
                  <a:gd name="T5" fmla="*/ 481 h 481"/>
                  <a:gd name="T6" fmla="*/ 184 w 184"/>
                  <a:gd name="T7" fmla="*/ 120 h 4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4" h="481">
                    <a:moveTo>
                      <a:pt x="5" y="3"/>
                    </a:moveTo>
                    <a:cubicBezTo>
                      <a:pt x="0" y="0"/>
                      <a:pt x="10" y="373"/>
                      <a:pt x="10" y="373"/>
                    </a:cubicBezTo>
                    <a:cubicBezTo>
                      <a:pt x="184" y="481"/>
                      <a:pt x="184" y="481"/>
                      <a:pt x="184" y="481"/>
                    </a:cubicBezTo>
                    <a:cubicBezTo>
                      <a:pt x="184" y="120"/>
                      <a:pt x="184" y="120"/>
                      <a:pt x="184" y="120"/>
                    </a:cubicBezTo>
                  </a:path>
                </a:pathLst>
              </a:custGeom>
              <a:solidFill>
                <a:srgbClr val="CE969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32" name="ïşļíḍé">
                <a:extLst>
                  <a:ext uri="{FF2B5EF4-FFF2-40B4-BE49-F238E27FC236}">
                    <a16:creationId xmlns:a16="http://schemas.microsoft.com/office/drawing/2014/main" xmlns="" id="{F453D197-CE9C-4B64-864D-31B30D61B0E9}"/>
                  </a:ext>
                </a:extLst>
              </p:cNvPr>
              <p:cNvSpPr/>
              <p:nvPr/>
            </p:nvSpPr>
            <p:spPr bwMode="auto">
              <a:xfrm>
                <a:off x="7883525" y="1995488"/>
                <a:ext cx="93663" cy="754063"/>
              </a:xfrm>
              <a:custGeom>
                <a:avLst/>
                <a:gdLst>
                  <a:gd name="T0" fmla="*/ 59 w 59"/>
                  <a:gd name="T1" fmla="*/ 0 h 475"/>
                  <a:gd name="T2" fmla="*/ 59 w 59"/>
                  <a:gd name="T3" fmla="*/ 428 h 475"/>
                  <a:gd name="T4" fmla="*/ 0 w 59"/>
                  <a:gd name="T5" fmla="*/ 475 h 475"/>
                  <a:gd name="T6" fmla="*/ 0 w 59"/>
                  <a:gd name="T7" fmla="*/ 44 h 475"/>
                  <a:gd name="T8" fmla="*/ 59 w 59"/>
                  <a:gd name="T9" fmla="*/ 0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9" h="475">
                    <a:moveTo>
                      <a:pt x="59" y="0"/>
                    </a:moveTo>
                    <a:lnTo>
                      <a:pt x="59" y="428"/>
                    </a:lnTo>
                    <a:lnTo>
                      <a:pt x="0" y="475"/>
                    </a:lnTo>
                    <a:lnTo>
                      <a:pt x="0" y="44"/>
                    </a:lnTo>
                    <a:lnTo>
                      <a:pt x="59" y="0"/>
                    </a:lnTo>
                    <a:close/>
                  </a:path>
                </a:pathLst>
              </a:custGeom>
              <a:solidFill>
                <a:srgbClr val="FFF0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33" name="îslîḍê">
                <a:extLst>
                  <a:ext uri="{FF2B5EF4-FFF2-40B4-BE49-F238E27FC236}">
                    <a16:creationId xmlns:a16="http://schemas.microsoft.com/office/drawing/2014/main" xmlns="" id="{BC9A9381-C6BB-4436-945B-DC95F1E554B4}"/>
                  </a:ext>
                </a:extLst>
              </p:cNvPr>
              <p:cNvSpPr/>
              <p:nvPr/>
            </p:nvSpPr>
            <p:spPr bwMode="auto">
              <a:xfrm>
                <a:off x="7677944" y="3521075"/>
                <a:ext cx="1779588" cy="939800"/>
              </a:xfrm>
              <a:custGeom>
                <a:avLst/>
                <a:gdLst>
                  <a:gd name="T0" fmla="*/ 0 w 437"/>
                  <a:gd name="T1" fmla="*/ 85 h 231"/>
                  <a:gd name="T2" fmla="*/ 0 w 437"/>
                  <a:gd name="T3" fmla="*/ 103 h 231"/>
                  <a:gd name="T4" fmla="*/ 46 w 437"/>
                  <a:gd name="T5" fmla="*/ 181 h 231"/>
                  <a:gd name="T6" fmla="*/ 135 w 437"/>
                  <a:gd name="T7" fmla="*/ 231 h 231"/>
                  <a:gd name="T8" fmla="*/ 383 w 437"/>
                  <a:gd name="T9" fmla="*/ 92 h 231"/>
                  <a:gd name="T10" fmla="*/ 437 w 437"/>
                  <a:gd name="T11" fmla="*/ 0 h 231"/>
                  <a:gd name="T12" fmla="*/ 437 w 437"/>
                  <a:gd name="T13" fmla="*/ 0 h 231"/>
                  <a:gd name="T14" fmla="*/ 0 w 437"/>
                  <a:gd name="T15" fmla="*/ 85 h 2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37" h="231">
                    <a:moveTo>
                      <a:pt x="0" y="85"/>
                    </a:moveTo>
                    <a:cubicBezTo>
                      <a:pt x="0" y="103"/>
                      <a:pt x="0" y="103"/>
                      <a:pt x="0" y="103"/>
                    </a:cubicBezTo>
                    <a:cubicBezTo>
                      <a:pt x="0" y="135"/>
                      <a:pt x="18" y="165"/>
                      <a:pt x="46" y="181"/>
                    </a:cubicBezTo>
                    <a:cubicBezTo>
                      <a:pt x="135" y="231"/>
                      <a:pt x="135" y="231"/>
                      <a:pt x="135" y="231"/>
                    </a:cubicBezTo>
                    <a:cubicBezTo>
                      <a:pt x="383" y="92"/>
                      <a:pt x="383" y="92"/>
                      <a:pt x="383" y="92"/>
                    </a:cubicBezTo>
                    <a:cubicBezTo>
                      <a:pt x="417" y="73"/>
                      <a:pt x="437" y="38"/>
                      <a:pt x="437" y="0"/>
                    </a:cubicBezTo>
                    <a:cubicBezTo>
                      <a:pt x="437" y="0"/>
                      <a:pt x="437" y="0"/>
                      <a:pt x="437" y="0"/>
                    </a:cubicBezTo>
                    <a:lnTo>
                      <a:pt x="0" y="85"/>
                    </a:lnTo>
                    <a:close/>
                  </a:path>
                </a:pathLst>
              </a:custGeom>
              <a:solidFill>
                <a:schemeClr val="bg1">
                  <a:lumMod val="85000"/>
                  <a:alpha val="61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34" name="îsļiḍé">
                <a:extLst>
                  <a:ext uri="{FF2B5EF4-FFF2-40B4-BE49-F238E27FC236}">
                    <a16:creationId xmlns:a16="http://schemas.microsoft.com/office/drawing/2014/main" xmlns="" id="{77FEE77B-33FA-4D29-A230-D1053D1B89F0}"/>
                  </a:ext>
                </a:extLst>
              </p:cNvPr>
              <p:cNvSpPr/>
              <p:nvPr/>
            </p:nvSpPr>
            <p:spPr bwMode="auto">
              <a:xfrm>
                <a:off x="7659688" y="3200400"/>
                <a:ext cx="1800225" cy="1035050"/>
              </a:xfrm>
              <a:custGeom>
                <a:avLst/>
                <a:gdLst>
                  <a:gd name="T0" fmla="*/ 304 w 442"/>
                  <a:gd name="T1" fmla="*/ 4 h 254"/>
                  <a:gd name="T2" fmla="*/ 433 w 442"/>
                  <a:gd name="T3" fmla="*/ 68 h 254"/>
                  <a:gd name="T4" fmla="*/ 429 w 442"/>
                  <a:gd name="T5" fmla="*/ 99 h 254"/>
                  <a:gd name="T6" fmla="*/ 166 w 442"/>
                  <a:gd name="T7" fmla="*/ 245 h 254"/>
                  <a:gd name="T8" fmla="*/ 115 w 442"/>
                  <a:gd name="T9" fmla="*/ 244 h 254"/>
                  <a:gd name="T10" fmla="*/ 13 w 442"/>
                  <a:gd name="T11" fmla="*/ 182 h 254"/>
                  <a:gd name="T12" fmla="*/ 9 w 442"/>
                  <a:gd name="T13" fmla="*/ 149 h 254"/>
                  <a:gd name="T14" fmla="*/ 281 w 442"/>
                  <a:gd name="T15" fmla="*/ 4 h 254"/>
                  <a:gd name="T16" fmla="*/ 304 w 442"/>
                  <a:gd name="T17" fmla="*/ 4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42" h="254">
                    <a:moveTo>
                      <a:pt x="304" y="4"/>
                    </a:moveTo>
                    <a:cubicBezTo>
                      <a:pt x="433" y="68"/>
                      <a:pt x="433" y="68"/>
                      <a:pt x="433" y="68"/>
                    </a:cubicBezTo>
                    <a:cubicBezTo>
                      <a:pt x="442" y="73"/>
                      <a:pt x="442" y="93"/>
                      <a:pt x="429" y="99"/>
                    </a:cubicBezTo>
                    <a:cubicBezTo>
                      <a:pt x="166" y="245"/>
                      <a:pt x="166" y="245"/>
                      <a:pt x="166" y="245"/>
                    </a:cubicBezTo>
                    <a:cubicBezTo>
                      <a:pt x="150" y="254"/>
                      <a:pt x="131" y="254"/>
                      <a:pt x="115" y="244"/>
                    </a:cubicBezTo>
                    <a:cubicBezTo>
                      <a:pt x="13" y="182"/>
                      <a:pt x="13" y="182"/>
                      <a:pt x="13" y="182"/>
                    </a:cubicBezTo>
                    <a:cubicBezTo>
                      <a:pt x="0" y="175"/>
                      <a:pt x="0" y="155"/>
                      <a:pt x="9" y="149"/>
                    </a:cubicBezTo>
                    <a:cubicBezTo>
                      <a:pt x="281" y="4"/>
                      <a:pt x="281" y="4"/>
                      <a:pt x="281" y="4"/>
                    </a:cubicBezTo>
                    <a:cubicBezTo>
                      <a:pt x="288" y="0"/>
                      <a:pt x="297" y="0"/>
                      <a:pt x="304" y="4"/>
                    </a:cubicBezTo>
                    <a:close/>
                  </a:path>
                </a:pathLst>
              </a:cu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35" name="ísḷïdê">
                <a:extLst>
                  <a:ext uri="{FF2B5EF4-FFF2-40B4-BE49-F238E27FC236}">
                    <a16:creationId xmlns:a16="http://schemas.microsoft.com/office/drawing/2014/main" xmlns="" id="{DE3D1E27-CC3B-46BC-AA0F-0462A8DC33A7}"/>
                  </a:ext>
                </a:extLst>
              </p:cNvPr>
              <p:cNvSpPr/>
              <p:nvPr/>
            </p:nvSpPr>
            <p:spPr bwMode="auto">
              <a:xfrm>
                <a:off x="7675563" y="3152775"/>
                <a:ext cx="1768475" cy="1033463"/>
              </a:xfrm>
              <a:custGeom>
                <a:avLst/>
                <a:gdLst>
                  <a:gd name="T0" fmla="*/ 301 w 434"/>
                  <a:gd name="T1" fmla="*/ 4 h 254"/>
                  <a:gd name="T2" fmla="*/ 425 w 434"/>
                  <a:gd name="T3" fmla="*/ 77 h 254"/>
                  <a:gd name="T4" fmla="*/ 425 w 434"/>
                  <a:gd name="T5" fmla="*/ 99 h 254"/>
                  <a:gd name="T6" fmla="*/ 163 w 434"/>
                  <a:gd name="T7" fmla="*/ 245 h 254"/>
                  <a:gd name="T8" fmla="*/ 111 w 434"/>
                  <a:gd name="T9" fmla="*/ 244 h 254"/>
                  <a:gd name="T10" fmla="*/ 9 w 434"/>
                  <a:gd name="T11" fmla="*/ 182 h 254"/>
                  <a:gd name="T12" fmla="*/ 9 w 434"/>
                  <a:gd name="T13" fmla="*/ 158 h 254"/>
                  <a:gd name="T14" fmla="*/ 277 w 434"/>
                  <a:gd name="T15" fmla="*/ 4 h 254"/>
                  <a:gd name="T16" fmla="*/ 301 w 434"/>
                  <a:gd name="T17" fmla="*/ 4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34" h="254">
                    <a:moveTo>
                      <a:pt x="301" y="4"/>
                    </a:moveTo>
                    <a:cubicBezTo>
                      <a:pt x="425" y="77"/>
                      <a:pt x="425" y="77"/>
                      <a:pt x="425" y="77"/>
                    </a:cubicBezTo>
                    <a:cubicBezTo>
                      <a:pt x="434" y="82"/>
                      <a:pt x="434" y="94"/>
                      <a:pt x="425" y="99"/>
                    </a:cubicBezTo>
                    <a:cubicBezTo>
                      <a:pt x="163" y="245"/>
                      <a:pt x="163" y="245"/>
                      <a:pt x="163" y="245"/>
                    </a:cubicBezTo>
                    <a:cubicBezTo>
                      <a:pt x="146" y="254"/>
                      <a:pt x="127" y="254"/>
                      <a:pt x="111" y="244"/>
                    </a:cubicBezTo>
                    <a:cubicBezTo>
                      <a:pt x="9" y="182"/>
                      <a:pt x="9" y="182"/>
                      <a:pt x="9" y="182"/>
                    </a:cubicBezTo>
                    <a:cubicBezTo>
                      <a:pt x="0" y="176"/>
                      <a:pt x="0" y="163"/>
                      <a:pt x="9" y="158"/>
                    </a:cubicBezTo>
                    <a:cubicBezTo>
                      <a:pt x="277" y="4"/>
                      <a:pt x="277" y="4"/>
                      <a:pt x="277" y="4"/>
                    </a:cubicBezTo>
                    <a:cubicBezTo>
                      <a:pt x="284" y="0"/>
                      <a:pt x="293" y="0"/>
                      <a:pt x="301" y="4"/>
                    </a:cubicBezTo>
                    <a:close/>
                  </a:path>
                </a:pathLst>
              </a:custGeom>
              <a:solidFill>
                <a:srgbClr val="F5F5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36" name="ïṡļîḓé">
                <a:extLst>
                  <a:ext uri="{FF2B5EF4-FFF2-40B4-BE49-F238E27FC236}">
                    <a16:creationId xmlns:a16="http://schemas.microsoft.com/office/drawing/2014/main" xmlns="" id="{217C3B3F-0C61-4591-86D6-EA09EF77A5CD}"/>
                  </a:ext>
                </a:extLst>
              </p:cNvPr>
              <p:cNvSpPr/>
              <p:nvPr/>
            </p:nvSpPr>
            <p:spPr bwMode="auto">
              <a:xfrm>
                <a:off x="7837488" y="3221038"/>
                <a:ext cx="1492250" cy="863600"/>
              </a:xfrm>
              <a:custGeom>
                <a:avLst/>
                <a:gdLst>
                  <a:gd name="T0" fmla="*/ 347 w 940"/>
                  <a:gd name="T1" fmla="*/ 544 h 544"/>
                  <a:gd name="T2" fmla="*/ 0 w 940"/>
                  <a:gd name="T3" fmla="*/ 336 h 544"/>
                  <a:gd name="T4" fmla="*/ 581 w 940"/>
                  <a:gd name="T5" fmla="*/ 0 h 544"/>
                  <a:gd name="T6" fmla="*/ 940 w 940"/>
                  <a:gd name="T7" fmla="*/ 213 h 544"/>
                  <a:gd name="T8" fmla="*/ 347 w 940"/>
                  <a:gd name="T9" fmla="*/ 544 h 5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40" h="544">
                    <a:moveTo>
                      <a:pt x="347" y="544"/>
                    </a:moveTo>
                    <a:lnTo>
                      <a:pt x="0" y="336"/>
                    </a:lnTo>
                    <a:lnTo>
                      <a:pt x="581" y="0"/>
                    </a:lnTo>
                    <a:lnTo>
                      <a:pt x="940" y="213"/>
                    </a:lnTo>
                    <a:lnTo>
                      <a:pt x="347" y="544"/>
                    </a:lnTo>
                    <a:close/>
                  </a:path>
                </a:pathLst>
              </a:custGeom>
              <a:solidFill>
                <a:srgbClr val="4D95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37" name="íŝľíḍé">
                <a:extLst>
                  <a:ext uri="{FF2B5EF4-FFF2-40B4-BE49-F238E27FC236}">
                    <a16:creationId xmlns:a16="http://schemas.microsoft.com/office/drawing/2014/main" xmlns="" id="{DAD9E1B5-5362-4B29-A17F-55723E45A2B5}"/>
                  </a:ext>
                </a:extLst>
              </p:cNvPr>
              <p:cNvSpPr/>
              <p:nvPr/>
            </p:nvSpPr>
            <p:spPr bwMode="auto">
              <a:xfrm>
                <a:off x="7943850" y="3910013"/>
                <a:ext cx="122238" cy="76200"/>
              </a:xfrm>
              <a:prstGeom prst="ellipse">
                <a:avLst/>
              </a:pr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38" name="î$ļïḑê">
                <a:extLst>
                  <a:ext uri="{FF2B5EF4-FFF2-40B4-BE49-F238E27FC236}">
                    <a16:creationId xmlns:a16="http://schemas.microsoft.com/office/drawing/2014/main" xmlns="" id="{F47C8F48-39AD-4687-B7D3-08A1F2ED41C9}"/>
                  </a:ext>
                </a:extLst>
              </p:cNvPr>
              <p:cNvSpPr/>
              <p:nvPr/>
            </p:nvSpPr>
            <p:spPr bwMode="auto">
              <a:xfrm>
                <a:off x="8318500" y="3343275"/>
                <a:ext cx="225425" cy="741363"/>
              </a:xfrm>
              <a:custGeom>
                <a:avLst/>
                <a:gdLst>
                  <a:gd name="T0" fmla="*/ 80 w 142"/>
                  <a:gd name="T1" fmla="*/ 36 h 467"/>
                  <a:gd name="T2" fmla="*/ 0 w 142"/>
                  <a:gd name="T3" fmla="*/ 441 h 467"/>
                  <a:gd name="T4" fmla="*/ 44 w 142"/>
                  <a:gd name="T5" fmla="*/ 467 h 467"/>
                  <a:gd name="T6" fmla="*/ 142 w 142"/>
                  <a:gd name="T7" fmla="*/ 0 h 467"/>
                  <a:gd name="T8" fmla="*/ 80 w 142"/>
                  <a:gd name="T9" fmla="*/ 36 h 4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2" h="467">
                    <a:moveTo>
                      <a:pt x="80" y="36"/>
                    </a:moveTo>
                    <a:lnTo>
                      <a:pt x="0" y="441"/>
                    </a:lnTo>
                    <a:lnTo>
                      <a:pt x="44" y="467"/>
                    </a:lnTo>
                    <a:lnTo>
                      <a:pt x="142" y="0"/>
                    </a:lnTo>
                    <a:lnTo>
                      <a:pt x="80" y="3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39" name="ïSḻîḍê">
                <a:extLst>
                  <a:ext uri="{FF2B5EF4-FFF2-40B4-BE49-F238E27FC236}">
                    <a16:creationId xmlns:a16="http://schemas.microsoft.com/office/drawing/2014/main" xmlns="" id="{F93E4712-CB38-4AE2-B1B6-A61EDA3B6FF5}"/>
                  </a:ext>
                </a:extLst>
              </p:cNvPr>
              <p:cNvSpPr/>
              <p:nvPr/>
            </p:nvSpPr>
            <p:spPr bwMode="auto">
              <a:xfrm>
                <a:off x="8474075" y="3221038"/>
                <a:ext cx="342900" cy="819150"/>
              </a:xfrm>
              <a:custGeom>
                <a:avLst/>
                <a:gdLst>
                  <a:gd name="T0" fmla="*/ 0 w 216"/>
                  <a:gd name="T1" fmla="*/ 516 h 516"/>
                  <a:gd name="T2" fmla="*/ 97 w 216"/>
                  <a:gd name="T3" fmla="*/ 49 h 516"/>
                  <a:gd name="T4" fmla="*/ 180 w 216"/>
                  <a:gd name="T5" fmla="*/ 0 h 516"/>
                  <a:gd name="T6" fmla="*/ 216 w 216"/>
                  <a:gd name="T7" fmla="*/ 21 h 516"/>
                  <a:gd name="T8" fmla="*/ 136 w 216"/>
                  <a:gd name="T9" fmla="*/ 439 h 516"/>
                  <a:gd name="T10" fmla="*/ 0 w 216"/>
                  <a:gd name="T11" fmla="*/ 516 h 5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6" h="516">
                    <a:moveTo>
                      <a:pt x="0" y="516"/>
                    </a:moveTo>
                    <a:lnTo>
                      <a:pt x="97" y="49"/>
                    </a:lnTo>
                    <a:lnTo>
                      <a:pt x="180" y="0"/>
                    </a:lnTo>
                    <a:lnTo>
                      <a:pt x="216" y="21"/>
                    </a:lnTo>
                    <a:lnTo>
                      <a:pt x="136" y="439"/>
                    </a:lnTo>
                    <a:lnTo>
                      <a:pt x="0" y="51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40" name="iSḻïďê">
                <a:extLst>
                  <a:ext uri="{FF2B5EF4-FFF2-40B4-BE49-F238E27FC236}">
                    <a16:creationId xmlns:a16="http://schemas.microsoft.com/office/drawing/2014/main" xmlns="" id="{A2BE7712-1D88-4555-97F0-21F0CBFEE5CB}"/>
                  </a:ext>
                </a:extLst>
              </p:cNvPr>
              <p:cNvSpPr/>
              <p:nvPr/>
            </p:nvSpPr>
            <p:spPr bwMode="auto">
              <a:xfrm>
                <a:off x="3668713" y="4311650"/>
                <a:ext cx="3913188" cy="1646238"/>
              </a:xfrm>
              <a:custGeom>
                <a:avLst/>
                <a:gdLst>
                  <a:gd name="T0" fmla="*/ 0 w 960"/>
                  <a:gd name="T1" fmla="*/ 121 h 404"/>
                  <a:gd name="T2" fmla="*/ 0 w 960"/>
                  <a:gd name="T3" fmla="*/ 132 h 404"/>
                  <a:gd name="T4" fmla="*/ 43 w 960"/>
                  <a:gd name="T5" fmla="*/ 205 h 404"/>
                  <a:gd name="T6" fmla="*/ 367 w 960"/>
                  <a:gd name="T7" fmla="*/ 404 h 404"/>
                  <a:gd name="T8" fmla="*/ 897 w 960"/>
                  <a:gd name="T9" fmla="*/ 96 h 404"/>
                  <a:gd name="T10" fmla="*/ 960 w 960"/>
                  <a:gd name="T11" fmla="*/ 0 h 404"/>
                  <a:gd name="T12" fmla="*/ 960 w 960"/>
                  <a:gd name="T13" fmla="*/ 0 h 404"/>
                  <a:gd name="T14" fmla="*/ 0 w 960"/>
                  <a:gd name="T15" fmla="*/ 121 h 4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60" h="404">
                    <a:moveTo>
                      <a:pt x="0" y="121"/>
                    </a:moveTo>
                    <a:cubicBezTo>
                      <a:pt x="0" y="132"/>
                      <a:pt x="0" y="132"/>
                      <a:pt x="0" y="132"/>
                    </a:cubicBezTo>
                    <a:cubicBezTo>
                      <a:pt x="1" y="162"/>
                      <a:pt x="17" y="189"/>
                      <a:pt x="43" y="205"/>
                    </a:cubicBezTo>
                    <a:cubicBezTo>
                      <a:pt x="367" y="404"/>
                      <a:pt x="367" y="404"/>
                      <a:pt x="367" y="404"/>
                    </a:cubicBezTo>
                    <a:cubicBezTo>
                      <a:pt x="897" y="96"/>
                      <a:pt x="897" y="96"/>
                      <a:pt x="897" y="96"/>
                    </a:cubicBezTo>
                    <a:cubicBezTo>
                      <a:pt x="932" y="75"/>
                      <a:pt x="955" y="40"/>
                      <a:pt x="960" y="0"/>
                    </a:cubicBezTo>
                    <a:cubicBezTo>
                      <a:pt x="960" y="0"/>
                      <a:pt x="960" y="0"/>
                      <a:pt x="960" y="0"/>
                    </a:cubicBezTo>
                    <a:lnTo>
                      <a:pt x="0" y="121"/>
                    </a:lnTo>
                    <a:close/>
                  </a:path>
                </a:pathLst>
              </a:custGeom>
              <a:solidFill>
                <a:srgbClr val="F5F5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41" name="ïşḻîḑe">
                <a:extLst>
                  <a:ext uri="{FF2B5EF4-FFF2-40B4-BE49-F238E27FC236}">
                    <a16:creationId xmlns:a16="http://schemas.microsoft.com/office/drawing/2014/main" xmlns="" id="{62491849-1CA5-495F-BA8C-AE5355864FD5}"/>
                  </a:ext>
                </a:extLst>
              </p:cNvPr>
              <p:cNvSpPr/>
              <p:nvPr/>
            </p:nvSpPr>
            <p:spPr bwMode="auto">
              <a:xfrm>
                <a:off x="3657600" y="3379788"/>
                <a:ext cx="3952875" cy="2289175"/>
              </a:xfrm>
              <a:custGeom>
                <a:avLst/>
                <a:gdLst>
                  <a:gd name="T0" fmla="*/ 949 w 970"/>
                  <a:gd name="T1" fmla="*/ 191 h 562"/>
                  <a:gd name="T2" fmla="*/ 616 w 970"/>
                  <a:gd name="T3" fmla="*/ 0 h 562"/>
                  <a:gd name="T4" fmla="*/ 10 w 970"/>
                  <a:gd name="T5" fmla="*/ 331 h 562"/>
                  <a:gd name="T6" fmla="*/ 10 w 970"/>
                  <a:gd name="T7" fmla="*/ 355 h 562"/>
                  <a:gd name="T8" fmla="*/ 336 w 970"/>
                  <a:gd name="T9" fmla="*/ 544 h 562"/>
                  <a:gd name="T10" fmla="*/ 436 w 970"/>
                  <a:gd name="T11" fmla="*/ 544 h 562"/>
                  <a:gd name="T12" fmla="*/ 949 w 970"/>
                  <a:gd name="T13" fmla="*/ 247 h 562"/>
                  <a:gd name="T14" fmla="*/ 949 w 970"/>
                  <a:gd name="T15" fmla="*/ 191 h 5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70" h="562">
                    <a:moveTo>
                      <a:pt x="949" y="191"/>
                    </a:moveTo>
                    <a:cubicBezTo>
                      <a:pt x="616" y="0"/>
                      <a:pt x="616" y="0"/>
                      <a:pt x="616" y="0"/>
                    </a:cubicBezTo>
                    <a:cubicBezTo>
                      <a:pt x="616" y="0"/>
                      <a:pt x="118" y="271"/>
                      <a:pt x="10" y="331"/>
                    </a:cubicBezTo>
                    <a:cubicBezTo>
                      <a:pt x="1" y="336"/>
                      <a:pt x="0" y="349"/>
                      <a:pt x="10" y="355"/>
                    </a:cubicBezTo>
                    <a:cubicBezTo>
                      <a:pt x="70" y="390"/>
                      <a:pt x="252" y="495"/>
                      <a:pt x="336" y="544"/>
                    </a:cubicBezTo>
                    <a:cubicBezTo>
                      <a:pt x="367" y="562"/>
                      <a:pt x="405" y="562"/>
                      <a:pt x="436" y="544"/>
                    </a:cubicBezTo>
                    <a:cubicBezTo>
                      <a:pt x="949" y="247"/>
                      <a:pt x="949" y="247"/>
                      <a:pt x="949" y="247"/>
                    </a:cubicBezTo>
                    <a:cubicBezTo>
                      <a:pt x="970" y="235"/>
                      <a:pt x="970" y="204"/>
                      <a:pt x="949" y="191"/>
                    </a:cubicBezTo>
                    <a:close/>
                  </a:path>
                </a:pathLst>
              </a:cu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42" name="işľîḍê">
                <a:extLst>
                  <a:ext uri="{FF2B5EF4-FFF2-40B4-BE49-F238E27FC236}">
                    <a16:creationId xmlns:a16="http://schemas.microsoft.com/office/drawing/2014/main" xmlns="" id="{B5147911-EBAF-4557-A235-F28DFBA41F99}"/>
                  </a:ext>
                </a:extLst>
              </p:cNvPr>
              <p:cNvSpPr/>
              <p:nvPr/>
            </p:nvSpPr>
            <p:spPr bwMode="auto">
              <a:xfrm>
                <a:off x="3613150" y="1527175"/>
                <a:ext cx="2562225" cy="3208338"/>
              </a:xfrm>
              <a:custGeom>
                <a:avLst/>
                <a:gdLst>
                  <a:gd name="T0" fmla="*/ 584 w 629"/>
                  <a:gd name="T1" fmla="*/ 4 h 788"/>
                  <a:gd name="T2" fmla="*/ 18 w 629"/>
                  <a:gd name="T3" fmla="*/ 329 h 788"/>
                  <a:gd name="T4" fmla="*/ 0 w 629"/>
                  <a:gd name="T5" fmla="*/ 359 h 788"/>
                  <a:gd name="T6" fmla="*/ 0 w 629"/>
                  <a:gd name="T7" fmla="*/ 762 h 788"/>
                  <a:gd name="T8" fmla="*/ 16 w 629"/>
                  <a:gd name="T9" fmla="*/ 788 h 788"/>
                  <a:gd name="T10" fmla="*/ 16 w 629"/>
                  <a:gd name="T11" fmla="*/ 788 h 788"/>
                  <a:gd name="T12" fmla="*/ 629 w 629"/>
                  <a:gd name="T13" fmla="*/ 432 h 788"/>
                  <a:gd name="T14" fmla="*/ 629 w 629"/>
                  <a:gd name="T15" fmla="*/ 30 h 788"/>
                  <a:gd name="T16" fmla="*/ 606 w 629"/>
                  <a:gd name="T17" fmla="*/ 6 h 788"/>
                  <a:gd name="T18" fmla="*/ 584 w 629"/>
                  <a:gd name="T19" fmla="*/ 4 h 7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29" h="788">
                    <a:moveTo>
                      <a:pt x="584" y="4"/>
                    </a:moveTo>
                    <a:cubicBezTo>
                      <a:pt x="18" y="329"/>
                      <a:pt x="18" y="329"/>
                      <a:pt x="18" y="329"/>
                    </a:cubicBezTo>
                    <a:cubicBezTo>
                      <a:pt x="7" y="335"/>
                      <a:pt x="0" y="347"/>
                      <a:pt x="0" y="359"/>
                    </a:cubicBezTo>
                    <a:cubicBezTo>
                      <a:pt x="0" y="762"/>
                      <a:pt x="0" y="762"/>
                      <a:pt x="0" y="762"/>
                    </a:cubicBezTo>
                    <a:cubicBezTo>
                      <a:pt x="0" y="773"/>
                      <a:pt x="6" y="783"/>
                      <a:pt x="16" y="788"/>
                    </a:cubicBezTo>
                    <a:cubicBezTo>
                      <a:pt x="16" y="788"/>
                      <a:pt x="16" y="788"/>
                      <a:pt x="16" y="788"/>
                    </a:cubicBezTo>
                    <a:cubicBezTo>
                      <a:pt x="629" y="432"/>
                      <a:pt x="629" y="432"/>
                      <a:pt x="629" y="432"/>
                    </a:cubicBezTo>
                    <a:cubicBezTo>
                      <a:pt x="629" y="30"/>
                      <a:pt x="629" y="30"/>
                      <a:pt x="629" y="30"/>
                    </a:cubicBezTo>
                    <a:cubicBezTo>
                      <a:pt x="624" y="20"/>
                      <a:pt x="617" y="11"/>
                      <a:pt x="606" y="6"/>
                    </a:cubicBezTo>
                    <a:cubicBezTo>
                      <a:pt x="600" y="1"/>
                      <a:pt x="591" y="0"/>
                      <a:pt x="584" y="4"/>
                    </a:cubicBezTo>
                    <a:close/>
                  </a:path>
                </a:pathLst>
              </a:cu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43" name="îśļiḍe">
                <a:extLst>
                  <a:ext uri="{FF2B5EF4-FFF2-40B4-BE49-F238E27FC236}">
                    <a16:creationId xmlns:a16="http://schemas.microsoft.com/office/drawing/2014/main" xmlns="" id="{456E6178-B8C8-4E0F-8D8E-A5097EFE3A20}"/>
                  </a:ext>
                </a:extLst>
              </p:cNvPr>
              <p:cNvSpPr/>
              <p:nvPr/>
            </p:nvSpPr>
            <p:spPr bwMode="auto">
              <a:xfrm>
                <a:off x="3678238" y="1563688"/>
                <a:ext cx="2497138" cy="3171825"/>
              </a:xfrm>
              <a:custGeom>
                <a:avLst/>
                <a:gdLst>
                  <a:gd name="T0" fmla="*/ 0 w 613"/>
                  <a:gd name="T1" fmla="*/ 779 h 779"/>
                  <a:gd name="T2" fmla="*/ 613 w 613"/>
                  <a:gd name="T3" fmla="*/ 429 h 779"/>
                  <a:gd name="T4" fmla="*/ 613 w 613"/>
                  <a:gd name="T5" fmla="*/ 25 h 779"/>
                  <a:gd name="T6" fmla="*/ 583 w 613"/>
                  <a:gd name="T7" fmla="*/ 8 h 779"/>
                  <a:gd name="T8" fmla="*/ 10 w 613"/>
                  <a:gd name="T9" fmla="*/ 334 h 779"/>
                  <a:gd name="T10" fmla="*/ 0 w 613"/>
                  <a:gd name="T11" fmla="*/ 351 h 779"/>
                  <a:gd name="T12" fmla="*/ 0 w 613"/>
                  <a:gd name="T13" fmla="*/ 779 h 7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13" h="779">
                    <a:moveTo>
                      <a:pt x="0" y="779"/>
                    </a:moveTo>
                    <a:cubicBezTo>
                      <a:pt x="613" y="429"/>
                      <a:pt x="613" y="429"/>
                      <a:pt x="613" y="429"/>
                    </a:cubicBezTo>
                    <a:cubicBezTo>
                      <a:pt x="613" y="25"/>
                      <a:pt x="613" y="25"/>
                      <a:pt x="613" y="25"/>
                    </a:cubicBezTo>
                    <a:cubicBezTo>
                      <a:pt x="613" y="10"/>
                      <a:pt x="596" y="0"/>
                      <a:pt x="583" y="8"/>
                    </a:cubicBezTo>
                    <a:cubicBezTo>
                      <a:pt x="10" y="334"/>
                      <a:pt x="10" y="334"/>
                      <a:pt x="10" y="334"/>
                    </a:cubicBezTo>
                    <a:cubicBezTo>
                      <a:pt x="4" y="338"/>
                      <a:pt x="0" y="344"/>
                      <a:pt x="0" y="351"/>
                    </a:cubicBezTo>
                    <a:lnTo>
                      <a:pt x="0" y="779"/>
                    </a:lnTo>
                    <a:close/>
                  </a:path>
                </a:pathLst>
              </a:custGeom>
              <a:solidFill>
                <a:srgbClr val="EBEBE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44" name="iṩļïďe">
                <a:extLst>
                  <a:ext uri="{FF2B5EF4-FFF2-40B4-BE49-F238E27FC236}">
                    <a16:creationId xmlns:a16="http://schemas.microsoft.com/office/drawing/2014/main" xmlns="" id="{58332CD7-D0CB-4B12-9359-5FE4DCAED230}"/>
                  </a:ext>
                </a:extLst>
              </p:cNvPr>
              <p:cNvSpPr/>
              <p:nvPr/>
            </p:nvSpPr>
            <p:spPr bwMode="auto">
              <a:xfrm>
                <a:off x="3652838" y="3311525"/>
                <a:ext cx="3965575" cy="2282825"/>
              </a:xfrm>
              <a:custGeom>
                <a:avLst/>
                <a:gdLst>
                  <a:gd name="T0" fmla="*/ 951 w 973"/>
                  <a:gd name="T1" fmla="*/ 191 h 561"/>
                  <a:gd name="T2" fmla="*/ 619 w 973"/>
                  <a:gd name="T3" fmla="*/ 0 h 561"/>
                  <a:gd name="T4" fmla="*/ 6 w 973"/>
                  <a:gd name="T5" fmla="*/ 350 h 561"/>
                  <a:gd name="T6" fmla="*/ 339 w 973"/>
                  <a:gd name="T7" fmla="*/ 543 h 561"/>
                  <a:gd name="T8" fmla="*/ 438 w 973"/>
                  <a:gd name="T9" fmla="*/ 543 h 561"/>
                  <a:gd name="T10" fmla="*/ 951 w 973"/>
                  <a:gd name="T11" fmla="*/ 247 h 561"/>
                  <a:gd name="T12" fmla="*/ 951 w 973"/>
                  <a:gd name="T13" fmla="*/ 191 h 5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73" h="561">
                    <a:moveTo>
                      <a:pt x="951" y="191"/>
                    </a:moveTo>
                    <a:cubicBezTo>
                      <a:pt x="619" y="0"/>
                      <a:pt x="619" y="0"/>
                      <a:pt x="619" y="0"/>
                    </a:cubicBezTo>
                    <a:cubicBezTo>
                      <a:pt x="619" y="0"/>
                      <a:pt x="0" y="347"/>
                      <a:pt x="6" y="350"/>
                    </a:cubicBezTo>
                    <a:cubicBezTo>
                      <a:pt x="10" y="352"/>
                      <a:pt x="236" y="484"/>
                      <a:pt x="339" y="543"/>
                    </a:cubicBezTo>
                    <a:cubicBezTo>
                      <a:pt x="369" y="561"/>
                      <a:pt x="407" y="561"/>
                      <a:pt x="438" y="543"/>
                    </a:cubicBezTo>
                    <a:cubicBezTo>
                      <a:pt x="951" y="247"/>
                      <a:pt x="951" y="247"/>
                      <a:pt x="951" y="247"/>
                    </a:cubicBezTo>
                    <a:cubicBezTo>
                      <a:pt x="973" y="234"/>
                      <a:pt x="972" y="203"/>
                      <a:pt x="951" y="191"/>
                    </a:cubicBezTo>
                    <a:close/>
                  </a:path>
                </a:pathLst>
              </a:custGeom>
              <a:solidFill>
                <a:srgbClr val="F5F5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45" name="i$ḻîḓé">
                <a:extLst>
                  <a:ext uri="{FF2B5EF4-FFF2-40B4-BE49-F238E27FC236}">
                    <a16:creationId xmlns:a16="http://schemas.microsoft.com/office/drawing/2014/main" xmlns="" id="{F3841097-ECE3-4BD1-8BA5-B6FBAC374F6F}"/>
                  </a:ext>
                </a:extLst>
              </p:cNvPr>
              <p:cNvSpPr/>
              <p:nvPr/>
            </p:nvSpPr>
            <p:spPr bwMode="auto">
              <a:xfrm>
                <a:off x="5995988" y="3429000"/>
                <a:ext cx="265113" cy="166688"/>
              </a:xfrm>
              <a:custGeom>
                <a:avLst/>
                <a:gdLst>
                  <a:gd name="T0" fmla="*/ 167 w 167"/>
                  <a:gd name="T1" fmla="*/ 51 h 105"/>
                  <a:gd name="T2" fmla="*/ 93 w 167"/>
                  <a:gd name="T3" fmla="*/ 0 h 105"/>
                  <a:gd name="T4" fmla="*/ 0 w 167"/>
                  <a:gd name="T5" fmla="*/ 54 h 105"/>
                  <a:gd name="T6" fmla="*/ 72 w 167"/>
                  <a:gd name="T7" fmla="*/ 105 h 105"/>
                  <a:gd name="T8" fmla="*/ 167 w 167"/>
                  <a:gd name="T9" fmla="*/ 51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7" h="105">
                    <a:moveTo>
                      <a:pt x="167" y="51"/>
                    </a:moveTo>
                    <a:lnTo>
                      <a:pt x="93" y="0"/>
                    </a:lnTo>
                    <a:lnTo>
                      <a:pt x="0" y="54"/>
                    </a:lnTo>
                    <a:lnTo>
                      <a:pt x="72" y="105"/>
                    </a:lnTo>
                    <a:lnTo>
                      <a:pt x="167" y="51"/>
                    </a:lnTo>
                    <a:close/>
                  </a:path>
                </a:pathLst>
              </a:custGeom>
              <a:solidFill>
                <a:srgbClr val="484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46" name="îṣḷîḍé">
                <a:extLst>
                  <a:ext uri="{FF2B5EF4-FFF2-40B4-BE49-F238E27FC236}">
                    <a16:creationId xmlns:a16="http://schemas.microsoft.com/office/drawing/2014/main" xmlns="" id="{F7A75947-DEF2-4BA4-A38F-BD7BF5128DCB}"/>
                  </a:ext>
                </a:extLst>
              </p:cNvPr>
              <p:cNvSpPr/>
              <p:nvPr/>
            </p:nvSpPr>
            <p:spPr bwMode="auto">
              <a:xfrm>
                <a:off x="5829300" y="3525838"/>
                <a:ext cx="265113" cy="163513"/>
              </a:xfrm>
              <a:custGeom>
                <a:avLst/>
                <a:gdLst>
                  <a:gd name="T0" fmla="*/ 167 w 167"/>
                  <a:gd name="T1" fmla="*/ 52 h 103"/>
                  <a:gd name="T2" fmla="*/ 95 w 167"/>
                  <a:gd name="T3" fmla="*/ 0 h 103"/>
                  <a:gd name="T4" fmla="*/ 0 w 167"/>
                  <a:gd name="T5" fmla="*/ 54 h 103"/>
                  <a:gd name="T6" fmla="*/ 74 w 167"/>
                  <a:gd name="T7" fmla="*/ 103 h 103"/>
                  <a:gd name="T8" fmla="*/ 167 w 167"/>
                  <a:gd name="T9" fmla="*/ 52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7" h="103">
                    <a:moveTo>
                      <a:pt x="167" y="52"/>
                    </a:moveTo>
                    <a:lnTo>
                      <a:pt x="95" y="0"/>
                    </a:lnTo>
                    <a:lnTo>
                      <a:pt x="0" y="54"/>
                    </a:lnTo>
                    <a:lnTo>
                      <a:pt x="74" y="103"/>
                    </a:lnTo>
                    <a:lnTo>
                      <a:pt x="167" y="52"/>
                    </a:lnTo>
                    <a:close/>
                  </a:path>
                </a:pathLst>
              </a:custGeom>
              <a:solidFill>
                <a:srgbClr val="484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47" name="îSļîḓé">
                <a:extLst>
                  <a:ext uri="{FF2B5EF4-FFF2-40B4-BE49-F238E27FC236}">
                    <a16:creationId xmlns:a16="http://schemas.microsoft.com/office/drawing/2014/main" xmlns="" id="{07BC041E-51CA-46B8-B1CD-451065992D74}"/>
                  </a:ext>
                </a:extLst>
              </p:cNvPr>
              <p:cNvSpPr/>
              <p:nvPr/>
            </p:nvSpPr>
            <p:spPr bwMode="auto">
              <a:xfrm>
                <a:off x="5662613" y="3624263"/>
                <a:ext cx="260350" cy="166688"/>
              </a:xfrm>
              <a:custGeom>
                <a:avLst/>
                <a:gdLst>
                  <a:gd name="T0" fmla="*/ 164 w 164"/>
                  <a:gd name="T1" fmla="*/ 51 h 105"/>
                  <a:gd name="T2" fmla="*/ 92 w 164"/>
                  <a:gd name="T3" fmla="*/ 0 h 105"/>
                  <a:gd name="T4" fmla="*/ 0 w 164"/>
                  <a:gd name="T5" fmla="*/ 54 h 105"/>
                  <a:gd name="T6" fmla="*/ 72 w 164"/>
                  <a:gd name="T7" fmla="*/ 105 h 105"/>
                  <a:gd name="T8" fmla="*/ 164 w 164"/>
                  <a:gd name="T9" fmla="*/ 51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4" h="105">
                    <a:moveTo>
                      <a:pt x="164" y="51"/>
                    </a:moveTo>
                    <a:lnTo>
                      <a:pt x="92" y="0"/>
                    </a:lnTo>
                    <a:lnTo>
                      <a:pt x="0" y="54"/>
                    </a:lnTo>
                    <a:lnTo>
                      <a:pt x="72" y="105"/>
                    </a:lnTo>
                    <a:lnTo>
                      <a:pt x="164" y="51"/>
                    </a:lnTo>
                    <a:close/>
                  </a:path>
                </a:pathLst>
              </a:custGeom>
              <a:solidFill>
                <a:srgbClr val="484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48" name="îṩḷide">
                <a:extLst>
                  <a:ext uri="{FF2B5EF4-FFF2-40B4-BE49-F238E27FC236}">
                    <a16:creationId xmlns:a16="http://schemas.microsoft.com/office/drawing/2014/main" xmlns="" id="{1B231223-C124-4B16-BC58-5E3150CBC8E9}"/>
                  </a:ext>
                </a:extLst>
              </p:cNvPr>
              <p:cNvSpPr/>
              <p:nvPr/>
            </p:nvSpPr>
            <p:spPr bwMode="auto">
              <a:xfrm>
                <a:off x="5486400" y="3725863"/>
                <a:ext cx="261938" cy="163513"/>
              </a:xfrm>
              <a:custGeom>
                <a:avLst/>
                <a:gdLst>
                  <a:gd name="T0" fmla="*/ 165 w 165"/>
                  <a:gd name="T1" fmla="*/ 51 h 103"/>
                  <a:gd name="T2" fmla="*/ 93 w 165"/>
                  <a:gd name="T3" fmla="*/ 0 h 103"/>
                  <a:gd name="T4" fmla="*/ 0 w 165"/>
                  <a:gd name="T5" fmla="*/ 54 h 103"/>
                  <a:gd name="T6" fmla="*/ 72 w 165"/>
                  <a:gd name="T7" fmla="*/ 103 h 103"/>
                  <a:gd name="T8" fmla="*/ 165 w 165"/>
                  <a:gd name="T9" fmla="*/ 51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5" h="103">
                    <a:moveTo>
                      <a:pt x="165" y="51"/>
                    </a:moveTo>
                    <a:lnTo>
                      <a:pt x="93" y="0"/>
                    </a:lnTo>
                    <a:lnTo>
                      <a:pt x="0" y="54"/>
                    </a:lnTo>
                    <a:lnTo>
                      <a:pt x="72" y="103"/>
                    </a:lnTo>
                    <a:lnTo>
                      <a:pt x="165" y="51"/>
                    </a:lnTo>
                    <a:close/>
                  </a:path>
                </a:pathLst>
              </a:custGeom>
              <a:solidFill>
                <a:srgbClr val="484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49" name="íşḷïḑè">
                <a:extLst>
                  <a:ext uri="{FF2B5EF4-FFF2-40B4-BE49-F238E27FC236}">
                    <a16:creationId xmlns:a16="http://schemas.microsoft.com/office/drawing/2014/main" xmlns="" id="{498409BA-A571-4A67-A8D7-D4CDDAEE6025}"/>
                  </a:ext>
                </a:extLst>
              </p:cNvPr>
              <p:cNvSpPr/>
              <p:nvPr/>
            </p:nvSpPr>
            <p:spPr bwMode="auto">
              <a:xfrm>
                <a:off x="5324475" y="3819525"/>
                <a:ext cx="260350" cy="163513"/>
              </a:xfrm>
              <a:custGeom>
                <a:avLst/>
                <a:gdLst>
                  <a:gd name="T0" fmla="*/ 164 w 164"/>
                  <a:gd name="T1" fmla="*/ 51 h 103"/>
                  <a:gd name="T2" fmla="*/ 92 w 164"/>
                  <a:gd name="T3" fmla="*/ 0 h 103"/>
                  <a:gd name="T4" fmla="*/ 0 w 164"/>
                  <a:gd name="T5" fmla="*/ 54 h 103"/>
                  <a:gd name="T6" fmla="*/ 72 w 164"/>
                  <a:gd name="T7" fmla="*/ 103 h 103"/>
                  <a:gd name="T8" fmla="*/ 164 w 164"/>
                  <a:gd name="T9" fmla="*/ 51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4" h="103">
                    <a:moveTo>
                      <a:pt x="164" y="51"/>
                    </a:moveTo>
                    <a:lnTo>
                      <a:pt x="92" y="0"/>
                    </a:lnTo>
                    <a:lnTo>
                      <a:pt x="0" y="54"/>
                    </a:lnTo>
                    <a:lnTo>
                      <a:pt x="72" y="103"/>
                    </a:lnTo>
                    <a:lnTo>
                      <a:pt x="164" y="51"/>
                    </a:lnTo>
                    <a:close/>
                  </a:path>
                </a:pathLst>
              </a:custGeom>
              <a:solidFill>
                <a:srgbClr val="484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50" name="ís1ïḑè">
                <a:extLst>
                  <a:ext uri="{FF2B5EF4-FFF2-40B4-BE49-F238E27FC236}">
                    <a16:creationId xmlns:a16="http://schemas.microsoft.com/office/drawing/2014/main" xmlns="" id="{2FCB1BA0-632E-4B94-AD38-7C5BD8454EE5}"/>
                  </a:ext>
                </a:extLst>
              </p:cNvPr>
              <p:cNvSpPr/>
              <p:nvPr/>
            </p:nvSpPr>
            <p:spPr bwMode="auto">
              <a:xfrm>
                <a:off x="5148263" y="3917950"/>
                <a:ext cx="265113" cy="166688"/>
              </a:xfrm>
              <a:custGeom>
                <a:avLst/>
                <a:gdLst>
                  <a:gd name="T0" fmla="*/ 167 w 167"/>
                  <a:gd name="T1" fmla="*/ 51 h 105"/>
                  <a:gd name="T2" fmla="*/ 95 w 167"/>
                  <a:gd name="T3" fmla="*/ 0 h 105"/>
                  <a:gd name="T4" fmla="*/ 0 w 167"/>
                  <a:gd name="T5" fmla="*/ 54 h 105"/>
                  <a:gd name="T6" fmla="*/ 75 w 167"/>
                  <a:gd name="T7" fmla="*/ 105 h 105"/>
                  <a:gd name="T8" fmla="*/ 167 w 167"/>
                  <a:gd name="T9" fmla="*/ 51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7" h="105">
                    <a:moveTo>
                      <a:pt x="167" y="51"/>
                    </a:moveTo>
                    <a:lnTo>
                      <a:pt x="95" y="0"/>
                    </a:lnTo>
                    <a:lnTo>
                      <a:pt x="0" y="54"/>
                    </a:lnTo>
                    <a:lnTo>
                      <a:pt x="75" y="105"/>
                    </a:lnTo>
                    <a:lnTo>
                      <a:pt x="167" y="51"/>
                    </a:lnTo>
                    <a:close/>
                  </a:path>
                </a:pathLst>
              </a:custGeom>
              <a:solidFill>
                <a:srgbClr val="484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51" name="iṣlïḓê">
                <a:extLst>
                  <a:ext uri="{FF2B5EF4-FFF2-40B4-BE49-F238E27FC236}">
                    <a16:creationId xmlns:a16="http://schemas.microsoft.com/office/drawing/2014/main" xmlns="" id="{D9DBF692-BE47-4D8D-A076-367775CB6B7E}"/>
                  </a:ext>
                </a:extLst>
              </p:cNvPr>
              <p:cNvSpPr/>
              <p:nvPr/>
            </p:nvSpPr>
            <p:spPr bwMode="auto">
              <a:xfrm>
                <a:off x="4981575" y="4019550"/>
                <a:ext cx="260350" cy="166688"/>
              </a:xfrm>
              <a:custGeom>
                <a:avLst/>
                <a:gdLst>
                  <a:gd name="T0" fmla="*/ 164 w 164"/>
                  <a:gd name="T1" fmla="*/ 51 h 105"/>
                  <a:gd name="T2" fmla="*/ 92 w 164"/>
                  <a:gd name="T3" fmla="*/ 0 h 105"/>
                  <a:gd name="T4" fmla="*/ 0 w 164"/>
                  <a:gd name="T5" fmla="*/ 54 h 105"/>
                  <a:gd name="T6" fmla="*/ 72 w 164"/>
                  <a:gd name="T7" fmla="*/ 105 h 105"/>
                  <a:gd name="T8" fmla="*/ 164 w 164"/>
                  <a:gd name="T9" fmla="*/ 51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4" h="105">
                    <a:moveTo>
                      <a:pt x="164" y="51"/>
                    </a:moveTo>
                    <a:lnTo>
                      <a:pt x="92" y="0"/>
                    </a:lnTo>
                    <a:lnTo>
                      <a:pt x="0" y="54"/>
                    </a:lnTo>
                    <a:lnTo>
                      <a:pt x="72" y="105"/>
                    </a:lnTo>
                    <a:lnTo>
                      <a:pt x="164" y="51"/>
                    </a:lnTo>
                    <a:close/>
                  </a:path>
                </a:pathLst>
              </a:custGeom>
              <a:solidFill>
                <a:srgbClr val="484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52" name="ïšḷiḋè">
                <a:extLst>
                  <a:ext uri="{FF2B5EF4-FFF2-40B4-BE49-F238E27FC236}">
                    <a16:creationId xmlns:a16="http://schemas.microsoft.com/office/drawing/2014/main" xmlns="" id="{43E7E0B4-957C-4C29-9B2E-546AC3578778}"/>
                  </a:ext>
                </a:extLst>
              </p:cNvPr>
              <p:cNvSpPr/>
              <p:nvPr/>
            </p:nvSpPr>
            <p:spPr bwMode="auto">
              <a:xfrm>
                <a:off x="4810125" y="4113213"/>
                <a:ext cx="260350" cy="166688"/>
              </a:xfrm>
              <a:custGeom>
                <a:avLst/>
                <a:gdLst>
                  <a:gd name="T0" fmla="*/ 164 w 164"/>
                  <a:gd name="T1" fmla="*/ 51 h 105"/>
                  <a:gd name="T2" fmla="*/ 93 w 164"/>
                  <a:gd name="T3" fmla="*/ 0 h 105"/>
                  <a:gd name="T4" fmla="*/ 0 w 164"/>
                  <a:gd name="T5" fmla="*/ 54 h 105"/>
                  <a:gd name="T6" fmla="*/ 72 w 164"/>
                  <a:gd name="T7" fmla="*/ 105 h 105"/>
                  <a:gd name="T8" fmla="*/ 164 w 164"/>
                  <a:gd name="T9" fmla="*/ 51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4" h="105">
                    <a:moveTo>
                      <a:pt x="164" y="51"/>
                    </a:moveTo>
                    <a:lnTo>
                      <a:pt x="93" y="0"/>
                    </a:lnTo>
                    <a:lnTo>
                      <a:pt x="0" y="54"/>
                    </a:lnTo>
                    <a:lnTo>
                      <a:pt x="72" y="105"/>
                    </a:lnTo>
                    <a:lnTo>
                      <a:pt x="164" y="51"/>
                    </a:lnTo>
                    <a:close/>
                  </a:path>
                </a:pathLst>
              </a:custGeom>
              <a:solidFill>
                <a:srgbClr val="484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53" name="îṣḷïḋè">
                <a:extLst>
                  <a:ext uri="{FF2B5EF4-FFF2-40B4-BE49-F238E27FC236}">
                    <a16:creationId xmlns:a16="http://schemas.microsoft.com/office/drawing/2014/main" xmlns="" id="{A5D43324-883D-4B5E-8BCB-AA941263689C}"/>
                  </a:ext>
                </a:extLst>
              </p:cNvPr>
              <p:cNvSpPr/>
              <p:nvPr/>
            </p:nvSpPr>
            <p:spPr bwMode="auto">
              <a:xfrm>
                <a:off x="4638675" y="4214813"/>
                <a:ext cx="261938" cy="166688"/>
              </a:xfrm>
              <a:custGeom>
                <a:avLst/>
                <a:gdLst>
                  <a:gd name="T0" fmla="*/ 165 w 165"/>
                  <a:gd name="T1" fmla="*/ 51 h 105"/>
                  <a:gd name="T2" fmla="*/ 93 w 165"/>
                  <a:gd name="T3" fmla="*/ 0 h 105"/>
                  <a:gd name="T4" fmla="*/ 0 w 165"/>
                  <a:gd name="T5" fmla="*/ 54 h 105"/>
                  <a:gd name="T6" fmla="*/ 72 w 165"/>
                  <a:gd name="T7" fmla="*/ 105 h 105"/>
                  <a:gd name="T8" fmla="*/ 165 w 165"/>
                  <a:gd name="T9" fmla="*/ 51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5" h="105">
                    <a:moveTo>
                      <a:pt x="165" y="51"/>
                    </a:moveTo>
                    <a:lnTo>
                      <a:pt x="93" y="0"/>
                    </a:lnTo>
                    <a:lnTo>
                      <a:pt x="0" y="54"/>
                    </a:lnTo>
                    <a:lnTo>
                      <a:pt x="72" y="105"/>
                    </a:lnTo>
                    <a:lnTo>
                      <a:pt x="165" y="51"/>
                    </a:lnTo>
                    <a:close/>
                  </a:path>
                </a:pathLst>
              </a:custGeom>
              <a:solidFill>
                <a:srgbClr val="484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54" name="íSlïḋé">
                <a:extLst>
                  <a:ext uri="{FF2B5EF4-FFF2-40B4-BE49-F238E27FC236}">
                    <a16:creationId xmlns:a16="http://schemas.microsoft.com/office/drawing/2014/main" xmlns="" id="{704FE2B5-9D65-4F65-AD6C-BF23F9789A20}"/>
                  </a:ext>
                </a:extLst>
              </p:cNvPr>
              <p:cNvSpPr/>
              <p:nvPr/>
            </p:nvSpPr>
            <p:spPr bwMode="auto">
              <a:xfrm>
                <a:off x="4468813" y="4311650"/>
                <a:ext cx="263525" cy="168275"/>
              </a:xfrm>
              <a:custGeom>
                <a:avLst/>
                <a:gdLst>
                  <a:gd name="T0" fmla="*/ 166 w 166"/>
                  <a:gd name="T1" fmla="*/ 52 h 106"/>
                  <a:gd name="T2" fmla="*/ 92 w 166"/>
                  <a:gd name="T3" fmla="*/ 0 h 106"/>
                  <a:gd name="T4" fmla="*/ 0 w 166"/>
                  <a:gd name="T5" fmla="*/ 54 h 106"/>
                  <a:gd name="T6" fmla="*/ 71 w 166"/>
                  <a:gd name="T7" fmla="*/ 106 h 106"/>
                  <a:gd name="T8" fmla="*/ 166 w 166"/>
                  <a:gd name="T9" fmla="*/ 52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6" h="106">
                    <a:moveTo>
                      <a:pt x="166" y="52"/>
                    </a:moveTo>
                    <a:lnTo>
                      <a:pt x="92" y="0"/>
                    </a:lnTo>
                    <a:lnTo>
                      <a:pt x="0" y="54"/>
                    </a:lnTo>
                    <a:lnTo>
                      <a:pt x="71" y="106"/>
                    </a:lnTo>
                    <a:lnTo>
                      <a:pt x="166" y="52"/>
                    </a:lnTo>
                    <a:close/>
                  </a:path>
                </a:pathLst>
              </a:custGeom>
              <a:solidFill>
                <a:srgbClr val="484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55" name="ïšḻíḋè">
                <a:extLst>
                  <a:ext uri="{FF2B5EF4-FFF2-40B4-BE49-F238E27FC236}">
                    <a16:creationId xmlns:a16="http://schemas.microsoft.com/office/drawing/2014/main" xmlns="" id="{B1FF3D2C-48A9-4621-9771-9E18FFD36EEF}"/>
                  </a:ext>
                </a:extLst>
              </p:cNvPr>
              <p:cNvSpPr/>
              <p:nvPr/>
            </p:nvSpPr>
            <p:spPr bwMode="auto">
              <a:xfrm>
                <a:off x="4297363" y="4410075"/>
                <a:ext cx="260350" cy="166688"/>
              </a:xfrm>
              <a:custGeom>
                <a:avLst/>
                <a:gdLst>
                  <a:gd name="T0" fmla="*/ 164 w 164"/>
                  <a:gd name="T1" fmla="*/ 51 h 105"/>
                  <a:gd name="T2" fmla="*/ 92 w 164"/>
                  <a:gd name="T3" fmla="*/ 0 h 105"/>
                  <a:gd name="T4" fmla="*/ 0 w 164"/>
                  <a:gd name="T5" fmla="*/ 54 h 105"/>
                  <a:gd name="T6" fmla="*/ 72 w 164"/>
                  <a:gd name="T7" fmla="*/ 105 h 105"/>
                  <a:gd name="T8" fmla="*/ 164 w 164"/>
                  <a:gd name="T9" fmla="*/ 51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4" h="105">
                    <a:moveTo>
                      <a:pt x="164" y="51"/>
                    </a:moveTo>
                    <a:lnTo>
                      <a:pt x="92" y="0"/>
                    </a:lnTo>
                    <a:lnTo>
                      <a:pt x="0" y="54"/>
                    </a:lnTo>
                    <a:lnTo>
                      <a:pt x="72" y="105"/>
                    </a:lnTo>
                    <a:lnTo>
                      <a:pt x="164" y="51"/>
                    </a:lnTo>
                    <a:close/>
                  </a:path>
                </a:pathLst>
              </a:custGeom>
              <a:solidFill>
                <a:srgbClr val="484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56" name="íşļiḍe">
                <a:extLst>
                  <a:ext uri="{FF2B5EF4-FFF2-40B4-BE49-F238E27FC236}">
                    <a16:creationId xmlns:a16="http://schemas.microsoft.com/office/drawing/2014/main" xmlns="" id="{88C9EF6F-AF01-4F85-8FCE-D0A8C5FBE901}"/>
                  </a:ext>
                </a:extLst>
              </p:cNvPr>
              <p:cNvSpPr/>
              <p:nvPr/>
            </p:nvSpPr>
            <p:spPr bwMode="auto">
              <a:xfrm>
                <a:off x="4133850" y="4503738"/>
                <a:ext cx="260350" cy="166688"/>
              </a:xfrm>
              <a:custGeom>
                <a:avLst/>
                <a:gdLst>
                  <a:gd name="T0" fmla="*/ 164 w 164"/>
                  <a:gd name="T1" fmla="*/ 51 h 105"/>
                  <a:gd name="T2" fmla="*/ 93 w 164"/>
                  <a:gd name="T3" fmla="*/ 0 h 105"/>
                  <a:gd name="T4" fmla="*/ 0 w 164"/>
                  <a:gd name="T5" fmla="*/ 54 h 105"/>
                  <a:gd name="T6" fmla="*/ 72 w 164"/>
                  <a:gd name="T7" fmla="*/ 105 h 105"/>
                  <a:gd name="T8" fmla="*/ 164 w 164"/>
                  <a:gd name="T9" fmla="*/ 51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4" h="105">
                    <a:moveTo>
                      <a:pt x="164" y="51"/>
                    </a:moveTo>
                    <a:lnTo>
                      <a:pt x="93" y="0"/>
                    </a:lnTo>
                    <a:lnTo>
                      <a:pt x="0" y="54"/>
                    </a:lnTo>
                    <a:lnTo>
                      <a:pt x="72" y="105"/>
                    </a:lnTo>
                    <a:lnTo>
                      <a:pt x="164" y="51"/>
                    </a:lnTo>
                    <a:close/>
                  </a:path>
                </a:pathLst>
              </a:custGeom>
              <a:solidFill>
                <a:srgbClr val="484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57" name="íŝļïde">
                <a:extLst>
                  <a:ext uri="{FF2B5EF4-FFF2-40B4-BE49-F238E27FC236}">
                    <a16:creationId xmlns:a16="http://schemas.microsoft.com/office/drawing/2014/main" xmlns="" id="{641A0957-17E1-4729-98E9-EF69F201A98A}"/>
                  </a:ext>
                </a:extLst>
              </p:cNvPr>
              <p:cNvSpPr/>
              <p:nvPr/>
            </p:nvSpPr>
            <p:spPr bwMode="auto">
              <a:xfrm>
                <a:off x="4167188" y="4727575"/>
                <a:ext cx="255588" cy="150813"/>
              </a:xfrm>
              <a:custGeom>
                <a:avLst/>
                <a:gdLst>
                  <a:gd name="T0" fmla="*/ 161 w 161"/>
                  <a:gd name="T1" fmla="*/ 44 h 95"/>
                  <a:gd name="T2" fmla="*/ 92 w 161"/>
                  <a:gd name="T3" fmla="*/ 0 h 95"/>
                  <a:gd name="T4" fmla="*/ 0 w 161"/>
                  <a:gd name="T5" fmla="*/ 54 h 95"/>
                  <a:gd name="T6" fmla="*/ 69 w 161"/>
                  <a:gd name="T7" fmla="*/ 95 h 95"/>
                  <a:gd name="T8" fmla="*/ 161 w 161"/>
                  <a:gd name="T9" fmla="*/ 44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1" h="95">
                    <a:moveTo>
                      <a:pt x="161" y="44"/>
                    </a:moveTo>
                    <a:lnTo>
                      <a:pt x="92" y="0"/>
                    </a:lnTo>
                    <a:lnTo>
                      <a:pt x="0" y="54"/>
                    </a:lnTo>
                    <a:lnTo>
                      <a:pt x="69" y="95"/>
                    </a:lnTo>
                    <a:lnTo>
                      <a:pt x="161" y="44"/>
                    </a:lnTo>
                    <a:close/>
                  </a:path>
                </a:pathLst>
              </a:custGeom>
              <a:solidFill>
                <a:srgbClr val="484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58" name="íśḷíḍe">
                <a:extLst>
                  <a:ext uri="{FF2B5EF4-FFF2-40B4-BE49-F238E27FC236}">
                    <a16:creationId xmlns:a16="http://schemas.microsoft.com/office/drawing/2014/main" xmlns="" id="{B06E8915-4C56-4790-A14F-C00CF27E0624}"/>
                  </a:ext>
                </a:extLst>
              </p:cNvPr>
              <p:cNvSpPr/>
              <p:nvPr/>
            </p:nvSpPr>
            <p:spPr bwMode="auto">
              <a:xfrm>
                <a:off x="4337050" y="4625975"/>
                <a:ext cx="261938" cy="150813"/>
              </a:xfrm>
              <a:custGeom>
                <a:avLst/>
                <a:gdLst>
                  <a:gd name="T0" fmla="*/ 165 w 165"/>
                  <a:gd name="T1" fmla="*/ 41 h 95"/>
                  <a:gd name="T2" fmla="*/ 93 w 165"/>
                  <a:gd name="T3" fmla="*/ 0 h 95"/>
                  <a:gd name="T4" fmla="*/ 0 w 165"/>
                  <a:gd name="T5" fmla="*/ 54 h 95"/>
                  <a:gd name="T6" fmla="*/ 72 w 165"/>
                  <a:gd name="T7" fmla="*/ 95 h 95"/>
                  <a:gd name="T8" fmla="*/ 165 w 165"/>
                  <a:gd name="T9" fmla="*/ 41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5" h="95">
                    <a:moveTo>
                      <a:pt x="165" y="41"/>
                    </a:moveTo>
                    <a:lnTo>
                      <a:pt x="93" y="0"/>
                    </a:lnTo>
                    <a:lnTo>
                      <a:pt x="0" y="54"/>
                    </a:lnTo>
                    <a:lnTo>
                      <a:pt x="72" y="95"/>
                    </a:lnTo>
                    <a:lnTo>
                      <a:pt x="165" y="41"/>
                    </a:lnTo>
                    <a:close/>
                  </a:path>
                </a:pathLst>
              </a:custGeom>
              <a:solidFill>
                <a:srgbClr val="484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59" name="îṩḷîḍè">
                <a:extLst>
                  <a:ext uri="{FF2B5EF4-FFF2-40B4-BE49-F238E27FC236}">
                    <a16:creationId xmlns:a16="http://schemas.microsoft.com/office/drawing/2014/main" xmlns="" id="{F0185FAC-8B9E-46F7-8A6A-9CD9A6C8B879}"/>
                  </a:ext>
                </a:extLst>
              </p:cNvPr>
              <p:cNvSpPr/>
              <p:nvPr/>
            </p:nvSpPr>
            <p:spPr bwMode="auto">
              <a:xfrm>
                <a:off x="4643438" y="4610100"/>
                <a:ext cx="260350" cy="150813"/>
              </a:xfrm>
              <a:custGeom>
                <a:avLst/>
                <a:gdLst>
                  <a:gd name="T0" fmla="*/ 164 w 164"/>
                  <a:gd name="T1" fmla="*/ 41 h 95"/>
                  <a:gd name="T2" fmla="*/ 92 w 164"/>
                  <a:gd name="T3" fmla="*/ 0 h 95"/>
                  <a:gd name="T4" fmla="*/ 0 w 164"/>
                  <a:gd name="T5" fmla="*/ 54 h 95"/>
                  <a:gd name="T6" fmla="*/ 72 w 164"/>
                  <a:gd name="T7" fmla="*/ 95 h 95"/>
                  <a:gd name="T8" fmla="*/ 164 w 164"/>
                  <a:gd name="T9" fmla="*/ 41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4" h="95">
                    <a:moveTo>
                      <a:pt x="164" y="41"/>
                    </a:moveTo>
                    <a:lnTo>
                      <a:pt x="92" y="0"/>
                    </a:lnTo>
                    <a:lnTo>
                      <a:pt x="0" y="54"/>
                    </a:lnTo>
                    <a:lnTo>
                      <a:pt x="72" y="95"/>
                    </a:lnTo>
                    <a:lnTo>
                      <a:pt x="164" y="41"/>
                    </a:lnTo>
                    <a:close/>
                  </a:path>
                </a:pathLst>
              </a:custGeom>
              <a:solidFill>
                <a:srgbClr val="484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60" name="isľîďê">
                <a:extLst>
                  <a:ext uri="{FF2B5EF4-FFF2-40B4-BE49-F238E27FC236}">
                    <a16:creationId xmlns:a16="http://schemas.microsoft.com/office/drawing/2014/main" xmlns="" id="{0D2A9CC6-0C81-4FA5-B444-0C7C9FACF361}"/>
                  </a:ext>
                </a:extLst>
              </p:cNvPr>
              <p:cNvSpPr/>
              <p:nvPr/>
            </p:nvSpPr>
            <p:spPr bwMode="auto">
              <a:xfrm>
                <a:off x="4471988" y="4706938"/>
                <a:ext cx="260350" cy="150813"/>
              </a:xfrm>
              <a:custGeom>
                <a:avLst/>
                <a:gdLst>
                  <a:gd name="T0" fmla="*/ 164 w 164"/>
                  <a:gd name="T1" fmla="*/ 41 h 95"/>
                  <a:gd name="T2" fmla="*/ 93 w 164"/>
                  <a:gd name="T3" fmla="*/ 0 h 95"/>
                  <a:gd name="T4" fmla="*/ 0 w 164"/>
                  <a:gd name="T5" fmla="*/ 54 h 95"/>
                  <a:gd name="T6" fmla="*/ 72 w 164"/>
                  <a:gd name="T7" fmla="*/ 95 h 95"/>
                  <a:gd name="T8" fmla="*/ 164 w 164"/>
                  <a:gd name="T9" fmla="*/ 41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4" h="95">
                    <a:moveTo>
                      <a:pt x="164" y="41"/>
                    </a:moveTo>
                    <a:lnTo>
                      <a:pt x="93" y="0"/>
                    </a:lnTo>
                    <a:lnTo>
                      <a:pt x="0" y="54"/>
                    </a:lnTo>
                    <a:lnTo>
                      <a:pt x="72" y="95"/>
                    </a:lnTo>
                    <a:lnTo>
                      <a:pt x="164" y="41"/>
                    </a:lnTo>
                    <a:close/>
                  </a:path>
                </a:pathLst>
              </a:custGeom>
              <a:solidFill>
                <a:srgbClr val="484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61" name="ïṣļíḓè">
                <a:extLst>
                  <a:ext uri="{FF2B5EF4-FFF2-40B4-BE49-F238E27FC236}">
                    <a16:creationId xmlns:a16="http://schemas.microsoft.com/office/drawing/2014/main" xmlns="" id="{FC09AF84-5159-4A43-8B32-E09ADCAFA2CB}"/>
                  </a:ext>
                </a:extLst>
              </p:cNvPr>
              <p:cNvSpPr/>
              <p:nvPr/>
            </p:nvSpPr>
            <p:spPr bwMode="auto">
              <a:xfrm>
                <a:off x="4614863" y="4789488"/>
                <a:ext cx="260350" cy="149225"/>
              </a:xfrm>
              <a:custGeom>
                <a:avLst/>
                <a:gdLst>
                  <a:gd name="T0" fmla="*/ 164 w 164"/>
                  <a:gd name="T1" fmla="*/ 41 h 94"/>
                  <a:gd name="T2" fmla="*/ 92 w 164"/>
                  <a:gd name="T3" fmla="*/ 0 h 94"/>
                  <a:gd name="T4" fmla="*/ 0 w 164"/>
                  <a:gd name="T5" fmla="*/ 53 h 94"/>
                  <a:gd name="T6" fmla="*/ 72 w 164"/>
                  <a:gd name="T7" fmla="*/ 94 h 94"/>
                  <a:gd name="T8" fmla="*/ 164 w 164"/>
                  <a:gd name="T9" fmla="*/ 41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4" h="94">
                    <a:moveTo>
                      <a:pt x="164" y="41"/>
                    </a:moveTo>
                    <a:lnTo>
                      <a:pt x="92" y="0"/>
                    </a:lnTo>
                    <a:lnTo>
                      <a:pt x="0" y="53"/>
                    </a:lnTo>
                    <a:lnTo>
                      <a:pt x="72" y="94"/>
                    </a:lnTo>
                    <a:lnTo>
                      <a:pt x="164" y="41"/>
                    </a:lnTo>
                    <a:close/>
                  </a:path>
                </a:pathLst>
              </a:custGeom>
              <a:solidFill>
                <a:srgbClr val="484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62" name="ïślîḑé">
                <a:extLst>
                  <a:ext uri="{FF2B5EF4-FFF2-40B4-BE49-F238E27FC236}">
                    <a16:creationId xmlns:a16="http://schemas.microsoft.com/office/drawing/2014/main" xmlns="" id="{35712853-792F-48A9-8208-BEF19A830750}"/>
                  </a:ext>
                </a:extLst>
              </p:cNvPr>
              <p:cNvSpPr/>
              <p:nvPr/>
            </p:nvSpPr>
            <p:spPr bwMode="auto">
              <a:xfrm>
                <a:off x="4786313" y="4691063"/>
                <a:ext cx="257175" cy="153988"/>
              </a:xfrm>
              <a:custGeom>
                <a:avLst/>
                <a:gdLst>
                  <a:gd name="T0" fmla="*/ 162 w 162"/>
                  <a:gd name="T1" fmla="*/ 44 h 97"/>
                  <a:gd name="T2" fmla="*/ 92 w 162"/>
                  <a:gd name="T3" fmla="*/ 0 h 97"/>
                  <a:gd name="T4" fmla="*/ 0 w 162"/>
                  <a:gd name="T5" fmla="*/ 54 h 97"/>
                  <a:gd name="T6" fmla="*/ 69 w 162"/>
                  <a:gd name="T7" fmla="*/ 97 h 97"/>
                  <a:gd name="T8" fmla="*/ 162 w 162"/>
                  <a:gd name="T9" fmla="*/ 44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2" h="97">
                    <a:moveTo>
                      <a:pt x="162" y="44"/>
                    </a:moveTo>
                    <a:lnTo>
                      <a:pt x="92" y="0"/>
                    </a:lnTo>
                    <a:lnTo>
                      <a:pt x="0" y="54"/>
                    </a:lnTo>
                    <a:lnTo>
                      <a:pt x="69" y="97"/>
                    </a:lnTo>
                    <a:lnTo>
                      <a:pt x="162" y="44"/>
                    </a:lnTo>
                    <a:close/>
                  </a:path>
                </a:pathLst>
              </a:custGeom>
              <a:solidFill>
                <a:srgbClr val="484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63" name="ïṩḻiḑê">
                <a:extLst>
                  <a:ext uri="{FF2B5EF4-FFF2-40B4-BE49-F238E27FC236}">
                    <a16:creationId xmlns:a16="http://schemas.microsoft.com/office/drawing/2014/main" xmlns="" id="{1AA2AFA6-2B14-42D6-98C2-9A7FC14A2884}"/>
                  </a:ext>
                </a:extLst>
              </p:cNvPr>
              <p:cNvSpPr/>
              <p:nvPr/>
            </p:nvSpPr>
            <p:spPr bwMode="auto">
              <a:xfrm>
                <a:off x="4929188" y="4776788"/>
                <a:ext cx="255588" cy="150813"/>
              </a:xfrm>
              <a:custGeom>
                <a:avLst/>
                <a:gdLst>
                  <a:gd name="T0" fmla="*/ 161 w 161"/>
                  <a:gd name="T1" fmla="*/ 41 h 95"/>
                  <a:gd name="T2" fmla="*/ 92 w 161"/>
                  <a:gd name="T3" fmla="*/ 0 h 95"/>
                  <a:gd name="T4" fmla="*/ 0 w 161"/>
                  <a:gd name="T5" fmla="*/ 54 h 95"/>
                  <a:gd name="T6" fmla="*/ 69 w 161"/>
                  <a:gd name="T7" fmla="*/ 95 h 95"/>
                  <a:gd name="T8" fmla="*/ 161 w 161"/>
                  <a:gd name="T9" fmla="*/ 41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1" h="95">
                    <a:moveTo>
                      <a:pt x="161" y="41"/>
                    </a:moveTo>
                    <a:lnTo>
                      <a:pt x="92" y="0"/>
                    </a:lnTo>
                    <a:lnTo>
                      <a:pt x="0" y="54"/>
                    </a:lnTo>
                    <a:lnTo>
                      <a:pt x="69" y="95"/>
                    </a:lnTo>
                    <a:lnTo>
                      <a:pt x="161" y="41"/>
                    </a:lnTo>
                    <a:close/>
                  </a:path>
                </a:pathLst>
              </a:custGeom>
              <a:solidFill>
                <a:srgbClr val="484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64" name="iṣļïḓê">
                <a:extLst>
                  <a:ext uri="{FF2B5EF4-FFF2-40B4-BE49-F238E27FC236}">
                    <a16:creationId xmlns:a16="http://schemas.microsoft.com/office/drawing/2014/main" xmlns="" id="{28B2A571-22AF-4F46-8FA9-245D6648F297}"/>
                  </a:ext>
                </a:extLst>
              </p:cNvPr>
              <p:cNvSpPr/>
              <p:nvPr/>
            </p:nvSpPr>
            <p:spPr bwMode="auto">
              <a:xfrm>
                <a:off x="4757738" y="4870450"/>
                <a:ext cx="260350" cy="153988"/>
              </a:xfrm>
              <a:custGeom>
                <a:avLst/>
                <a:gdLst>
                  <a:gd name="T0" fmla="*/ 164 w 164"/>
                  <a:gd name="T1" fmla="*/ 43 h 97"/>
                  <a:gd name="T2" fmla="*/ 92 w 164"/>
                  <a:gd name="T3" fmla="*/ 0 h 97"/>
                  <a:gd name="T4" fmla="*/ 0 w 164"/>
                  <a:gd name="T5" fmla="*/ 54 h 97"/>
                  <a:gd name="T6" fmla="*/ 72 w 164"/>
                  <a:gd name="T7" fmla="*/ 97 h 97"/>
                  <a:gd name="T8" fmla="*/ 164 w 164"/>
                  <a:gd name="T9" fmla="*/ 43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4" h="97">
                    <a:moveTo>
                      <a:pt x="164" y="43"/>
                    </a:moveTo>
                    <a:lnTo>
                      <a:pt x="92" y="0"/>
                    </a:lnTo>
                    <a:lnTo>
                      <a:pt x="0" y="54"/>
                    </a:lnTo>
                    <a:lnTo>
                      <a:pt x="72" y="97"/>
                    </a:lnTo>
                    <a:lnTo>
                      <a:pt x="164" y="43"/>
                    </a:lnTo>
                    <a:close/>
                  </a:path>
                </a:pathLst>
              </a:custGeom>
              <a:solidFill>
                <a:srgbClr val="484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65" name="îṣļidè">
                <a:extLst>
                  <a:ext uri="{FF2B5EF4-FFF2-40B4-BE49-F238E27FC236}">
                    <a16:creationId xmlns:a16="http://schemas.microsoft.com/office/drawing/2014/main" xmlns="" id="{F7ADE437-5581-46E9-863B-69EA34F35D8D}"/>
                  </a:ext>
                </a:extLst>
              </p:cNvPr>
              <p:cNvSpPr/>
              <p:nvPr/>
            </p:nvSpPr>
            <p:spPr bwMode="auto">
              <a:xfrm>
                <a:off x="4581525" y="4972050"/>
                <a:ext cx="261938" cy="153988"/>
              </a:xfrm>
              <a:custGeom>
                <a:avLst/>
                <a:gdLst>
                  <a:gd name="T0" fmla="*/ 165 w 165"/>
                  <a:gd name="T1" fmla="*/ 44 h 97"/>
                  <a:gd name="T2" fmla="*/ 93 w 165"/>
                  <a:gd name="T3" fmla="*/ 0 h 97"/>
                  <a:gd name="T4" fmla="*/ 0 w 165"/>
                  <a:gd name="T5" fmla="*/ 54 h 97"/>
                  <a:gd name="T6" fmla="*/ 72 w 165"/>
                  <a:gd name="T7" fmla="*/ 97 h 97"/>
                  <a:gd name="T8" fmla="*/ 165 w 165"/>
                  <a:gd name="T9" fmla="*/ 44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5" h="97">
                    <a:moveTo>
                      <a:pt x="165" y="44"/>
                    </a:moveTo>
                    <a:lnTo>
                      <a:pt x="93" y="0"/>
                    </a:lnTo>
                    <a:lnTo>
                      <a:pt x="0" y="54"/>
                    </a:lnTo>
                    <a:lnTo>
                      <a:pt x="72" y="97"/>
                    </a:lnTo>
                    <a:lnTo>
                      <a:pt x="165" y="44"/>
                    </a:lnTo>
                    <a:close/>
                  </a:path>
                </a:pathLst>
              </a:custGeom>
              <a:solidFill>
                <a:srgbClr val="484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66" name="îŝḷîdè">
                <a:extLst>
                  <a:ext uri="{FF2B5EF4-FFF2-40B4-BE49-F238E27FC236}">
                    <a16:creationId xmlns:a16="http://schemas.microsoft.com/office/drawing/2014/main" xmlns="" id="{422A1B42-1BBF-45BD-A2D6-3CE6E948E4EE}"/>
                  </a:ext>
                </a:extLst>
              </p:cNvPr>
              <p:cNvSpPr/>
              <p:nvPr/>
            </p:nvSpPr>
            <p:spPr bwMode="auto">
              <a:xfrm>
                <a:off x="4724400" y="5057775"/>
                <a:ext cx="257175" cy="150813"/>
              </a:xfrm>
              <a:custGeom>
                <a:avLst/>
                <a:gdLst>
                  <a:gd name="T0" fmla="*/ 162 w 162"/>
                  <a:gd name="T1" fmla="*/ 41 h 95"/>
                  <a:gd name="T2" fmla="*/ 93 w 162"/>
                  <a:gd name="T3" fmla="*/ 0 h 95"/>
                  <a:gd name="T4" fmla="*/ 0 w 162"/>
                  <a:gd name="T5" fmla="*/ 54 h 95"/>
                  <a:gd name="T6" fmla="*/ 70 w 162"/>
                  <a:gd name="T7" fmla="*/ 95 h 95"/>
                  <a:gd name="T8" fmla="*/ 162 w 162"/>
                  <a:gd name="T9" fmla="*/ 41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2" h="95">
                    <a:moveTo>
                      <a:pt x="162" y="41"/>
                    </a:moveTo>
                    <a:lnTo>
                      <a:pt x="93" y="0"/>
                    </a:lnTo>
                    <a:lnTo>
                      <a:pt x="0" y="54"/>
                    </a:lnTo>
                    <a:lnTo>
                      <a:pt x="70" y="95"/>
                    </a:lnTo>
                    <a:lnTo>
                      <a:pt x="162" y="41"/>
                    </a:lnTo>
                    <a:close/>
                  </a:path>
                </a:pathLst>
              </a:custGeom>
              <a:solidFill>
                <a:srgbClr val="484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67" name="îṧļíḑe">
                <a:extLst>
                  <a:ext uri="{FF2B5EF4-FFF2-40B4-BE49-F238E27FC236}">
                    <a16:creationId xmlns:a16="http://schemas.microsoft.com/office/drawing/2014/main" xmlns="" id="{F8DEBE10-5EF7-49B6-A847-C4B21394A8C0}"/>
                  </a:ext>
                </a:extLst>
              </p:cNvPr>
              <p:cNvSpPr/>
              <p:nvPr/>
            </p:nvSpPr>
            <p:spPr bwMode="auto">
              <a:xfrm>
                <a:off x="4864100" y="5138738"/>
                <a:ext cx="260350" cy="150813"/>
              </a:xfrm>
              <a:custGeom>
                <a:avLst/>
                <a:gdLst>
                  <a:gd name="T0" fmla="*/ 164 w 164"/>
                  <a:gd name="T1" fmla="*/ 44 h 95"/>
                  <a:gd name="T2" fmla="*/ 95 w 164"/>
                  <a:gd name="T3" fmla="*/ 0 h 95"/>
                  <a:gd name="T4" fmla="*/ 0 w 164"/>
                  <a:gd name="T5" fmla="*/ 54 h 95"/>
                  <a:gd name="T6" fmla="*/ 71 w 164"/>
                  <a:gd name="T7" fmla="*/ 95 h 95"/>
                  <a:gd name="T8" fmla="*/ 164 w 164"/>
                  <a:gd name="T9" fmla="*/ 44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4" h="95">
                    <a:moveTo>
                      <a:pt x="164" y="44"/>
                    </a:moveTo>
                    <a:lnTo>
                      <a:pt x="95" y="0"/>
                    </a:lnTo>
                    <a:lnTo>
                      <a:pt x="0" y="54"/>
                    </a:lnTo>
                    <a:lnTo>
                      <a:pt x="71" y="95"/>
                    </a:lnTo>
                    <a:lnTo>
                      <a:pt x="164" y="44"/>
                    </a:lnTo>
                    <a:close/>
                  </a:path>
                </a:pathLst>
              </a:custGeom>
              <a:solidFill>
                <a:srgbClr val="484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68" name="ïSḻiďê">
                <a:extLst>
                  <a:ext uri="{FF2B5EF4-FFF2-40B4-BE49-F238E27FC236}">
                    <a16:creationId xmlns:a16="http://schemas.microsoft.com/office/drawing/2014/main" xmlns="" id="{685797D0-3A95-4615-AA89-B2C7A2190FA9}"/>
                  </a:ext>
                </a:extLst>
              </p:cNvPr>
              <p:cNvSpPr/>
              <p:nvPr/>
            </p:nvSpPr>
            <p:spPr bwMode="auto">
              <a:xfrm>
                <a:off x="5210175" y="4938713"/>
                <a:ext cx="260350" cy="150813"/>
              </a:xfrm>
              <a:custGeom>
                <a:avLst/>
                <a:gdLst>
                  <a:gd name="T0" fmla="*/ 164 w 164"/>
                  <a:gd name="T1" fmla="*/ 44 h 95"/>
                  <a:gd name="T2" fmla="*/ 92 w 164"/>
                  <a:gd name="T3" fmla="*/ 0 h 95"/>
                  <a:gd name="T4" fmla="*/ 0 w 164"/>
                  <a:gd name="T5" fmla="*/ 54 h 95"/>
                  <a:gd name="T6" fmla="*/ 72 w 164"/>
                  <a:gd name="T7" fmla="*/ 95 h 95"/>
                  <a:gd name="T8" fmla="*/ 164 w 164"/>
                  <a:gd name="T9" fmla="*/ 44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4" h="95">
                    <a:moveTo>
                      <a:pt x="164" y="44"/>
                    </a:moveTo>
                    <a:lnTo>
                      <a:pt x="92" y="0"/>
                    </a:lnTo>
                    <a:lnTo>
                      <a:pt x="0" y="54"/>
                    </a:lnTo>
                    <a:lnTo>
                      <a:pt x="72" y="95"/>
                    </a:lnTo>
                    <a:lnTo>
                      <a:pt x="164" y="44"/>
                    </a:lnTo>
                    <a:close/>
                  </a:path>
                </a:pathLst>
              </a:custGeom>
              <a:solidFill>
                <a:srgbClr val="484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69" name="îsļíḑè">
                <a:extLst>
                  <a:ext uri="{FF2B5EF4-FFF2-40B4-BE49-F238E27FC236}">
                    <a16:creationId xmlns:a16="http://schemas.microsoft.com/office/drawing/2014/main" xmlns="" id="{F0D60C30-2370-4B96-81C6-A73986EEB2D9}"/>
                  </a:ext>
                </a:extLst>
              </p:cNvPr>
              <p:cNvSpPr/>
              <p:nvPr/>
            </p:nvSpPr>
            <p:spPr bwMode="auto">
              <a:xfrm>
                <a:off x="4895850" y="4956175"/>
                <a:ext cx="260350" cy="150813"/>
              </a:xfrm>
              <a:custGeom>
                <a:avLst/>
                <a:gdLst>
                  <a:gd name="T0" fmla="*/ 164 w 164"/>
                  <a:gd name="T1" fmla="*/ 41 h 95"/>
                  <a:gd name="T2" fmla="*/ 93 w 164"/>
                  <a:gd name="T3" fmla="*/ 0 h 95"/>
                  <a:gd name="T4" fmla="*/ 0 w 164"/>
                  <a:gd name="T5" fmla="*/ 54 h 95"/>
                  <a:gd name="T6" fmla="*/ 72 w 164"/>
                  <a:gd name="T7" fmla="*/ 95 h 95"/>
                  <a:gd name="T8" fmla="*/ 164 w 164"/>
                  <a:gd name="T9" fmla="*/ 41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4" h="95">
                    <a:moveTo>
                      <a:pt x="164" y="41"/>
                    </a:moveTo>
                    <a:lnTo>
                      <a:pt x="93" y="0"/>
                    </a:lnTo>
                    <a:lnTo>
                      <a:pt x="0" y="54"/>
                    </a:lnTo>
                    <a:lnTo>
                      <a:pt x="72" y="95"/>
                    </a:lnTo>
                    <a:lnTo>
                      <a:pt x="164" y="41"/>
                    </a:lnTo>
                    <a:close/>
                  </a:path>
                </a:pathLst>
              </a:custGeom>
              <a:solidFill>
                <a:srgbClr val="484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70" name="íšḻïďe">
                <a:extLst>
                  <a:ext uri="{FF2B5EF4-FFF2-40B4-BE49-F238E27FC236}">
                    <a16:creationId xmlns:a16="http://schemas.microsoft.com/office/drawing/2014/main" xmlns="" id="{936DF467-60CB-4836-88E1-518027A0CA42}"/>
                  </a:ext>
                </a:extLst>
              </p:cNvPr>
              <p:cNvSpPr/>
              <p:nvPr/>
            </p:nvSpPr>
            <p:spPr bwMode="auto">
              <a:xfrm>
                <a:off x="5038725" y="5037138"/>
                <a:ext cx="257175" cy="150813"/>
              </a:xfrm>
              <a:custGeom>
                <a:avLst/>
                <a:gdLst>
                  <a:gd name="T0" fmla="*/ 162 w 162"/>
                  <a:gd name="T1" fmla="*/ 41 h 95"/>
                  <a:gd name="T2" fmla="*/ 92 w 162"/>
                  <a:gd name="T3" fmla="*/ 0 h 95"/>
                  <a:gd name="T4" fmla="*/ 0 w 162"/>
                  <a:gd name="T5" fmla="*/ 54 h 95"/>
                  <a:gd name="T6" fmla="*/ 69 w 162"/>
                  <a:gd name="T7" fmla="*/ 95 h 95"/>
                  <a:gd name="T8" fmla="*/ 162 w 162"/>
                  <a:gd name="T9" fmla="*/ 41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2" h="95">
                    <a:moveTo>
                      <a:pt x="162" y="41"/>
                    </a:moveTo>
                    <a:lnTo>
                      <a:pt x="92" y="0"/>
                    </a:lnTo>
                    <a:lnTo>
                      <a:pt x="0" y="54"/>
                    </a:lnTo>
                    <a:lnTo>
                      <a:pt x="69" y="95"/>
                    </a:lnTo>
                    <a:lnTo>
                      <a:pt x="162" y="41"/>
                    </a:lnTo>
                    <a:close/>
                  </a:path>
                </a:pathLst>
              </a:custGeom>
              <a:solidFill>
                <a:srgbClr val="484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71" name="ïṧlïďê">
                <a:extLst>
                  <a:ext uri="{FF2B5EF4-FFF2-40B4-BE49-F238E27FC236}">
                    <a16:creationId xmlns:a16="http://schemas.microsoft.com/office/drawing/2014/main" xmlns="" id="{3C43DC0F-C937-4DE4-9EE0-7614D5AD23D6}"/>
                  </a:ext>
                </a:extLst>
              </p:cNvPr>
              <p:cNvSpPr/>
              <p:nvPr/>
            </p:nvSpPr>
            <p:spPr bwMode="auto">
              <a:xfrm>
                <a:off x="5067300" y="4857750"/>
                <a:ext cx="260350" cy="150813"/>
              </a:xfrm>
              <a:custGeom>
                <a:avLst/>
                <a:gdLst>
                  <a:gd name="T0" fmla="*/ 164 w 164"/>
                  <a:gd name="T1" fmla="*/ 41 h 95"/>
                  <a:gd name="T2" fmla="*/ 95 w 164"/>
                  <a:gd name="T3" fmla="*/ 0 h 95"/>
                  <a:gd name="T4" fmla="*/ 0 w 164"/>
                  <a:gd name="T5" fmla="*/ 51 h 95"/>
                  <a:gd name="T6" fmla="*/ 72 w 164"/>
                  <a:gd name="T7" fmla="*/ 95 h 95"/>
                  <a:gd name="T8" fmla="*/ 164 w 164"/>
                  <a:gd name="T9" fmla="*/ 41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4" h="95">
                    <a:moveTo>
                      <a:pt x="164" y="41"/>
                    </a:moveTo>
                    <a:lnTo>
                      <a:pt x="95" y="0"/>
                    </a:lnTo>
                    <a:lnTo>
                      <a:pt x="0" y="51"/>
                    </a:lnTo>
                    <a:lnTo>
                      <a:pt x="72" y="95"/>
                    </a:lnTo>
                    <a:lnTo>
                      <a:pt x="164" y="41"/>
                    </a:lnTo>
                    <a:close/>
                  </a:path>
                </a:pathLst>
              </a:custGeom>
              <a:solidFill>
                <a:srgbClr val="484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72" name="ïsľíḍê">
                <a:extLst>
                  <a:ext uri="{FF2B5EF4-FFF2-40B4-BE49-F238E27FC236}">
                    <a16:creationId xmlns:a16="http://schemas.microsoft.com/office/drawing/2014/main" xmlns="" id="{BEF8B189-ED99-404B-ACA1-3B83DA740920}"/>
                  </a:ext>
                </a:extLst>
              </p:cNvPr>
              <p:cNvSpPr/>
              <p:nvPr/>
            </p:nvSpPr>
            <p:spPr bwMode="auto">
              <a:xfrm>
                <a:off x="5410200" y="4467225"/>
                <a:ext cx="598488" cy="346075"/>
              </a:xfrm>
              <a:custGeom>
                <a:avLst/>
                <a:gdLst>
                  <a:gd name="T0" fmla="*/ 377 w 377"/>
                  <a:gd name="T1" fmla="*/ 41 h 218"/>
                  <a:gd name="T2" fmla="*/ 302 w 377"/>
                  <a:gd name="T3" fmla="*/ 0 h 218"/>
                  <a:gd name="T4" fmla="*/ 0 w 377"/>
                  <a:gd name="T5" fmla="*/ 174 h 218"/>
                  <a:gd name="T6" fmla="*/ 69 w 377"/>
                  <a:gd name="T7" fmla="*/ 218 h 218"/>
                  <a:gd name="T8" fmla="*/ 377 w 377"/>
                  <a:gd name="T9" fmla="*/ 41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7" h="218">
                    <a:moveTo>
                      <a:pt x="377" y="41"/>
                    </a:moveTo>
                    <a:lnTo>
                      <a:pt x="302" y="0"/>
                    </a:lnTo>
                    <a:lnTo>
                      <a:pt x="0" y="174"/>
                    </a:lnTo>
                    <a:lnTo>
                      <a:pt x="69" y="218"/>
                    </a:lnTo>
                    <a:lnTo>
                      <a:pt x="377" y="41"/>
                    </a:lnTo>
                    <a:close/>
                  </a:path>
                </a:pathLst>
              </a:custGeom>
              <a:solidFill>
                <a:srgbClr val="484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73" name="íŝ1ídé">
                <a:extLst>
                  <a:ext uri="{FF2B5EF4-FFF2-40B4-BE49-F238E27FC236}">
                    <a16:creationId xmlns:a16="http://schemas.microsoft.com/office/drawing/2014/main" xmlns="" id="{D62B8C1E-9D09-4291-ADF3-5A2B6EC4DF8C}"/>
                  </a:ext>
                </a:extLst>
              </p:cNvPr>
              <p:cNvSpPr/>
              <p:nvPr/>
            </p:nvSpPr>
            <p:spPr bwMode="auto">
              <a:xfrm>
                <a:off x="5267325" y="4483100"/>
                <a:ext cx="431800" cy="249238"/>
              </a:xfrm>
              <a:custGeom>
                <a:avLst/>
                <a:gdLst>
                  <a:gd name="T0" fmla="*/ 272 w 272"/>
                  <a:gd name="T1" fmla="*/ 41 h 157"/>
                  <a:gd name="T2" fmla="*/ 200 w 272"/>
                  <a:gd name="T3" fmla="*/ 0 h 157"/>
                  <a:gd name="T4" fmla="*/ 0 w 272"/>
                  <a:gd name="T5" fmla="*/ 116 h 157"/>
                  <a:gd name="T6" fmla="*/ 69 w 272"/>
                  <a:gd name="T7" fmla="*/ 157 h 157"/>
                  <a:gd name="T8" fmla="*/ 272 w 272"/>
                  <a:gd name="T9" fmla="*/ 41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2" h="157">
                    <a:moveTo>
                      <a:pt x="272" y="41"/>
                    </a:moveTo>
                    <a:lnTo>
                      <a:pt x="200" y="0"/>
                    </a:lnTo>
                    <a:lnTo>
                      <a:pt x="0" y="116"/>
                    </a:lnTo>
                    <a:lnTo>
                      <a:pt x="69" y="157"/>
                    </a:lnTo>
                    <a:lnTo>
                      <a:pt x="272" y="41"/>
                    </a:lnTo>
                    <a:close/>
                  </a:path>
                </a:pathLst>
              </a:custGeom>
              <a:solidFill>
                <a:srgbClr val="484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74" name="ïṩḷîḑê">
                <a:extLst>
                  <a:ext uri="{FF2B5EF4-FFF2-40B4-BE49-F238E27FC236}">
                    <a16:creationId xmlns:a16="http://schemas.microsoft.com/office/drawing/2014/main" xmlns="" id="{D2992741-4C66-487E-8A6C-69B6ED30F04B}"/>
                  </a:ext>
                </a:extLst>
              </p:cNvPr>
              <p:cNvSpPr/>
              <p:nvPr/>
            </p:nvSpPr>
            <p:spPr bwMode="auto">
              <a:xfrm>
                <a:off x="5119688" y="4495800"/>
                <a:ext cx="265113" cy="153988"/>
              </a:xfrm>
              <a:custGeom>
                <a:avLst/>
                <a:gdLst>
                  <a:gd name="T0" fmla="*/ 167 w 167"/>
                  <a:gd name="T1" fmla="*/ 43 h 97"/>
                  <a:gd name="T2" fmla="*/ 95 w 167"/>
                  <a:gd name="T3" fmla="*/ 0 h 97"/>
                  <a:gd name="T4" fmla="*/ 0 w 167"/>
                  <a:gd name="T5" fmla="*/ 54 h 97"/>
                  <a:gd name="T6" fmla="*/ 72 w 167"/>
                  <a:gd name="T7" fmla="*/ 97 h 97"/>
                  <a:gd name="T8" fmla="*/ 167 w 167"/>
                  <a:gd name="T9" fmla="*/ 43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7" h="97">
                    <a:moveTo>
                      <a:pt x="167" y="43"/>
                    </a:moveTo>
                    <a:lnTo>
                      <a:pt x="95" y="0"/>
                    </a:lnTo>
                    <a:lnTo>
                      <a:pt x="0" y="54"/>
                    </a:lnTo>
                    <a:lnTo>
                      <a:pt x="72" y="97"/>
                    </a:lnTo>
                    <a:lnTo>
                      <a:pt x="167" y="43"/>
                    </a:lnTo>
                    <a:close/>
                  </a:path>
                </a:pathLst>
              </a:custGeom>
              <a:solidFill>
                <a:srgbClr val="484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75" name="ïś1îḋe">
                <a:extLst>
                  <a:ext uri="{FF2B5EF4-FFF2-40B4-BE49-F238E27FC236}">
                    <a16:creationId xmlns:a16="http://schemas.microsoft.com/office/drawing/2014/main" xmlns="" id="{7E79037A-8BB4-40C6-B539-E2F44E1D0D26}"/>
                  </a:ext>
                </a:extLst>
              </p:cNvPr>
              <p:cNvSpPr/>
              <p:nvPr/>
            </p:nvSpPr>
            <p:spPr bwMode="auto">
              <a:xfrm>
                <a:off x="5291138" y="4402138"/>
                <a:ext cx="265113" cy="150813"/>
              </a:xfrm>
              <a:custGeom>
                <a:avLst/>
                <a:gdLst>
                  <a:gd name="T0" fmla="*/ 167 w 167"/>
                  <a:gd name="T1" fmla="*/ 41 h 95"/>
                  <a:gd name="T2" fmla="*/ 93 w 167"/>
                  <a:gd name="T3" fmla="*/ 0 h 95"/>
                  <a:gd name="T4" fmla="*/ 0 w 167"/>
                  <a:gd name="T5" fmla="*/ 54 h 95"/>
                  <a:gd name="T6" fmla="*/ 69 w 167"/>
                  <a:gd name="T7" fmla="*/ 95 h 95"/>
                  <a:gd name="T8" fmla="*/ 167 w 167"/>
                  <a:gd name="T9" fmla="*/ 41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7" h="95">
                    <a:moveTo>
                      <a:pt x="167" y="41"/>
                    </a:moveTo>
                    <a:lnTo>
                      <a:pt x="93" y="0"/>
                    </a:lnTo>
                    <a:lnTo>
                      <a:pt x="0" y="54"/>
                    </a:lnTo>
                    <a:lnTo>
                      <a:pt x="69" y="95"/>
                    </a:lnTo>
                    <a:lnTo>
                      <a:pt x="167" y="41"/>
                    </a:lnTo>
                    <a:close/>
                  </a:path>
                </a:pathLst>
              </a:custGeom>
              <a:solidFill>
                <a:srgbClr val="484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76" name="îṧḻíḑê">
                <a:extLst>
                  <a:ext uri="{FF2B5EF4-FFF2-40B4-BE49-F238E27FC236}">
                    <a16:creationId xmlns:a16="http://schemas.microsoft.com/office/drawing/2014/main" xmlns="" id="{CC9F54C2-7439-4038-AFE7-91F21431313F}"/>
                  </a:ext>
                </a:extLst>
              </p:cNvPr>
              <p:cNvSpPr/>
              <p:nvPr/>
            </p:nvSpPr>
            <p:spPr bwMode="auto">
              <a:xfrm>
                <a:off x="5462588" y="4300538"/>
                <a:ext cx="265113" cy="153988"/>
              </a:xfrm>
              <a:custGeom>
                <a:avLst/>
                <a:gdLst>
                  <a:gd name="T0" fmla="*/ 167 w 167"/>
                  <a:gd name="T1" fmla="*/ 43 h 97"/>
                  <a:gd name="T2" fmla="*/ 95 w 167"/>
                  <a:gd name="T3" fmla="*/ 0 h 97"/>
                  <a:gd name="T4" fmla="*/ 0 w 167"/>
                  <a:gd name="T5" fmla="*/ 56 h 97"/>
                  <a:gd name="T6" fmla="*/ 72 w 167"/>
                  <a:gd name="T7" fmla="*/ 97 h 97"/>
                  <a:gd name="T8" fmla="*/ 167 w 167"/>
                  <a:gd name="T9" fmla="*/ 43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7" h="97">
                    <a:moveTo>
                      <a:pt x="167" y="43"/>
                    </a:moveTo>
                    <a:lnTo>
                      <a:pt x="95" y="0"/>
                    </a:lnTo>
                    <a:lnTo>
                      <a:pt x="0" y="56"/>
                    </a:lnTo>
                    <a:lnTo>
                      <a:pt x="72" y="97"/>
                    </a:lnTo>
                    <a:lnTo>
                      <a:pt x="167" y="43"/>
                    </a:lnTo>
                    <a:close/>
                  </a:path>
                </a:pathLst>
              </a:custGeom>
              <a:solidFill>
                <a:srgbClr val="484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77" name="ïşliḋê">
                <a:extLst>
                  <a:ext uri="{FF2B5EF4-FFF2-40B4-BE49-F238E27FC236}">
                    <a16:creationId xmlns:a16="http://schemas.microsoft.com/office/drawing/2014/main" xmlns="" id="{C154A5DA-CF2F-448E-9BB6-E6C2AD9A311A}"/>
                  </a:ext>
                </a:extLst>
              </p:cNvPr>
              <p:cNvSpPr/>
              <p:nvPr/>
            </p:nvSpPr>
            <p:spPr bwMode="auto">
              <a:xfrm>
                <a:off x="5605463" y="4381500"/>
                <a:ext cx="265113" cy="155575"/>
              </a:xfrm>
              <a:custGeom>
                <a:avLst/>
                <a:gdLst>
                  <a:gd name="T0" fmla="*/ 167 w 167"/>
                  <a:gd name="T1" fmla="*/ 44 h 98"/>
                  <a:gd name="T2" fmla="*/ 92 w 167"/>
                  <a:gd name="T3" fmla="*/ 0 h 98"/>
                  <a:gd name="T4" fmla="*/ 0 w 167"/>
                  <a:gd name="T5" fmla="*/ 56 h 98"/>
                  <a:gd name="T6" fmla="*/ 69 w 167"/>
                  <a:gd name="T7" fmla="*/ 98 h 98"/>
                  <a:gd name="T8" fmla="*/ 167 w 167"/>
                  <a:gd name="T9" fmla="*/ 44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7" h="98">
                    <a:moveTo>
                      <a:pt x="167" y="44"/>
                    </a:moveTo>
                    <a:lnTo>
                      <a:pt x="92" y="0"/>
                    </a:lnTo>
                    <a:lnTo>
                      <a:pt x="0" y="56"/>
                    </a:lnTo>
                    <a:lnTo>
                      <a:pt x="69" y="98"/>
                    </a:lnTo>
                    <a:lnTo>
                      <a:pt x="167" y="44"/>
                    </a:lnTo>
                    <a:close/>
                  </a:path>
                </a:pathLst>
              </a:custGeom>
              <a:solidFill>
                <a:srgbClr val="484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78" name="îSļîdê">
                <a:extLst>
                  <a:ext uri="{FF2B5EF4-FFF2-40B4-BE49-F238E27FC236}">
                    <a16:creationId xmlns:a16="http://schemas.microsoft.com/office/drawing/2014/main" xmlns="" id="{A90DC748-531B-409A-9FEC-548980750C4F}"/>
                  </a:ext>
                </a:extLst>
              </p:cNvPr>
              <p:cNvSpPr/>
              <p:nvPr/>
            </p:nvSpPr>
            <p:spPr bwMode="auto">
              <a:xfrm>
                <a:off x="5767388" y="4284663"/>
                <a:ext cx="265113" cy="153988"/>
              </a:xfrm>
              <a:custGeom>
                <a:avLst/>
                <a:gdLst>
                  <a:gd name="T0" fmla="*/ 167 w 167"/>
                  <a:gd name="T1" fmla="*/ 41 h 97"/>
                  <a:gd name="T2" fmla="*/ 95 w 167"/>
                  <a:gd name="T3" fmla="*/ 0 h 97"/>
                  <a:gd name="T4" fmla="*/ 0 w 167"/>
                  <a:gd name="T5" fmla="*/ 53 h 97"/>
                  <a:gd name="T6" fmla="*/ 72 w 167"/>
                  <a:gd name="T7" fmla="*/ 97 h 97"/>
                  <a:gd name="T8" fmla="*/ 167 w 167"/>
                  <a:gd name="T9" fmla="*/ 41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7" h="97">
                    <a:moveTo>
                      <a:pt x="167" y="41"/>
                    </a:moveTo>
                    <a:lnTo>
                      <a:pt x="95" y="0"/>
                    </a:lnTo>
                    <a:lnTo>
                      <a:pt x="0" y="53"/>
                    </a:lnTo>
                    <a:lnTo>
                      <a:pt x="72" y="97"/>
                    </a:lnTo>
                    <a:lnTo>
                      <a:pt x="167" y="41"/>
                    </a:lnTo>
                    <a:close/>
                  </a:path>
                </a:pathLst>
              </a:custGeom>
              <a:solidFill>
                <a:srgbClr val="484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79" name="işḷíďé">
                <a:extLst>
                  <a:ext uri="{FF2B5EF4-FFF2-40B4-BE49-F238E27FC236}">
                    <a16:creationId xmlns:a16="http://schemas.microsoft.com/office/drawing/2014/main" xmlns="" id="{B9204B35-BBC1-428B-9175-FB50EA791770}"/>
                  </a:ext>
                </a:extLst>
              </p:cNvPr>
              <p:cNvSpPr/>
              <p:nvPr/>
            </p:nvSpPr>
            <p:spPr bwMode="auto">
              <a:xfrm>
                <a:off x="6110288" y="4092575"/>
                <a:ext cx="265113" cy="150813"/>
              </a:xfrm>
              <a:custGeom>
                <a:avLst/>
                <a:gdLst>
                  <a:gd name="T0" fmla="*/ 167 w 167"/>
                  <a:gd name="T1" fmla="*/ 41 h 95"/>
                  <a:gd name="T2" fmla="*/ 92 w 167"/>
                  <a:gd name="T3" fmla="*/ 0 h 95"/>
                  <a:gd name="T4" fmla="*/ 0 w 167"/>
                  <a:gd name="T5" fmla="*/ 54 h 95"/>
                  <a:gd name="T6" fmla="*/ 69 w 167"/>
                  <a:gd name="T7" fmla="*/ 95 h 95"/>
                  <a:gd name="T8" fmla="*/ 167 w 167"/>
                  <a:gd name="T9" fmla="*/ 41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7" h="95">
                    <a:moveTo>
                      <a:pt x="167" y="41"/>
                    </a:moveTo>
                    <a:lnTo>
                      <a:pt x="92" y="0"/>
                    </a:lnTo>
                    <a:lnTo>
                      <a:pt x="0" y="54"/>
                    </a:lnTo>
                    <a:lnTo>
                      <a:pt x="69" y="95"/>
                    </a:lnTo>
                    <a:lnTo>
                      <a:pt x="167" y="41"/>
                    </a:lnTo>
                    <a:close/>
                  </a:path>
                </a:pathLst>
              </a:custGeom>
              <a:solidFill>
                <a:srgbClr val="484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80" name="í$lídé">
                <a:extLst>
                  <a:ext uri="{FF2B5EF4-FFF2-40B4-BE49-F238E27FC236}">
                    <a16:creationId xmlns:a16="http://schemas.microsoft.com/office/drawing/2014/main" xmlns="" id="{32F702CC-DFC4-4959-A594-AE526A9BCAB2}"/>
                  </a:ext>
                </a:extLst>
              </p:cNvPr>
              <p:cNvSpPr/>
              <p:nvPr/>
            </p:nvSpPr>
            <p:spPr bwMode="auto">
              <a:xfrm>
                <a:off x="6281738" y="3994150"/>
                <a:ext cx="265113" cy="150813"/>
              </a:xfrm>
              <a:custGeom>
                <a:avLst/>
                <a:gdLst>
                  <a:gd name="T0" fmla="*/ 167 w 167"/>
                  <a:gd name="T1" fmla="*/ 41 h 95"/>
                  <a:gd name="T2" fmla="*/ 92 w 167"/>
                  <a:gd name="T3" fmla="*/ 0 h 95"/>
                  <a:gd name="T4" fmla="*/ 0 w 167"/>
                  <a:gd name="T5" fmla="*/ 54 h 95"/>
                  <a:gd name="T6" fmla="*/ 69 w 167"/>
                  <a:gd name="T7" fmla="*/ 95 h 95"/>
                  <a:gd name="T8" fmla="*/ 167 w 167"/>
                  <a:gd name="T9" fmla="*/ 41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7" h="95">
                    <a:moveTo>
                      <a:pt x="167" y="41"/>
                    </a:moveTo>
                    <a:lnTo>
                      <a:pt x="92" y="0"/>
                    </a:lnTo>
                    <a:lnTo>
                      <a:pt x="0" y="54"/>
                    </a:lnTo>
                    <a:lnTo>
                      <a:pt x="69" y="95"/>
                    </a:lnTo>
                    <a:lnTo>
                      <a:pt x="167" y="41"/>
                    </a:lnTo>
                    <a:close/>
                  </a:path>
                </a:pathLst>
              </a:custGeom>
              <a:solidFill>
                <a:srgbClr val="484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81" name="îśḻiďé">
                <a:extLst>
                  <a:ext uri="{FF2B5EF4-FFF2-40B4-BE49-F238E27FC236}">
                    <a16:creationId xmlns:a16="http://schemas.microsoft.com/office/drawing/2014/main" xmlns="" id="{6ECB52B9-9EFC-4822-8ADB-831EB3AD6C67}"/>
                  </a:ext>
                </a:extLst>
              </p:cNvPr>
              <p:cNvSpPr/>
              <p:nvPr/>
            </p:nvSpPr>
            <p:spPr bwMode="auto">
              <a:xfrm>
                <a:off x="6477000" y="3713163"/>
                <a:ext cx="265113" cy="150813"/>
              </a:xfrm>
              <a:custGeom>
                <a:avLst/>
                <a:gdLst>
                  <a:gd name="T0" fmla="*/ 167 w 167"/>
                  <a:gd name="T1" fmla="*/ 41 h 95"/>
                  <a:gd name="T2" fmla="*/ 93 w 167"/>
                  <a:gd name="T3" fmla="*/ 0 h 95"/>
                  <a:gd name="T4" fmla="*/ 0 w 167"/>
                  <a:gd name="T5" fmla="*/ 54 h 95"/>
                  <a:gd name="T6" fmla="*/ 69 w 167"/>
                  <a:gd name="T7" fmla="*/ 95 h 95"/>
                  <a:gd name="T8" fmla="*/ 167 w 167"/>
                  <a:gd name="T9" fmla="*/ 41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7" h="95">
                    <a:moveTo>
                      <a:pt x="167" y="41"/>
                    </a:moveTo>
                    <a:lnTo>
                      <a:pt x="93" y="0"/>
                    </a:lnTo>
                    <a:lnTo>
                      <a:pt x="0" y="54"/>
                    </a:lnTo>
                    <a:lnTo>
                      <a:pt x="69" y="95"/>
                    </a:lnTo>
                    <a:lnTo>
                      <a:pt x="167" y="41"/>
                    </a:lnTo>
                    <a:close/>
                  </a:path>
                </a:pathLst>
              </a:custGeom>
              <a:solidFill>
                <a:srgbClr val="484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82" name="ïşlíḑe">
                <a:extLst>
                  <a:ext uri="{FF2B5EF4-FFF2-40B4-BE49-F238E27FC236}">
                    <a16:creationId xmlns:a16="http://schemas.microsoft.com/office/drawing/2014/main" xmlns="" id="{E2EB7269-17D8-40D8-A593-5C1169031D93}"/>
                  </a:ext>
                </a:extLst>
              </p:cNvPr>
              <p:cNvSpPr/>
              <p:nvPr/>
            </p:nvSpPr>
            <p:spPr bwMode="auto">
              <a:xfrm>
                <a:off x="6310313" y="3811588"/>
                <a:ext cx="265113" cy="153988"/>
              </a:xfrm>
              <a:custGeom>
                <a:avLst/>
                <a:gdLst>
                  <a:gd name="T0" fmla="*/ 167 w 167"/>
                  <a:gd name="T1" fmla="*/ 44 h 97"/>
                  <a:gd name="T2" fmla="*/ 92 w 167"/>
                  <a:gd name="T3" fmla="*/ 0 h 97"/>
                  <a:gd name="T4" fmla="*/ 0 w 167"/>
                  <a:gd name="T5" fmla="*/ 54 h 97"/>
                  <a:gd name="T6" fmla="*/ 69 w 167"/>
                  <a:gd name="T7" fmla="*/ 97 h 97"/>
                  <a:gd name="T8" fmla="*/ 167 w 167"/>
                  <a:gd name="T9" fmla="*/ 44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7" h="97">
                    <a:moveTo>
                      <a:pt x="167" y="44"/>
                    </a:moveTo>
                    <a:lnTo>
                      <a:pt x="92" y="0"/>
                    </a:lnTo>
                    <a:lnTo>
                      <a:pt x="0" y="54"/>
                    </a:lnTo>
                    <a:lnTo>
                      <a:pt x="69" y="97"/>
                    </a:lnTo>
                    <a:lnTo>
                      <a:pt x="167" y="44"/>
                    </a:lnTo>
                    <a:close/>
                  </a:path>
                </a:pathLst>
              </a:custGeom>
              <a:solidFill>
                <a:srgbClr val="484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83" name="íṧ1ïdè">
                <a:extLst>
                  <a:ext uri="{FF2B5EF4-FFF2-40B4-BE49-F238E27FC236}">
                    <a16:creationId xmlns:a16="http://schemas.microsoft.com/office/drawing/2014/main" xmlns="" id="{A39BE9FC-35D1-4FE7-8967-219EC098ADA2}"/>
                  </a:ext>
                </a:extLst>
              </p:cNvPr>
              <p:cNvSpPr/>
              <p:nvPr/>
            </p:nvSpPr>
            <p:spPr bwMode="auto">
              <a:xfrm>
                <a:off x="6138863" y="3910013"/>
                <a:ext cx="265113" cy="153988"/>
              </a:xfrm>
              <a:custGeom>
                <a:avLst/>
                <a:gdLst>
                  <a:gd name="T0" fmla="*/ 167 w 167"/>
                  <a:gd name="T1" fmla="*/ 43 h 97"/>
                  <a:gd name="T2" fmla="*/ 95 w 167"/>
                  <a:gd name="T3" fmla="*/ 0 h 97"/>
                  <a:gd name="T4" fmla="*/ 0 w 167"/>
                  <a:gd name="T5" fmla="*/ 53 h 97"/>
                  <a:gd name="T6" fmla="*/ 72 w 167"/>
                  <a:gd name="T7" fmla="*/ 97 h 97"/>
                  <a:gd name="T8" fmla="*/ 167 w 167"/>
                  <a:gd name="T9" fmla="*/ 43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7" h="97">
                    <a:moveTo>
                      <a:pt x="167" y="43"/>
                    </a:moveTo>
                    <a:lnTo>
                      <a:pt x="95" y="0"/>
                    </a:lnTo>
                    <a:lnTo>
                      <a:pt x="0" y="53"/>
                    </a:lnTo>
                    <a:lnTo>
                      <a:pt x="72" y="97"/>
                    </a:lnTo>
                    <a:lnTo>
                      <a:pt x="167" y="43"/>
                    </a:lnTo>
                    <a:close/>
                  </a:path>
                </a:pathLst>
              </a:custGeom>
              <a:solidFill>
                <a:srgbClr val="484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84" name="íSliḍè">
                <a:extLst>
                  <a:ext uri="{FF2B5EF4-FFF2-40B4-BE49-F238E27FC236}">
                    <a16:creationId xmlns:a16="http://schemas.microsoft.com/office/drawing/2014/main" xmlns="" id="{31436864-5B19-4FDF-B3D1-0C2DF79053BD}"/>
                  </a:ext>
                </a:extLst>
              </p:cNvPr>
              <p:cNvSpPr/>
              <p:nvPr/>
            </p:nvSpPr>
            <p:spPr bwMode="auto">
              <a:xfrm>
                <a:off x="5967413" y="4011613"/>
                <a:ext cx="265113" cy="150813"/>
              </a:xfrm>
              <a:custGeom>
                <a:avLst/>
                <a:gdLst>
                  <a:gd name="T0" fmla="*/ 167 w 167"/>
                  <a:gd name="T1" fmla="*/ 41 h 95"/>
                  <a:gd name="T2" fmla="*/ 95 w 167"/>
                  <a:gd name="T3" fmla="*/ 0 h 95"/>
                  <a:gd name="T4" fmla="*/ 0 w 167"/>
                  <a:gd name="T5" fmla="*/ 54 h 95"/>
                  <a:gd name="T6" fmla="*/ 72 w 167"/>
                  <a:gd name="T7" fmla="*/ 95 h 95"/>
                  <a:gd name="T8" fmla="*/ 167 w 167"/>
                  <a:gd name="T9" fmla="*/ 41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7" h="95">
                    <a:moveTo>
                      <a:pt x="167" y="41"/>
                    </a:moveTo>
                    <a:lnTo>
                      <a:pt x="95" y="0"/>
                    </a:lnTo>
                    <a:lnTo>
                      <a:pt x="0" y="54"/>
                    </a:lnTo>
                    <a:lnTo>
                      <a:pt x="72" y="95"/>
                    </a:lnTo>
                    <a:lnTo>
                      <a:pt x="167" y="41"/>
                    </a:lnTo>
                    <a:close/>
                  </a:path>
                </a:pathLst>
              </a:custGeom>
              <a:solidFill>
                <a:srgbClr val="484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85" name="íṡḻídè">
                <a:extLst>
                  <a:ext uri="{FF2B5EF4-FFF2-40B4-BE49-F238E27FC236}">
                    <a16:creationId xmlns:a16="http://schemas.microsoft.com/office/drawing/2014/main" xmlns="" id="{A03200AD-08B5-436D-8A90-590484970E2F}"/>
                  </a:ext>
                </a:extLst>
              </p:cNvPr>
              <p:cNvSpPr/>
              <p:nvPr/>
            </p:nvSpPr>
            <p:spPr bwMode="auto">
              <a:xfrm>
                <a:off x="5800725" y="4108450"/>
                <a:ext cx="265113" cy="150813"/>
              </a:xfrm>
              <a:custGeom>
                <a:avLst/>
                <a:gdLst>
                  <a:gd name="T0" fmla="*/ 167 w 167"/>
                  <a:gd name="T1" fmla="*/ 41 h 95"/>
                  <a:gd name="T2" fmla="*/ 92 w 167"/>
                  <a:gd name="T3" fmla="*/ 0 h 95"/>
                  <a:gd name="T4" fmla="*/ 0 w 167"/>
                  <a:gd name="T5" fmla="*/ 54 h 95"/>
                  <a:gd name="T6" fmla="*/ 69 w 167"/>
                  <a:gd name="T7" fmla="*/ 95 h 95"/>
                  <a:gd name="T8" fmla="*/ 167 w 167"/>
                  <a:gd name="T9" fmla="*/ 41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7" h="95">
                    <a:moveTo>
                      <a:pt x="167" y="41"/>
                    </a:moveTo>
                    <a:lnTo>
                      <a:pt x="92" y="0"/>
                    </a:lnTo>
                    <a:lnTo>
                      <a:pt x="0" y="54"/>
                    </a:lnTo>
                    <a:lnTo>
                      <a:pt x="69" y="95"/>
                    </a:lnTo>
                    <a:lnTo>
                      <a:pt x="167" y="41"/>
                    </a:lnTo>
                    <a:close/>
                  </a:path>
                </a:pathLst>
              </a:custGeom>
              <a:solidFill>
                <a:srgbClr val="484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86" name="îṣḻîḍe">
                <a:extLst>
                  <a:ext uri="{FF2B5EF4-FFF2-40B4-BE49-F238E27FC236}">
                    <a16:creationId xmlns:a16="http://schemas.microsoft.com/office/drawing/2014/main" xmlns="" id="{38F4E986-73D9-4336-AED7-4180BAF06323}"/>
                  </a:ext>
                </a:extLst>
              </p:cNvPr>
              <p:cNvSpPr/>
              <p:nvPr/>
            </p:nvSpPr>
            <p:spPr bwMode="auto">
              <a:xfrm>
                <a:off x="5629275" y="4206875"/>
                <a:ext cx="265113" cy="150813"/>
              </a:xfrm>
              <a:custGeom>
                <a:avLst/>
                <a:gdLst>
                  <a:gd name="T0" fmla="*/ 167 w 167"/>
                  <a:gd name="T1" fmla="*/ 41 h 95"/>
                  <a:gd name="T2" fmla="*/ 95 w 167"/>
                  <a:gd name="T3" fmla="*/ 0 h 95"/>
                  <a:gd name="T4" fmla="*/ 0 w 167"/>
                  <a:gd name="T5" fmla="*/ 54 h 95"/>
                  <a:gd name="T6" fmla="*/ 72 w 167"/>
                  <a:gd name="T7" fmla="*/ 95 h 95"/>
                  <a:gd name="T8" fmla="*/ 167 w 167"/>
                  <a:gd name="T9" fmla="*/ 41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7" h="95">
                    <a:moveTo>
                      <a:pt x="167" y="41"/>
                    </a:moveTo>
                    <a:lnTo>
                      <a:pt x="95" y="0"/>
                    </a:lnTo>
                    <a:lnTo>
                      <a:pt x="0" y="54"/>
                    </a:lnTo>
                    <a:lnTo>
                      <a:pt x="72" y="95"/>
                    </a:lnTo>
                    <a:lnTo>
                      <a:pt x="167" y="41"/>
                    </a:lnTo>
                    <a:close/>
                  </a:path>
                </a:pathLst>
              </a:custGeom>
              <a:solidFill>
                <a:srgbClr val="484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87" name="ïṡ1iḓe">
                <a:extLst>
                  <a:ext uri="{FF2B5EF4-FFF2-40B4-BE49-F238E27FC236}">
                    <a16:creationId xmlns:a16="http://schemas.microsoft.com/office/drawing/2014/main" xmlns="" id="{6CB475A1-99F4-4F00-B286-0E262D8A19A6}"/>
                  </a:ext>
                </a:extLst>
              </p:cNvPr>
              <p:cNvSpPr/>
              <p:nvPr/>
            </p:nvSpPr>
            <p:spPr bwMode="auto">
              <a:xfrm>
                <a:off x="5316538" y="4217988"/>
                <a:ext cx="263525" cy="150813"/>
              </a:xfrm>
              <a:custGeom>
                <a:avLst/>
                <a:gdLst>
                  <a:gd name="T0" fmla="*/ 166 w 166"/>
                  <a:gd name="T1" fmla="*/ 42 h 95"/>
                  <a:gd name="T2" fmla="*/ 94 w 166"/>
                  <a:gd name="T3" fmla="*/ 0 h 95"/>
                  <a:gd name="T4" fmla="*/ 0 w 166"/>
                  <a:gd name="T5" fmla="*/ 54 h 95"/>
                  <a:gd name="T6" fmla="*/ 71 w 166"/>
                  <a:gd name="T7" fmla="*/ 95 h 95"/>
                  <a:gd name="T8" fmla="*/ 166 w 166"/>
                  <a:gd name="T9" fmla="*/ 42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6" h="95">
                    <a:moveTo>
                      <a:pt x="166" y="42"/>
                    </a:moveTo>
                    <a:lnTo>
                      <a:pt x="94" y="0"/>
                    </a:lnTo>
                    <a:lnTo>
                      <a:pt x="0" y="54"/>
                    </a:lnTo>
                    <a:lnTo>
                      <a:pt x="71" y="95"/>
                    </a:lnTo>
                    <a:lnTo>
                      <a:pt x="166" y="42"/>
                    </a:lnTo>
                    <a:close/>
                  </a:path>
                </a:pathLst>
              </a:custGeom>
              <a:solidFill>
                <a:srgbClr val="484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88" name="ïşľîḓe">
                <a:extLst>
                  <a:ext uri="{FF2B5EF4-FFF2-40B4-BE49-F238E27FC236}">
                    <a16:creationId xmlns:a16="http://schemas.microsoft.com/office/drawing/2014/main" xmlns="" id="{E1E1E290-8DD9-4B27-AF08-7B9A3AB4865E}"/>
                  </a:ext>
                </a:extLst>
              </p:cNvPr>
              <p:cNvSpPr/>
              <p:nvPr/>
            </p:nvSpPr>
            <p:spPr bwMode="auto">
              <a:xfrm>
                <a:off x="5491163" y="4121150"/>
                <a:ext cx="265113" cy="150813"/>
              </a:xfrm>
              <a:custGeom>
                <a:avLst/>
                <a:gdLst>
                  <a:gd name="T0" fmla="*/ 167 w 167"/>
                  <a:gd name="T1" fmla="*/ 41 h 95"/>
                  <a:gd name="T2" fmla="*/ 92 w 167"/>
                  <a:gd name="T3" fmla="*/ 0 h 95"/>
                  <a:gd name="T4" fmla="*/ 0 w 167"/>
                  <a:gd name="T5" fmla="*/ 54 h 95"/>
                  <a:gd name="T6" fmla="*/ 69 w 167"/>
                  <a:gd name="T7" fmla="*/ 95 h 95"/>
                  <a:gd name="T8" fmla="*/ 167 w 167"/>
                  <a:gd name="T9" fmla="*/ 41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7" h="95">
                    <a:moveTo>
                      <a:pt x="167" y="41"/>
                    </a:moveTo>
                    <a:lnTo>
                      <a:pt x="92" y="0"/>
                    </a:lnTo>
                    <a:lnTo>
                      <a:pt x="0" y="54"/>
                    </a:lnTo>
                    <a:lnTo>
                      <a:pt x="69" y="95"/>
                    </a:lnTo>
                    <a:lnTo>
                      <a:pt x="167" y="41"/>
                    </a:lnTo>
                    <a:close/>
                  </a:path>
                </a:pathLst>
              </a:custGeom>
              <a:solidFill>
                <a:srgbClr val="484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89" name="íṩ1ïďe">
                <a:extLst>
                  <a:ext uri="{FF2B5EF4-FFF2-40B4-BE49-F238E27FC236}">
                    <a16:creationId xmlns:a16="http://schemas.microsoft.com/office/drawing/2014/main" xmlns="" id="{F11A2E5B-1880-4D5D-B8D5-E4A573A63B33}"/>
                  </a:ext>
                </a:extLst>
              </p:cNvPr>
              <p:cNvSpPr/>
              <p:nvPr/>
            </p:nvSpPr>
            <p:spPr bwMode="auto">
              <a:xfrm>
                <a:off x="5657850" y="4022725"/>
                <a:ext cx="265113" cy="150813"/>
              </a:xfrm>
              <a:custGeom>
                <a:avLst/>
                <a:gdLst>
                  <a:gd name="T0" fmla="*/ 167 w 167"/>
                  <a:gd name="T1" fmla="*/ 41 h 95"/>
                  <a:gd name="T2" fmla="*/ 95 w 167"/>
                  <a:gd name="T3" fmla="*/ 0 h 95"/>
                  <a:gd name="T4" fmla="*/ 0 w 167"/>
                  <a:gd name="T5" fmla="*/ 54 h 95"/>
                  <a:gd name="T6" fmla="*/ 72 w 167"/>
                  <a:gd name="T7" fmla="*/ 95 h 95"/>
                  <a:gd name="T8" fmla="*/ 167 w 167"/>
                  <a:gd name="T9" fmla="*/ 41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7" h="95">
                    <a:moveTo>
                      <a:pt x="167" y="41"/>
                    </a:moveTo>
                    <a:lnTo>
                      <a:pt x="95" y="0"/>
                    </a:lnTo>
                    <a:lnTo>
                      <a:pt x="0" y="54"/>
                    </a:lnTo>
                    <a:lnTo>
                      <a:pt x="72" y="95"/>
                    </a:lnTo>
                    <a:lnTo>
                      <a:pt x="167" y="41"/>
                    </a:lnTo>
                    <a:close/>
                  </a:path>
                </a:pathLst>
              </a:custGeom>
              <a:solidFill>
                <a:srgbClr val="484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90" name="íṥḻîḓé">
                <a:extLst>
                  <a:ext uri="{FF2B5EF4-FFF2-40B4-BE49-F238E27FC236}">
                    <a16:creationId xmlns:a16="http://schemas.microsoft.com/office/drawing/2014/main" xmlns="" id="{C6CDDD1F-D14E-4BE2-AADE-A9B204A0C335}"/>
                  </a:ext>
                </a:extLst>
              </p:cNvPr>
              <p:cNvSpPr/>
              <p:nvPr/>
            </p:nvSpPr>
            <p:spPr bwMode="auto">
              <a:xfrm>
                <a:off x="5834063" y="3925888"/>
                <a:ext cx="263525" cy="150813"/>
              </a:xfrm>
              <a:custGeom>
                <a:avLst/>
                <a:gdLst>
                  <a:gd name="T0" fmla="*/ 166 w 166"/>
                  <a:gd name="T1" fmla="*/ 41 h 95"/>
                  <a:gd name="T2" fmla="*/ 92 w 166"/>
                  <a:gd name="T3" fmla="*/ 0 h 95"/>
                  <a:gd name="T4" fmla="*/ 0 w 166"/>
                  <a:gd name="T5" fmla="*/ 54 h 95"/>
                  <a:gd name="T6" fmla="*/ 69 w 166"/>
                  <a:gd name="T7" fmla="*/ 95 h 95"/>
                  <a:gd name="T8" fmla="*/ 166 w 166"/>
                  <a:gd name="T9" fmla="*/ 41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6" h="95">
                    <a:moveTo>
                      <a:pt x="166" y="41"/>
                    </a:moveTo>
                    <a:lnTo>
                      <a:pt x="92" y="0"/>
                    </a:lnTo>
                    <a:lnTo>
                      <a:pt x="0" y="54"/>
                    </a:lnTo>
                    <a:lnTo>
                      <a:pt x="69" y="95"/>
                    </a:lnTo>
                    <a:lnTo>
                      <a:pt x="166" y="41"/>
                    </a:lnTo>
                    <a:close/>
                  </a:path>
                </a:pathLst>
              </a:custGeom>
              <a:solidFill>
                <a:srgbClr val="484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91" name="îṣḻïḓê">
                <a:extLst>
                  <a:ext uri="{FF2B5EF4-FFF2-40B4-BE49-F238E27FC236}">
                    <a16:creationId xmlns:a16="http://schemas.microsoft.com/office/drawing/2014/main" xmlns="" id="{EA91EAE0-BA7F-4C51-B24B-5527D1CBF80E}"/>
                  </a:ext>
                </a:extLst>
              </p:cNvPr>
              <p:cNvSpPr/>
              <p:nvPr/>
            </p:nvSpPr>
            <p:spPr bwMode="auto">
              <a:xfrm>
                <a:off x="6008688" y="3824288"/>
                <a:ext cx="265113" cy="150813"/>
              </a:xfrm>
              <a:custGeom>
                <a:avLst/>
                <a:gdLst>
                  <a:gd name="T0" fmla="*/ 167 w 167"/>
                  <a:gd name="T1" fmla="*/ 41 h 95"/>
                  <a:gd name="T2" fmla="*/ 92 w 167"/>
                  <a:gd name="T3" fmla="*/ 0 h 95"/>
                  <a:gd name="T4" fmla="*/ 0 w 167"/>
                  <a:gd name="T5" fmla="*/ 54 h 95"/>
                  <a:gd name="T6" fmla="*/ 69 w 167"/>
                  <a:gd name="T7" fmla="*/ 95 h 95"/>
                  <a:gd name="T8" fmla="*/ 167 w 167"/>
                  <a:gd name="T9" fmla="*/ 41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7" h="95">
                    <a:moveTo>
                      <a:pt x="167" y="41"/>
                    </a:moveTo>
                    <a:lnTo>
                      <a:pt x="92" y="0"/>
                    </a:lnTo>
                    <a:lnTo>
                      <a:pt x="0" y="54"/>
                    </a:lnTo>
                    <a:lnTo>
                      <a:pt x="69" y="95"/>
                    </a:lnTo>
                    <a:lnTo>
                      <a:pt x="167" y="41"/>
                    </a:lnTo>
                    <a:close/>
                  </a:path>
                </a:pathLst>
              </a:custGeom>
              <a:solidFill>
                <a:srgbClr val="484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92" name="íṧľidé">
                <a:extLst>
                  <a:ext uri="{FF2B5EF4-FFF2-40B4-BE49-F238E27FC236}">
                    <a16:creationId xmlns:a16="http://schemas.microsoft.com/office/drawing/2014/main" xmlns="" id="{56C44CE2-1B83-4FE0-B024-560764EF50F4}"/>
                  </a:ext>
                </a:extLst>
              </p:cNvPr>
              <p:cNvSpPr/>
              <p:nvPr/>
            </p:nvSpPr>
            <p:spPr bwMode="auto">
              <a:xfrm>
                <a:off x="6172200" y="3730625"/>
                <a:ext cx="263525" cy="150813"/>
              </a:xfrm>
              <a:custGeom>
                <a:avLst/>
                <a:gdLst>
                  <a:gd name="T0" fmla="*/ 166 w 166"/>
                  <a:gd name="T1" fmla="*/ 41 h 95"/>
                  <a:gd name="T2" fmla="*/ 95 w 166"/>
                  <a:gd name="T3" fmla="*/ 0 h 95"/>
                  <a:gd name="T4" fmla="*/ 0 w 166"/>
                  <a:gd name="T5" fmla="*/ 54 h 95"/>
                  <a:gd name="T6" fmla="*/ 71 w 166"/>
                  <a:gd name="T7" fmla="*/ 95 h 95"/>
                  <a:gd name="T8" fmla="*/ 166 w 166"/>
                  <a:gd name="T9" fmla="*/ 41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6" h="95">
                    <a:moveTo>
                      <a:pt x="166" y="41"/>
                    </a:moveTo>
                    <a:lnTo>
                      <a:pt x="95" y="0"/>
                    </a:lnTo>
                    <a:lnTo>
                      <a:pt x="0" y="54"/>
                    </a:lnTo>
                    <a:lnTo>
                      <a:pt x="71" y="95"/>
                    </a:lnTo>
                    <a:lnTo>
                      <a:pt x="166" y="41"/>
                    </a:lnTo>
                    <a:close/>
                  </a:path>
                </a:pathLst>
              </a:custGeom>
              <a:solidFill>
                <a:srgbClr val="484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93" name="íślíḍè">
                <a:extLst>
                  <a:ext uri="{FF2B5EF4-FFF2-40B4-BE49-F238E27FC236}">
                    <a16:creationId xmlns:a16="http://schemas.microsoft.com/office/drawing/2014/main" xmlns="" id="{5B6322C3-645F-47BE-BE2A-A17889C58127}"/>
                  </a:ext>
                </a:extLst>
              </p:cNvPr>
              <p:cNvSpPr/>
              <p:nvPr/>
            </p:nvSpPr>
            <p:spPr bwMode="auto">
              <a:xfrm>
                <a:off x="6338888" y="3632200"/>
                <a:ext cx="265113" cy="150813"/>
              </a:xfrm>
              <a:custGeom>
                <a:avLst/>
                <a:gdLst>
                  <a:gd name="T0" fmla="*/ 167 w 167"/>
                  <a:gd name="T1" fmla="*/ 41 h 95"/>
                  <a:gd name="T2" fmla="*/ 92 w 167"/>
                  <a:gd name="T3" fmla="*/ 0 h 95"/>
                  <a:gd name="T4" fmla="*/ 0 w 167"/>
                  <a:gd name="T5" fmla="*/ 54 h 95"/>
                  <a:gd name="T6" fmla="*/ 69 w 167"/>
                  <a:gd name="T7" fmla="*/ 95 h 95"/>
                  <a:gd name="T8" fmla="*/ 167 w 167"/>
                  <a:gd name="T9" fmla="*/ 41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7" h="95">
                    <a:moveTo>
                      <a:pt x="167" y="41"/>
                    </a:moveTo>
                    <a:lnTo>
                      <a:pt x="92" y="0"/>
                    </a:lnTo>
                    <a:lnTo>
                      <a:pt x="0" y="54"/>
                    </a:lnTo>
                    <a:lnTo>
                      <a:pt x="69" y="95"/>
                    </a:lnTo>
                    <a:lnTo>
                      <a:pt x="167" y="41"/>
                    </a:lnTo>
                    <a:close/>
                  </a:path>
                </a:pathLst>
              </a:custGeom>
              <a:solidFill>
                <a:srgbClr val="484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94" name="ïŝļïďé">
                <a:extLst>
                  <a:ext uri="{FF2B5EF4-FFF2-40B4-BE49-F238E27FC236}">
                    <a16:creationId xmlns:a16="http://schemas.microsoft.com/office/drawing/2014/main" xmlns="" id="{34B529BC-E9A3-4404-832F-F37F37D33273}"/>
                  </a:ext>
                </a:extLst>
              </p:cNvPr>
              <p:cNvSpPr/>
              <p:nvPr/>
            </p:nvSpPr>
            <p:spPr bwMode="auto">
              <a:xfrm>
                <a:off x="6200775" y="3551238"/>
                <a:ext cx="263525" cy="150813"/>
              </a:xfrm>
              <a:custGeom>
                <a:avLst/>
                <a:gdLst>
                  <a:gd name="T0" fmla="*/ 166 w 166"/>
                  <a:gd name="T1" fmla="*/ 41 h 95"/>
                  <a:gd name="T2" fmla="*/ 95 w 166"/>
                  <a:gd name="T3" fmla="*/ 0 h 95"/>
                  <a:gd name="T4" fmla="*/ 0 w 166"/>
                  <a:gd name="T5" fmla="*/ 54 h 95"/>
                  <a:gd name="T6" fmla="*/ 71 w 166"/>
                  <a:gd name="T7" fmla="*/ 95 h 95"/>
                  <a:gd name="T8" fmla="*/ 166 w 166"/>
                  <a:gd name="T9" fmla="*/ 41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6" h="95">
                    <a:moveTo>
                      <a:pt x="166" y="41"/>
                    </a:moveTo>
                    <a:lnTo>
                      <a:pt x="95" y="0"/>
                    </a:lnTo>
                    <a:lnTo>
                      <a:pt x="0" y="54"/>
                    </a:lnTo>
                    <a:lnTo>
                      <a:pt x="71" y="95"/>
                    </a:lnTo>
                    <a:lnTo>
                      <a:pt x="166" y="41"/>
                    </a:lnTo>
                    <a:close/>
                  </a:path>
                </a:pathLst>
              </a:custGeom>
              <a:solidFill>
                <a:srgbClr val="484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95" name="íṧļïḍê">
                <a:extLst>
                  <a:ext uri="{FF2B5EF4-FFF2-40B4-BE49-F238E27FC236}">
                    <a16:creationId xmlns:a16="http://schemas.microsoft.com/office/drawing/2014/main" xmlns="" id="{4ABC7D97-B8C5-41CF-8DCF-37E95871646D}"/>
                  </a:ext>
                </a:extLst>
              </p:cNvPr>
              <p:cNvSpPr/>
              <p:nvPr/>
            </p:nvSpPr>
            <p:spPr bwMode="auto">
              <a:xfrm>
                <a:off x="6037263" y="3648075"/>
                <a:ext cx="265113" cy="150813"/>
              </a:xfrm>
              <a:custGeom>
                <a:avLst/>
                <a:gdLst>
                  <a:gd name="T0" fmla="*/ 167 w 167"/>
                  <a:gd name="T1" fmla="*/ 41 h 95"/>
                  <a:gd name="T2" fmla="*/ 95 w 167"/>
                  <a:gd name="T3" fmla="*/ 0 h 95"/>
                  <a:gd name="T4" fmla="*/ 0 w 167"/>
                  <a:gd name="T5" fmla="*/ 54 h 95"/>
                  <a:gd name="T6" fmla="*/ 69 w 167"/>
                  <a:gd name="T7" fmla="*/ 95 h 95"/>
                  <a:gd name="T8" fmla="*/ 167 w 167"/>
                  <a:gd name="T9" fmla="*/ 41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7" h="95">
                    <a:moveTo>
                      <a:pt x="167" y="41"/>
                    </a:moveTo>
                    <a:lnTo>
                      <a:pt x="95" y="0"/>
                    </a:lnTo>
                    <a:lnTo>
                      <a:pt x="0" y="54"/>
                    </a:lnTo>
                    <a:lnTo>
                      <a:pt x="69" y="95"/>
                    </a:lnTo>
                    <a:lnTo>
                      <a:pt x="167" y="41"/>
                    </a:lnTo>
                    <a:close/>
                  </a:path>
                </a:pathLst>
              </a:custGeom>
              <a:solidFill>
                <a:srgbClr val="484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96" name="iṡļîḍe">
                <a:extLst>
                  <a:ext uri="{FF2B5EF4-FFF2-40B4-BE49-F238E27FC236}">
                    <a16:creationId xmlns:a16="http://schemas.microsoft.com/office/drawing/2014/main" xmlns="" id="{28A6A19C-1004-4294-8B3B-89F8B8A58E4D}"/>
                  </a:ext>
                </a:extLst>
              </p:cNvPr>
              <p:cNvSpPr/>
              <p:nvPr/>
            </p:nvSpPr>
            <p:spPr bwMode="auto">
              <a:xfrm>
                <a:off x="5857875" y="3746500"/>
                <a:ext cx="265113" cy="150813"/>
              </a:xfrm>
              <a:custGeom>
                <a:avLst/>
                <a:gdLst>
                  <a:gd name="T0" fmla="*/ 167 w 167"/>
                  <a:gd name="T1" fmla="*/ 41 h 95"/>
                  <a:gd name="T2" fmla="*/ 95 w 167"/>
                  <a:gd name="T3" fmla="*/ 0 h 95"/>
                  <a:gd name="T4" fmla="*/ 0 w 167"/>
                  <a:gd name="T5" fmla="*/ 54 h 95"/>
                  <a:gd name="T6" fmla="*/ 72 w 167"/>
                  <a:gd name="T7" fmla="*/ 95 h 95"/>
                  <a:gd name="T8" fmla="*/ 167 w 167"/>
                  <a:gd name="T9" fmla="*/ 41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7" h="95">
                    <a:moveTo>
                      <a:pt x="167" y="41"/>
                    </a:moveTo>
                    <a:lnTo>
                      <a:pt x="95" y="0"/>
                    </a:lnTo>
                    <a:lnTo>
                      <a:pt x="0" y="54"/>
                    </a:lnTo>
                    <a:lnTo>
                      <a:pt x="72" y="95"/>
                    </a:lnTo>
                    <a:lnTo>
                      <a:pt x="167" y="41"/>
                    </a:lnTo>
                    <a:close/>
                  </a:path>
                </a:pathLst>
              </a:custGeom>
              <a:solidFill>
                <a:srgbClr val="484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97" name="işlíḍe">
                <a:extLst>
                  <a:ext uri="{FF2B5EF4-FFF2-40B4-BE49-F238E27FC236}">
                    <a16:creationId xmlns:a16="http://schemas.microsoft.com/office/drawing/2014/main" xmlns="" id="{AD5E5075-03A1-4020-88DE-339DCD9CB8DA}"/>
                  </a:ext>
                </a:extLst>
              </p:cNvPr>
              <p:cNvSpPr/>
              <p:nvPr/>
            </p:nvSpPr>
            <p:spPr bwMode="auto">
              <a:xfrm>
                <a:off x="5691188" y="3848100"/>
                <a:ext cx="265113" cy="150813"/>
              </a:xfrm>
              <a:custGeom>
                <a:avLst/>
                <a:gdLst>
                  <a:gd name="T0" fmla="*/ 167 w 167"/>
                  <a:gd name="T1" fmla="*/ 41 h 95"/>
                  <a:gd name="T2" fmla="*/ 92 w 167"/>
                  <a:gd name="T3" fmla="*/ 0 h 95"/>
                  <a:gd name="T4" fmla="*/ 0 w 167"/>
                  <a:gd name="T5" fmla="*/ 54 h 95"/>
                  <a:gd name="T6" fmla="*/ 69 w 167"/>
                  <a:gd name="T7" fmla="*/ 95 h 95"/>
                  <a:gd name="T8" fmla="*/ 167 w 167"/>
                  <a:gd name="T9" fmla="*/ 41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7" h="95">
                    <a:moveTo>
                      <a:pt x="167" y="41"/>
                    </a:moveTo>
                    <a:lnTo>
                      <a:pt x="92" y="0"/>
                    </a:lnTo>
                    <a:lnTo>
                      <a:pt x="0" y="54"/>
                    </a:lnTo>
                    <a:lnTo>
                      <a:pt x="69" y="95"/>
                    </a:lnTo>
                    <a:lnTo>
                      <a:pt x="167" y="41"/>
                    </a:lnTo>
                    <a:close/>
                  </a:path>
                </a:pathLst>
              </a:custGeom>
              <a:solidFill>
                <a:srgbClr val="484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98" name="îṡľíḍé">
                <a:extLst>
                  <a:ext uri="{FF2B5EF4-FFF2-40B4-BE49-F238E27FC236}">
                    <a16:creationId xmlns:a16="http://schemas.microsoft.com/office/drawing/2014/main" xmlns="" id="{905B1DAD-6F4C-40C4-8E49-6B51868B1FA2}"/>
                  </a:ext>
                </a:extLst>
              </p:cNvPr>
              <p:cNvSpPr/>
              <p:nvPr/>
            </p:nvSpPr>
            <p:spPr bwMode="auto">
              <a:xfrm>
                <a:off x="5519738" y="3946525"/>
                <a:ext cx="265113" cy="150813"/>
              </a:xfrm>
              <a:custGeom>
                <a:avLst/>
                <a:gdLst>
                  <a:gd name="T0" fmla="*/ 167 w 167"/>
                  <a:gd name="T1" fmla="*/ 41 h 95"/>
                  <a:gd name="T2" fmla="*/ 95 w 167"/>
                  <a:gd name="T3" fmla="*/ 0 h 95"/>
                  <a:gd name="T4" fmla="*/ 0 w 167"/>
                  <a:gd name="T5" fmla="*/ 53 h 95"/>
                  <a:gd name="T6" fmla="*/ 72 w 167"/>
                  <a:gd name="T7" fmla="*/ 95 h 95"/>
                  <a:gd name="T8" fmla="*/ 167 w 167"/>
                  <a:gd name="T9" fmla="*/ 41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7" h="95">
                    <a:moveTo>
                      <a:pt x="167" y="41"/>
                    </a:moveTo>
                    <a:lnTo>
                      <a:pt x="95" y="0"/>
                    </a:lnTo>
                    <a:lnTo>
                      <a:pt x="0" y="53"/>
                    </a:lnTo>
                    <a:lnTo>
                      <a:pt x="72" y="95"/>
                    </a:lnTo>
                    <a:lnTo>
                      <a:pt x="167" y="41"/>
                    </a:lnTo>
                    <a:close/>
                  </a:path>
                </a:pathLst>
              </a:custGeom>
              <a:solidFill>
                <a:srgbClr val="484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99" name="îS1íḑe">
                <a:extLst>
                  <a:ext uri="{FF2B5EF4-FFF2-40B4-BE49-F238E27FC236}">
                    <a16:creationId xmlns:a16="http://schemas.microsoft.com/office/drawing/2014/main" xmlns="" id="{6BCEC242-9834-4A3A-807B-7CF9810668B0}"/>
                  </a:ext>
                </a:extLst>
              </p:cNvPr>
              <p:cNvSpPr/>
              <p:nvPr/>
            </p:nvSpPr>
            <p:spPr bwMode="auto">
              <a:xfrm>
                <a:off x="5348288" y="4043363"/>
                <a:ext cx="265113" cy="150813"/>
              </a:xfrm>
              <a:custGeom>
                <a:avLst/>
                <a:gdLst>
                  <a:gd name="T0" fmla="*/ 167 w 167"/>
                  <a:gd name="T1" fmla="*/ 41 h 95"/>
                  <a:gd name="T2" fmla="*/ 95 w 167"/>
                  <a:gd name="T3" fmla="*/ 0 h 95"/>
                  <a:gd name="T4" fmla="*/ 0 w 167"/>
                  <a:gd name="T5" fmla="*/ 54 h 95"/>
                  <a:gd name="T6" fmla="*/ 72 w 167"/>
                  <a:gd name="T7" fmla="*/ 95 h 95"/>
                  <a:gd name="T8" fmla="*/ 167 w 167"/>
                  <a:gd name="T9" fmla="*/ 41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7" h="95">
                    <a:moveTo>
                      <a:pt x="167" y="41"/>
                    </a:moveTo>
                    <a:lnTo>
                      <a:pt x="95" y="0"/>
                    </a:lnTo>
                    <a:lnTo>
                      <a:pt x="0" y="54"/>
                    </a:lnTo>
                    <a:lnTo>
                      <a:pt x="72" y="95"/>
                    </a:lnTo>
                    <a:lnTo>
                      <a:pt x="167" y="41"/>
                    </a:lnTo>
                    <a:close/>
                  </a:path>
                </a:pathLst>
              </a:custGeom>
              <a:solidFill>
                <a:srgbClr val="484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00" name="iṧḷíḑê">
                <a:extLst>
                  <a:ext uri="{FF2B5EF4-FFF2-40B4-BE49-F238E27FC236}">
                    <a16:creationId xmlns:a16="http://schemas.microsoft.com/office/drawing/2014/main" xmlns="" id="{9EDEA36E-F591-47B5-9574-71EFB1166EE6}"/>
                  </a:ext>
                </a:extLst>
              </p:cNvPr>
              <p:cNvSpPr/>
              <p:nvPr/>
            </p:nvSpPr>
            <p:spPr bwMode="auto">
              <a:xfrm>
                <a:off x="5184775" y="4141788"/>
                <a:ext cx="265113" cy="150813"/>
              </a:xfrm>
              <a:custGeom>
                <a:avLst/>
                <a:gdLst>
                  <a:gd name="T0" fmla="*/ 167 w 167"/>
                  <a:gd name="T1" fmla="*/ 41 h 95"/>
                  <a:gd name="T2" fmla="*/ 93 w 167"/>
                  <a:gd name="T3" fmla="*/ 0 h 95"/>
                  <a:gd name="T4" fmla="*/ 0 w 167"/>
                  <a:gd name="T5" fmla="*/ 54 h 95"/>
                  <a:gd name="T6" fmla="*/ 70 w 167"/>
                  <a:gd name="T7" fmla="*/ 95 h 95"/>
                  <a:gd name="T8" fmla="*/ 167 w 167"/>
                  <a:gd name="T9" fmla="*/ 41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7" h="95">
                    <a:moveTo>
                      <a:pt x="167" y="41"/>
                    </a:moveTo>
                    <a:lnTo>
                      <a:pt x="93" y="0"/>
                    </a:lnTo>
                    <a:lnTo>
                      <a:pt x="0" y="54"/>
                    </a:lnTo>
                    <a:lnTo>
                      <a:pt x="70" y="95"/>
                    </a:lnTo>
                    <a:lnTo>
                      <a:pt x="167" y="41"/>
                    </a:lnTo>
                    <a:close/>
                  </a:path>
                </a:pathLst>
              </a:custGeom>
              <a:solidFill>
                <a:srgbClr val="484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01" name="íṩľîďé">
                <a:extLst>
                  <a:ext uri="{FF2B5EF4-FFF2-40B4-BE49-F238E27FC236}">
                    <a16:creationId xmlns:a16="http://schemas.microsoft.com/office/drawing/2014/main" xmlns="" id="{80DFA228-6757-4D4D-9705-434427DC4C0D}"/>
                  </a:ext>
                </a:extLst>
              </p:cNvPr>
              <p:cNvSpPr/>
              <p:nvPr/>
            </p:nvSpPr>
            <p:spPr bwMode="auto">
              <a:xfrm>
                <a:off x="5145088" y="4321175"/>
                <a:ext cx="265113" cy="149225"/>
              </a:xfrm>
              <a:custGeom>
                <a:avLst/>
                <a:gdLst>
                  <a:gd name="T0" fmla="*/ 167 w 167"/>
                  <a:gd name="T1" fmla="*/ 41 h 94"/>
                  <a:gd name="T2" fmla="*/ 95 w 167"/>
                  <a:gd name="T3" fmla="*/ 0 h 94"/>
                  <a:gd name="T4" fmla="*/ 0 w 167"/>
                  <a:gd name="T5" fmla="*/ 53 h 94"/>
                  <a:gd name="T6" fmla="*/ 72 w 167"/>
                  <a:gd name="T7" fmla="*/ 94 h 94"/>
                  <a:gd name="T8" fmla="*/ 167 w 167"/>
                  <a:gd name="T9" fmla="*/ 41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7" h="94">
                    <a:moveTo>
                      <a:pt x="167" y="41"/>
                    </a:moveTo>
                    <a:lnTo>
                      <a:pt x="95" y="0"/>
                    </a:lnTo>
                    <a:lnTo>
                      <a:pt x="0" y="53"/>
                    </a:lnTo>
                    <a:lnTo>
                      <a:pt x="72" y="94"/>
                    </a:lnTo>
                    <a:lnTo>
                      <a:pt x="167" y="41"/>
                    </a:lnTo>
                    <a:close/>
                  </a:path>
                </a:pathLst>
              </a:custGeom>
              <a:solidFill>
                <a:srgbClr val="484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02" name="iŝḻidè">
                <a:extLst>
                  <a:ext uri="{FF2B5EF4-FFF2-40B4-BE49-F238E27FC236}">
                    <a16:creationId xmlns:a16="http://schemas.microsoft.com/office/drawing/2014/main" xmlns="" id="{F027E0EE-C9C5-490C-98A0-4EBC89D7F5CD}"/>
                  </a:ext>
                </a:extLst>
              </p:cNvPr>
              <p:cNvSpPr/>
              <p:nvPr/>
            </p:nvSpPr>
            <p:spPr bwMode="auto">
              <a:xfrm>
                <a:off x="5014913" y="4238625"/>
                <a:ext cx="263525" cy="150813"/>
              </a:xfrm>
              <a:custGeom>
                <a:avLst/>
                <a:gdLst>
                  <a:gd name="T0" fmla="*/ 166 w 166"/>
                  <a:gd name="T1" fmla="*/ 41 h 95"/>
                  <a:gd name="T2" fmla="*/ 92 w 166"/>
                  <a:gd name="T3" fmla="*/ 0 h 95"/>
                  <a:gd name="T4" fmla="*/ 0 w 166"/>
                  <a:gd name="T5" fmla="*/ 54 h 95"/>
                  <a:gd name="T6" fmla="*/ 69 w 166"/>
                  <a:gd name="T7" fmla="*/ 95 h 95"/>
                  <a:gd name="T8" fmla="*/ 166 w 166"/>
                  <a:gd name="T9" fmla="*/ 41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6" h="95">
                    <a:moveTo>
                      <a:pt x="166" y="41"/>
                    </a:moveTo>
                    <a:lnTo>
                      <a:pt x="92" y="0"/>
                    </a:lnTo>
                    <a:lnTo>
                      <a:pt x="0" y="54"/>
                    </a:lnTo>
                    <a:lnTo>
                      <a:pt x="69" y="95"/>
                    </a:lnTo>
                    <a:lnTo>
                      <a:pt x="166" y="41"/>
                    </a:lnTo>
                    <a:close/>
                  </a:path>
                </a:pathLst>
              </a:custGeom>
              <a:solidFill>
                <a:srgbClr val="484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03" name="iṣlíḋé">
                <a:extLst>
                  <a:ext uri="{FF2B5EF4-FFF2-40B4-BE49-F238E27FC236}">
                    <a16:creationId xmlns:a16="http://schemas.microsoft.com/office/drawing/2014/main" xmlns="" id="{BF154C12-7E8A-418A-B11D-E87B1975BEA3}"/>
                  </a:ext>
                </a:extLst>
              </p:cNvPr>
              <p:cNvSpPr/>
              <p:nvPr/>
            </p:nvSpPr>
            <p:spPr bwMode="auto">
              <a:xfrm>
                <a:off x="4973638" y="4418013"/>
                <a:ext cx="265113" cy="150813"/>
              </a:xfrm>
              <a:custGeom>
                <a:avLst/>
                <a:gdLst>
                  <a:gd name="T0" fmla="*/ 167 w 167"/>
                  <a:gd name="T1" fmla="*/ 41 h 95"/>
                  <a:gd name="T2" fmla="*/ 95 w 167"/>
                  <a:gd name="T3" fmla="*/ 0 h 95"/>
                  <a:gd name="T4" fmla="*/ 0 w 167"/>
                  <a:gd name="T5" fmla="*/ 54 h 95"/>
                  <a:gd name="T6" fmla="*/ 72 w 167"/>
                  <a:gd name="T7" fmla="*/ 95 h 95"/>
                  <a:gd name="T8" fmla="*/ 167 w 167"/>
                  <a:gd name="T9" fmla="*/ 41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7" h="95">
                    <a:moveTo>
                      <a:pt x="167" y="41"/>
                    </a:moveTo>
                    <a:lnTo>
                      <a:pt x="95" y="0"/>
                    </a:lnTo>
                    <a:lnTo>
                      <a:pt x="0" y="54"/>
                    </a:lnTo>
                    <a:lnTo>
                      <a:pt x="72" y="95"/>
                    </a:lnTo>
                    <a:lnTo>
                      <a:pt x="167" y="41"/>
                    </a:lnTo>
                    <a:close/>
                  </a:path>
                </a:pathLst>
              </a:custGeom>
              <a:solidFill>
                <a:srgbClr val="484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04" name="iṧľïdè">
                <a:extLst>
                  <a:ext uri="{FF2B5EF4-FFF2-40B4-BE49-F238E27FC236}">
                    <a16:creationId xmlns:a16="http://schemas.microsoft.com/office/drawing/2014/main" xmlns="" id="{4DAB8C99-9E66-4BA3-AA28-E0B88DA8CDDE}"/>
                  </a:ext>
                </a:extLst>
              </p:cNvPr>
              <p:cNvSpPr/>
              <p:nvPr/>
            </p:nvSpPr>
            <p:spPr bwMode="auto">
              <a:xfrm>
                <a:off x="4843463" y="4340225"/>
                <a:ext cx="265113" cy="150813"/>
              </a:xfrm>
              <a:custGeom>
                <a:avLst/>
                <a:gdLst>
                  <a:gd name="T0" fmla="*/ 167 w 167"/>
                  <a:gd name="T1" fmla="*/ 41 h 95"/>
                  <a:gd name="T2" fmla="*/ 92 w 167"/>
                  <a:gd name="T3" fmla="*/ 0 h 95"/>
                  <a:gd name="T4" fmla="*/ 0 w 167"/>
                  <a:gd name="T5" fmla="*/ 54 h 95"/>
                  <a:gd name="T6" fmla="*/ 69 w 167"/>
                  <a:gd name="T7" fmla="*/ 95 h 95"/>
                  <a:gd name="T8" fmla="*/ 167 w 167"/>
                  <a:gd name="T9" fmla="*/ 41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7" h="95">
                    <a:moveTo>
                      <a:pt x="167" y="41"/>
                    </a:moveTo>
                    <a:lnTo>
                      <a:pt x="92" y="0"/>
                    </a:lnTo>
                    <a:lnTo>
                      <a:pt x="0" y="54"/>
                    </a:lnTo>
                    <a:lnTo>
                      <a:pt x="69" y="95"/>
                    </a:lnTo>
                    <a:lnTo>
                      <a:pt x="167" y="41"/>
                    </a:lnTo>
                    <a:close/>
                  </a:path>
                </a:pathLst>
              </a:custGeom>
              <a:solidFill>
                <a:srgbClr val="484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05" name="îŝḷîḑé">
                <a:extLst>
                  <a:ext uri="{FF2B5EF4-FFF2-40B4-BE49-F238E27FC236}">
                    <a16:creationId xmlns:a16="http://schemas.microsoft.com/office/drawing/2014/main" xmlns="" id="{7D200539-4CBA-4C01-A5C7-3EDF12F250E3}"/>
                  </a:ext>
                </a:extLst>
              </p:cNvPr>
              <p:cNvSpPr/>
              <p:nvPr/>
            </p:nvSpPr>
            <p:spPr bwMode="auto">
              <a:xfrm>
                <a:off x="6456363" y="3795713"/>
                <a:ext cx="423863" cy="252413"/>
              </a:xfrm>
              <a:custGeom>
                <a:avLst/>
                <a:gdLst>
                  <a:gd name="T0" fmla="*/ 267 w 267"/>
                  <a:gd name="T1" fmla="*/ 41 h 159"/>
                  <a:gd name="T2" fmla="*/ 198 w 267"/>
                  <a:gd name="T3" fmla="*/ 0 h 159"/>
                  <a:gd name="T4" fmla="*/ 0 w 267"/>
                  <a:gd name="T5" fmla="*/ 115 h 159"/>
                  <a:gd name="T6" fmla="*/ 70 w 267"/>
                  <a:gd name="T7" fmla="*/ 159 h 159"/>
                  <a:gd name="T8" fmla="*/ 267 w 267"/>
                  <a:gd name="T9" fmla="*/ 41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7" h="159">
                    <a:moveTo>
                      <a:pt x="267" y="41"/>
                    </a:moveTo>
                    <a:lnTo>
                      <a:pt x="198" y="0"/>
                    </a:lnTo>
                    <a:lnTo>
                      <a:pt x="0" y="115"/>
                    </a:lnTo>
                    <a:lnTo>
                      <a:pt x="70" y="159"/>
                    </a:lnTo>
                    <a:lnTo>
                      <a:pt x="267" y="41"/>
                    </a:lnTo>
                    <a:close/>
                  </a:path>
                </a:pathLst>
              </a:custGeom>
              <a:solidFill>
                <a:srgbClr val="484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06" name="íšľídê">
                <a:extLst>
                  <a:ext uri="{FF2B5EF4-FFF2-40B4-BE49-F238E27FC236}">
                    <a16:creationId xmlns:a16="http://schemas.microsoft.com/office/drawing/2014/main" xmlns="" id="{1536F9B9-9D89-44CD-9C51-721D44419D0D}"/>
                  </a:ext>
                </a:extLst>
              </p:cNvPr>
              <p:cNvSpPr/>
              <p:nvPr/>
            </p:nvSpPr>
            <p:spPr bwMode="auto">
              <a:xfrm>
                <a:off x="5938838" y="4191000"/>
                <a:ext cx="265113" cy="149225"/>
              </a:xfrm>
              <a:custGeom>
                <a:avLst/>
                <a:gdLst>
                  <a:gd name="T0" fmla="*/ 167 w 167"/>
                  <a:gd name="T1" fmla="*/ 41 h 94"/>
                  <a:gd name="T2" fmla="*/ 95 w 167"/>
                  <a:gd name="T3" fmla="*/ 0 h 94"/>
                  <a:gd name="T4" fmla="*/ 0 w 167"/>
                  <a:gd name="T5" fmla="*/ 53 h 94"/>
                  <a:gd name="T6" fmla="*/ 72 w 167"/>
                  <a:gd name="T7" fmla="*/ 94 h 94"/>
                  <a:gd name="T8" fmla="*/ 167 w 167"/>
                  <a:gd name="T9" fmla="*/ 41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7" h="94">
                    <a:moveTo>
                      <a:pt x="167" y="41"/>
                    </a:moveTo>
                    <a:lnTo>
                      <a:pt x="95" y="0"/>
                    </a:lnTo>
                    <a:lnTo>
                      <a:pt x="0" y="53"/>
                    </a:lnTo>
                    <a:lnTo>
                      <a:pt x="72" y="94"/>
                    </a:lnTo>
                    <a:lnTo>
                      <a:pt x="167" y="41"/>
                    </a:lnTo>
                    <a:close/>
                  </a:path>
                </a:pathLst>
              </a:custGeom>
              <a:solidFill>
                <a:srgbClr val="484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07" name="îsľïḍé">
                <a:extLst>
                  <a:ext uri="{FF2B5EF4-FFF2-40B4-BE49-F238E27FC236}">
                    <a16:creationId xmlns:a16="http://schemas.microsoft.com/office/drawing/2014/main" xmlns="" id="{F1841407-D03E-4492-B1ED-2AD91AA5F9A9}"/>
                  </a:ext>
                </a:extLst>
              </p:cNvPr>
              <p:cNvSpPr/>
              <p:nvPr/>
            </p:nvSpPr>
            <p:spPr bwMode="auto">
              <a:xfrm>
                <a:off x="5543550" y="4743450"/>
                <a:ext cx="265113" cy="155575"/>
              </a:xfrm>
              <a:custGeom>
                <a:avLst/>
                <a:gdLst>
                  <a:gd name="T0" fmla="*/ 167 w 167"/>
                  <a:gd name="T1" fmla="*/ 44 h 98"/>
                  <a:gd name="T2" fmla="*/ 95 w 167"/>
                  <a:gd name="T3" fmla="*/ 0 h 98"/>
                  <a:gd name="T4" fmla="*/ 0 w 167"/>
                  <a:gd name="T5" fmla="*/ 54 h 98"/>
                  <a:gd name="T6" fmla="*/ 72 w 167"/>
                  <a:gd name="T7" fmla="*/ 98 h 98"/>
                  <a:gd name="T8" fmla="*/ 167 w 167"/>
                  <a:gd name="T9" fmla="*/ 44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7" h="98">
                    <a:moveTo>
                      <a:pt x="167" y="44"/>
                    </a:moveTo>
                    <a:lnTo>
                      <a:pt x="95" y="0"/>
                    </a:lnTo>
                    <a:lnTo>
                      <a:pt x="0" y="54"/>
                    </a:lnTo>
                    <a:lnTo>
                      <a:pt x="72" y="98"/>
                    </a:lnTo>
                    <a:lnTo>
                      <a:pt x="167" y="44"/>
                    </a:lnTo>
                    <a:close/>
                  </a:path>
                </a:pathLst>
              </a:custGeom>
              <a:solidFill>
                <a:srgbClr val="484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08" name="îṥḻîḋê">
                <a:extLst>
                  <a:ext uri="{FF2B5EF4-FFF2-40B4-BE49-F238E27FC236}">
                    <a16:creationId xmlns:a16="http://schemas.microsoft.com/office/drawing/2014/main" xmlns="" id="{66863845-C360-4718-9D37-F7E84BD50788}"/>
                  </a:ext>
                </a:extLst>
              </p:cNvPr>
              <p:cNvSpPr/>
              <p:nvPr/>
            </p:nvSpPr>
            <p:spPr bwMode="auto">
              <a:xfrm>
                <a:off x="5715000" y="4641850"/>
                <a:ext cx="265113" cy="155575"/>
              </a:xfrm>
              <a:custGeom>
                <a:avLst/>
                <a:gdLst>
                  <a:gd name="T0" fmla="*/ 167 w 167"/>
                  <a:gd name="T1" fmla="*/ 44 h 98"/>
                  <a:gd name="T2" fmla="*/ 95 w 167"/>
                  <a:gd name="T3" fmla="*/ 0 h 98"/>
                  <a:gd name="T4" fmla="*/ 0 w 167"/>
                  <a:gd name="T5" fmla="*/ 57 h 98"/>
                  <a:gd name="T6" fmla="*/ 69 w 167"/>
                  <a:gd name="T7" fmla="*/ 98 h 98"/>
                  <a:gd name="T8" fmla="*/ 167 w 167"/>
                  <a:gd name="T9" fmla="*/ 44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7" h="98">
                    <a:moveTo>
                      <a:pt x="167" y="44"/>
                    </a:moveTo>
                    <a:lnTo>
                      <a:pt x="95" y="0"/>
                    </a:lnTo>
                    <a:lnTo>
                      <a:pt x="0" y="57"/>
                    </a:lnTo>
                    <a:lnTo>
                      <a:pt x="69" y="98"/>
                    </a:lnTo>
                    <a:lnTo>
                      <a:pt x="167" y="44"/>
                    </a:lnTo>
                    <a:close/>
                  </a:path>
                </a:pathLst>
              </a:custGeom>
              <a:solidFill>
                <a:srgbClr val="484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09" name="ïṥļidé">
                <a:extLst>
                  <a:ext uri="{FF2B5EF4-FFF2-40B4-BE49-F238E27FC236}">
                    <a16:creationId xmlns:a16="http://schemas.microsoft.com/office/drawing/2014/main" xmlns="" id="{4417A9A6-31F0-43D1-96FE-CB76F902CF40}"/>
                  </a:ext>
                </a:extLst>
              </p:cNvPr>
              <p:cNvSpPr/>
              <p:nvPr/>
            </p:nvSpPr>
            <p:spPr bwMode="auto">
              <a:xfrm>
                <a:off x="6734175" y="4059238"/>
                <a:ext cx="265113" cy="150813"/>
              </a:xfrm>
              <a:custGeom>
                <a:avLst/>
                <a:gdLst>
                  <a:gd name="T0" fmla="*/ 167 w 167"/>
                  <a:gd name="T1" fmla="*/ 41 h 95"/>
                  <a:gd name="T2" fmla="*/ 92 w 167"/>
                  <a:gd name="T3" fmla="*/ 0 h 95"/>
                  <a:gd name="T4" fmla="*/ 0 w 167"/>
                  <a:gd name="T5" fmla="*/ 54 h 95"/>
                  <a:gd name="T6" fmla="*/ 69 w 167"/>
                  <a:gd name="T7" fmla="*/ 95 h 95"/>
                  <a:gd name="T8" fmla="*/ 167 w 167"/>
                  <a:gd name="T9" fmla="*/ 41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7" h="95">
                    <a:moveTo>
                      <a:pt x="167" y="41"/>
                    </a:moveTo>
                    <a:lnTo>
                      <a:pt x="92" y="0"/>
                    </a:lnTo>
                    <a:lnTo>
                      <a:pt x="0" y="54"/>
                    </a:lnTo>
                    <a:lnTo>
                      <a:pt x="69" y="95"/>
                    </a:lnTo>
                    <a:lnTo>
                      <a:pt x="167" y="41"/>
                    </a:lnTo>
                    <a:close/>
                  </a:path>
                </a:pathLst>
              </a:custGeom>
              <a:solidFill>
                <a:srgbClr val="484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10" name="îṡľïḓe">
                <a:extLst>
                  <a:ext uri="{FF2B5EF4-FFF2-40B4-BE49-F238E27FC236}">
                    <a16:creationId xmlns:a16="http://schemas.microsoft.com/office/drawing/2014/main" xmlns="" id="{7A8FB5BC-00FD-447B-94EF-2AE4F3C5A81E}"/>
                  </a:ext>
                </a:extLst>
              </p:cNvPr>
              <p:cNvSpPr/>
              <p:nvPr/>
            </p:nvSpPr>
            <p:spPr bwMode="auto">
              <a:xfrm>
                <a:off x="6908800" y="3962400"/>
                <a:ext cx="265113" cy="150813"/>
              </a:xfrm>
              <a:custGeom>
                <a:avLst/>
                <a:gdLst>
                  <a:gd name="T0" fmla="*/ 167 w 167"/>
                  <a:gd name="T1" fmla="*/ 41 h 95"/>
                  <a:gd name="T2" fmla="*/ 93 w 167"/>
                  <a:gd name="T3" fmla="*/ 0 h 95"/>
                  <a:gd name="T4" fmla="*/ 0 w 167"/>
                  <a:gd name="T5" fmla="*/ 54 h 95"/>
                  <a:gd name="T6" fmla="*/ 70 w 167"/>
                  <a:gd name="T7" fmla="*/ 95 h 95"/>
                  <a:gd name="T8" fmla="*/ 167 w 167"/>
                  <a:gd name="T9" fmla="*/ 41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7" h="95">
                    <a:moveTo>
                      <a:pt x="167" y="41"/>
                    </a:moveTo>
                    <a:lnTo>
                      <a:pt x="93" y="0"/>
                    </a:lnTo>
                    <a:lnTo>
                      <a:pt x="0" y="54"/>
                    </a:lnTo>
                    <a:lnTo>
                      <a:pt x="70" y="95"/>
                    </a:lnTo>
                    <a:lnTo>
                      <a:pt x="167" y="41"/>
                    </a:lnTo>
                    <a:close/>
                  </a:path>
                </a:pathLst>
              </a:custGeom>
              <a:solidFill>
                <a:srgbClr val="484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11" name="ïṩlíḓe">
                <a:extLst>
                  <a:ext uri="{FF2B5EF4-FFF2-40B4-BE49-F238E27FC236}">
                    <a16:creationId xmlns:a16="http://schemas.microsoft.com/office/drawing/2014/main" xmlns="" id="{54981D0D-0DC7-4010-8A02-E1F436C17DE9}"/>
                  </a:ext>
                </a:extLst>
              </p:cNvPr>
              <p:cNvSpPr/>
              <p:nvPr/>
            </p:nvSpPr>
            <p:spPr bwMode="auto">
              <a:xfrm>
                <a:off x="6757988" y="3881438"/>
                <a:ext cx="265113" cy="149225"/>
              </a:xfrm>
              <a:custGeom>
                <a:avLst/>
                <a:gdLst>
                  <a:gd name="T0" fmla="*/ 167 w 167"/>
                  <a:gd name="T1" fmla="*/ 41 h 94"/>
                  <a:gd name="T2" fmla="*/ 93 w 167"/>
                  <a:gd name="T3" fmla="*/ 0 h 94"/>
                  <a:gd name="T4" fmla="*/ 0 w 167"/>
                  <a:gd name="T5" fmla="*/ 53 h 94"/>
                  <a:gd name="T6" fmla="*/ 70 w 167"/>
                  <a:gd name="T7" fmla="*/ 94 h 94"/>
                  <a:gd name="T8" fmla="*/ 167 w 167"/>
                  <a:gd name="T9" fmla="*/ 41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7" h="94">
                    <a:moveTo>
                      <a:pt x="167" y="41"/>
                    </a:moveTo>
                    <a:lnTo>
                      <a:pt x="93" y="0"/>
                    </a:lnTo>
                    <a:lnTo>
                      <a:pt x="0" y="53"/>
                    </a:lnTo>
                    <a:lnTo>
                      <a:pt x="70" y="94"/>
                    </a:lnTo>
                    <a:lnTo>
                      <a:pt x="167" y="41"/>
                    </a:lnTo>
                    <a:close/>
                  </a:path>
                </a:pathLst>
              </a:custGeom>
              <a:solidFill>
                <a:srgbClr val="484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12" name="išļíḓe">
                <a:extLst>
                  <a:ext uri="{FF2B5EF4-FFF2-40B4-BE49-F238E27FC236}">
                    <a16:creationId xmlns:a16="http://schemas.microsoft.com/office/drawing/2014/main" xmlns="" id="{9E5A9E80-84B0-4257-AFA1-A3103DE34596}"/>
                  </a:ext>
                </a:extLst>
              </p:cNvPr>
              <p:cNvSpPr/>
              <p:nvPr/>
            </p:nvSpPr>
            <p:spPr bwMode="auto">
              <a:xfrm>
                <a:off x="6591300" y="3975100"/>
                <a:ext cx="265113" cy="153988"/>
              </a:xfrm>
              <a:custGeom>
                <a:avLst/>
                <a:gdLst>
                  <a:gd name="T0" fmla="*/ 167 w 167"/>
                  <a:gd name="T1" fmla="*/ 41 h 97"/>
                  <a:gd name="T2" fmla="*/ 92 w 167"/>
                  <a:gd name="T3" fmla="*/ 0 h 97"/>
                  <a:gd name="T4" fmla="*/ 0 w 167"/>
                  <a:gd name="T5" fmla="*/ 53 h 97"/>
                  <a:gd name="T6" fmla="*/ 69 w 167"/>
                  <a:gd name="T7" fmla="*/ 97 h 97"/>
                  <a:gd name="T8" fmla="*/ 167 w 167"/>
                  <a:gd name="T9" fmla="*/ 41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7" h="97">
                    <a:moveTo>
                      <a:pt x="167" y="41"/>
                    </a:moveTo>
                    <a:lnTo>
                      <a:pt x="92" y="0"/>
                    </a:lnTo>
                    <a:lnTo>
                      <a:pt x="0" y="53"/>
                    </a:lnTo>
                    <a:lnTo>
                      <a:pt x="69" y="97"/>
                    </a:lnTo>
                    <a:lnTo>
                      <a:pt x="167" y="41"/>
                    </a:lnTo>
                    <a:close/>
                  </a:path>
                </a:pathLst>
              </a:custGeom>
              <a:solidFill>
                <a:srgbClr val="484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13" name="iṩľîḋé">
                <a:extLst>
                  <a:ext uri="{FF2B5EF4-FFF2-40B4-BE49-F238E27FC236}">
                    <a16:creationId xmlns:a16="http://schemas.microsoft.com/office/drawing/2014/main" xmlns="" id="{6545E0E2-D019-43EE-9B4C-8CA3097D2655}"/>
                  </a:ext>
                </a:extLst>
              </p:cNvPr>
              <p:cNvSpPr/>
              <p:nvPr/>
            </p:nvSpPr>
            <p:spPr bwMode="auto">
              <a:xfrm>
                <a:off x="6419850" y="4076700"/>
                <a:ext cx="265113" cy="150813"/>
              </a:xfrm>
              <a:custGeom>
                <a:avLst/>
                <a:gdLst>
                  <a:gd name="T0" fmla="*/ 167 w 167"/>
                  <a:gd name="T1" fmla="*/ 41 h 95"/>
                  <a:gd name="T2" fmla="*/ 95 w 167"/>
                  <a:gd name="T3" fmla="*/ 0 h 95"/>
                  <a:gd name="T4" fmla="*/ 0 w 167"/>
                  <a:gd name="T5" fmla="*/ 54 h 95"/>
                  <a:gd name="T6" fmla="*/ 72 w 167"/>
                  <a:gd name="T7" fmla="*/ 95 h 95"/>
                  <a:gd name="T8" fmla="*/ 167 w 167"/>
                  <a:gd name="T9" fmla="*/ 41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7" h="95">
                    <a:moveTo>
                      <a:pt x="167" y="41"/>
                    </a:moveTo>
                    <a:lnTo>
                      <a:pt x="95" y="0"/>
                    </a:lnTo>
                    <a:lnTo>
                      <a:pt x="0" y="54"/>
                    </a:lnTo>
                    <a:lnTo>
                      <a:pt x="72" y="95"/>
                    </a:lnTo>
                    <a:lnTo>
                      <a:pt x="167" y="41"/>
                    </a:lnTo>
                    <a:close/>
                  </a:path>
                </a:pathLst>
              </a:custGeom>
              <a:solidFill>
                <a:srgbClr val="484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14" name="ísľïḓê">
                <a:extLst>
                  <a:ext uri="{FF2B5EF4-FFF2-40B4-BE49-F238E27FC236}">
                    <a16:creationId xmlns:a16="http://schemas.microsoft.com/office/drawing/2014/main" xmlns="" id="{701127F8-B474-49A7-AC14-0EAF408B076A}"/>
                  </a:ext>
                </a:extLst>
              </p:cNvPr>
              <p:cNvSpPr/>
              <p:nvPr/>
            </p:nvSpPr>
            <p:spPr bwMode="auto">
              <a:xfrm>
                <a:off x="6248400" y="4178300"/>
                <a:ext cx="265113" cy="150813"/>
              </a:xfrm>
              <a:custGeom>
                <a:avLst/>
                <a:gdLst>
                  <a:gd name="T0" fmla="*/ 167 w 167"/>
                  <a:gd name="T1" fmla="*/ 41 h 95"/>
                  <a:gd name="T2" fmla="*/ 93 w 167"/>
                  <a:gd name="T3" fmla="*/ 0 h 95"/>
                  <a:gd name="T4" fmla="*/ 0 w 167"/>
                  <a:gd name="T5" fmla="*/ 54 h 95"/>
                  <a:gd name="T6" fmla="*/ 70 w 167"/>
                  <a:gd name="T7" fmla="*/ 95 h 95"/>
                  <a:gd name="T8" fmla="*/ 167 w 167"/>
                  <a:gd name="T9" fmla="*/ 41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7" h="95">
                    <a:moveTo>
                      <a:pt x="167" y="41"/>
                    </a:moveTo>
                    <a:lnTo>
                      <a:pt x="93" y="0"/>
                    </a:lnTo>
                    <a:lnTo>
                      <a:pt x="0" y="54"/>
                    </a:lnTo>
                    <a:lnTo>
                      <a:pt x="70" y="95"/>
                    </a:lnTo>
                    <a:lnTo>
                      <a:pt x="167" y="41"/>
                    </a:lnTo>
                    <a:close/>
                  </a:path>
                </a:pathLst>
              </a:custGeom>
              <a:solidFill>
                <a:srgbClr val="484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15" name="ïśḷîḓé">
                <a:extLst>
                  <a:ext uri="{FF2B5EF4-FFF2-40B4-BE49-F238E27FC236}">
                    <a16:creationId xmlns:a16="http://schemas.microsoft.com/office/drawing/2014/main" xmlns="" id="{F6F354BE-F06A-4BF0-968C-574EE7545E18}"/>
                  </a:ext>
                </a:extLst>
              </p:cNvPr>
              <p:cNvSpPr/>
              <p:nvPr/>
            </p:nvSpPr>
            <p:spPr bwMode="auto">
              <a:xfrm>
                <a:off x="6078538" y="4267200"/>
                <a:ext cx="263525" cy="155575"/>
              </a:xfrm>
              <a:custGeom>
                <a:avLst/>
                <a:gdLst>
                  <a:gd name="T0" fmla="*/ 166 w 166"/>
                  <a:gd name="T1" fmla="*/ 44 h 98"/>
                  <a:gd name="T2" fmla="*/ 95 w 166"/>
                  <a:gd name="T3" fmla="*/ 0 h 98"/>
                  <a:gd name="T4" fmla="*/ 0 w 166"/>
                  <a:gd name="T5" fmla="*/ 57 h 98"/>
                  <a:gd name="T6" fmla="*/ 71 w 166"/>
                  <a:gd name="T7" fmla="*/ 98 h 98"/>
                  <a:gd name="T8" fmla="*/ 166 w 166"/>
                  <a:gd name="T9" fmla="*/ 44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6" h="98">
                    <a:moveTo>
                      <a:pt x="166" y="44"/>
                    </a:moveTo>
                    <a:lnTo>
                      <a:pt x="95" y="0"/>
                    </a:lnTo>
                    <a:lnTo>
                      <a:pt x="0" y="57"/>
                    </a:lnTo>
                    <a:lnTo>
                      <a:pt x="71" y="98"/>
                    </a:lnTo>
                    <a:lnTo>
                      <a:pt x="166" y="44"/>
                    </a:lnTo>
                    <a:close/>
                  </a:path>
                </a:pathLst>
              </a:custGeom>
              <a:solidFill>
                <a:srgbClr val="484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16" name="îŝľíďê">
                <a:extLst>
                  <a:ext uri="{FF2B5EF4-FFF2-40B4-BE49-F238E27FC236}">
                    <a16:creationId xmlns:a16="http://schemas.microsoft.com/office/drawing/2014/main" xmlns="" id="{BE3A9EAD-D2C7-4F5B-BA04-312E12229C43}"/>
                  </a:ext>
                </a:extLst>
              </p:cNvPr>
              <p:cNvSpPr/>
              <p:nvPr/>
            </p:nvSpPr>
            <p:spPr bwMode="auto">
              <a:xfrm>
                <a:off x="5910263" y="4373563"/>
                <a:ext cx="265113" cy="150813"/>
              </a:xfrm>
              <a:custGeom>
                <a:avLst/>
                <a:gdLst>
                  <a:gd name="T0" fmla="*/ 167 w 167"/>
                  <a:gd name="T1" fmla="*/ 41 h 95"/>
                  <a:gd name="T2" fmla="*/ 95 w 167"/>
                  <a:gd name="T3" fmla="*/ 0 h 95"/>
                  <a:gd name="T4" fmla="*/ 0 w 167"/>
                  <a:gd name="T5" fmla="*/ 54 h 95"/>
                  <a:gd name="T6" fmla="*/ 72 w 167"/>
                  <a:gd name="T7" fmla="*/ 95 h 95"/>
                  <a:gd name="T8" fmla="*/ 167 w 167"/>
                  <a:gd name="T9" fmla="*/ 41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7" h="95">
                    <a:moveTo>
                      <a:pt x="167" y="41"/>
                    </a:moveTo>
                    <a:lnTo>
                      <a:pt x="95" y="0"/>
                    </a:lnTo>
                    <a:lnTo>
                      <a:pt x="0" y="54"/>
                    </a:lnTo>
                    <a:lnTo>
                      <a:pt x="72" y="95"/>
                    </a:lnTo>
                    <a:lnTo>
                      <a:pt x="167" y="41"/>
                    </a:lnTo>
                    <a:close/>
                  </a:path>
                </a:pathLst>
              </a:custGeom>
              <a:solidFill>
                <a:srgbClr val="484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17" name="íṡḷîḑè">
                <a:extLst>
                  <a:ext uri="{FF2B5EF4-FFF2-40B4-BE49-F238E27FC236}">
                    <a16:creationId xmlns:a16="http://schemas.microsoft.com/office/drawing/2014/main" xmlns="" id="{E2B886C4-7655-4B0B-9CF3-C2D8139D9920}"/>
                  </a:ext>
                </a:extLst>
              </p:cNvPr>
              <p:cNvSpPr/>
              <p:nvPr/>
            </p:nvSpPr>
            <p:spPr bwMode="auto">
              <a:xfrm>
                <a:off x="5886450" y="4162425"/>
                <a:ext cx="936625" cy="536575"/>
              </a:xfrm>
              <a:custGeom>
                <a:avLst/>
                <a:gdLst>
                  <a:gd name="T0" fmla="*/ 590 w 590"/>
                  <a:gd name="T1" fmla="*/ 41 h 338"/>
                  <a:gd name="T2" fmla="*/ 518 w 590"/>
                  <a:gd name="T3" fmla="*/ 0 h 338"/>
                  <a:gd name="T4" fmla="*/ 0 w 590"/>
                  <a:gd name="T5" fmla="*/ 297 h 338"/>
                  <a:gd name="T6" fmla="*/ 69 w 590"/>
                  <a:gd name="T7" fmla="*/ 338 h 338"/>
                  <a:gd name="T8" fmla="*/ 590 w 590"/>
                  <a:gd name="T9" fmla="*/ 41 h 3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90" h="338">
                    <a:moveTo>
                      <a:pt x="590" y="41"/>
                    </a:moveTo>
                    <a:lnTo>
                      <a:pt x="518" y="0"/>
                    </a:lnTo>
                    <a:lnTo>
                      <a:pt x="0" y="297"/>
                    </a:lnTo>
                    <a:lnTo>
                      <a:pt x="69" y="338"/>
                    </a:lnTo>
                    <a:lnTo>
                      <a:pt x="590" y="41"/>
                    </a:lnTo>
                    <a:close/>
                  </a:path>
                </a:pathLst>
              </a:custGeom>
              <a:solidFill>
                <a:srgbClr val="484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18" name="íṩḷîdé">
                <a:extLst>
                  <a:ext uri="{FF2B5EF4-FFF2-40B4-BE49-F238E27FC236}">
                    <a16:creationId xmlns:a16="http://schemas.microsoft.com/office/drawing/2014/main" xmlns="" id="{2C9108E2-81A3-443D-A816-2F3D95425F51}"/>
                  </a:ext>
                </a:extLst>
              </p:cNvPr>
              <p:cNvSpPr/>
              <p:nvPr/>
            </p:nvSpPr>
            <p:spPr bwMode="auto">
              <a:xfrm>
                <a:off x="4443413" y="4894263"/>
                <a:ext cx="257175" cy="150813"/>
              </a:xfrm>
              <a:custGeom>
                <a:avLst/>
                <a:gdLst>
                  <a:gd name="T0" fmla="*/ 162 w 162"/>
                  <a:gd name="T1" fmla="*/ 41 h 95"/>
                  <a:gd name="T2" fmla="*/ 93 w 162"/>
                  <a:gd name="T3" fmla="*/ 0 h 95"/>
                  <a:gd name="T4" fmla="*/ 0 w 162"/>
                  <a:gd name="T5" fmla="*/ 52 h 95"/>
                  <a:gd name="T6" fmla="*/ 69 w 162"/>
                  <a:gd name="T7" fmla="*/ 95 h 95"/>
                  <a:gd name="T8" fmla="*/ 162 w 162"/>
                  <a:gd name="T9" fmla="*/ 41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2" h="95">
                    <a:moveTo>
                      <a:pt x="162" y="41"/>
                    </a:moveTo>
                    <a:lnTo>
                      <a:pt x="93" y="0"/>
                    </a:lnTo>
                    <a:lnTo>
                      <a:pt x="0" y="52"/>
                    </a:lnTo>
                    <a:lnTo>
                      <a:pt x="69" y="95"/>
                    </a:lnTo>
                    <a:lnTo>
                      <a:pt x="162" y="41"/>
                    </a:lnTo>
                    <a:close/>
                  </a:path>
                </a:pathLst>
              </a:custGeom>
              <a:solidFill>
                <a:srgbClr val="484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19" name="íš1ïḑé">
                <a:extLst>
                  <a:ext uri="{FF2B5EF4-FFF2-40B4-BE49-F238E27FC236}">
                    <a16:creationId xmlns:a16="http://schemas.microsoft.com/office/drawing/2014/main" xmlns="" id="{0CC25F70-94F1-48BA-BB25-5FBDF6CA74AF}"/>
                  </a:ext>
                </a:extLst>
              </p:cNvPr>
              <p:cNvSpPr/>
              <p:nvPr/>
            </p:nvSpPr>
            <p:spPr bwMode="auto">
              <a:xfrm>
                <a:off x="4305300" y="4805363"/>
                <a:ext cx="257175" cy="150813"/>
              </a:xfrm>
              <a:custGeom>
                <a:avLst/>
                <a:gdLst>
                  <a:gd name="T0" fmla="*/ 162 w 162"/>
                  <a:gd name="T1" fmla="*/ 43 h 95"/>
                  <a:gd name="T2" fmla="*/ 92 w 162"/>
                  <a:gd name="T3" fmla="*/ 0 h 95"/>
                  <a:gd name="T4" fmla="*/ 0 w 162"/>
                  <a:gd name="T5" fmla="*/ 54 h 95"/>
                  <a:gd name="T6" fmla="*/ 69 w 162"/>
                  <a:gd name="T7" fmla="*/ 95 h 95"/>
                  <a:gd name="T8" fmla="*/ 162 w 162"/>
                  <a:gd name="T9" fmla="*/ 43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2" h="95">
                    <a:moveTo>
                      <a:pt x="162" y="43"/>
                    </a:moveTo>
                    <a:lnTo>
                      <a:pt x="92" y="0"/>
                    </a:lnTo>
                    <a:lnTo>
                      <a:pt x="0" y="54"/>
                    </a:lnTo>
                    <a:lnTo>
                      <a:pt x="69" y="95"/>
                    </a:lnTo>
                    <a:lnTo>
                      <a:pt x="162" y="43"/>
                    </a:lnTo>
                    <a:close/>
                  </a:path>
                </a:pathLst>
              </a:custGeom>
              <a:solidFill>
                <a:srgbClr val="484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20" name="ïSḷiḍè">
                <a:extLst>
                  <a:ext uri="{FF2B5EF4-FFF2-40B4-BE49-F238E27FC236}">
                    <a16:creationId xmlns:a16="http://schemas.microsoft.com/office/drawing/2014/main" xmlns="" id="{48C077D4-CFD7-4D85-8EB0-EB26EBBF6DF1}"/>
                  </a:ext>
                </a:extLst>
              </p:cNvPr>
              <p:cNvSpPr/>
              <p:nvPr/>
            </p:nvSpPr>
            <p:spPr bwMode="auto">
              <a:xfrm>
                <a:off x="4505325" y="4532313"/>
                <a:ext cx="260350" cy="150813"/>
              </a:xfrm>
              <a:custGeom>
                <a:avLst/>
                <a:gdLst>
                  <a:gd name="T0" fmla="*/ 164 w 164"/>
                  <a:gd name="T1" fmla="*/ 41 h 95"/>
                  <a:gd name="T2" fmla="*/ 92 w 164"/>
                  <a:gd name="T3" fmla="*/ 0 h 95"/>
                  <a:gd name="T4" fmla="*/ 0 w 164"/>
                  <a:gd name="T5" fmla="*/ 54 h 95"/>
                  <a:gd name="T6" fmla="*/ 72 w 164"/>
                  <a:gd name="T7" fmla="*/ 95 h 95"/>
                  <a:gd name="T8" fmla="*/ 164 w 164"/>
                  <a:gd name="T9" fmla="*/ 41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4" h="95">
                    <a:moveTo>
                      <a:pt x="164" y="41"/>
                    </a:moveTo>
                    <a:lnTo>
                      <a:pt x="92" y="0"/>
                    </a:lnTo>
                    <a:lnTo>
                      <a:pt x="0" y="54"/>
                    </a:lnTo>
                    <a:lnTo>
                      <a:pt x="72" y="95"/>
                    </a:lnTo>
                    <a:lnTo>
                      <a:pt x="164" y="41"/>
                    </a:lnTo>
                    <a:close/>
                  </a:path>
                </a:pathLst>
              </a:custGeom>
              <a:solidFill>
                <a:srgbClr val="484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21" name="íṥ1ïḓe">
                <a:extLst>
                  <a:ext uri="{FF2B5EF4-FFF2-40B4-BE49-F238E27FC236}">
                    <a16:creationId xmlns:a16="http://schemas.microsoft.com/office/drawing/2014/main" xmlns="" id="{02E07008-6105-4A7B-A5D5-7F97BEC0E32A}"/>
                  </a:ext>
                </a:extLst>
              </p:cNvPr>
              <p:cNvSpPr/>
              <p:nvPr/>
            </p:nvSpPr>
            <p:spPr bwMode="auto">
              <a:xfrm>
                <a:off x="5886450" y="4568825"/>
                <a:ext cx="738188" cy="431800"/>
              </a:xfrm>
              <a:custGeom>
                <a:avLst/>
                <a:gdLst>
                  <a:gd name="T0" fmla="*/ 465 w 465"/>
                  <a:gd name="T1" fmla="*/ 110 h 272"/>
                  <a:gd name="T2" fmla="*/ 272 w 465"/>
                  <a:gd name="T3" fmla="*/ 0 h 272"/>
                  <a:gd name="T4" fmla="*/ 0 w 465"/>
                  <a:gd name="T5" fmla="*/ 159 h 272"/>
                  <a:gd name="T6" fmla="*/ 182 w 465"/>
                  <a:gd name="T7" fmla="*/ 272 h 272"/>
                  <a:gd name="T8" fmla="*/ 465 w 465"/>
                  <a:gd name="T9" fmla="*/ 110 h 2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5" h="272">
                    <a:moveTo>
                      <a:pt x="465" y="110"/>
                    </a:moveTo>
                    <a:lnTo>
                      <a:pt x="272" y="0"/>
                    </a:lnTo>
                    <a:lnTo>
                      <a:pt x="0" y="159"/>
                    </a:lnTo>
                    <a:lnTo>
                      <a:pt x="182" y="272"/>
                    </a:lnTo>
                    <a:lnTo>
                      <a:pt x="465" y="110"/>
                    </a:lnTo>
                    <a:close/>
                  </a:path>
                </a:pathLst>
              </a:custGeom>
              <a:solidFill>
                <a:srgbClr val="484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22" name="îṧļíḋê">
                <a:extLst>
                  <a:ext uri="{FF2B5EF4-FFF2-40B4-BE49-F238E27FC236}">
                    <a16:creationId xmlns:a16="http://schemas.microsoft.com/office/drawing/2014/main" xmlns="" id="{2175BB2B-36A9-4C5F-A7F4-1F19BBF4FC82}"/>
                  </a:ext>
                </a:extLst>
              </p:cNvPr>
              <p:cNvSpPr/>
              <p:nvPr/>
            </p:nvSpPr>
            <p:spPr bwMode="auto">
              <a:xfrm>
                <a:off x="3767138" y="1677988"/>
                <a:ext cx="2327275" cy="2849563"/>
              </a:xfrm>
              <a:custGeom>
                <a:avLst/>
                <a:gdLst>
                  <a:gd name="T0" fmla="*/ 0 w 1466"/>
                  <a:gd name="T1" fmla="*/ 844 h 1795"/>
                  <a:gd name="T2" fmla="*/ 0 w 1466"/>
                  <a:gd name="T3" fmla="*/ 1795 h 1795"/>
                  <a:gd name="T4" fmla="*/ 1456 w 1466"/>
                  <a:gd name="T5" fmla="*/ 972 h 1795"/>
                  <a:gd name="T6" fmla="*/ 1466 w 1466"/>
                  <a:gd name="T7" fmla="*/ 0 h 1795"/>
                  <a:gd name="T8" fmla="*/ 0 w 1466"/>
                  <a:gd name="T9" fmla="*/ 844 h 17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66" h="1795">
                    <a:moveTo>
                      <a:pt x="0" y="844"/>
                    </a:moveTo>
                    <a:lnTo>
                      <a:pt x="0" y="1795"/>
                    </a:lnTo>
                    <a:lnTo>
                      <a:pt x="1456" y="972"/>
                    </a:lnTo>
                    <a:lnTo>
                      <a:pt x="1466" y="0"/>
                    </a:lnTo>
                    <a:lnTo>
                      <a:pt x="0" y="844"/>
                    </a:lnTo>
                    <a:close/>
                  </a:path>
                </a:pathLst>
              </a:custGeom>
              <a:solidFill>
                <a:srgbClr val="8FD1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23" name="ïšļiḍè">
                <a:extLst>
                  <a:ext uri="{FF2B5EF4-FFF2-40B4-BE49-F238E27FC236}">
                    <a16:creationId xmlns:a16="http://schemas.microsoft.com/office/drawing/2014/main" xmlns="" id="{A7FC96B1-4D07-4FB5-9980-C80102E8AB3B}"/>
                  </a:ext>
                </a:extLst>
              </p:cNvPr>
              <p:cNvSpPr/>
              <p:nvPr/>
            </p:nvSpPr>
            <p:spPr bwMode="auto">
              <a:xfrm>
                <a:off x="4929188" y="2260600"/>
                <a:ext cx="39688" cy="52388"/>
              </a:xfrm>
              <a:custGeom>
                <a:avLst/>
                <a:gdLst>
                  <a:gd name="T0" fmla="*/ 2 w 10"/>
                  <a:gd name="T1" fmla="*/ 5 h 13"/>
                  <a:gd name="T2" fmla="*/ 3 w 10"/>
                  <a:gd name="T3" fmla="*/ 12 h 13"/>
                  <a:gd name="T4" fmla="*/ 9 w 10"/>
                  <a:gd name="T5" fmla="*/ 8 h 13"/>
                  <a:gd name="T6" fmla="*/ 7 w 10"/>
                  <a:gd name="T7" fmla="*/ 1 h 13"/>
                  <a:gd name="T8" fmla="*/ 2 w 10"/>
                  <a:gd name="T9" fmla="*/ 5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13">
                    <a:moveTo>
                      <a:pt x="2" y="5"/>
                    </a:moveTo>
                    <a:cubicBezTo>
                      <a:pt x="0" y="8"/>
                      <a:pt x="1" y="11"/>
                      <a:pt x="3" y="12"/>
                    </a:cubicBezTo>
                    <a:cubicBezTo>
                      <a:pt x="5" y="13"/>
                      <a:pt x="8" y="11"/>
                      <a:pt x="9" y="8"/>
                    </a:cubicBezTo>
                    <a:cubicBezTo>
                      <a:pt x="10" y="5"/>
                      <a:pt x="10" y="2"/>
                      <a:pt x="7" y="1"/>
                    </a:cubicBezTo>
                    <a:cubicBezTo>
                      <a:pt x="5" y="0"/>
                      <a:pt x="3" y="2"/>
                      <a:pt x="2" y="5"/>
                    </a:cubicBezTo>
                    <a:close/>
                  </a:path>
                </a:pathLst>
              </a:custGeom>
              <a:solidFill>
                <a:srgbClr val="86A2B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24" name="iṩliḋê">
                <a:extLst>
                  <a:ext uri="{FF2B5EF4-FFF2-40B4-BE49-F238E27FC236}">
                    <a16:creationId xmlns:a16="http://schemas.microsoft.com/office/drawing/2014/main" xmlns="" id="{3D06FA59-0FC4-47A0-91C3-CC85DE3D74A0}"/>
                  </a:ext>
                </a:extLst>
              </p:cNvPr>
              <p:cNvSpPr/>
              <p:nvPr/>
            </p:nvSpPr>
            <p:spPr bwMode="auto">
              <a:xfrm>
                <a:off x="4864100" y="3379788"/>
                <a:ext cx="0" cy="0"/>
              </a:xfrm>
              <a:prstGeom prst="line">
                <a:avLst/>
              </a:prstGeom>
              <a:noFill/>
              <a:ln w="15875" cap="flat">
                <a:solidFill>
                  <a:srgbClr val="417ED6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25" name="îṥlîḑê">
                <a:extLst>
                  <a:ext uri="{FF2B5EF4-FFF2-40B4-BE49-F238E27FC236}">
                    <a16:creationId xmlns:a16="http://schemas.microsoft.com/office/drawing/2014/main" xmlns="" id="{8B1A913E-6ACF-492E-A567-9DD6224C803B}"/>
                  </a:ext>
                </a:extLst>
              </p:cNvPr>
              <p:cNvSpPr/>
              <p:nvPr/>
            </p:nvSpPr>
            <p:spPr bwMode="auto">
              <a:xfrm>
                <a:off x="3767138" y="3257550"/>
                <a:ext cx="2254250" cy="379413"/>
              </a:xfrm>
              <a:custGeom>
                <a:avLst/>
                <a:gdLst>
                  <a:gd name="T0" fmla="*/ 1191 w 1420"/>
                  <a:gd name="T1" fmla="*/ 128 h 239"/>
                  <a:gd name="T2" fmla="*/ 0 w 1420"/>
                  <a:gd name="T3" fmla="*/ 239 h 239"/>
                  <a:gd name="T4" fmla="*/ 0 w 1420"/>
                  <a:gd name="T5" fmla="*/ 110 h 239"/>
                  <a:gd name="T6" fmla="*/ 1420 w 1420"/>
                  <a:gd name="T7" fmla="*/ 0 h 239"/>
                  <a:gd name="T8" fmla="*/ 1191 w 1420"/>
                  <a:gd name="T9" fmla="*/ 128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20" h="239">
                    <a:moveTo>
                      <a:pt x="1191" y="128"/>
                    </a:moveTo>
                    <a:lnTo>
                      <a:pt x="0" y="239"/>
                    </a:lnTo>
                    <a:lnTo>
                      <a:pt x="0" y="110"/>
                    </a:lnTo>
                    <a:lnTo>
                      <a:pt x="1420" y="0"/>
                    </a:lnTo>
                    <a:lnTo>
                      <a:pt x="1191" y="12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26" name="iśḻíḋe">
                <a:extLst>
                  <a:ext uri="{FF2B5EF4-FFF2-40B4-BE49-F238E27FC236}">
                    <a16:creationId xmlns:a16="http://schemas.microsoft.com/office/drawing/2014/main" xmlns="" id="{76B9844B-A0BD-4ECF-ADC4-674FE1BAF43A}"/>
                  </a:ext>
                </a:extLst>
              </p:cNvPr>
              <p:cNvSpPr/>
              <p:nvPr/>
            </p:nvSpPr>
            <p:spPr bwMode="auto">
              <a:xfrm>
                <a:off x="3767138" y="2851150"/>
                <a:ext cx="2311400" cy="406400"/>
              </a:xfrm>
              <a:custGeom>
                <a:avLst/>
                <a:gdLst>
                  <a:gd name="T0" fmla="*/ 0 w 1456"/>
                  <a:gd name="T1" fmla="*/ 256 h 256"/>
                  <a:gd name="T2" fmla="*/ 1456 w 1456"/>
                  <a:gd name="T3" fmla="*/ 159 h 256"/>
                  <a:gd name="T4" fmla="*/ 1456 w 1456"/>
                  <a:gd name="T5" fmla="*/ 0 h 256"/>
                  <a:gd name="T6" fmla="*/ 0 w 1456"/>
                  <a:gd name="T7" fmla="*/ 105 h 256"/>
                  <a:gd name="T8" fmla="*/ 0 w 1456"/>
                  <a:gd name="T9" fmla="*/ 256 h 2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56" h="256">
                    <a:moveTo>
                      <a:pt x="0" y="256"/>
                    </a:moveTo>
                    <a:lnTo>
                      <a:pt x="1456" y="159"/>
                    </a:lnTo>
                    <a:lnTo>
                      <a:pt x="1456" y="0"/>
                    </a:lnTo>
                    <a:lnTo>
                      <a:pt x="0" y="105"/>
                    </a:lnTo>
                    <a:lnTo>
                      <a:pt x="0" y="25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27" name="iṥļîďe">
                <a:extLst>
                  <a:ext uri="{FF2B5EF4-FFF2-40B4-BE49-F238E27FC236}">
                    <a16:creationId xmlns:a16="http://schemas.microsoft.com/office/drawing/2014/main" xmlns="" id="{7860D3AE-AFAE-4CF0-B777-971F49A2F1C1}"/>
                  </a:ext>
                </a:extLst>
              </p:cNvPr>
              <p:cNvSpPr/>
              <p:nvPr/>
            </p:nvSpPr>
            <p:spPr bwMode="auto">
              <a:xfrm>
                <a:off x="6672263" y="2854325"/>
                <a:ext cx="750888" cy="1209675"/>
              </a:xfrm>
              <a:custGeom>
                <a:avLst/>
                <a:gdLst>
                  <a:gd name="T0" fmla="*/ 184 w 184"/>
                  <a:gd name="T1" fmla="*/ 295 h 297"/>
                  <a:gd name="T2" fmla="*/ 182 w 184"/>
                  <a:gd name="T3" fmla="*/ 64 h 297"/>
                  <a:gd name="T4" fmla="*/ 1 w 184"/>
                  <a:gd name="T5" fmla="*/ 64 h 297"/>
                  <a:gd name="T6" fmla="*/ 0 w 184"/>
                  <a:gd name="T7" fmla="*/ 297 h 297"/>
                  <a:gd name="T8" fmla="*/ 184 w 184"/>
                  <a:gd name="T9" fmla="*/ 295 h 2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4" h="297">
                    <a:moveTo>
                      <a:pt x="184" y="295"/>
                    </a:moveTo>
                    <a:cubicBezTo>
                      <a:pt x="182" y="64"/>
                      <a:pt x="182" y="64"/>
                      <a:pt x="182" y="64"/>
                    </a:cubicBezTo>
                    <a:cubicBezTo>
                      <a:pt x="137" y="0"/>
                      <a:pt x="47" y="8"/>
                      <a:pt x="1" y="64"/>
                    </a:cubicBezTo>
                    <a:cubicBezTo>
                      <a:pt x="0" y="297"/>
                      <a:pt x="0" y="297"/>
                      <a:pt x="0" y="297"/>
                    </a:cubicBezTo>
                    <a:lnTo>
                      <a:pt x="184" y="295"/>
                    </a:lnTo>
                    <a:close/>
                  </a:path>
                </a:pathLst>
              </a:custGeom>
              <a:solidFill>
                <a:srgbClr val="F5F5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28" name="iṧḷiḋé">
                <a:extLst>
                  <a:ext uri="{FF2B5EF4-FFF2-40B4-BE49-F238E27FC236}">
                    <a16:creationId xmlns:a16="http://schemas.microsoft.com/office/drawing/2014/main" xmlns="" id="{2BEC0323-101F-4F4C-B84E-21650CAD0331}"/>
                  </a:ext>
                </a:extLst>
              </p:cNvPr>
              <p:cNvSpPr/>
              <p:nvPr/>
            </p:nvSpPr>
            <p:spPr bwMode="auto">
              <a:xfrm>
                <a:off x="6656388" y="2513013"/>
                <a:ext cx="774700" cy="788988"/>
              </a:xfrm>
              <a:custGeom>
                <a:avLst/>
                <a:gdLst>
                  <a:gd name="T0" fmla="*/ 190 w 190"/>
                  <a:gd name="T1" fmla="*/ 23 h 194"/>
                  <a:gd name="T2" fmla="*/ 190 w 190"/>
                  <a:gd name="T3" fmla="*/ 133 h 194"/>
                  <a:gd name="T4" fmla="*/ 105 w 190"/>
                  <a:gd name="T5" fmla="*/ 192 h 194"/>
                  <a:gd name="T6" fmla="*/ 1 w 190"/>
                  <a:gd name="T7" fmla="*/ 133 h 194"/>
                  <a:gd name="T8" fmla="*/ 4 w 190"/>
                  <a:gd name="T9" fmla="*/ 0 h 194"/>
                  <a:gd name="T10" fmla="*/ 93 w 190"/>
                  <a:gd name="T11" fmla="*/ 42 h 194"/>
                  <a:gd name="T12" fmla="*/ 190 w 190"/>
                  <a:gd name="T13" fmla="*/ 23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0" h="194">
                    <a:moveTo>
                      <a:pt x="190" y="23"/>
                    </a:moveTo>
                    <a:cubicBezTo>
                      <a:pt x="190" y="133"/>
                      <a:pt x="190" y="133"/>
                      <a:pt x="190" y="133"/>
                    </a:cubicBezTo>
                    <a:cubicBezTo>
                      <a:pt x="190" y="133"/>
                      <a:pt x="190" y="191"/>
                      <a:pt x="105" y="192"/>
                    </a:cubicBezTo>
                    <a:cubicBezTo>
                      <a:pt x="0" y="194"/>
                      <a:pt x="1" y="133"/>
                      <a:pt x="1" y="133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14" y="44"/>
                      <a:pt x="93" y="42"/>
                    </a:cubicBezTo>
                    <a:cubicBezTo>
                      <a:pt x="181" y="40"/>
                      <a:pt x="190" y="23"/>
                      <a:pt x="190" y="23"/>
                    </a:cubicBezTo>
                    <a:close/>
                  </a:path>
                </a:pathLst>
              </a:custGeom>
              <a:solidFill>
                <a:srgbClr val="EBEBE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29" name="iṣļídê">
                <a:extLst>
                  <a:ext uri="{FF2B5EF4-FFF2-40B4-BE49-F238E27FC236}">
                    <a16:creationId xmlns:a16="http://schemas.microsoft.com/office/drawing/2014/main" xmlns="" id="{AD1B0B8C-9BE5-454E-8468-2FF9B812E2D6}"/>
                  </a:ext>
                </a:extLst>
              </p:cNvPr>
              <p:cNvSpPr/>
              <p:nvPr/>
            </p:nvSpPr>
            <p:spPr bwMode="auto">
              <a:xfrm>
                <a:off x="4378325" y="1987550"/>
                <a:ext cx="1508125" cy="2076450"/>
              </a:xfrm>
              <a:custGeom>
                <a:avLst/>
                <a:gdLst>
                  <a:gd name="T0" fmla="*/ 0 w 950"/>
                  <a:gd name="T1" fmla="*/ 531 h 1308"/>
                  <a:gd name="T2" fmla="*/ 3 w 950"/>
                  <a:gd name="T3" fmla="*/ 1308 h 1308"/>
                  <a:gd name="T4" fmla="*/ 950 w 950"/>
                  <a:gd name="T5" fmla="*/ 772 h 1308"/>
                  <a:gd name="T6" fmla="*/ 950 w 950"/>
                  <a:gd name="T7" fmla="*/ 0 h 1308"/>
                  <a:gd name="T8" fmla="*/ 0 w 950"/>
                  <a:gd name="T9" fmla="*/ 531 h 13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50" h="1308">
                    <a:moveTo>
                      <a:pt x="0" y="531"/>
                    </a:moveTo>
                    <a:lnTo>
                      <a:pt x="3" y="1308"/>
                    </a:lnTo>
                    <a:lnTo>
                      <a:pt x="950" y="772"/>
                    </a:lnTo>
                    <a:lnTo>
                      <a:pt x="950" y="0"/>
                    </a:lnTo>
                    <a:lnTo>
                      <a:pt x="0" y="531"/>
                    </a:lnTo>
                    <a:close/>
                  </a:path>
                </a:pathLst>
              </a:custGeom>
              <a:solidFill>
                <a:srgbClr val="F8F9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30" name="iśliḋe">
                <a:extLst>
                  <a:ext uri="{FF2B5EF4-FFF2-40B4-BE49-F238E27FC236}">
                    <a16:creationId xmlns:a16="http://schemas.microsoft.com/office/drawing/2014/main" xmlns="" id="{564EED31-D30F-4A36-90BA-E95C168D7FC8}"/>
                  </a:ext>
                </a:extLst>
              </p:cNvPr>
              <p:cNvSpPr/>
              <p:nvPr/>
            </p:nvSpPr>
            <p:spPr bwMode="auto">
              <a:xfrm>
                <a:off x="4383088" y="1982788"/>
                <a:ext cx="1506538" cy="969963"/>
              </a:xfrm>
              <a:custGeom>
                <a:avLst/>
                <a:gdLst>
                  <a:gd name="T0" fmla="*/ 949 w 949"/>
                  <a:gd name="T1" fmla="*/ 0 h 611"/>
                  <a:gd name="T2" fmla="*/ 949 w 949"/>
                  <a:gd name="T3" fmla="*/ 72 h 611"/>
                  <a:gd name="T4" fmla="*/ 0 w 949"/>
                  <a:gd name="T5" fmla="*/ 611 h 611"/>
                  <a:gd name="T6" fmla="*/ 0 w 949"/>
                  <a:gd name="T7" fmla="*/ 531 h 611"/>
                  <a:gd name="T8" fmla="*/ 949 w 949"/>
                  <a:gd name="T9" fmla="*/ 0 h 6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49" h="611">
                    <a:moveTo>
                      <a:pt x="949" y="0"/>
                    </a:moveTo>
                    <a:lnTo>
                      <a:pt x="949" y="72"/>
                    </a:lnTo>
                    <a:lnTo>
                      <a:pt x="0" y="611"/>
                    </a:lnTo>
                    <a:lnTo>
                      <a:pt x="0" y="531"/>
                    </a:lnTo>
                    <a:lnTo>
                      <a:pt x="949" y="0"/>
                    </a:lnTo>
                    <a:close/>
                  </a:path>
                </a:pathLst>
              </a:cu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31" name="ïSlîḋê">
                <a:extLst>
                  <a:ext uri="{FF2B5EF4-FFF2-40B4-BE49-F238E27FC236}">
                    <a16:creationId xmlns:a16="http://schemas.microsoft.com/office/drawing/2014/main" xmlns="" id="{2230A77D-A4A2-4B22-80AF-CB473D8E8EB1}"/>
                  </a:ext>
                </a:extLst>
              </p:cNvPr>
              <p:cNvSpPr/>
              <p:nvPr/>
            </p:nvSpPr>
            <p:spPr bwMode="auto">
              <a:xfrm>
                <a:off x="5022850" y="2208213"/>
                <a:ext cx="806450" cy="1041400"/>
              </a:xfrm>
              <a:custGeom>
                <a:avLst/>
                <a:gdLst>
                  <a:gd name="T0" fmla="*/ 508 w 508"/>
                  <a:gd name="T1" fmla="*/ 0 h 656"/>
                  <a:gd name="T2" fmla="*/ 508 w 508"/>
                  <a:gd name="T3" fmla="*/ 374 h 656"/>
                  <a:gd name="T4" fmla="*/ 13 w 508"/>
                  <a:gd name="T5" fmla="*/ 656 h 656"/>
                  <a:gd name="T6" fmla="*/ 0 w 508"/>
                  <a:gd name="T7" fmla="*/ 284 h 656"/>
                  <a:gd name="T8" fmla="*/ 508 w 508"/>
                  <a:gd name="T9" fmla="*/ 0 h 6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8" h="656">
                    <a:moveTo>
                      <a:pt x="508" y="0"/>
                    </a:moveTo>
                    <a:lnTo>
                      <a:pt x="508" y="374"/>
                    </a:lnTo>
                    <a:lnTo>
                      <a:pt x="13" y="656"/>
                    </a:lnTo>
                    <a:lnTo>
                      <a:pt x="0" y="284"/>
                    </a:lnTo>
                    <a:lnTo>
                      <a:pt x="508" y="0"/>
                    </a:lnTo>
                    <a:close/>
                  </a:path>
                </a:pathLst>
              </a:custGeom>
              <a:solidFill>
                <a:srgbClr val="4D95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32" name="ïṥļîďê">
                <a:extLst>
                  <a:ext uri="{FF2B5EF4-FFF2-40B4-BE49-F238E27FC236}">
                    <a16:creationId xmlns:a16="http://schemas.microsoft.com/office/drawing/2014/main" xmlns="" id="{265256FB-8747-4D08-A571-FC6D09CEB240}"/>
                  </a:ext>
                </a:extLst>
              </p:cNvPr>
              <p:cNvSpPr/>
              <p:nvPr/>
            </p:nvSpPr>
            <p:spPr bwMode="auto">
              <a:xfrm>
                <a:off x="5038725" y="2728913"/>
                <a:ext cx="795338" cy="520700"/>
              </a:xfrm>
              <a:custGeom>
                <a:avLst/>
                <a:gdLst>
                  <a:gd name="T0" fmla="*/ 501 w 501"/>
                  <a:gd name="T1" fmla="*/ 49 h 328"/>
                  <a:gd name="T2" fmla="*/ 498 w 501"/>
                  <a:gd name="T3" fmla="*/ 0 h 328"/>
                  <a:gd name="T4" fmla="*/ 0 w 501"/>
                  <a:gd name="T5" fmla="*/ 277 h 328"/>
                  <a:gd name="T6" fmla="*/ 3 w 501"/>
                  <a:gd name="T7" fmla="*/ 328 h 328"/>
                  <a:gd name="T8" fmla="*/ 501 w 501"/>
                  <a:gd name="T9" fmla="*/ 49 h 3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1" h="328">
                    <a:moveTo>
                      <a:pt x="501" y="49"/>
                    </a:moveTo>
                    <a:lnTo>
                      <a:pt x="498" y="0"/>
                    </a:lnTo>
                    <a:lnTo>
                      <a:pt x="0" y="277"/>
                    </a:lnTo>
                    <a:lnTo>
                      <a:pt x="3" y="328"/>
                    </a:lnTo>
                    <a:lnTo>
                      <a:pt x="501" y="49"/>
                    </a:lnTo>
                    <a:close/>
                  </a:path>
                </a:pathLst>
              </a:custGeom>
              <a:solidFill>
                <a:srgbClr val="E2EC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33" name="îṩļidè">
                <a:extLst>
                  <a:ext uri="{FF2B5EF4-FFF2-40B4-BE49-F238E27FC236}">
                    <a16:creationId xmlns:a16="http://schemas.microsoft.com/office/drawing/2014/main" xmlns="" id="{3D56D19A-B41D-42B2-9DAE-2923652B279D}"/>
                  </a:ext>
                </a:extLst>
              </p:cNvPr>
              <p:cNvSpPr/>
              <p:nvPr/>
            </p:nvSpPr>
            <p:spPr bwMode="auto">
              <a:xfrm>
                <a:off x="5418138" y="2622550"/>
                <a:ext cx="68263" cy="106363"/>
              </a:xfrm>
              <a:custGeom>
                <a:avLst/>
                <a:gdLst>
                  <a:gd name="T0" fmla="*/ 0 w 43"/>
                  <a:gd name="T1" fmla="*/ 0 h 67"/>
                  <a:gd name="T2" fmla="*/ 0 w 43"/>
                  <a:gd name="T3" fmla="*/ 67 h 67"/>
                  <a:gd name="T4" fmla="*/ 43 w 43"/>
                  <a:gd name="T5" fmla="*/ 16 h 67"/>
                  <a:gd name="T6" fmla="*/ 0 w 43"/>
                  <a:gd name="T7" fmla="*/ 0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3" h="67">
                    <a:moveTo>
                      <a:pt x="0" y="0"/>
                    </a:moveTo>
                    <a:lnTo>
                      <a:pt x="0" y="67"/>
                    </a:lnTo>
                    <a:lnTo>
                      <a:pt x="43" y="1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8F9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34" name="iṩľîḑê">
                <a:extLst>
                  <a:ext uri="{FF2B5EF4-FFF2-40B4-BE49-F238E27FC236}">
                    <a16:creationId xmlns:a16="http://schemas.microsoft.com/office/drawing/2014/main" xmlns="" id="{8BDBC32C-9CD9-44B4-814B-159615B1A7C1}"/>
                  </a:ext>
                </a:extLst>
              </p:cNvPr>
              <p:cNvSpPr/>
              <p:nvPr/>
            </p:nvSpPr>
            <p:spPr bwMode="auto">
              <a:xfrm>
                <a:off x="4484688" y="2700338"/>
                <a:ext cx="496888" cy="630238"/>
              </a:xfrm>
              <a:custGeom>
                <a:avLst/>
                <a:gdLst>
                  <a:gd name="T0" fmla="*/ 305 w 313"/>
                  <a:gd name="T1" fmla="*/ 0 h 397"/>
                  <a:gd name="T2" fmla="*/ 313 w 313"/>
                  <a:gd name="T3" fmla="*/ 220 h 397"/>
                  <a:gd name="T4" fmla="*/ 2 w 313"/>
                  <a:gd name="T5" fmla="*/ 397 h 397"/>
                  <a:gd name="T6" fmla="*/ 0 w 313"/>
                  <a:gd name="T7" fmla="*/ 177 h 397"/>
                  <a:gd name="T8" fmla="*/ 305 w 313"/>
                  <a:gd name="T9" fmla="*/ 0 h 3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3" h="397">
                    <a:moveTo>
                      <a:pt x="305" y="0"/>
                    </a:moveTo>
                    <a:lnTo>
                      <a:pt x="313" y="220"/>
                    </a:lnTo>
                    <a:lnTo>
                      <a:pt x="2" y="397"/>
                    </a:lnTo>
                    <a:lnTo>
                      <a:pt x="0" y="177"/>
                    </a:lnTo>
                    <a:lnTo>
                      <a:pt x="305" y="0"/>
                    </a:lnTo>
                    <a:close/>
                  </a:path>
                </a:pathLst>
              </a:custGeom>
              <a:solidFill>
                <a:srgbClr val="E2EC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35" name="išlïdê">
                <a:extLst>
                  <a:ext uri="{FF2B5EF4-FFF2-40B4-BE49-F238E27FC236}">
                    <a16:creationId xmlns:a16="http://schemas.microsoft.com/office/drawing/2014/main" xmlns="" id="{FFFCA26E-730E-4CB6-B359-2E81B219D3D9}"/>
                  </a:ext>
                </a:extLst>
              </p:cNvPr>
              <p:cNvSpPr/>
              <p:nvPr/>
            </p:nvSpPr>
            <p:spPr bwMode="auto">
              <a:xfrm>
                <a:off x="4487863" y="2708275"/>
                <a:ext cx="473075" cy="622300"/>
              </a:xfrm>
              <a:custGeom>
                <a:avLst/>
                <a:gdLst>
                  <a:gd name="T0" fmla="*/ 0 w 116"/>
                  <a:gd name="T1" fmla="*/ 153 h 153"/>
                  <a:gd name="T2" fmla="*/ 1 w 116"/>
                  <a:gd name="T3" fmla="*/ 152 h 153"/>
                  <a:gd name="T4" fmla="*/ 5 w 116"/>
                  <a:gd name="T5" fmla="*/ 147 h 153"/>
                  <a:gd name="T6" fmla="*/ 18 w 116"/>
                  <a:gd name="T7" fmla="*/ 131 h 153"/>
                  <a:gd name="T8" fmla="*/ 60 w 116"/>
                  <a:gd name="T9" fmla="*/ 78 h 153"/>
                  <a:gd name="T10" fmla="*/ 100 w 116"/>
                  <a:gd name="T11" fmla="*/ 23 h 153"/>
                  <a:gd name="T12" fmla="*/ 112 w 116"/>
                  <a:gd name="T13" fmla="*/ 6 h 153"/>
                  <a:gd name="T14" fmla="*/ 115 w 116"/>
                  <a:gd name="T15" fmla="*/ 1 h 153"/>
                  <a:gd name="T16" fmla="*/ 116 w 116"/>
                  <a:gd name="T17" fmla="*/ 0 h 153"/>
                  <a:gd name="T18" fmla="*/ 115 w 116"/>
                  <a:gd name="T19" fmla="*/ 1 h 153"/>
                  <a:gd name="T20" fmla="*/ 112 w 116"/>
                  <a:gd name="T21" fmla="*/ 6 h 153"/>
                  <a:gd name="T22" fmla="*/ 101 w 116"/>
                  <a:gd name="T23" fmla="*/ 24 h 153"/>
                  <a:gd name="T24" fmla="*/ 62 w 116"/>
                  <a:gd name="T25" fmla="*/ 79 h 153"/>
                  <a:gd name="T26" fmla="*/ 19 w 116"/>
                  <a:gd name="T27" fmla="*/ 132 h 153"/>
                  <a:gd name="T28" fmla="*/ 6 w 116"/>
                  <a:gd name="T29" fmla="*/ 148 h 153"/>
                  <a:gd name="T30" fmla="*/ 2 w 116"/>
                  <a:gd name="T31" fmla="*/ 152 h 153"/>
                  <a:gd name="T32" fmla="*/ 0 w 116"/>
                  <a:gd name="T33" fmla="*/ 153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16" h="153">
                    <a:moveTo>
                      <a:pt x="0" y="153"/>
                    </a:moveTo>
                    <a:cubicBezTo>
                      <a:pt x="0" y="153"/>
                      <a:pt x="1" y="153"/>
                      <a:pt x="1" y="152"/>
                    </a:cubicBezTo>
                    <a:cubicBezTo>
                      <a:pt x="2" y="150"/>
                      <a:pt x="3" y="149"/>
                      <a:pt x="5" y="147"/>
                    </a:cubicBezTo>
                    <a:cubicBezTo>
                      <a:pt x="8" y="143"/>
                      <a:pt x="13" y="138"/>
                      <a:pt x="18" y="131"/>
                    </a:cubicBezTo>
                    <a:cubicBezTo>
                      <a:pt x="29" y="118"/>
                      <a:pt x="44" y="99"/>
                      <a:pt x="60" y="78"/>
                    </a:cubicBezTo>
                    <a:cubicBezTo>
                      <a:pt x="76" y="57"/>
                      <a:pt x="90" y="37"/>
                      <a:pt x="100" y="23"/>
                    </a:cubicBezTo>
                    <a:cubicBezTo>
                      <a:pt x="105" y="16"/>
                      <a:pt x="109" y="10"/>
                      <a:pt x="112" y="6"/>
                    </a:cubicBezTo>
                    <a:cubicBezTo>
                      <a:pt x="113" y="4"/>
                      <a:pt x="114" y="2"/>
                      <a:pt x="115" y="1"/>
                    </a:cubicBezTo>
                    <a:cubicBezTo>
                      <a:pt x="116" y="0"/>
                      <a:pt x="116" y="0"/>
                      <a:pt x="116" y="0"/>
                    </a:cubicBezTo>
                    <a:cubicBezTo>
                      <a:pt x="116" y="0"/>
                      <a:pt x="116" y="0"/>
                      <a:pt x="115" y="1"/>
                    </a:cubicBezTo>
                    <a:cubicBezTo>
                      <a:pt x="115" y="3"/>
                      <a:pt x="114" y="4"/>
                      <a:pt x="112" y="6"/>
                    </a:cubicBezTo>
                    <a:cubicBezTo>
                      <a:pt x="110" y="10"/>
                      <a:pt x="106" y="16"/>
                      <a:pt x="101" y="24"/>
                    </a:cubicBezTo>
                    <a:cubicBezTo>
                      <a:pt x="92" y="38"/>
                      <a:pt x="78" y="58"/>
                      <a:pt x="62" y="79"/>
                    </a:cubicBezTo>
                    <a:cubicBezTo>
                      <a:pt x="46" y="101"/>
                      <a:pt x="31" y="119"/>
                      <a:pt x="19" y="132"/>
                    </a:cubicBezTo>
                    <a:cubicBezTo>
                      <a:pt x="14" y="139"/>
                      <a:pt x="9" y="144"/>
                      <a:pt x="6" y="148"/>
                    </a:cubicBezTo>
                    <a:cubicBezTo>
                      <a:pt x="4" y="149"/>
                      <a:pt x="3" y="151"/>
                      <a:pt x="2" y="152"/>
                    </a:cubicBezTo>
                    <a:cubicBezTo>
                      <a:pt x="1" y="153"/>
                      <a:pt x="0" y="153"/>
                      <a:pt x="0" y="153"/>
                    </a:cubicBezTo>
                    <a:close/>
                  </a:path>
                </a:pathLst>
              </a:custGeom>
              <a:solidFill>
                <a:srgbClr val="69758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36" name="ïSľíḓê">
                <a:extLst>
                  <a:ext uri="{FF2B5EF4-FFF2-40B4-BE49-F238E27FC236}">
                    <a16:creationId xmlns:a16="http://schemas.microsoft.com/office/drawing/2014/main" xmlns="" id="{6EC1A388-D44A-4996-AFC5-0D657161B1E3}"/>
                  </a:ext>
                </a:extLst>
              </p:cNvPr>
              <p:cNvSpPr/>
              <p:nvPr/>
            </p:nvSpPr>
            <p:spPr bwMode="auto">
              <a:xfrm>
                <a:off x="4479925" y="2976563"/>
                <a:ext cx="506413" cy="73025"/>
              </a:xfrm>
              <a:custGeom>
                <a:avLst/>
                <a:gdLst>
                  <a:gd name="T0" fmla="*/ 1 w 124"/>
                  <a:gd name="T1" fmla="*/ 1 h 18"/>
                  <a:gd name="T2" fmla="*/ 5 w 124"/>
                  <a:gd name="T3" fmla="*/ 1 h 18"/>
                  <a:gd name="T4" fmla="*/ 19 w 124"/>
                  <a:gd name="T5" fmla="*/ 2 h 18"/>
                  <a:gd name="T6" fmla="*/ 63 w 124"/>
                  <a:gd name="T7" fmla="*/ 8 h 18"/>
                  <a:gd name="T8" fmla="*/ 106 w 124"/>
                  <a:gd name="T9" fmla="*/ 14 h 18"/>
                  <a:gd name="T10" fmla="*/ 119 w 124"/>
                  <a:gd name="T11" fmla="*/ 16 h 18"/>
                  <a:gd name="T12" fmla="*/ 124 w 124"/>
                  <a:gd name="T13" fmla="*/ 17 h 18"/>
                  <a:gd name="T14" fmla="*/ 119 w 124"/>
                  <a:gd name="T15" fmla="*/ 17 h 18"/>
                  <a:gd name="T16" fmla="*/ 106 w 124"/>
                  <a:gd name="T17" fmla="*/ 16 h 18"/>
                  <a:gd name="T18" fmla="*/ 62 w 124"/>
                  <a:gd name="T19" fmla="*/ 10 h 18"/>
                  <a:gd name="T20" fmla="*/ 19 w 124"/>
                  <a:gd name="T21" fmla="*/ 4 h 18"/>
                  <a:gd name="T22" fmla="*/ 5 w 124"/>
                  <a:gd name="T23" fmla="*/ 2 h 18"/>
                  <a:gd name="T24" fmla="*/ 1 w 124"/>
                  <a:gd name="T25" fmla="*/ 1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24" h="18">
                    <a:moveTo>
                      <a:pt x="1" y="1"/>
                    </a:moveTo>
                    <a:cubicBezTo>
                      <a:pt x="1" y="0"/>
                      <a:pt x="2" y="0"/>
                      <a:pt x="5" y="1"/>
                    </a:cubicBezTo>
                    <a:cubicBezTo>
                      <a:pt x="9" y="1"/>
                      <a:pt x="13" y="1"/>
                      <a:pt x="19" y="2"/>
                    </a:cubicBezTo>
                    <a:cubicBezTo>
                      <a:pt x="30" y="3"/>
                      <a:pt x="45" y="5"/>
                      <a:pt x="63" y="8"/>
                    </a:cubicBezTo>
                    <a:cubicBezTo>
                      <a:pt x="79" y="10"/>
                      <a:pt x="95" y="13"/>
                      <a:pt x="106" y="14"/>
                    </a:cubicBezTo>
                    <a:cubicBezTo>
                      <a:pt x="111" y="15"/>
                      <a:pt x="116" y="16"/>
                      <a:pt x="119" y="16"/>
                    </a:cubicBezTo>
                    <a:cubicBezTo>
                      <a:pt x="123" y="17"/>
                      <a:pt x="124" y="17"/>
                      <a:pt x="124" y="17"/>
                    </a:cubicBezTo>
                    <a:cubicBezTo>
                      <a:pt x="124" y="18"/>
                      <a:pt x="122" y="18"/>
                      <a:pt x="119" y="17"/>
                    </a:cubicBezTo>
                    <a:cubicBezTo>
                      <a:pt x="116" y="17"/>
                      <a:pt x="112" y="17"/>
                      <a:pt x="106" y="16"/>
                    </a:cubicBezTo>
                    <a:cubicBezTo>
                      <a:pt x="95" y="15"/>
                      <a:pt x="79" y="12"/>
                      <a:pt x="62" y="10"/>
                    </a:cubicBezTo>
                    <a:cubicBezTo>
                      <a:pt x="45" y="8"/>
                      <a:pt x="30" y="5"/>
                      <a:pt x="19" y="4"/>
                    </a:cubicBezTo>
                    <a:cubicBezTo>
                      <a:pt x="13" y="3"/>
                      <a:pt x="9" y="2"/>
                      <a:pt x="5" y="2"/>
                    </a:cubicBezTo>
                    <a:cubicBezTo>
                      <a:pt x="2" y="1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69758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37" name="ïṡļïḋé">
                <a:extLst>
                  <a:ext uri="{FF2B5EF4-FFF2-40B4-BE49-F238E27FC236}">
                    <a16:creationId xmlns:a16="http://schemas.microsoft.com/office/drawing/2014/main" xmlns="" id="{7AE05F0A-7B4D-41EF-92EB-16CD0D64ABE7}"/>
                  </a:ext>
                </a:extLst>
              </p:cNvPr>
              <p:cNvSpPr/>
              <p:nvPr/>
            </p:nvSpPr>
            <p:spPr bwMode="auto">
              <a:xfrm>
                <a:off x="4500563" y="3090863"/>
                <a:ext cx="481013" cy="358775"/>
              </a:xfrm>
              <a:custGeom>
                <a:avLst/>
                <a:gdLst>
                  <a:gd name="T0" fmla="*/ 303 w 303"/>
                  <a:gd name="T1" fmla="*/ 0 h 226"/>
                  <a:gd name="T2" fmla="*/ 303 w 303"/>
                  <a:gd name="T3" fmla="*/ 51 h 226"/>
                  <a:gd name="T4" fmla="*/ 0 w 303"/>
                  <a:gd name="T5" fmla="*/ 226 h 226"/>
                  <a:gd name="T6" fmla="*/ 0 w 303"/>
                  <a:gd name="T7" fmla="*/ 174 h 226"/>
                  <a:gd name="T8" fmla="*/ 303 w 303"/>
                  <a:gd name="T9" fmla="*/ 0 h 2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3" h="226">
                    <a:moveTo>
                      <a:pt x="303" y="0"/>
                    </a:moveTo>
                    <a:lnTo>
                      <a:pt x="303" y="51"/>
                    </a:lnTo>
                    <a:lnTo>
                      <a:pt x="0" y="226"/>
                    </a:lnTo>
                    <a:lnTo>
                      <a:pt x="0" y="174"/>
                    </a:lnTo>
                    <a:lnTo>
                      <a:pt x="303" y="0"/>
                    </a:lnTo>
                    <a:close/>
                  </a:path>
                </a:pathLst>
              </a:custGeom>
              <a:solidFill>
                <a:srgbClr val="E2EC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38" name="iṥḷïḓé">
                <a:extLst>
                  <a:ext uri="{FF2B5EF4-FFF2-40B4-BE49-F238E27FC236}">
                    <a16:creationId xmlns:a16="http://schemas.microsoft.com/office/drawing/2014/main" xmlns="" id="{CADCBB18-1A45-48E1-A791-603E086EAC74}"/>
                  </a:ext>
                </a:extLst>
              </p:cNvPr>
              <p:cNvSpPr/>
              <p:nvPr/>
            </p:nvSpPr>
            <p:spPr bwMode="auto">
              <a:xfrm>
                <a:off x="4513263" y="3359150"/>
                <a:ext cx="484188" cy="354013"/>
              </a:xfrm>
              <a:custGeom>
                <a:avLst/>
                <a:gdLst>
                  <a:gd name="T0" fmla="*/ 305 w 305"/>
                  <a:gd name="T1" fmla="*/ 0 h 223"/>
                  <a:gd name="T2" fmla="*/ 305 w 305"/>
                  <a:gd name="T3" fmla="*/ 52 h 223"/>
                  <a:gd name="T4" fmla="*/ 0 w 305"/>
                  <a:gd name="T5" fmla="*/ 223 h 223"/>
                  <a:gd name="T6" fmla="*/ 0 w 305"/>
                  <a:gd name="T7" fmla="*/ 172 h 223"/>
                  <a:gd name="T8" fmla="*/ 305 w 305"/>
                  <a:gd name="T9" fmla="*/ 0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5" h="223">
                    <a:moveTo>
                      <a:pt x="305" y="0"/>
                    </a:moveTo>
                    <a:lnTo>
                      <a:pt x="305" y="52"/>
                    </a:lnTo>
                    <a:lnTo>
                      <a:pt x="0" y="223"/>
                    </a:lnTo>
                    <a:lnTo>
                      <a:pt x="0" y="172"/>
                    </a:lnTo>
                    <a:lnTo>
                      <a:pt x="305" y="0"/>
                    </a:lnTo>
                    <a:close/>
                  </a:path>
                </a:pathLst>
              </a:custGeom>
              <a:solidFill>
                <a:srgbClr val="E2EC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39" name="íSlïďê">
                <a:extLst>
                  <a:ext uri="{FF2B5EF4-FFF2-40B4-BE49-F238E27FC236}">
                    <a16:creationId xmlns:a16="http://schemas.microsoft.com/office/drawing/2014/main" xmlns="" id="{07E7D279-B74E-453C-BDAB-38818689EFDC}"/>
                  </a:ext>
                </a:extLst>
              </p:cNvPr>
              <p:cNvSpPr/>
              <p:nvPr/>
            </p:nvSpPr>
            <p:spPr bwMode="auto">
              <a:xfrm>
                <a:off x="4525963" y="3489325"/>
                <a:ext cx="479425" cy="355600"/>
              </a:xfrm>
              <a:custGeom>
                <a:avLst/>
                <a:gdLst>
                  <a:gd name="T0" fmla="*/ 302 w 302"/>
                  <a:gd name="T1" fmla="*/ 0 h 224"/>
                  <a:gd name="T2" fmla="*/ 302 w 302"/>
                  <a:gd name="T3" fmla="*/ 52 h 224"/>
                  <a:gd name="T4" fmla="*/ 0 w 302"/>
                  <a:gd name="T5" fmla="*/ 224 h 224"/>
                  <a:gd name="T6" fmla="*/ 0 w 302"/>
                  <a:gd name="T7" fmla="*/ 172 h 224"/>
                  <a:gd name="T8" fmla="*/ 302 w 302"/>
                  <a:gd name="T9" fmla="*/ 0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2" h="224">
                    <a:moveTo>
                      <a:pt x="302" y="0"/>
                    </a:moveTo>
                    <a:lnTo>
                      <a:pt x="302" y="52"/>
                    </a:lnTo>
                    <a:lnTo>
                      <a:pt x="0" y="224"/>
                    </a:lnTo>
                    <a:lnTo>
                      <a:pt x="0" y="172"/>
                    </a:lnTo>
                    <a:lnTo>
                      <a:pt x="302" y="0"/>
                    </a:lnTo>
                    <a:close/>
                  </a:path>
                </a:pathLst>
              </a:custGeom>
              <a:solidFill>
                <a:srgbClr val="E2EC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40" name="ïṡļíḑè">
                <a:extLst>
                  <a:ext uri="{FF2B5EF4-FFF2-40B4-BE49-F238E27FC236}">
                    <a16:creationId xmlns:a16="http://schemas.microsoft.com/office/drawing/2014/main" xmlns="" id="{0FBC4424-4946-4B0C-9B6C-721EDA074FFF}"/>
                  </a:ext>
                </a:extLst>
              </p:cNvPr>
              <p:cNvSpPr/>
              <p:nvPr/>
            </p:nvSpPr>
            <p:spPr bwMode="auto">
              <a:xfrm>
                <a:off x="4741863" y="3213100"/>
                <a:ext cx="239713" cy="215900"/>
              </a:xfrm>
              <a:custGeom>
                <a:avLst/>
                <a:gdLst>
                  <a:gd name="T0" fmla="*/ 151 w 151"/>
                  <a:gd name="T1" fmla="*/ 0 h 136"/>
                  <a:gd name="T2" fmla="*/ 151 w 151"/>
                  <a:gd name="T3" fmla="*/ 51 h 136"/>
                  <a:gd name="T4" fmla="*/ 0 w 151"/>
                  <a:gd name="T5" fmla="*/ 136 h 136"/>
                  <a:gd name="T6" fmla="*/ 0 w 151"/>
                  <a:gd name="T7" fmla="*/ 87 h 136"/>
                  <a:gd name="T8" fmla="*/ 151 w 151"/>
                  <a:gd name="T9" fmla="*/ 0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1" h="136">
                    <a:moveTo>
                      <a:pt x="151" y="0"/>
                    </a:moveTo>
                    <a:lnTo>
                      <a:pt x="151" y="51"/>
                    </a:lnTo>
                    <a:lnTo>
                      <a:pt x="0" y="136"/>
                    </a:lnTo>
                    <a:lnTo>
                      <a:pt x="0" y="87"/>
                    </a:lnTo>
                    <a:lnTo>
                      <a:pt x="151" y="0"/>
                    </a:lnTo>
                    <a:close/>
                  </a:path>
                </a:pathLst>
              </a:custGeom>
              <a:solidFill>
                <a:srgbClr val="E2EC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41" name="îşľîḓê">
                <a:extLst>
                  <a:ext uri="{FF2B5EF4-FFF2-40B4-BE49-F238E27FC236}">
                    <a16:creationId xmlns:a16="http://schemas.microsoft.com/office/drawing/2014/main" xmlns="" id="{06714191-7574-4B87-9A62-6E9EB276FBC7}"/>
                  </a:ext>
                </a:extLst>
              </p:cNvPr>
              <p:cNvSpPr/>
              <p:nvPr/>
            </p:nvSpPr>
            <p:spPr bwMode="auto">
              <a:xfrm>
                <a:off x="5054600" y="2887663"/>
                <a:ext cx="774700" cy="793750"/>
              </a:xfrm>
              <a:custGeom>
                <a:avLst/>
                <a:gdLst>
                  <a:gd name="T0" fmla="*/ 488 w 488"/>
                  <a:gd name="T1" fmla="*/ 228 h 500"/>
                  <a:gd name="T2" fmla="*/ 488 w 488"/>
                  <a:gd name="T3" fmla="*/ 0 h 500"/>
                  <a:gd name="T4" fmla="*/ 0 w 488"/>
                  <a:gd name="T5" fmla="*/ 285 h 500"/>
                  <a:gd name="T6" fmla="*/ 3 w 488"/>
                  <a:gd name="T7" fmla="*/ 500 h 500"/>
                  <a:gd name="T8" fmla="*/ 488 w 488"/>
                  <a:gd name="T9" fmla="*/ 228 h 5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8" h="500">
                    <a:moveTo>
                      <a:pt x="488" y="228"/>
                    </a:moveTo>
                    <a:lnTo>
                      <a:pt x="488" y="0"/>
                    </a:lnTo>
                    <a:lnTo>
                      <a:pt x="0" y="285"/>
                    </a:lnTo>
                    <a:lnTo>
                      <a:pt x="3" y="500"/>
                    </a:lnTo>
                    <a:lnTo>
                      <a:pt x="488" y="228"/>
                    </a:lnTo>
                    <a:close/>
                  </a:path>
                </a:pathLst>
              </a:custGeom>
              <a:solidFill>
                <a:srgbClr val="F8C4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42" name="í$ḷîḋé">
                <a:extLst>
                  <a:ext uri="{FF2B5EF4-FFF2-40B4-BE49-F238E27FC236}">
                    <a16:creationId xmlns:a16="http://schemas.microsoft.com/office/drawing/2014/main" xmlns="" id="{9BA7382A-FA08-4732-B858-002439C3C4DF}"/>
                  </a:ext>
                </a:extLst>
              </p:cNvPr>
              <p:cNvSpPr/>
              <p:nvPr/>
            </p:nvSpPr>
            <p:spPr bwMode="auto">
              <a:xfrm>
                <a:off x="5776913" y="2085975"/>
                <a:ext cx="28575" cy="28575"/>
              </a:xfrm>
              <a:prstGeom prst="ellipse">
                <a:avLst/>
              </a:prstGeom>
              <a:solidFill>
                <a:srgbClr val="F8F9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43" name="ïṩlîḑê">
                <a:extLst>
                  <a:ext uri="{FF2B5EF4-FFF2-40B4-BE49-F238E27FC236}">
                    <a16:creationId xmlns:a16="http://schemas.microsoft.com/office/drawing/2014/main" xmlns="" id="{136A3049-07B5-4432-8CE6-45815004EFC4}"/>
                  </a:ext>
                </a:extLst>
              </p:cNvPr>
              <p:cNvSpPr/>
              <p:nvPr/>
            </p:nvSpPr>
            <p:spPr bwMode="auto">
              <a:xfrm>
                <a:off x="5738813" y="2105025"/>
                <a:ext cx="25400" cy="25400"/>
              </a:xfrm>
              <a:prstGeom prst="ellipse">
                <a:avLst/>
              </a:prstGeom>
              <a:solidFill>
                <a:srgbClr val="F8F9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44" name="iṡ1îḑê">
                <a:extLst>
                  <a:ext uri="{FF2B5EF4-FFF2-40B4-BE49-F238E27FC236}">
                    <a16:creationId xmlns:a16="http://schemas.microsoft.com/office/drawing/2014/main" xmlns="" id="{C1B55F33-E7DC-4F94-9BC6-85230E31EC18}"/>
                  </a:ext>
                </a:extLst>
              </p:cNvPr>
              <p:cNvSpPr/>
              <p:nvPr/>
            </p:nvSpPr>
            <p:spPr bwMode="auto">
              <a:xfrm>
                <a:off x="5813425" y="2068513"/>
                <a:ext cx="23813" cy="25400"/>
              </a:xfrm>
              <a:custGeom>
                <a:avLst/>
                <a:gdLst>
                  <a:gd name="T0" fmla="*/ 0 w 6"/>
                  <a:gd name="T1" fmla="*/ 3 h 6"/>
                  <a:gd name="T2" fmla="*/ 3 w 6"/>
                  <a:gd name="T3" fmla="*/ 6 h 6"/>
                  <a:gd name="T4" fmla="*/ 6 w 6"/>
                  <a:gd name="T5" fmla="*/ 3 h 6"/>
                  <a:gd name="T6" fmla="*/ 3 w 6"/>
                  <a:gd name="T7" fmla="*/ 0 h 6"/>
                  <a:gd name="T8" fmla="*/ 0 w 6"/>
                  <a:gd name="T9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0" y="3"/>
                    </a:moveTo>
                    <a:cubicBezTo>
                      <a:pt x="0" y="5"/>
                      <a:pt x="1" y="6"/>
                      <a:pt x="3" y="6"/>
                    </a:cubicBezTo>
                    <a:cubicBezTo>
                      <a:pt x="5" y="6"/>
                      <a:pt x="6" y="5"/>
                      <a:pt x="6" y="3"/>
                    </a:cubicBezTo>
                    <a:cubicBezTo>
                      <a:pt x="6" y="1"/>
                      <a:pt x="5" y="0"/>
                      <a:pt x="3" y="0"/>
                    </a:cubicBezTo>
                    <a:cubicBezTo>
                      <a:pt x="1" y="0"/>
                      <a:pt x="0" y="2"/>
                      <a:pt x="0" y="3"/>
                    </a:cubicBezTo>
                    <a:close/>
                  </a:path>
                </a:pathLst>
              </a:custGeom>
              <a:solidFill>
                <a:srgbClr val="F8F9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45" name="ïS1îḑè">
                <a:extLst>
                  <a:ext uri="{FF2B5EF4-FFF2-40B4-BE49-F238E27FC236}">
                    <a16:creationId xmlns:a16="http://schemas.microsoft.com/office/drawing/2014/main" xmlns="" id="{DC0CCE89-498D-435F-9614-80034C2CE7FD}"/>
                  </a:ext>
                </a:extLst>
              </p:cNvPr>
              <p:cNvSpPr/>
              <p:nvPr/>
            </p:nvSpPr>
            <p:spPr bwMode="auto">
              <a:xfrm>
                <a:off x="2744788" y="2903538"/>
                <a:ext cx="1508125" cy="2076450"/>
              </a:xfrm>
              <a:custGeom>
                <a:avLst/>
                <a:gdLst>
                  <a:gd name="T0" fmla="*/ 0 w 950"/>
                  <a:gd name="T1" fmla="*/ 531 h 1308"/>
                  <a:gd name="T2" fmla="*/ 0 w 950"/>
                  <a:gd name="T3" fmla="*/ 1308 h 1308"/>
                  <a:gd name="T4" fmla="*/ 950 w 950"/>
                  <a:gd name="T5" fmla="*/ 772 h 1308"/>
                  <a:gd name="T6" fmla="*/ 947 w 950"/>
                  <a:gd name="T7" fmla="*/ 0 h 1308"/>
                  <a:gd name="T8" fmla="*/ 0 w 950"/>
                  <a:gd name="T9" fmla="*/ 531 h 13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50" h="1308">
                    <a:moveTo>
                      <a:pt x="0" y="531"/>
                    </a:moveTo>
                    <a:lnTo>
                      <a:pt x="0" y="1308"/>
                    </a:lnTo>
                    <a:lnTo>
                      <a:pt x="950" y="772"/>
                    </a:lnTo>
                    <a:lnTo>
                      <a:pt x="947" y="0"/>
                    </a:lnTo>
                    <a:lnTo>
                      <a:pt x="0" y="531"/>
                    </a:lnTo>
                    <a:close/>
                  </a:path>
                </a:pathLst>
              </a:custGeom>
              <a:solidFill>
                <a:srgbClr val="F8F9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46" name="íṩḻidè">
                <a:extLst>
                  <a:ext uri="{FF2B5EF4-FFF2-40B4-BE49-F238E27FC236}">
                    <a16:creationId xmlns:a16="http://schemas.microsoft.com/office/drawing/2014/main" xmlns="" id="{B3F0B300-731E-4331-923C-9919EFAE242C}"/>
                  </a:ext>
                </a:extLst>
              </p:cNvPr>
              <p:cNvSpPr/>
              <p:nvPr/>
            </p:nvSpPr>
            <p:spPr bwMode="auto">
              <a:xfrm>
                <a:off x="2744788" y="2900363"/>
                <a:ext cx="1508125" cy="968375"/>
              </a:xfrm>
              <a:custGeom>
                <a:avLst/>
                <a:gdLst>
                  <a:gd name="T0" fmla="*/ 950 w 950"/>
                  <a:gd name="T1" fmla="*/ 0 h 610"/>
                  <a:gd name="T2" fmla="*/ 950 w 950"/>
                  <a:gd name="T3" fmla="*/ 71 h 610"/>
                  <a:gd name="T4" fmla="*/ 0 w 950"/>
                  <a:gd name="T5" fmla="*/ 610 h 610"/>
                  <a:gd name="T6" fmla="*/ 0 w 950"/>
                  <a:gd name="T7" fmla="*/ 530 h 610"/>
                  <a:gd name="T8" fmla="*/ 950 w 950"/>
                  <a:gd name="T9" fmla="*/ 0 h 6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50" h="610">
                    <a:moveTo>
                      <a:pt x="950" y="0"/>
                    </a:moveTo>
                    <a:lnTo>
                      <a:pt x="950" y="71"/>
                    </a:lnTo>
                    <a:lnTo>
                      <a:pt x="0" y="610"/>
                    </a:lnTo>
                    <a:lnTo>
                      <a:pt x="0" y="530"/>
                    </a:lnTo>
                    <a:lnTo>
                      <a:pt x="950" y="0"/>
                    </a:lnTo>
                    <a:close/>
                  </a:path>
                </a:pathLst>
              </a:cu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47" name="iśḷïḋè">
                <a:extLst>
                  <a:ext uri="{FF2B5EF4-FFF2-40B4-BE49-F238E27FC236}">
                    <a16:creationId xmlns:a16="http://schemas.microsoft.com/office/drawing/2014/main" xmlns="" id="{DFFF2D50-BAD6-41E6-B15B-FD3B432B8D34}"/>
                  </a:ext>
                </a:extLst>
              </p:cNvPr>
              <p:cNvSpPr/>
              <p:nvPr/>
            </p:nvSpPr>
            <p:spPr bwMode="auto">
              <a:xfrm>
                <a:off x="3359150" y="3257550"/>
                <a:ext cx="795338" cy="520700"/>
              </a:xfrm>
              <a:custGeom>
                <a:avLst/>
                <a:gdLst>
                  <a:gd name="T0" fmla="*/ 501 w 501"/>
                  <a:gd name="T1" fmla="*/ 49 h 328"/>
                  <a:gd name="T2" fmla="*/ 498 w 501"/>
                  <a:gd name="T3" fmla="*/ 0 h 328"/>
                  <a:gd name="T4" fmla="*/ 0 w 501"/>
                  <a:gd name="T5" fmla="*/ 277 h 328"/>
                  <a:gd name="T6" fmla="*/ 3 w 501"/>
                  <a:gd name="T7" fmla="*/ 328 h 328"/>
                  <a:gd name="T8" fmla="*/ 501 w 501"/>
                  <a:gd name="T9" fmla="*/ 49 h 3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1" h="328">
                    <a:moveTo>
                      <a:pt x="501" y="49"/>
                    </a:moveTo>
                    <a:lnTo>
                      <a:pt x="498" y="0"/>
                    </a:lnTo>
                    <a:lnTo>
                      <a:pt x="0" y="277"/>
                    </a:lnTo>
                    <a:lnTo>
                      <a:pt x="3" y="328"/>
                    </a:lnTo>
                    <a:lnTo>
                      <a:pt x="501" y="49"/>
                    </a:lnTo>
                    <a:close/>
                  </a:path>
                </a:pathLst>
              </a:custGeom>
              <a:solidFill>
                <a:srgbClr val="E2EC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48" name="ïṧḻíďé">
                <a:extLst>
                  <a:ext uri="{FF2B5EF4-FFF2-40B4-BE49-F238E27FC236}">
                    <a16:creationId xmlns:a16="http://schemas.microsoft.com/office/drawing/2014/main" xmlns="" id="{BFF6D093-89DD-48A9-A5A8-EE04F646448E}"/>
                  </a:ext>
                </a:extLst>
              </p:cNvPr>
              <p:cNvSpPr/>
              <p:nvPr/>
            </p:nvSpPr>
            <p:spPr bwMode="auto">
              <a:xfrm>
                <a:off x="3429000" y="4006850"/>
                <a:ext cx="481013" cy="354013"/>
              </a:xfrm>
              <a:custGeom>
                <a:avLst/>
                <a:gdLst>
                  <a:gd name="T0" fmla="*/ 303 w 303"/>
                  <a:gd name="T1" fmla="*/ 0 h 223"/>
                  <a:gd name="T2" fmla="*/ 303 w 303"/>
                  <a:gd name="T3" fmla="*/ 51 h 223"/>
                  <a:gd name="T4" fmla="*/ 0 w 303"/>
                  <a:gd name="T5" fmla="*/ 223 h 223"/>
                  <a:gd name="T6" fmla="*/ 0 w 303"/>
                  <a:gd name="T7" fmla="*/ 175 h 223"/>
                  <a:gd name="T8" fmla="*/ 303 w 303"/>
                  <a:gd name="T9" fmla="*/ 0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3" h="223">
                    <a:moveTo>
                      <a:pt x="303" y="0"/>
                    </a:moveTo>
                    <a:lnTo>
                      <a:pt x="303" y="51"/>
                    </a:lnTo>
                    <a:lnTo>
                      <a:pt x="0" y="223"/>
                    </a:lnTo>
                    <a:lnTo>
                      <a:pt x="0" y="175"/>
                    </a:lnTo>
                    <a:lnTo>
                      <a:pt x="303" y="0"/>
                    </a:lnTo>
                    <a:close/>
                  </a:path>
                </a:pathLst>
              </a:custGeom>
              <a:solidFill>
                <a:srgbClr val="E2EC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49" name="îsḻîḍe">
                <a:extLst>
                  <a:ext uri="{FF2B5EF4-FFF2-40B4-BE49-F238E27FC236}">
                    <a16:creationId xmlns:a16="http://schemas.microsoft.com/office/drawing/2014/main" xmlns="" id="{336D5387-C418-4F77-9B21-DC44B9AA6E3E}"/>
                  </a:ext>
                </a:extLst>
              </p:cNvPr>
              <p:cNvSpPr/>
              <p:nvPr/>
            </p:nvSpPr>
            <p:spPr bwMode="auto">
              <a:xfrm>
                <a:off x="3714750" y="3986213"/>
                <a:ext cx="484188" cy="354013"/>
              </a:xfrm>
              <a:custGeom>
                <a:avLst/>
                <a:gdLst>
                  <a:gd name="T0" fmla="*/ 305 w 305"/>
                  <a:gd name="T1" fmla="*/ 0 h 223"/>
                  <a:gd name="T2" fmla="*/ 305 w 305"/>
                  <a:gd name="T3" fmla="*/ 52 h 223"/>
                  <a:gd name="T4" fmla="*/ 0 w 305"/>
                  <a:gd name="T5" fmla="*/ 223 h 223"/>
                  <a:gd name="T6" fmla="*/ 0 w 305"/>
                  <a:gd name="T7" fmla="*/ 175 h 223"/>
                  <a:gd name="T8" fmla="*/ 305 w 305"/>
                  <a:gd name="T9" fmla="*/ 0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5" h="223">
                    <a:moveTo>
                      <a:pt x="305" y="0"/>
                    </a:moveTo>
                    <a:lnTo>
                      <a:pt x="305" y="52"/>
                    </a:lnTo>
                    <a:lnTo>
                      <a:pt x="0" y="223"/>
                    </a:lnTo>
                    <a:lnTo>
                      <a:pt x="0" y="175"/>
                    </a:lnTo>
                    <a:lnTo>
                      <a:pt x="305" y="0"/>
                    </a:lnTo>
                    <a:close/>
                  </a:path>
                </a:pathLst>
              </a:custGeom>
              <a:solidFill>
                <a:srgbClr val="E2EC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50" name="íşľíďê">
                <a:extLst>
                  <a:ext uri="{FF2B5EF4-FFF2-40B4-BE49-F238E27FC236}">
                    <a16:creationId xmlns:a16="http://schemas.microsoft.com/office/drawing/2014/main" xmlns="" id="{0117F247-F1B7-4769-8D89-1919E7FF2C14}"/>
                  </a:ext>
                </a:extLst>
              </p:cNvPr>
              <p:cNvSpPr/>
              <p:nvPr/>
            </p:nvSpPr>
            <p:spPr bwMode="auto">
              <a:xfrm>
                <a:off x="2805113" y="4430713"/>
                <a:ext cx="327025" cy="292100"/>
              </a:xfrm>
              <a:custGeom>
                <a:avLst/>
                <a:gdLst>
                  <a:gd name="T0" fmla="*/ 206 w 206"/>
                  <a:gd name="T1" fmla="*/ 0 h 184"/>
                  <a:gd name="T2" fmla="*/ 206 w 206"/>
                  <a:gd name="T3" fmla="*/ 56 h 184"/>
                  <a:gd name="T4" fmla="*/ 0 w 206"/>
                  <a:gd name="T5" fmla="*/ 184 h 184"/>
                  <a:gd name="T6" fmla="*/ 0 w 206"/>
                  <a:gd name="T7" fmla="*/ 128 h 184"/>
                  <a:gd name="T8" fmla="*/ 206 w 206"/>
                  <a:gd name="T9" fmla="*/ 0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6" h="184">
                    <a:moveTo>
                      <a:pt x="206" y="0"/>
                    </a:moveTo>
                    <a:lnTo>
                      <a:pt x="206" y="56"/>
                    </a:lnTo>
                    <a:lnTo>
                      <a:pt x="0" y="184"/>
                    </a:lnTo>
                    <a:lnTo>
                      <a:pt x="0" y="128"/>
                    </a:lnTo>
                    <a:lnTo>
                      <a:pt x="206" y="0"/>
                    </a:lnTo>
                    <a:close/>
                  </a:path>
                </a:pathLst>
              </a:custGeom>
              <a:solidFill>
                <a:srgbClr val="E2EC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51" name="ïšļíḋê">
                <a:extLst>
                  <a:ext uri="{FF2B5EF4-FFF2-40B4-BE49-F238E27FC236}">
                    <a16:creationId xmlns:a16="http://schemas.microsoft.com/office/drawing/2014/main" xmlns="" id="{650DF03A-327C-4B97-A721-23AFF460A403}"/>
                  </a:ext>
                </a:extLst>
              </p:cNvPr>
              <p:cNvSpPr/>
              <p:nvPr/>
            </p:nvSpPr>
            <p:spPr bwMode="auto">
              <a:xfrm>
                <a:off x="2822575" y="4568825"/>
                <a:ext cx="325438" cy="293688"/>
              </a:xfrm>
              <a:custGeom>
                <a:avLst/>
                <a:gdLst>
                  <a:gd name="T0" fmla="*/ 205 w 205"/>
                  <a:gd name="T1" fmla="*/ 0 h 185"/>
                  <a:gd name="T2" fmla="*/ 205 w 205"/>
                  <a:gd name="T3" fmla="*/ 56 h 185"/>
                  <a:gd name="T4" fmla="*/ 0 w 205"/>
                  <a:gd name="T5" fmla="*/ 185 h 185"/>
                  <a:gd name="T6" fmla="*/ 0 w 205"/>
                  <a:gd name="T7" fmla="*/ 128 h 185"/>
                  <a:gd name="T8" fmla="*/ 205 w 205"/>
                  <a:gd name="T9" fmla="*/ 0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5" h="185">
                    <a:moveTo>
                      <a:pt x="205" y="0"/>
                    </a:moveTo>
                    <a:lnTo>
                      <a:pt x="205" y="56"/>
                    </a:lnTo>
                    <a:lnTo>
                      <a:pt x="0" y="185"/>
                    </a:lnTo>
                    <a:lnTo>
                      <a:pt x="0" y="128"/>
                    </a:lnTo>
                    <a:lnTo>
                      <a:pt x="205" y="0"/>
                    </a:lnTo>
                    <a:close/>
                  </a:path>
                </a:pathLst>
              </a:custGeom>
              <a:solidFill>
                <a:srgbClr val="E2EC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52" name="ïṧlïḑe">
                <a:extLst>
                  <a:ext uri="{FF2B5EF4-FFF2-40B4-BE49-F238E27FC236}">
                    <a16:creationId xmlns:a16="http://schemas.microsoft.com/office/drawing/2014/main" xmlns="" id="{96E2B6D1-7DAC-40CF-8357-84B10B5B1027}"/>
                  </a:ext>
                </a:extLst>
              </p:cNvPr>
              <p:cNvSpPr/>
              <p:nvPr/>
            </p:nvSpPr>
            <p:spPr bwMode="auto">
              <a:xfrm>
                <a:off x="3946525" y="3856038"/>
                <a:ext cx="244475" cy="215900"/>
              </a:xfrm>
              <a:custGeom>
                <a:avLst/>
                <a:gdLst>
                  <a:gd name="T0" fmla="*/ 154 w 154"/>
                  <a:gd name="T1" fmla="*/ 0 h 136"/>
                  <a:gd name="T2" fmla="*/ 154 w 154"/>
                  <a:gd name="T3" fmla="*/ 49 h 136"/>
                  <a:gd name="T4" fmla="*/ 0 w 154"/>
                  <a:gd name="T5" fmla="*/ 136 h 136"/>
                  <a:gd name="T6" fmla="*/ 0 w 154"/>
                  <a:gd name="T7" fmla="*/ 85 h 136"/>
                  <a:gd name="T8" fmla="*/ 154 w 154"/>
                  <a:gd name="T9" fmla="*/ 0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4" h="136">
                    <a:moveTo>
                      <a:pt x="154" y="0"/>
                    </a:moveTo>
                    <a:lnTo>
                      <a:pt x="154" y="49"/>
                    </a:lnTo>
                    <a:lnTo>
                      <a:pt x="0" y="136"/>
                    </a:lnTo>
                    <a:lnTo>
                      <a:pt x="0" y="85"/>
                    </a:lnTo>
                    <a:lnTo>
                      <a:pt x="154" y="0"/>
                    </a:lnTo>
                    <a:close/>
                  </a:path>
                </a:pathLst>
              </a:custGeom>
              <a:solidFill>
                <a:srgbClr val="E2EC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53" name="iS1îďê">
                <a:extLst>
                  <a:ext uri="{FF2B5EF4-FFF2-40B4-BE49-F238E27FC236}">
                    <a16:creationId xmlns:a16="http://schemas.microsoft.com/office/drawing/2014/main" xmlns="" id="{3E39853D-8956-4801-A79F-171557BAD890}"/>
                  </a:ext>
                </a:extLst>
              </p:cNvPr>
              <p:cNvSpPr/>
              <p:nvPr/>
            </p:nvSpPr>
            <p:spPr bwMode="auto">
              <a:xfrm>
                <a:off x="2805113" y="3816350"/>
                <a:ext cx="327025" cy="736600"/>
              </a:xfrm>
              <a:custGeom>
                <a:avLst/>
                <a:gdLst>
                  <a:gd name="T0" fmla="*/ 206 w 206"/>
                  <a:gd name="T1" fmla="*/ 341 h 464"/>
                  <a:gd name="T2" fmla="*/ 206 w 206"/>
                  <a:gd name="T3" fmla="*/ 0 h 464"/>
                  <a:gd name="T4" fmla="*/ 0 w 206"/>
                  <a:gd name="T5" fmla="*/ 112 h 464"/>
                  <a:gd name="T6" fmla="*/ 0 w 206"/>
                  <a:gd name="T7" fmla="*/ 464 h 464"/>
                  <a:gd name="T8" fmla="*/ 206 w 206"/>
                  <a:gd name="T9" fmla="*/ 341 h 4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6" h="464">
                    <a:moveTo>
                      <a:pt x="206" y="341"/>
                    </a:moveTo>
                    <a:lnTo>
                      <a:pt x="206" y="0"/>
                    </a:lnTo>
                    <a:lnTo>
                      <a:pt x="0" y="112"/>
                    </a:lnTo>
                    <a:lnTo>
                      <a:pt x="0" y="464"/>
                    </a:lnTo>
                    <a:lnTo>
                      <a:pt x="206" y="341"/>
                    </a:lnTo>
                    <a:close/>
                  </a:path>
                </a:pathLst>
              </a:custGeom>
              <a:solidFill>
                <a:srgbClr val="F8C4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54" name="iślîdé">
                <a:extLst>
                  <a:ext uri="{FF2B5EF4-FFF2-40B4-BE49-F238E27FC236}">
                    <a16:creationId xmlns:a16="http://schemas.microsoft.com/office/drawing/2014/main" xmlns="" id="{DBD6AC02-8EC1-4D23-807F-36E5C714A60B}"/>
                  </a:ext>
                </a:extLst>
              </p:cNvPr>
              <p:cNvSpPr/>
              <p:nvPr/>
            </p:nvSpPr>
            <p:spPr bwMode="auto">
              <a:xfrm>
                <a:off x="4141788" y="3001963"/>
                <a:ext cx="25400" cy="23813"/>
              </a:xfrm>
              <a:prstGeom prst="ellipse">
                <a:avLst/>
              </a:prstGeom>
              <a:solidFill>
                <a:srgbClr val="F8F9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55" name="íš1îďe">
                <a:extLst>
                  <a:ext uri="{FF2B5EF4-FFF2-40B4-BE49-F238E27FC236}">
                    <a16:creationId xmlns:a16="http://schemas.microsoft.com/office/drawing/2014/main" xmlns="" id="{4CCA81CA-9C37-4B33-9C3A-54372F5B38B9}"/>
                  </a:ext>
                </a:extLst>
              </p:cNvPr>
              <p:cNvSpPr/>
              <p:nvPr/>
            </p:nvSpPr>
            <p:spPr bwMode="auto">
              <a:xfrm>
                <a:off x="4102100" y="3021013"/>
                <a:ext cx="28575" cy="25400"/>
              </a:xfrm>
              <a:prstGeom prst="ellipse">
                <a:avLst/>
              </a:prstGeom>
              <a:solidFill>
                <a:srgbClr val="F8F9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56" name="ïŝlïḋè">
                <a:extLst>
                  <a:ext uri="{FF2B5EF4-FFF2-40B4-BE49-F238E27FC236}">
                    <a16:creationId xmlns:a16="http://schemas.microsoft.com/office/drawing/2014/main" xmlns="" id="{1448EB7F-D772-4B5A-9D2C-1A4292887BED}"/>
                  </a:ext>
                </a:extLst>
              </p:cNvPr>
              <p:cNvSpPr/>
              <p:nvPr/>
            </p:nvSpPr>
            <p:spPr bwMode="auto">
              <a:xfrm>
                <a:off x="4175125" y="2984500"/>
                <a:ext cx="28575" cy="25400"/>
              </a:xfrm>
              <a:prstGeom prst="ellipse">
                <a:avLst/>
              </a:prstGeom>
              <a:solidFill>
                <a:srgbClr val="F8F9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57" name="ïṩľiḑe">
                <a:extLst>
                  <a:ext uri="{FF2B5EF4-FFF2-40B4-BE49-F238E27FC236}">
                    <a16:creationId xmlns:a16="http://schemas.microsoft.com/office/drawing/2014/main" xmlns="" id="{AF7D2B31-BB9C-469F-A9AA-2693A1EE9FEB}"/>
                  </a:ext>
                </a:extLst>
              </p:cNvPr>
              <p:cNvSpPr/>
              <p:nvPr/>
            </p:nvSpPr>
            <p:spPr bwMode="auto">
              <a:xfrm>
                <a:off x="3213100" y="3592513"/>
                <a:ext cx="962025" cy="723900"/>
              </a:xfrm>
              <a:custGeom>
                <a:avLst/>
                <a:gdLst>
                  <a:gd name="T0" fmla="*/ 0 w 236"/>
                  <a:gd name="T1" fmla="*/ 178 h 178"/>
                  <a:gd name="T2" fmla="*/ 41 w 236"/>
                  <a:gd name="T3" fmla="*/ 86 h 178"/>
                  <a:gd name="T4" fmla="*/ 80 w 236"/>
                  <a:gd name="T5" fmla="*/ 100 h 178"/>
                  <a:gd name="T6" fmla="*/ 127 w 236"/>
                  <a:gd name="T7" fmla="*/ 16 h 178"/>
                  <a:gd name="T8" fmla="*/ 147 w 236"/>
                  <a:gd name="T9" fmla="*/ 37 h 178"/>
                  <a:gd name="T10" fmla="*/ 176 w 236"/>
                  <a:gd name="T11" fmla="*/ 61 h 178"/>
                  <a:gd name="T12" fmla="*/ 211 w 236"/>
                  <a:gd name="T13" fmla="*/ 2 h 178"/>
                  <a:gd name="T14" fmla="*/ 236 w 236"/>
                  <a:gd name="T15" fmla="*/ 42 h 178"/>
                  <a:gd name="T16" fmla="*/ 0 w 236"/>
                  <a:gd name="T17" fmla="*/ 178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6" h="178">
                    <a:moveTo>
                      <a:pt x="0" y="178"/>
                    </a:moveTo>
                    <a:cubicBezTo>
                      <a:pt x="0" y="178"/>
                      <a:pt x="17" y="90"/>
                      <a:pt x="41" y="86"/>
                    </a:cubicBezTo>
                    <a:cubicBezTo>
                      <a:pt x="66" y="82"/>
                      <a:pt x="59" y="112"/>
                      <a:pt x="80" y="100"/>
                    </a:cubicBezTo>
                    <a:cubicBezTo>
                      <a:pt x="100" y="89"/>
                      <a:pt x="102" y="16"/>
                      <a:pt x="127" y="16"/>
                    </a:cubicBezTo>
                    <a:cubicBezTo>
                      <a:pt x="127" y="16"/>
                      <a:pt x="140" y="11"/>
                      <a:pt x="147" y="37"/>
                    </a:cubicBezTo>
                    <a:cubicBezTo>
                      <a:pt x="153" y="62"/>
                      <a:pt x="161" y="75"/>
                      <a:pt x="176" y="61"/>
                    </a:cubicBezTo>
                    <a:cubicBezTo>
                      <a:pt x="192" y="47"/>
                      <a:pt x="196" y="3"/>
                      <a:pt x="211" y="2"/>
                    </a:cubicBezTo>
                    <a:cubicBezTo>
                      <a:pt x="227" y="0"/>
                      <a:pt x="236" y="35"/>
                      <a:pt x="236" y="42"/>
                    </a:cubicBezTo>
                    <a:lnTo>
                      <a:pt x="0" y="178"/>
                    </a:lnTo>
                    <a:close/>
                  </a:path>
                </a:pathLst>
              </a:custGeom>
              <a:solidFill>
                <a:srgbClr val="E2AAA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58" name="iṥļîḋè">
                <a:extLst>
                  <a:ext uri="{FF2B5EF4-FFF2-40B4-BE49-F238E27FC236}">
                    <a16:creationId xmlns:a16="http://schemas.microsoft.com/office/drawing/2014/main" xmlns="" id="{43D2FC3C-FDAC-41C4-A709-78AE7E84B259}"/>
                  </a:ext>
                </a:extLst>
              </p:cNvPr>
              <p:cNvSpPr/>
              <p:nvPr/>
            </p:nvSpPr>
            <p:spPr bwMode="auto">
              <a:xfrm>
                <a:off x="2736850" y="3844925"/>
                <a:ext cx="985838" cy="1176338"/>
              </a:xfrm>
              <a:custGeom>
                <a:avLst/>
                <a:gdLst>
                  <a:gd name="T0" fmla="*/ 2 w 242"/>
                  <a:gd name="T1" fmla="*/ 0 h 289"/>
                  <a:gd name="T2" fmla="*/ 3 w 242"/>
                  <a:gd name="T3" fmla="*/ 6 h 289"/>
                  <a:gd name="T4" fmla="*/ 3 w 242"/>
                  <a:gd name="T5" fmla="*/ 22 h 289"/>
                  <a:gd name="T6" fmla="*/ 4 w 242"/>
                  <a:gd name="T7" fmla="*/ 83 h 289"/>
                  <a:gd name="T8" fmla="*/ 4 w 242"/>
                  <a:gd name="T9" fmla="*/ 282 h 289"/>
                  <a:gd name="T10" fmla="*/ 4 w 242"/>
                  <a:gd name="T11" fmla="*/ 285 h 289"/>
                  <a:gd name="T12" fmla="*/ 1 w 242"/>
                  <a:gd name="T13" fmla="*/ 284 h 289"/>
                  <a:gd name="T14" fmla="*/ 171 w 242"/>
                  <a:gd name="T15" fmla="*/ 184 h 289"/>
                  <a:gd name="T16" fmla="*/ 222 w 242"/>
                  <a:gd name="T17" fmla="*/ 154 h 289"/>
                  <a:gd name="T18" fmla="*/ 237 w 242"/>
                  <a:gd name="T19" fmla="*/ 146 h 289"/>
                  <a:gd name="T20" fmla="*/ 242 w 242"/>
                  <a:gd name="T21" fmla="*/ 144 h 289"/>
                  <a:gd name="T22" fmla="*/ 237 w 242"/>
                  <a:gd name="T23" fmla="*/ 147 h 289"/>
                  <a:gd name="T24" fmla="*/ 223 w 242"/>
                  <a:gd name="T25" fmla="*/ 155 h 289"/>
                  <a:gd name="T26" fmla="*/ 172 w 242"/>
                  <a:gd name="T27" fmla="*/ 186 h 289"/>
                  <a:gd name="T28" fmla="*/ 3 w 242"/>
                  <a:gd name="T29" fmla="*/ 287 h 289"/>
                  <a:gd name="T30" fmla="*/ 0 w 242"/>
                  <a:gd name="T31" fmla="*/ 289 h 289"/>
                  <a:gd name="T32" fmla="*/ 0 w 242"/>
                  <a:gd name="T33" fmla="*/ 285 h 289"/>
                  <a:gd name="T34" fmla="*/ 0 w 242"/>
                  <a:gd name="T35" fmla="*/ 282 h 289"/>
                  <a:gd name="T36" fmla="*/ 1 w 242"/>
                  <a:gd name="T37" fmla="*/ 83 h 289"/>
                  <a:gd name="T38" fmla="*/ 2 w 242"/>
                  <a:gd name="T39" fmla="*/ 22 h 289"/>
                  <a:gd name="T40" fmla="*/ 2 w 242"/>
                  <a:gd name="T41" fmla="*/ 6 h 289"/>
                  <a:gd name="T42" fmla="*/ 2 w 242"/>
                  <a:gd name="T43" fmla="*/ 0 h 2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42" h="289">
                    <a:moveTo>
                      <a:pt x="2" y="0"/>
                    </a:moveTo>
                    <a:cubicBezTo>
                      <a:pt x="3" y="0"/>
                      <a:pt x="3" y="2"/>
                      <a:pt x="3" y="6"/>
                    </a:cubicBezTo>
                    <a:cubicBezTo>
                      <a:pt x="3" y="10"/>
                      <a:pt x="3" y="15"/>
                      <a:pt x="3" y="22"/>
                    </a:cubicBezTo>
                    <a:cubicBezTo>
                      <a:pt x="3" y="37"/>
                      <a:pt x="3" y="57"/>
                      <a:pt x="4" y="83"/>
                    </a:cubicBezTo>
                    <a:cubicBezTo>
                      <a:pt x="4" y="134"/>
                      <a:pt x="4" y="204"/>
                      <a:pt x="4" y="282"/>
                    </a:cubicBezTo>
                    <a:cubicBezTo>
                      <a:pt x="4" y="283"/>
                      <a:pt x="4" y="284"/>
                      <a:pt x="4" y="285"/>
                    </a:cubicBezTo>
                    <a:cubicBezTo>
                      <a:pt x="1" y="284"/>
                      <a:pt x="1" y="284"/>
                      <a:pt x="1" y="284"/>
                    </a:cubicBezTo>
                    <a:cubicBezTo>
                      <a:pt x="67" y="244"/>
                      <a:pt x="127" y="209"/>
                      <a:pt x="171" y="184"/>
                    </a:cubicBezTo>
                    <a:cubicBezTo>
                      <a:pt x="192" y="171"/>
                      <a:pt x="210" y="161"/>
                      <a:pt x="222" y="154"/>
                    </a:cubicBezTo>
                    <a:cubicBezTo>
                      <a:pt x="228" y="151"/>
                      <a:pt x="233" y="148"/>
                      <a:pt x="237" y="146"/>
                    </a:cubicBezTo>
                    <a:cubicBezTo>
                      <a:pt x="240" y="144"/>
                      <a:pt x="242" y="143"/>
                      <a:pt x="242" y="144"/>
                    </a:cubicBezTo>
                    <a:cubicBezTo>
                      <a:pt x="242" y="144"/>
                      <a:pt x="240" y="145"/>
                      <a:pt x="237" y="147"/>
                    </a:cubicBezTo>
                    <a:cubicBezTo>
                      <a:pt x="234" y="149"/>
                      <a:pt x="229" y="152"/>
                      <a:pt x="223" y="155"/>
                    </a:cubicBezTo>
                    <a:cubicBezTo>
                      <a:pt x="211" y="163"/>
                      <a:pt x="194" y="173"/>
                      <a:pt x="172" y="186"/>
                    </a:cubicBezTo>
                    <a:cubicBezTo>
                      <a:pt x="129" y="212"/>
                      <a:pt x="69" y="248"/>
                      <a:pt x="3" y="287"/>
                    </a:cubicBezTo>
                    <a:cubicBezTo>
                      <a:pt x="0" y="289"/>
                      <a:pt x="0" y="289"/>
                      <a:pt x="0" y="289"/>
                    </a:cubicBezTo>
                    <a:cubicBezTo>
                      <a:pt x="0" y="285"/>
                      <a:pt x="0" y="285"/>
                      <a:pt x="0" y="285"/>
                    </a:cubicBezTo>
                    <a:cubicBezTo>
                      <a:pt x="0" y="284"/>
                      <a:pt x="0" y="283"/>
                      <a:pt x="0" y="282"/>
                    </a:cubicBezTo>
                    <a:cubicBezTo>
                      <a:pt x="0" y="204"/>
                      <a:pt x="0" y="134"/>
                      <a:pt x="1" y="83"/>
                    </a:cubicBezTo>
                    <a:cubicBezTo>
                      <a:pt x="1" y="57"/>
                      <a:pt x="1" y="37"/>
                      <a:pt x="2" y="22"/>
                    </a:cubicBezTo>
                    <a:cubicBezTo>
                      <a:pt x="2" y="15"/>
                      <a:pt x="2" y="10"/>
                      <a:pt x="2" y="6"/>
                    </a:cubicBezTo>
                    <a:cubicBezTo>
                      <a:pt x="2" y="2"/>
                      <a:pt x="2" y="0"/>
                      <a:pt x="2" y="0"/>
                    </a:cubicBezTo>
                    <a:close/>
                  </a:path>
                </a:pathLst>
              </a:custGeom>
              <a:solidFill>
                <a:srgbClr val="E2EC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59" name="iṣ1îḍé">
                <a:extLst>
                  <a:ext uri="{FF2B5EF4-FFF2-40B4-BE49-F238E27FC236}">
                    <a16:creationId xmlns:a16="http://schemas.microsoft.com/office/drawing/2014/main" xmlns="" id="{37BFF3E1-0B5C-4ED0-9340-7D67102FDF79}"/>
                  </a:ext>
                </a:extLst>
              </p:cNvPr>
              <p:cNvSpPr/>
              <p:nvPr/>
            </p:nvSpPr>
            <p:spPr bwMode="auto">
              <a:xfrm>
                <a:off x="8216900" y="2822575"/>
                <a:ext cx="473075" cy="1608138"/>
              </a:xfrm>
              <a:custGeom>
                <a:avLst/>
                <a:gdLst>
                  <a:gd name="T0" fmla="*/ 98 w 298"/>
                  <a:gd name="T1" fmla="*/ 105 h 1013"/>
                  <a:gd name="T2" fmla="*/ 298 w 298"/>
                  <a:gd name="T3" fmla="*/ 0 h 1013"/>
                  <a:gd name="T4" fmla="*/ 295 w 298"/>
                  <a:gd name="T5" fmla="*/ 915 h 1013"/>
                  <a:gd name="T6" fmla="*/ 111 w 298"/>
                  <a:gd name="T7" fmla="*/ 1013 h 1013"/>
                  <a:gd name="T8" fmla="*/ 0 w 298"/>
                  <a:gd name="T9" fmla="*/ 931 h 1013"/>
                  <a:gd name="T10" fmla="*/ 8 w 298"/>
                  <a:gd name="T11" fmla="*/ 46 h 1013"/>
                  <a:gd name="T12" fmla="*/ 98 w 298"/>
                  <a:gd name="T13" fmla="*/ 105 h 10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8" h="1013">
                    <a:moveTo>
                      <a:pt x="98" y="105"/>
                    </a:moveTo>
                    <a:lnTo>
                      <a:pt x="298" y="0"/>
                    </a:lnTo>
                    <a:lnTo>
                      <a:pt x="295" y="915"/>
                    </a:lnTo>
                    <a:lnTo>
                      <a:pt x="111" y="1013"/>
                    </a:lnTo>
                    <a:lnTo>
                      <a:pt x="0" y="931"/>
                    </a:lnTo>
                    <a:lnTo>
                      <a:pt x="8" y="46"/>
                    </a:lnTo>
                    <a:lnTo>
                      <a:pt x="98" y="105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60" name="î$ḻiďè">
                <a:extLst>
                  <a:ext uri="{FF2B5EF4-FFF2-40B4-BE49-F238E27FC236}">
                    <a16:creationId xmlns:a16="http://schemas.microsoft.com/office/drawing/2014/main" xmlns="" id="{AB26EEB9-A9F2-4ACA-8EB7-3F22504EB324}"/>
                  </a:ext>
                </a:extLst>
              </p:cNvPr>
              <p:cNvSpPr/>
              <p:nvPr/>
            </p:nvSpPr>
            <p:spPr bwMode="auto">
              <a:xfrm>
                <a:off x="7935913" y="863600"/>
                <a:ext cx="754063" cy="1938338"/>
              </a:xfrm>
              <a:custGeom>
                <a:avLst/>
                <a:gdLst>
                  <a:gd name="T0" fmla="*/ 5 w 185"/>
                  <a:gd name="T1" fmla="*/ 3 h 476"/>
                  <a:gd name="T2" fmla="*/ 11 w 185"/>
                  <a:gd name="T3" fmla="*/ 368 h 476"/>
                  <a:gd name="T4" fmla="*/ 185 w 185"/>
                  <a:gd name="T5" fmla="*/ 476 h 476"/>
                  <a:gd name="T6" fmla="*/ 185 w 185"/>
                  <a:gd name="T7" fmla="*/ 115 h 4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5" h="476">
                    <a:moveTo>
                      <a:pt x="5" y="3"/>
                    </a:moveTo>
                    <a:cubicBezTo>
                      <a:pt x="0" y="0"/>
                      <a:pt x="11" y="368"/>
                      <a:pt x="11" y="368"/>
                    </a:cubicBezTo>
                    <a:cubicBezTo>
                      <a:pt x="185" y="476"/>
                      <a:pt x="185" y="476"/>
                      <a:pt x="185" y="476"/>
                    </a:cubicBezTo>
                    <a:cubicBezTo>
                      <a:pt x="185" y="115"/>
                      <a:pt x="185" y="115"/>
                      <a:pt x="185" y="115"/>
                    </a:cubicBezTo>
                  </a:path>
                </a:pathLst>
              </a:custGeom>
              <a:solidFill>
                <a:srgbClr val="DBA87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61" name="ïsḻidê">
                <a:extLst>
                  <a:ext uri="{FF2B5EF4-FFF2-40B4-BE49-F238E27FC236}">
                    <a16:creationId xmlns:a16="http://schemas.microsoft.com/office/drawing/2014/main" xmlns="" id="{1B6D5ACF-15E9-4C76-9E40-4BA118629280}"/>
                  </a:ext>
                </a:extLst>
              </p:cNvPr>
              <p:cNvSpPr/>
              <p:nvPr/>
            </p:nvSpPr>
            <p:spPr bwMode="auto">
              <a:xfrm>
                <a:off x="7678738" y="920750"/>
                <a:ext cx="998538" cy="1698625"/>
              </a:xfrm>
              <a:custGeom>
                <a:avLst/>
                <a:gdLst>
                  <a:gd name="T0" fmla="*/ 629 w 629"/>
                  <a:gd name="T1" fmla="*/ 277 h 1070"/>
                  <a:gd name="T2" fmla="*/ 193 w 629"/>
                  <a:gd name="T3" fmla="*/ 0 h 1070"/>
                  <a:gd name="T4" fmla="*/ 0 w 629"/>
                  <a:gd name="T5" fmla="*/ 92 h 1070"/>
                  <a:gd name="T6" fmla="*/ 90 w 629"/>
                  <a:gd name="T7" fmla="*/ 1005 h 1070"/>
                  <a:gd name="T8" fmla="*/ 411 w 629"/>
                  <a:gd name="T9" fmla="*/ 1070 h 1070"/>
                  <a:gd name="T10" fmla="*/ 583 w 629"/>
                  <a:gd name="T11" fmla="*/ 1023 h 1070"/>
                  <a:gd name="T12" fmla="*/ 629 w 629"/>
                  <a:gd name="T13" fmla="*/ 277 h 10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29" h="1070">
                    <a:moveTo>
                      <a:pt x="629" y="277"/>
                    </a:moveTo>
                    <a:lnTo>
                      <a:pt x="193" y="0"/>
                    </a:lnTo>
                    <a:lnTo>
                      <a:pt x="0" y="92"/>
                    </a:lnTo>
                    <a:lnTo>
                      <a:pt x="90" y="1005"/>
                    </a:lnTo>
                    <a:lnTo>
                      <a:pt x="411" y="1070"/>
                    </a:lnTo>
                    <a:lnTo>
                      <a:pt x="583" y="1023"/>
                    </a:lnTo>
                    <a:lnTo>
                      <a:pt x="629" y="277"/>
                    </a:lnTo>
                    <a:close/>
                  </a:path>
                </a:pathLst>
              </a:custGeom>
              <a:solidFill>
                <a:srgbClr val="FFF0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62" name="ï$ḷîḓè">
                <a:extLst>
                  <a:ext uri="{FF2B5EF4-FFF2-40B4-BE49-F238E27FC236}">
                    <a16:creationId xmlns:a16="http://schemas.microsoft.com/office/drawing/2014/main" xmlns="" id="{C0D63A0E-287F-4B36-8541-2E0A1C5F018D}"/>
                  </a:ext>
                </a:extLst>
              </p:cNvPr>
              <p:cNvSpPr/>
              <p:nvPr/>
            </p:nvSpPr>
            <p:spPr bwMode="auto">
              <a:xfrm>
                <a:off x="8372475" y="1331913"/>
                <a:ext cx="317500" cy="1657350"/>
              </a:xfrm>
              <a:custGeom>
                <a:avLst/>
                <a:gdLst>
                  <a:gd name="T0" fmla="*/ 200 w 200"/>
                  <a:gd name="T1" fmla="*/ 0 h 1044"/>
                  <a:gd name="T2" fmla="*/ 0 w 200"/>
                  <a:gd name="T3" fmla="*/ 118 h 1044"/>
                  <a:gd name="T4" fmla="*/ 0 w 200"/>
                  <a:gd name="T5" fmla="*/ 1044 h 1044"/>
                  <a:gd name="T6" fmla="*/ 200 w 200"/>
                  <a:gd name="T7" fmla="*/ 939 h 1044"/>
                  <a:gd name="T8" fmla="*/ 200 w 200"/>
                  <a:gd name="T9" fmla="*/ 0 h 10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0" h="1044">
                    <a:moveTo>
                      <a:pt x="200" y="0"/>
                    </a:moveTo>
                    <a:lnTo>
                      <a:pt x="0" y="118"/>
                    </a:lnTo>
                    <a:lnTo>
                      <a:pt x="0" y="1044"/>
                    </a:lnTo>
                    <a:lnTo>
                      <a:pt x="200" y="939"/>
                    </a:lnTo>
                    <a:lnTo>
                      <a:pt x="200" y="0"/>
                    </a:lnTo>
                    <a:close/>
                  </a:path>
                </a:pathLst>
              </a:custGeom>
              <a:solidFill>
                <a:srgbClr val="F8C4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63" name="ísḷiḍè">
                <a:extLst>
                  <a:ext uri="{FF2B5EF4-FFF2-40B4-BE49-F238E27FC236}">
                    <a16:creationId xmlns:a16="http://schemas.microsoft.com/office/drawing/2014/main" xmlns="" id="{FD6C1E00-B03A-4951-B3EC-B21A7ACC6C2C}"/>
                  </a:ext>
                </a:extLst>
              </p:cNvPr>
              <p:cNvSpPr/>
              <p:nvPr/>
            </p:nvSpPr>
            <p:spPr bwMode="auto">
              <a:xfrm>
                <a:off x="8372475" y="1331913"/>
                <a:ext cx="317500" cy="1657350"/>
              </a:xfrm>
              <a:custGeom>
                <a:avLst/>
                <a:gdLst>
                  <a:gd name="T0" fmla="*/ 200 w 200"/>
                  <a:gd name="T1" fmla="*/ 0 h 1044"/>
                  <a:gd name="T2" fmla="*/ 0 w 200"/>
                  <a:gd name="T3" fmla="*/ 118 h 1044"/>
                  <a:gd name="T4" fmla="*/ 0 w 200"/>
                  <a:gd name="T5" fmla="*/ 1044 h 1044"/>
                  <a:gd name="T6" fmla="*/ 200 w 200"/>
                  <a:gd name="T7" fmla="*/ 939 h 1044"/>
                  <a:gd name="T8" fmla="*/ 200 w 200"/>
                  <a:gd name="T9" fmla="*/ 0 h 10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0" h="1044">
                    <a:moveTo>
                      <a:pt x="200" y="0"/>
                    </a:moveTo>
                    <a:lnTo>
                      <a:pt x="0" y="118"/>
                    </a:lnTo>
                    <a:lnTo>
                      <a:pt x="0" y="1044"/>
                    </a:lnTo>
                    <a:lnTo>
                      <a:pt x="200" y="939"/>
                    </a:lnTo>
                    <a:lnTo>
                      <a:pt x="20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64" name="ïṧļîḓe">
                <a:extLst>
                  <a:ext uri="{FF2B5EF4-FFF2-40B4-BE49-F238E27FC236}">
                    <a16:creationId xmlns:a16="http://schemas.microsoft.com/office/drawing/2014/main" xmlns="" id="{022CBFA0-6541-4EEA-933F-5E961BD4ECAC}"/>
                  </a:ext>
                </a:extLst>
              </p:cNvPr>
              <p:cNvSpPr/>
              <p:nvPr/>
            </p:nvSpPr>
            <p:spPr bwMode="auto">
              <a:xfrm>
                <a:off x="7621588" y="1027113"/>
                <a:ext cx="750888" cy="1962150"/>
              </a:xfrm>
              <a:custGeom>
                <a:avLst/>
                <a:gdLst>
                  <a:gd name="T0" fmla="*/ 5 w 184"/>
                  <a:gd name="T1" fmla="*/ 3 h 482"/>
                  <a:gd name="T2" fmla="*/ 10 w 184"/>
                  <a:gd name="T3" fmla="*/ 373 h 482"/>
                  <a:gd name="T4" fmla="*/ 184 w 184"/>
                  <a:gd name="T5" fmla="*/ 482 h 482"/>
                  <a:gd name="T6" fmla="*/ 184 w 184"/>
                  <a:gd name="T7" fmla="*/ 121 h 4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4" h="482">
                    <a:moveTo>
                      <a:pt x="5" y="3"/>
                    </a:moveTo>
                    <a:cubicBezTo>
                      <a:pt x="0" y="0"/>
                      <a:pt x="10" y="373"/>
                      <a:pt x="10" y="373"/>
                    </a:cubicBezTo>
                    <a:cubicBezTo>
                      <a:pt x="184" y="482"/>
                      <a:pt x="184" y="482"/>
                      <a:pt x="184" y="482"/>
                    </a:cubicBezTo>
                    <a:cubicBezTo>
                      <a:pt x="184" y="121"/>
                      <a:pt x="184" y="121"/>
                      <a:pt x="184" y="121"/>
                    </a:cubicBezTo>
                  </a:path>
                </a:pathLst>
              </a:custGeom>
              <a:solidFill>
                <a:srgbClr val="DBA87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65" name="i$ľîḍe">
                <a:extLst>
                  <a:ext uri="{FF2B5EF4-FFF2-40B4-BE49-F238E27FC236}">
                    <a16:creationId xmlns:a16="http://schemas.microsoft.com/office/drawing/2014/main" xmlns="" id="{B8361AC9-6B8E-414A-B38C-9073E37A30BC}"/>
                  </a:ext>
                </a:extLst>
              </p:cNvPr>
              <p:cNvSpPr/>
              <p:nvPr/>
            </p:nvSpPr>
            <p:spPr bwMode="auto">
              <a:xfrm>
                <a:off x="8510588" y="1701800"/>
                <a:ext cx="98425" cy="754063"/>
              </a:xfrm>
              <a:custGeom>
                <a:avLst/>
                <a:gdLst>
                  <a:gd name="T0" fmla="*/ 62 w 62"/>
                  <a:gd name="T1" fmla="*/ 0 h 475"/>
                  <a:gd name="T2" fmla="*/ 62 w 62"/>
                  <a:gd name="T3" fmla="*/ 426 h 475"/>
                  <a:gd name="T4" fmla="*/ 0 w 62"/>
                  <a:gd name="T5" fmla="*/ 475 h 475"/>
                  <a:gd name="T6" fmla="*/ 0 w 62"/>
                  <a:gd name="T7" fmla="*/ 42 h 475"/>
                  <a:gd name="T8" fmla="*/ 62 w 62"/>
                  <a:gd name="T9" fmla="*/ 0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2" h="475">
                    <a:moveTo>
                      <a:pt x="62" y="0"/>
                    </a:moveTo>
                    <a:lnTo>
                      <a:pt x="62" y="426"/>
                    </a:lnTo>
                    <a:lnTo>
                      <a:pt x="0" y="475"/>
                    </a:lnTo>
                    <a:lnTo>
                      <a:pt x="0" y="42"/>
                    </a:lnTo>
                    <a:lnTo>
                      <a:pt x="62" y="0"/>
                    </a:lnTo>
                    <a:close/>
                  </a:path>
                </a:pathLst>
              </a:custGeom>
              <a:solidFill>
                <a:srgbClr val="FFF0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66" name="îṧļiḋè">
                <a:extLst>
                  <a:ext uri="{FF2B5EF4-FFF2-40B4-BE49-F238E27FC236}">
                    <a16:creationId xmlns:a16="http://schemas.microsoft.com/office/drawing/2014/main" xmlns="" id="{E0FAFC8F-F73E-4812-A9FF-D6E20DB4DBBF}"/>
                  </a:ext>
                </a:extLst>
              </p:cNvPr>
              <p:cNvSpPr/>
              <p:nvPr/>
            </p:nvSpPr>
            <p:spPr bwMode="auto">
              <a:xfrm>
                <a:off x="7743825" y="1625600"/>
                <a:ext cx="319088" cy="1657350"/>
              </a:xfrm>
              <a:custGeom>
                <a:avLst/>
                <a:gdLst>
                  <a:gd name="T0" fmla="*/ 201 w 201"/>
                  <a:gd name="T1" fmla="*/ 0 h 1044"/>
                  <a:gd name="T2" fmla="*/ 0 w 201"/>
                  <a:gd name="T3" fmla="*/ 118 h 1044"/>
                  <a:gd name="T4" fmla="*/ 0 w 201"/>
                  <a:gd name="T5" fmla="*/ 1044 h 1044"/>
                  <a:gd name="T6" fmla="*/ 201 w 201"/>
                  <a:gd name="T7" fmla="*/ 938 h 1044"/>
                  <a:gd name="T8" fmla="*/ 201 w 201"/>
                  <a:gd name="T9" fmla="*/ 0 h 10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1" h="1044">
                    <a:moveTo>
                      <a:pt x="201" y="0"/>
                    </a:moveTo>
                    <a:lnTo>
                      <a:pt x="0" y="118"/>
                    </a:lnTo>
                    <a:lnTo>
                      <a:pt x="0" y="1044"/>
                    </a:lnTo>
                    <a:lnTo>
                      <a:pt x="201" y="938"/>
                    </a:lnTo>
                    <a:lnTo>
                      <a:pt x="201" y="0"/>
                    </a:lnTo>
                    <a:close/>
                  </a:path>
                </a:pathLst>
              </a:custGeom>
              <a:solidFill>
                <a:srgbClr val="F8C4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67" name="iSľïḓe">
                <a:extLst>
                  <a:ext uri="{FF2B5EF4-FFF2-40B4-BE49-F238E27FC236}">
                    <a16:creationId xmlns:a16="http://schemas.microsoft.com/office/drawing/2014/main" xmlns="" id="{0BFC39CB-6A14-49E1-BD6B-76E6B913AABE}"/>
                  </a:ext>
                </a:extLst>
              </p:cNvPr>
              <p:cNvSpPr/>
              <p:nvPr/>
            </p:nvSpPr>
            <p:spPr bwMode="auto">
              <a:xfrm>
                <a:off x="7743825" y="1625600"/>
                <a:ext cx="319088" cy="1657350"/>
              </a:xfrm>
              <a:custGeom>
                <a:avLst/>
                <a:gdLst>
                  <a:gd name="T0" fmla="*/ 201 w 201"/>
                  <a:gd name="T1" fmla="*/ 0 h 1044"/>
                  <a:gd name="T2" fmla="*/ 0 w 201"/>
                  <a:gd name="T3" fmla="*/ 118 h 1044"/>
                  <a:gd name="T4" fmla="*/ 0 w 201"/>
                  <a:gd name="T5" fmla="*/ 1044 h 1044"/>
                  <a:gd name="T6" fmla="*/ 201 w 201"/>
                  <a:gd name="T7" fmla="*/ 938 h 1044"/>
                  <a:gd name="T8" fmla="*/ 201 w 201"/>
                  <a:gd name="T9" fmla="*/ 0 h 10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1" h="1044">
                    <a:moveTo>
                      <a:pt x="201" y="0"/>
                    </a:moveTo>
                    <a:lnTo>
                      <a:pt x="0" y="118"/>
                    </a:lnTo>
                    <a:lnTo>
                      <a:pt x="0" y="1044"/>
                    </a:lnTo>
                    <a:lnTo>
                      <a:pt x="201" y="938"/>
                    </a:lnTo>
                    <a:lnTo>
                      <a:pt x="20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68" name="íṡḻîḍe">
                <a:extLst>
                  <a:ext uri="{FF2B5EF4-FFF2-40B4-BE49-F238E27FC236}">
                    <a16:creationId xmlns:a16="http://schemas.microsoft.com/office/drawing/2014/main" xmlns="" id="{CDCDAEA9-7A45-4CAF-96C7-D454CAA8190B}"/>
                  </a:ext>
                </a:extLst>
              </p:cNvPr>
              <p:cNvSpPr/>
              <p:nvPr/>
            </p:nvSpPr>
            <p:spPr bwMode="auto">
              <a:xfrm>
                <a:off x="6994525" y="1323975"/>
                <a:ext cx="749300" cy="1958975"/>
              </a:xfrm>
              <a:custGeom>
                <a:avLst/>
                <a:gdLst>
                  <a:gd name="T0" fmla="*/ 5 w 184"/>
                  <a:gd name="T1" fmla="*/ 3 h 481"/>
                  <a:gd name="T2" fmla="*/ 10 w 184"/>
                  <a:gd name="T3" fmla="*/ 373 h 481"/>
                  <a:gd name="T4" fmla="*/ 184 w 184"/>
                  <a:gd name="T5" fmla="*/ 481 h 481"/>
                  <a:gd name="T6" fmla="*/ 184 w 184"/>
                  <a:gd name="T7" fmla="*/ 120 h 4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4" h="481">
                    <a:moveTo>
                      <a:pt x="5" y="3"/>
                    </a:moveTo>
                    <a:cubicBezTo>
                      <a:pt x="0" y="0"/>
                      <a:pt x="10" y="373"/>
                      <a:pt x="10" y="373"/>
                    </a:cubicBezTo>
                    <a:cubicBezTo>
                      <a:pt x="184" y="481"/>
                      <a:pt x="184" y="481"/>
                      <a:pt x="184" y="481"/>
                    </a:cubicBezTo>
                    <a:cubicBezTo>
                      <a:pt x="184" y="120"/>
                      <a:pt x="184" y="120"/>
                      <a:pt x="184" y="120"/>
                    </a:cubicBezTo>
                  </a:path>
                </a:pathLst>
              </a:custGeom>
              <a:solidFill>
                <a:srgbClr val="EDB5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69" name="ïṩḷíde">
                <a:extLst>
                  <a:ext uri="{FF2B5EF4-FFF2-40B4-BE49-F238E27FC236}">
                    <a16:creationId xmlns:a16="http://schemas.microsoft.com/office/drawing/2014/main" xmlns="" id="{7270056E-908E-43CC-ADA9-FCE75995C32E}"/>
                  </a:ext>
                </a:extLst>
              </p:cNvPr>
              <p:cNvSpPr/>
              <p:nvPr/>
            </p:nvSpPr>
            <p:spPr bwMode="auto">
              <a:xfrm>
                <a:off x="8050213" y="2854325"/>
                <a:ext cx="174625" cy="1584325"/>
              </a:xfrm>
              <a:custGeom>
                <a:avLst/>
                <a:gdLst>
                  <a:gd name="T0" fmla="*/ 8 w 110"/>
                  <a:gd name="T1" fmla="*/ 52 h 998"/>
                  <a:gd name="T2" fmla="*/ 110 w 110"/>
                  <a:gd name="T3" fmla="*/ 0 h 998"/>
                  <a:gd name="T4" fmla="*/ 110 w 110"/>
                  <a:gd name="T5" fmla="*/ 939 h 998"/>
                  <a:gd name="T6" fmla="*/ 0 w 110"/>
                  <a:gd name="T7" fmla="*/ 998 h 9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0" h="998">
                    <a:moveTo>
                      <a:pt x="8" y="52"/>
                    </a:moveTo>
                    <a:lnTo>
                      <a:pt x="110" y="0"/>
                    </a:lnTo>
                    <a:lnTo>
                      <a:pt x="110" y="939"/>
                    </a:lnTo>
                    <a:lnTo>
                      <a:pt x="0" y="998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70" name="ïsľîďê">
                <a:extLst>
                  <a:ext uri="{FF2B5EF4-FFF2-40B4-BE49-F238E27FC236}">
                    <a16:creationId xmlns:a16="http://schemas.microsoft.com/office/drawing/2014/main" xmlns="" id="{B92795B3-9DB9-415A-B197-E78FC7CCDBC5}"/>
                  </a:ext>
                </a:extLst>
              </p:cNvPr>
              <p:cNvSpPr/>
              <p:nvPr/>
            </p:nvSpPr>
            <p:spPr bwMode="auto">
              <a:xfrm>
                <a:off x="7475538" y="928688"/>
                <a:ext cx="754063" cy="1943100"/>
              </a:xfrm>
              <a:custGeom>
                <a:avLst/>
                <a:gdLst>
                  <a:gd name="T0" fmla="*/ 5 w 185"/>
                  <a:gd name="T1" fmla="*/ 4 h 477"/>
                  <a:gd name="T2" fmla="*/ 11 w 185"/>
                  <a:gd name="T3" fmla="*/ 368 h 477"/>
                  <a:gd name="T4" fmla="*/ 185 w 185"/>
                  <a:gd name="T5" fmla="*/ 477 h 477"/>
                  <a:gd name="T6" fmla="*/ 185 w 185"/>
                  <a:gd name="T7" fmla="*/ 116 h 4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5" h="477">
                    <a:moveTo>
                      <a:pt x="5" y="4"/>
                    </a:moveTo>
                    <a:cubicBezTo>
                      <a:pt x="0" y="0"/>
                      <a:pt x="11" y="368"/>
                      <a:pt x="11" y="368"/>
                    </a:cubicBezTo>
                    <a:cubicBezTo>
                      <a:pt x="185" y="477"/>
                      <a:pt x="185" y="477"/>
                      <a:pt x="185" y="477"/>
                    </a:cubicBezTo>
                    <a:cubicBezTo>
                      <a:pt x="185" y="116"/>
                      <a:pt x="185" y="116"/>
                      <a:pt x="185" y="116"/>
                    </a:cubicBezTo>
                  </a:path>
                </a:pathLst>
              </a:custGeom>
              <a:solidFill>
                <a:srgbClr val="457C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71" name="íśḷïdê">
                <a:extLst>
                  <a:ext uri="{FF2B5EF4-FFF2-40B4-BE49-F238E27FC236}">
                    <a16:creationId xmlns:a16="http://schemas.microsoft.com/office/drawing/2014/main" xmlns="" id="{81DC3DB0-1BF5-4C24-8C78-457C76AC1934}"/>
                  </a:ext>
                </a:extLst>
              </p:cNvPr>
              <p:cNvSpPr/>
              <p:nvPr/>
            </p:nvSpPr>
            <p:spPr bwMode="auto">
              <a:xfrm>
                <a:off x="7215188" y="990600"/>
                <a:ext cx="1001713" cy="1697038"/>
              </a:xfrm>
              <a:custGeom>
                <a:avLst/>
                <a:gdLst>
                  <a:gd name="T0" fmla="*/ 631 w 631"/>
                  <a:gd name="T1" fmla="*/ 277 h 1069"/>
                  <a:gd name="T2" fmla="*/ 195 w 631"/>
                  <a:gd name="T3" fmla="*/ 0 h 1069"/>
                  <a:gd name="T4" fmla="*/ 0 w 631"/>
                  <a:gd name="T5" fmla="*/ 92 h 1069"/>
                  <a:gd name="T6" fmla="*/ 92 w 631"/>
                  <a:gd name="T7" fmla="*/ 1005 h 1069"/>
                  <a:gd name="T8" fmla="*/ 410 w 631"/>
                  <a:gd name="T9" fmla="*/ 1069 h 1069"/>
                  <a:gd name="T10" fmla="*/ 585 w 631"/>
                  <a:gd name="T11" fmla="*/ 1023 h 1069"/>
                  <a:gd name="T12" fmla="*/ 631 w 631"/>
                  <a:gd name="T13" fmla="*/ 277 h 10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31" h="1069">
                    <a:moveTo>
                      <a:pt x="631" y="277"/>
                    </a:moveTo>
                    <a:lnTo>
                      <a:pt x="195" y="0"/>
                    </a:lnTo>
                    <a:lnTo>
                      <a:pt x="0" y="92"/>
                    </a:lnTo>
                    <a:lnTo>
                      <a:pt x="92" y="1005"/>
                    </a:lnTo>
                    <a:lnTo>
                      <a:pt x="410" y="1069"/>
                    </a:lnTo>
                    <a:lnTo>
                      <a:pt x="585" y="1023"/>
                    </a:lnTo>
                    <a:lnTo>
                      <a:pt x="631" y="277"/>
                    </a:lnTo>
                    <a:close/>
                  </a:path>
                </a:pathLst>
              </a:custGeom>
              <a:solidFill>
                <a:srgbClr val="FFF0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72" name="ï$ḻíďè">
                <a:extLst>
                  <a:ext uri="{FF2B5EF4-FFF2-40B4-BE49-F238E27FC236}">
                    <a16:creationId xmlns:a16="http://schemas.microsoft.com/office/drawing/2014/main" xmlns="" id="{6B27B13A-E370-45A3-9128-4D67D099714B}"/>
                  </a:ext>
                </a:extLst>
              </p:cNvPr>
              <p:cNvSpPr/>
              <p:nvPr/>
            </p:nvSpPr>
            <p:spPr bwMode="auto">
              <a:xfrm>
                <a:off x="7912100" y="1397000"/>
                <a:ext cx="317500" cy="1657350"/>
              </a:xfrm>
              <a:custGeom>
                <a:avLst/>
                <a:gdLst>
                  <a:gd name="T0" fmla="*/ 200 w 200"/>
                  <a:gd name="T1" fmla="*/ 0 h 1044"/>
                  <a:gd name="T2" fmla="*/ 0 w 200"/>
                  <a:gd name="T3" fmla="*/ 118 h 1044"/>
                  <a:gd name="T4" fmla="*/ 0 w 200"/>
                  <a:gd name="T5" fmla="*/ 1044 h 1044"/>
                  <a:gd name="T6" fmla="*/ 200 w 200"/>
                  <a:gd name="T7" fmla="*/ 941 h 1044"/>
                  <a:gd name="T8" fmla="*/ 200 w 200"/>
                  <a:gd name="T9" fmla="*/ 0 h 10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0" h="1044">
                    <a:moveTo>
                      <a:pt x="200" y="0"/>
                    </a:moveTo>
                    <a:lnTo>
                      <a:pt x="0" y="118"/>
                    </a:lnTo>
                    <a:lnTo>
                      <a:pt x="0" y="1044"/>
                    </a:lnTo>
                    <a:lnTo>
                      <a:pt x="200" y="941"/>
                    </a:lnTo>
                    <a:lnTo>
                      <a:pt x="200" y="0"/>
                    </a:lnTo>
                    <a:close/>
                  </a:path>
                </a:pathLst>
              </a:custGeom>
              <a:solidFill>
                <a:srgbClr val="4D95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73" name="ïs1íḋè">
                <a:extLst>
                  <a:ext uri="{FF2B5EF4-FFF2-40B4-BE49-F238E27FC236}">
                    <a16:creationId xmlns:a16="http://schemas.microsoft.com/office/drawing/2014/main" xmlns="" id="{9B1FBEF3-E67C-4A60-90FD-B9E96AAD497E}"/>
                  </a:ext>
                </a:extLst>
              </p:cNvPr>
              <p:cNvSpPr/>
              <p:nvPr/>
            </p:nvSpPr>
            <p:spPr bwMode="auto">
              <a:xfrm>
                <a:off x="7912100" y="1397000"/>
                <a:ext cx="317500" cy="1657350"/>
              </a:xfrm>
              <a:custGeom>
                <a:avLst/>
                <a:gdLst>
                  <a:gd name="T0" fmla="*/ 200 w 200"/>
                  <a:gd name="T1" fmla="*/ 0 h 1044"/>
                  <a:gd name="T2" fmla="*/ 0 w 200"/>
                  <a:gd name="T3" fmla="*/ 118 h 1044"/>
                  <a:gd name="T4" fmla="*/ 0 w 200"/>
                  <a:gd name="T5" fmla="*/ 1044 h 1044"/>
                  <a:gd name="T6" fmla="*/ 200 w 200"/>
                  <a:gd name="T7" fmla="*/ 941 h 1044"/>
                  <a:gd name="T8" fmla="*/ 200 w 200"/>
                  <a:gd name="T9" fmla="*/ 0 h 10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0" h="1044">
                    <a:moveTo>
                      <a:pt x="200" y="0"/>
                    </a:moveTo>
                    <a:lnTo>
                      <a:pt x="0" y="118"/>
                    </a:lnTo>
                    <a:lnTo>
                      <a:pt x="0" y="1044"/>
                    </a:lnTo>
                    <a:lnTo>
                      <a:pt x="200" y="941"/>
                    </a:lnTo>
                    <a:lnTo>
                      <a:pt x="20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74" name="íṡḻiḓê">
                <a:extLst>
                  <a:ext uri="{FF2B5EF4-FFF2-40B4-BE49-F238E27FC236}">
                    <a16:creationId xmlns:a16="http://schemas.microsoft.com/office/drawing/2014/main" xmlns="" id="{A124A142-A5A3-49BC-ACD3-2E6AE4390D61}"/>
                  </a:ext>
                </a:extLst>
              </p:cNvPr>
              <p:cNvSpPr/>
              <p:nvPr/>
            </p:nvSpPr>
            <p:spPr bwMode="auto">
              <a:xfrm>
                <a:off x="7161213" y="1095375"/>
                <a:ext cx="750888" cy="1958975"/>
              </a:xfrm>
              <a:custGeom>
                <a:avLst/>
                <a:gdLst>
                  <a:gd name="T0" fmla="*/ 5 w 184"/>
                  <a:gd name="T1" fmla="*/ 3 h 481"/>
                  <a:gd name="T2" fmla="*/ 10 w 184"/>
                  <a:gd name="T3" fmla="*/ 373 h 481"/>
                  <a:gd name="T4" fmla="*/ 184 w 184"/>
                  <a:gd name="T5" fmla="*/ 481 h 481"/>
                  <a:gd name="T6" fmla="*/ 184 w 184"/>
                  <a:gd name="T7" fmla="*/ 120 h 4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4" h="481">
                    <a:moveTo>
                      <a:pt x="5" y="3"/>
                    </a:moveTo>
                    <a:cubicBezTo>
                      <a:pt x="0" y="0"/>
                      <a:pt x="10" y="373"/>
                      <a:pt x="10" y="373"/>
                    </a:cubicBezTo>
                    <a:cubicBezTo>
                      <a:pt x="184" y="481"/>
                      <a:pt x="184" y="481"/>
                      <a:pt x="184" y="481"/>
                    </a:cubicBezTo>
                    <a:cubicBezTo>
                      <a:pt x="184" y="120"/>
                      <a:pt x="184" y="120"/>
                      <a:pt x="184" y="120"/>
                    </a:cubicBezTo>
                  </a:path>
                </a:pathLst>
              </a:custGeom>
              <a:solidFill>
                <a:srgbClr val="457C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75" name="i$ļíde">
                <a:extLst>
                  <a:ext uri="{FF2B5EF4-FFF2-40B4-BE49-F238E27FC236}">
                    <a16:creationId xmlns:a16="http://schemas.microsoft.com/office/drawing/2014/main" xmlns="" id="{AF892841-78D4-4D2F-B587-4C80EA133833}"/>
                  </a:ext>
                </a:extLst>
              </p:cNvPr>
              <p:cNvSpPr/>
              <p:nvPr/>
            </p:nvSpPr>
            <p:spPr bwMode="auto">
              <a:xfrm>
                <a:off x="8050213" y="1771650"/>
                <a:ext cx="93663" cy="754063"/>
              </a:xfrm>
              <a:custGeom>
                <a:avLst/>
                <a:gdLst>
                  <a:gd name="T0" fmla="*/ 59 w 59"/>
                  <a:gd name="T1" fmla="*/ 0 h 475"/>
                  <a:gd name="T2" fmla="*/ 59 w 59"/>
                  <a:gd name="T3" fmla="*/ 426 h 475"/>
                  <a:gd name="T4" fmla="*/ 0 w 59"/>
                  <a:gd name="T5" fmla="*/ 475 h 475"/>
                  <a:gd name="T6" fmla="*/ 0 w 59"/>
                  <a:gd name="T7" fmla="*/ 41 h 475"/>
                  <a:gd name="T8" fmla="*/ 59 w 59"/>
                  <a:gd name="T9" fmla="*/ 0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9" h="475">
                    <a:moveTo>
                      <a:pt x="59" y="0"/>
                    </a:moveTo>
                    <a:lnTo>
                      <a:pt x="59" y="426"/>
                    </a:lnTo>
                    <a:lnTo>
                      <a:pt x="0" y="475"/>
                    </a:lnTo>
                    <a:lnTo>
                      <a:pt x="0" y="41"/>
                    </a:lnTo>
                    <a:lnTo>
                      <a:pt x="59" y="0"/>
                    </a:lnTo>
                    <a:close/>
                  </a:path>
                </a:pathLst>
              </a:custGeom>
              <a:solidFill>
                <a:srgbClr val="FFF0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76" name="ïṩ1îḍè">
                <a:extLst>
                  <a:ext uri="{FF2B5EF4-FFF2-40B4-BE49-F238E27FC236}">
                    <a16:creationId xmlns:a16="http://schemas.microsoft.com/office/drawing/2014/main" xmlns="" id="{71531A7D-10BE-4B72-AC10-22E5AB40DB00}"/>
                  </a:ext>
                </a:extLst>
              </p:cNvPr>
              <p:cNvSpPr/>
              <p:nvPr/>
            </p:nvSpPr>
            <p:spPr bwMode="auto">
              <a:xfrm>
                <a:off x="7308850" y="1157288"/>
                <a:ext cx="754063" cy="1938338"/>
              </a:xfrm>
              <a:custGeom>
                <a:avLst/>
                <a:gdLst>
                  <a:gd name="T0" fmla="*/ 5 w 185"/>
                  <a:gd name="T1" fmla="*/ 3 h 476"/>
                  <a:gd name="T2" fmla="*/ 11 w 185"/>
                  <a:gd name="T3" fmla="*/ 368 h 476"/>
                  <a:gd name="T4" fmla="*/ 185 w 185"/>
                  <a:gd name="T5" fmla="*/ 476 h 476"/>
                  <a:gd name="T6" fmla="*/ 185 w 185"/>
                  <a:gd name="T7" fmla="*/ 115 h 4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5" h="476">
                    <a:moveTo>
                      <a:pt x="5" y="3"/>
                    </a:moveTo>
                    <a:cubicBezTo>
                      <a:pt x="0" y="0"/>
                      <a:pt x="11" y="368"/>
                      <a:pt x="11" y="368"/>
                    </a:cubicBezTo>
                    <a:cubicBezTo>
                      <a:pt x="185" y="476"/>
                      <a:pt x="185" y="476"/>
                      <a:pt x="185" y="476"/>
                    </a:cubicBezTo>
                    <a:cubicBezTo>
                      <a:pt x="185" y="115"/>
                      <a:pt x="185" y="115"/>
                      <a:pt x="185" y="115"/>
                    </a:cubicBezTo>
                  </a:path>
                </a:pathLst>
              </a:custGeom>
              <a:solidFill>
                <a:srgbClr val="CE969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77" name="íŝľïďe">
                <a:extLst>
                  <a:ext uri="{FF2B5EF4-FFF2-40B4-BE49-F238E27FC236}">
                    <a16:creationId xmlns:a16="http://schemas.microsoft.com/office/drawing/2014/main" xmlns="" id="{EDE7EACC-8A55-4408-A2AE-B37952CB6DD6}"/>
                  </a:ext>
                </a:extLst>
              </p:cNvPr>
              <p:cNvSpPr/>
              <p:nvPr/>
            </p:nvSpPr>
            <p:spPr bwMode="auto">
              <a:xfrm>
                <a:off x="7046913" y="1214438"/>
                <a:ext cx="1003300" cy="1697038"/>
              </a:xfrm>
              <a:custGeom>
                <a:avLst/>
                <a:gdLst>
                  <a:gd name="T0" fmla="*/ 632 w 632"/>
                  <a:gd name="T1" fmla="*/ 277 h 1069"/>
                  <a:gd name="T2" fmla="*/ 196 w 632"/>
                  <a:gd name="T3" fmla="*/ 0 h 1069"/>
                  <a:gd name="T4" fmla="*/ 0 w 632"/>
                  <a:gd name="T5" fmla="*/ 92 h 1069"/>
                  <a:gd name="T6" fmla="*/ 93 w 632"/>
                  <a:gd name="T7" fmla="*/ 1008 h 1069"/>
                  <a:gd name="T8" fmla="*/ 411 w 632"/>
                  <a:gd name="T9" fmla="*/ 1069 h 1069"/>
                  <a:gd name="T10" fmla="*/ 586 w 632"/>
                  <a:gd name="T11" fmla="*/ 1026 h 1069"/>
                  <a:gd name="T12" fmla="*/ 632 w 632"/>
                  <a:gd name="T13" fmla="*/ 277 h 10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32" h="1069">
                    <a:moveTo>
                      <a:pt x="632" y="277"/>
                    </a:moveTo>
                    <a:lnTo>
                      <a:pt x="196" y="0"/>
                    </a:lnTo>
                    <a:lnTo>
                      <a:pt x="0" y="92"/>
                    </a:lnTo>
                    <a:lnTo>
                      <a:pt x="93" y="1008"/>
                    </a:lnTo>
                    <a:lnTo>
                      <a:pt x="411" y="1069"/>
                    </a:lnTo>
                    <a:lnTo>
                      <a:pt x="586" y="1026"/>
                    </a:lnTo>
                    <a:lnTo>
                      <a:pt x="632" y="277"/>
                    </a:lnTo>
                    <a:close/>
                  </a:path>
                </a:pathLst>
              </a:custGeom>
              <a:solidFill>
                <a:srgbClr val="FFF0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78" name="íṩļîḍê">
                <a:extLst>
                  <a:ext uri="{FF2B5EF4-FFF2-40B4-BE49-F238E27FC236}">
                    <a16:creationId xmlns:a16="http://schemas.microsoft.com/office/drawing/2014/main" xmlns="" id="{14DBB45A-20ED-47EE-89FE-3588DC763DD2}"/>
                  </a:ext>
                </a:extLst>
              </p:cNvPr>
              <p:cNvSpPr/>
              <p:nvPr/>
            </p:nvSpPr>
            <p:spPr bwMode="auto">
              <a:xfrm>
                <a:off x="7743825" y="1625600"/>
                <a:ext cx="319088" cy="1657350"/>
              </a:xfrm>
              <a:custGeom>
                <a:avLst/>
                <a:gdLst>
                  <a:gd name="T0" fmla="*/ 201 w 201"/>
                  <a:gd name="T1" fmla="*/ 0 h 1044"/>
                  <a:gd name="T2" fmla="*/ 0 w 201"/>
                  <a:gd name="T3" fmla="*/ 118 h 1044"/>
                  <a:gd name="T4" fmla="*/ 0 w 201"/>
                  <a:gd name="T5" fmla="*/ 1044 h 1044"/>
                  <a:gd name="T6" fmla="*/ 201 w 201"/>
                  <a:gd name="T7" fmla="*/ 938 h 1044"/>
                  <a:gd name="T8" fmla="*/ 201 w 201"/>
                  <a:gd name="T9" fmla="*/ 0 h 10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1" h="1044">
                    <a:moveTo>
                      <a:pt x="201" y="0"/>
                    </a:moveTo>
                    <a:lnTo>
                      <a:pt x="0" y="118"/>
                    </a:lnTo>
                    <a:lnTo>
                      <a:pt x="0" y="1044"/>
                    </a:lnTo>
                    <a:lnTo>
                      <a:pt x="201" y="938"/>
                    </a:lnTo>
                    <a:lnTo>
                      <a:pt x="201" y="0"/>
                    </a:lnTo>
                    <a:close/>
                  </a:path>
                </a:pathLst>
              </a:custGeom>
              <a:solidFill>
                <a:srgbClr val="E2AAA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79" name="iṥḻiḍé">
                <a:extLst>
                  <a:ext uri="{FF2B5EF4-FFF2-40B4-BE49-F238E27FC236}">
                    <a16:creationId xmlns:a16="http://schemas.microsoft.com/office/drawing/2014/main" xmlns="" id="{131EBE2D-D298-4088-9CA7-ECDFFD3E1A60}"/>
                  </a:ext>
                </a:extLst>
              </p:cNvPr>
              <p:cNvSpPr/>
              <p:nvPr/>
            </p:nvSpPr>
            <p:spPr bwMode="auto">
              <a:xfrm>
                <a:off x="7743825" y="1625600"/>
                <a:ext cx="319088" cy="1657350"/>
              </a:xfrm>
              <a:custGeom>
                <a:avLst/>
                <a:gdLst>
                  <a:gd name="T0" fmla="*/ 201 w 201"/>
                  <a:gd name="T1" fmla="*/ 0 h 1044"/>
                  <a:gd name="T2" fmla="*/ 0 w 201"/>
                  <a:gd name="T3" fmla="*/ 118 h 1044"/>
                  <a:gd name="T4" fmla="*/ 0 w 201"/>
                  <a:gd name="T5" fmla="*/ 1044 h 1044"/>
                  <a:gd name="T6" fmla="*/ 201 w 201"/>
                  <a:gd name="T7" fmla="*/ 938 h 1044"/>
                  <a:gd name="T8" fmla="*/ 201 w 201"/>
                  <a:gd name="T9" fmla="*/ 0 h 10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1" h="1044">
                    <a:moveTo>
                      <a:pt x="201" y="0"/>
                    </a:moveTo>
                    <a:lnTo>
                      <a:pt x="0" y="118"/>
                    </a:lnTo>
                    <a:lnTo>
                      <a:pt x="0" y="1044"/>
                    </a:lnTo>
                    <a:lnTo>
                      <a:pt x="201" y="938"/>
                    </a:lnTo>
                    <a:lnTo>
                      <a:pt x="20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80" name="ï$ļïḑê">
                <a:extLst>
                  <a:ext uri="{FF2B5EF4-FFF2-40B4-BE49-F238E27FC236}">
                    <a16:creationId xmlns:a16="http://schemas.microsoft.com/office/drawing/2014/main" xmlns="" id="{5DA68178-107D-4371-B056-0701333B6F31}"/>
                  </a:ext>
                </a:extLst>
              </p:cNvPr>
              <p:cNvSpPr/>
              <p:nvPr/>
            </p:nvSpPr>
            <p:spPr bwMode="auto">
              <a:xfrm>
                <a:off x="6994525" y="1323975"/>
                <a:ext cx="749300" cy="1958975"/>
              </a:xfrm>
              <a:custGeom>
                <a:avLst/>
                <a:gdLst>
                  <a:gd name="T0" fmla="*/ 5 w 184"/>
                  <a:gd name="T1" fmla="*/ 3 h 481"/>
                  <a:gd name="T2" fmla="*/ 10 w 184"/>
                  <a:gd name="T3" fmla="*/ 373 h 481"/>
                  <a:gd name="T4" fmla="*/ 184 w 184"/>
                  <a:gd name="T5" fmla="*/ 481 h 481"/>
                  <a:gd name="T6" fmla="*/ 184 w 184"/>
                  <a:gd name="T7" fmla="*/ 120 h 4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4" h="481">
                    <a:moveTo>
                      <a:pt x="5" y="3"/>
                    </a:moveTo>
                    <a:cubicBezTo>
                      <a:pt x="0" y="0"/>
                      <a:pt x="10" y="373"/>
                      <a:pt x="10" y="373"/>
                    </a:cubicBezTo>
                    <a:cubicBezTo>
                      <a:pt x="184" y="481"/>
                      <a:pt x="184" y="481"/>
                      <a:pt x="184" y="481"/>
                    </a:cubicBezTo>
                    <a:cubicBezTo>
                      <a:pt x="184" y="120"/>
                      <a:pt x="184" y="120"/>
                      <a:pt x="184" y="120"/>
                    </a:cubicBezTo>
                  </a:path>
                </a:pathLst>
              </a:custGeom>
              <a:solidFill>
                <a:srgbClr val="CE969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81" name="íś1ïḍè">
                <a:extLst>
                  <a:ext uri="{FF2B5EF4-FFF2-40B4-BE49-F238E27FC236}">
                    <a16:creationId xmlns:a16="http://schemas.microsoft.com/office/drawing/2014/main" xmlns="" id="{8427080B-62DF-40F7-832F-8D752FBDF20C}"/>
                  </a:ext>
                </a:extLst>
              </p:cNvPr>
              <p:cNvSpPr/>
              <p:nvPr/>
            </p:nvSpPr>
            <p:spPr bwMode="auto">
              <a:xfrm>
                <a:off x="7883525" y="1995488"/>
                <a:ext cx="93663" cy="754063"/>
              </a:xfrm>
              <a:custGeom>
                <a:avLst/>
                <a:gdLst>
                  <a:gd name="T0" fmla="*/ 59 w 59"/>
                  <a:gd name="T1" fmla="*/ 0 h 475"/>
                  <a:gd name="T2" fmla="*/ 59 w 59"/>
                  <a:gd name="T3" fmla="*/ 428 h 475"/>
                  <a:gd name="T4" fmla="*/ 0 w 59"/>
                  <a:gd name="T5" fmla="*/ 475 h 475"/>
                  <a:gd name="T6" fmla="*/ 0 w 59"/>
                  <a:gd name="T7" fmla="*/ 44 h 475"/>
                  <a:gd name="T8" fmla="*/ 59 w 59"/>
                  <a:gd name="T9" fmla="*/ 0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9" h="475">
                    <a:moveTo>
                      <a:pt x="59" y="0"/>
                    </a:moveTo>
                    <a:lnTo>
                      <a:pt x="59" y="428"/>
                    </a:lnTo>
                    <a:lnTo>
                      <a:pt x="0" y="475"/>
                    </a:lnTo>
                    <a:lnTo>
                      <a:pt x="0" y="44"/>
                    </a:lnTo>
                    <a:lnTo>
                      <a:pt x="59" y="0"/>
                    </a:lnTo>
                    <a:close/>
                  </a:path>
                </a:pathLst>
              </a:custGeom>
              <a:solidFill>
                <a:srgbClr val="FFF0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82" name="iśḷîdè">
                <a:extLst>
                  <a:ext uri="{FF2B5EF4-FFF2-40B4-BE49-F238E27FC236}">
                    <a16:creationId xmlns:a16="http://schemas.microsoft.com/office/drawing/2014/main" xmlns="" id="{660E7D33-0F58-4B35-866D-293CAAFEAA5D}"/>
                  </a:ext>
                </a:extLst>
              </p:cNvPr>
              <p:cNvSpPr/>
              <p:nvPr/>
            </p:nvSpPr>
            <p:spPr bwMode="auto">
              <a:xfrm>
                <a:off x="7659688" y="3200400"/>
                <a:ext cx="1800225" cy="1035050"/>
              </a:xfrm>
              <a:custGeom>
                <a:avLst/>
                <a:gdLst>
                  <a:gd name="T0" fmla="*/ 304 w 442"/>
                  <a:gd name="T1" fmla="*/ 4 h 254"/>
                  <a:gd name="T2" fmla="*/ 433 w 442"/>
                  <a:gd name="T3" fmla="*/ 68 h 254"/>
                  <a:gd name="T4" fmla="*/ 429 w 442"/>
                  <a:gd name="T5" fmla="*/ 99 h 254"/>
                  <a:gd name="T6" fmla="*/ 166 w 442"/>
                  <a:gd name="T7" fmla="*/ 245 h 254"/>
                  <a:gd name="T8" fmla="*/ 115 w 442"/>
                  <a:gd name="T9" fmla="*/ 244 h 254"/>
                  <a:gd name="T10" fmla="*/ 13 w 442"/>
                  <a:gd name="T11" fmla="*/ 182 h 254"/>
                  <a:gd name="T12" fmla="*/ 9 w 442"/>
                  <a:gd name="T13" fmla="*/ 149 h 254"/>
                  <a:gd name="T14" fmla="*/ 281 w 442"/>
                  <a:gd name="T15" fmla="*/ 4 h 254"/>
                  <a:gd name="T16" fmla="*/ 304 w 442"/>
                  <a:gd name="T17" fmla="*/ 4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42" h="254">
                    <a:moveTo>
                      <a:pt x="304" y="4"/>
                    </a:moveTo>
                    <a:cubicBezTo>
                      <a:pt x="433" y="68"/>
                      <a:pt x="433" y="68"/>
                      <a:pt x="433" y="68"/>
                    </a:cubicBezTo>
                    <a:cubicBezTo>
                      <a:pt x="442" y="73"/>
                      <a:pt x="442" y="93"/>
                      <a:pt x="429" y="99"/>
                    </a:cubicBezTo>
                    <a:cubicBezTo>
                      <a:pt x="166" y="245"/>
                      <a:pt x="166" y="245"/>
                      <a:pt x="166" y="245"/>
                    </a:cubicBezTo>
                    <a:cubicBezTo>
                      <a:pt x="150" y="254"/>
                      <a:pt x="131" y="254"/>
                      <a:pt x="115" y="244"/>
                    </a:cubicBezTo>
                    <a:cubicBezTo>
                      <a:pt x="13" y="182"/>
                      <a:pt x="13" y="182"/>
                      <a:pt x="13" y="182"/>
                    </a:cubicBezTo>
                    <a:cubicBezTo>
                      <a:pt x="0" y="175"/>
                      <a:pt x="0" y="155"/>
                      <a:pt x="9" y="149"/>
                    </a:cubicBezTo>
                    <a:cubicBezTo>
                      <a:pt x="281" y="4"/>
                      <a:pt x="281" y="4"/>
                      <a:pt x="281" y="4"/>
                    </a:cubicBezTo>
                    <a:cubicBezTo>
                      <a:pt x="288" y="0"/>
                      <a:pt x="297" y="0"/>
                      <a:pt x="304" y="4"/>
                    </a:cubicBezTo>
                    <a:close/>
                  </a:path>
                </a:pathLst>
              </a:cu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83" name="ïṡľïďè">
                <a:extLst>
                  <a:ext uri="{FF2B5EF4-FFF2-40B4-BE49-F238E27FC236}">
                    <a16:creationId xmlns:a16="http://schemas.microsoft.com/office/drawing/2014/main" xmlns="" id="{072F0FF7-5857-42CC-8E9D-4131E51C5AFC}"/>
                  </a:ext>
                </a:extLst>
              </p:cNvPr>
              <p:cNvSpPr/>
              <p:nvPr/>
            </p:nvSpPr>
            <p:spPr bwMode="auto">
              <a:xfrm>
                <a:off x="7675563" y="3152775"/>
                <a:ext cx="1768475" cy="1033463"/>
              </a:xfrm>
              <a:custGeom>
                <a:avLst/>
                <a:gdLst>
                  <a:gd name="T0" fmla="*/ 301 w 434"/>
                  <a:gd name="T1" fmla="*/ 4 h 254"/>
                  <a:gd name="T2" fmla="*/ 425 w 434"/>
                  <a:gd name="T3" fmla="*/ 77 h 254"/>
                  <a:gd name="T4" fmla="*/ 425 w 434"/>
                  <a:gd name="T5" fmla="*/ 99 h 254"/>
                  <a:gd name="T6" fmla="*/ 163 w 434"/>
                  <a:gd name="T7" fmla="*/ 245 h 254"/>
                  <a:gd name="T8" fmla="*/ 111 w 434"/>
                  <a:gd name="T9" fmla="*/ 244 h 254"/>
                  <a:gd name="T10" fmla="*/ 9 w 434"/>
                  <a:gd name="T11" fmla="*/ 182 h 254"/>
                  <a:gd name="T12" fmla="*/ 9 w 434"/>
                  <a:gd name="T13" fmla="*/ 158 h 254"/>
                  <a:gd name="T14" fmla="*/ 277 w 434"/>
                  <a:gd name="T15" fmla="*/ 4 h 254"/>
                  <a:gd name="T16" fmla="*/ 301 w 434"/>
                  <a:gd name="T17" fmla="*/ 4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34" h="254">
                    <a:moveTo>
                      <a:pt x="301" y="4"/>
                    </a:moveTo>
                    <a:cubicBezTo>
                      <a:pt x="425" y="77"/>
                      <a:pt x="425" y="77"/>
                      <a:pt x="425" y="77"/>
                    </a:cubicBezTo>
                    <a:cubicBezTo>
                      <a:pt x="434" y="82"/>
                      <a:pt x="434" y="94"/>
                      <a:pt x="425" y="99"/>
                    </a:cubicBezTo>
                    <a:cubicBezTo>
                      <a:pt x="163" y="245"/>
                      <a:pt x="163" y="245"/>
                      <a:pt x="163" y="245"/>
                    </a:cubicBezTo>
                    <a:cubicBezTo>
                      <a:pt x="146" y="254"/>
                      <a:pt x="127" y="254"/>
                      <a:pt x="111" y="244"/>
                    </a:cubicBezTo>
                    <a:cubicBezTo>
                      <a:pt x="9" y="182"/>
                      <a:pt x="9" y="182"/>
                      <a:pt x="9" y="182"/>
                    </a:cubicBezTo>
                    <a:cubicBezTo>
                      <a:pt x="0" y="176"/>
                      <a:pt x="0" y="163"/>
                      <a:pt x="9" y="158"/>
                    </a:cubicBezTo>
                    <a:cubicBezTo>
                      <a:pt x="277" y="4"/>
                      <a:pt x="277" y="4"/>
                      <a:pt x="277" y="4"/>
                    </a:cubicBezTo>
                    <a:cubicBezTo>
                      <a:pt x="284" y="0"/>
                      <a:pt x="293" y="0"/>
                      <a:pt x="301" y="4"/>
                    </a:cubicBezTo>
                    <a:close/>
                  </a:path>
                </a:pathLst>
              </a:custGeom>
              <a:solidFill>
                <a:srgbClr val="F5F5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84" name="íŝḻîḍé">
                <a:extLst>
                  <a:ext uri="{FF2B5EF4-FFF2-40B4-BE49-F238E27FC236}">
                    <a16:creationId xmlns:a16="http://schemas.microsoft.com/office/drawing/2014/main" xmlns="" id="{F019FDBF-D437-442C-B46D-E82D271AAF82}"/>
                  </a:ext>
                </a:extLst>
              </p:cNvPr>
              <p:cNvSpPr/>
              <p:nvPr/>
            </p:nvSpPr>
            <p:spPr bwMode="auto">
              <a:xfrm>
                <a:off x="7837488" y="3221038"/>
                <a:ext cx="1492250" cy="863600"/>
              </a:xfrm>
              <a:custGeom>
                <a:avLst/>
                <a:gdLst>
                  <a:gd name="T0" fmla="*/ 347 w 940"/>
                  <a:gd name="T1" fmla="*/ 544 h 544"/>
                  <a:gd name="T2" fmla="*/ 0 w 940"/>
                  <a:gd name="T3" fmla="*/ 336 h 544"/>
                  <a:gd name="T4" fmla="*/ 581 w 940"/>
                  <a:gd name="T5" fmla="*/ 0 h 544"/>
                  <a:gd name="T6" fmla="*/ 940 w 940"/>
                  <a:gd name="T7" fmla="*/ 213 h 544"/>
                  <a:gd name="T8" fmla="*/ 347 w 940"/>
                  <a:gd name="T9" fmla="*/ 544 h 5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40" h="544">
                    <a:moveTo>
                      <a:pt x="347" y="544"/>
                    </a:moveTo>
                    <a:lnTo>
                      <a:pt x="0" y="336"/>
                    </a:lnTo>
                    <a:lnTo>
                      <a:pt x="581" y="0"/>
                    </a:lnTo>
                    <a:lnTo>
                      <a:pt x="940" y="213"/>
                    </a:lnTo>
                    <a:lnTo>
                      <a:pt x="347" y="544"/>
                    </a:lnTo>
                    <a:close/>
                  </a:path>
                </a:pathLst>
              </a:custGeom>
              <a:solidFill>
                <a:srgbClr val="4D95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85" name="iṧ1îḓe">
                <a:extLst>
                  <a:ext uri="{FF2B5EF4-FFF2-40B4-BE49-F238E27FC236}">
                    <a16:creationId xmlns:a16="http://schemas.microsoft.com/office/drawing/2014/main" xmlns="" id="{71BB1C44-B02F-4680-862F-985C73097084}"/>
                  </a:ext>
                </a:extLst>
              </p:cNvPr>
              <p:cNvSpPr/>
              <p:nvPr/>
            </p:nvSpPr>
            <p:spPr bwMode="auto">
              <a:xfrm>
                <a:off x="7943850" y="3910013"/>
                <a:ext cx="122238" cy="76200"/>
              </a:xfrm>
              <a:prstGeom prst="ellipse">
                <a:avLst/>
              </a:pr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86" name="ïṩlîḑé">
                <a:extLst>
                  <a:ext uri="{FF2B5EF4-FFF2-40B4-BE49-F238E27FC236}">
                    <a16:creationId xmlns:a16="http://schemas.microsoft.com/office/drawing/2014/main" xmlns="" id="{2925644E-FE7F-4717-9107-EF89DB05F67C}"/>
                  </a:ext>
                </a:extLst>
              </p:cNvPr>
              <p:cNvSpPr/>
              <p:nvPr/>
            </p:nvSpPr>
            <p:spPr bwMode="auto">
              <a:xfrm>
                <a:off x="8318500" y="3343275"/>
                <a:ext cx="225425" cy="741363"/>
              </a:xfrm>
              <a:custGeom>
                <a:avLst/>
                <a:gdLst>
                  <a:gd name="T0" fmla="*/ 80 w 142"/>
                  <a:gd name="T1" fmla="*/ 36 h 467"/>
                  <a:gd name="T2" fmla="*/ 0 w 142"/>
                  <a:gd name="T3" fmla="*/ 441 h 467"/>
                  <a:gd name="T4" fmla="*/ 44 w 142"/>
                  <a:gd name="T5" fmla="*/ 467 h 467"/>
                  <a:gd name="T6" fmla="*/ 142 w 142"/>
                  <a:gd name="T7" fmla="*/ 0 h 467"/>
                  <a:gd name="T8" fmla="*/ 80 w 142"/>
                  <a:gd name="T9" fmla="*/ 36 h 4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2" h="467">
                    <a:moveTo>
                      <a:pt x="80" y="36"/>
                    </a:moveTo>
                    <a:lnTo>
                      <a:pt x="0" y="441"/>
                    </a:lnTo>
                    <a:lnTo>
                      <a:pt x="44" y="467"/>
                    </a:lnTo>
                    <a:lnTo>
                      <a:pt x="142" y="0"/>
                    </a:lnTo>
                    <a:lnTo>
                      <a:pt x="80" y="36"/>
                    </a:lnTo>
                    <a:close/>
                  </a:path>
                </a:pathLst>
              </a:custGeom>
              <a:solidFill>
                <a:srgbClr val="FFFFFF">
                  <a:alpha val="50000"/>
                </a:srgb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87" name="ïṩ1iḋe">
                <a:extLst>
                  <a:ext uri="{FF2B5EF4-FFF2-40B4-BE49-F238E27FC236}">
                    <a16:creationId xmlns:a16="http://schemas.microsoft.com/office/drawing/2014/main" xmlns="" id="{1CD9215C-3650-4253-AD66-4CAD37E4E901}"/>
                  </a:ext>
                </a:extLst>
              </p:cNvPr>
              <p:cNvSpPr/>
              <p:nvPr/>
            </p:nvSpPr>
            <p:spPr bwMode="auto">
              <a:xfrm>
                <a:off x="8474075" y="3221038"/>
                <a:ext cx="342900" cy="819150"/>
              </a:xfrm>
              <a:custGeom>
                <a:avLst/>
                <a:gdLst>
                  <a:gd name="T0" fmla="*/ 0 w 216"/>
                  <a:gd name="T1" fmla="*/ 516 h 516"/>
                  <a:gd name="T2" fmla="*/ 97 w 216"/>
                  <a:gd name="T3" fmla="*/ 49 h 516"/>
                  <a:gd name="T4" fmla="*/ 180 w 216"/>
                  <a:gd name="T5" fmla="*/ 0 h 516"/>
                  <a:gd name="T6" fmla="*/ 216 w 216"/>
                  <a:gd name="T7" fmla="*/ 21 h 516"/>
                  <a:gd name="T8" fmla="*/ 136 w 216"/>
                  <a:gd name="T9" fmla="*/ 439 h 516"/>
                  <a:gd name="T10" fmla="*/ 0 w 216"/>
                  <a:gd name="T11" fmla="*/ 516 h 5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6" h="516">
                    <a:moveTo>
                      <a:pt x="0" y="516"/>
                    </a:moveTo>
                    <a:lnTo>
                      <a:pt x="97" y="49"/>
                    </a:lnTo>
                    <a:lnTo>
                      <a:pt x="180" y="0"/>
                    </a:lnTo>
                    <a:lnTo>
                      <a:pt x="216" y="21"/>
                    </a:lnTo>
                    <a:lnTo>
                      <a:pt x="136" y="439"/>
                    </a:lnTo>
                    <a:lnTo>
                      <a:pt x="0" y="516"/>
                    </a:lnTo>
                    <a:close/>
                  </a:path>
                </a:pathLst>
              </a:custGeom>
              <a:solidFill>
                <a:srgbClr val="FFFFFF">
                  <a:alpha val="50000"/>
                </a:srgb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88" name="iṩľíḋe">
                <a:extLst>
                  <a:ext uri="{FF2B5EF4-FFF2-40B4-BE49-F238E27FC236}">
                    <a16:creationId xmlns:a16="http://schemas.microsoft.com/office/drawing/2014/main" xmlns="" id="{6C852CD6-7AAF-450D-B599-B266855F57BF}"/>
                  </a:ext>
                </a:extLst>
              </p:cNvPr>
              <p:cNvSpPr/>
              <p:nvPr/>
            </p:nvSpPr>
            <p:spPr bwMode="auto">
              <a:xfrm>
                <a:off x="3668713" y="4311650"/>
                <a:ext cx="3913188" cy="1646238"/>
              </a:xfrm>
              <a:custGeom>
                <a:avLst/>
                <a:gdLst>
                  <a:gd name="T0" fmla="*/ 0 w 960"/>
                  <a:gd name="T1" fmla="*/ 121 h 404"/>
                  <a:gd name="T2" fmla="*/ 0 w 960"/>
                  <a:gd name="T3" fmla="*/ 132 h 404"/>
                  <a:gd name="T4" fmla="*/ 43 w 960"/>
                  <a:gd name="T5" fmla="*/ 205 h 404"/>
                  <a:gd name="T6" fmla="*/ 367 w 960"/>
                  <a:gd name="T7" fmla="*/ 404 h 404"/>
                  <a:gd name="T8" fmla="*/ 897 w 960"/>
                  <a:gd name="T9" fmla="*/ 96 h 404"/>
                  <a:gd name="T10" fmla="*/ 960 w 960"/>
                  <a:gd name="T11" fmla="*/ 0 h 404"/>
                  <a:gd name="T12" fmla="*/ 960 w 960"/>
                  <a:gd name="T13" fmla="*/ 0 h 404"/>
                  <a:gd name="T14" fmla="*/ 0 w 960"/>
                  <a:gd name="T15" fmla="*/ 121 h 4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60" h="404">
                    <a:moveTo>
                      <a:pt x="0" y="121"/>
                    </a:moveTo>
                    <a:cubicBezTo>
                      <a:pt x="0" y="132"/>
                      <a:pt x="0" y="132"/>
                      <a:pt x="0" y="132"/>
                    </a:cubicBezTo>
                    <a:cubicBezTo>
                      <a:pt x="1" y="162"/>
                      <a:pt x="17" y="189"/>
                      <a:pt x="43" y="205"/>
                    </a:cubicBezTo>
                    <a:cubicBezTo>
                      <a:pt x="367" y="404"/>
                      <a:pt x="367" y="404"/>
                      <a:pt x="367" y="404"/>
                    </a:cubicBezTo>
                    <a:cubicBezTo>
                      <a:pt x="897" y="96"/>
                      <a:pt x="897" y="96"/>
                      <a:pt x="897" y="96"/>
                    </a:cubicBezTo>
                    <a:cubicBezTo>
                      <a:pt x="932" y="75"/>
                      <a:pt x="955" y="40"/>
                      <a:pt x="960" y="0"/>
                    </a:cubicBezTo>
                    <a:cubicBezTo>
                      <a:pt x="960" y="0"/>
                      <a:pt x="960" y="0"/>
                      <a:pt x="960" y="0"/>
                    </a:cubicBezTo>
                    <a:lnTo>
                      <a:pt x="0" y="121"/>
                    </a:lnTo>
                    <a:close/>
                  </a:path>
                </a:pathLst>
              </a:custGeom>
              <a:solidFill>
                <a:schemeClr val="bg1">
                  <a:lumMod val="85000"/>
                  <a:alpha val="57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89" name="i$liḍê">
                <a:extLst>
                  <a:ext uri="{FF2B5EF4-FFF2-40B4-BE49-F238E27FC236}">
                    <a16:creationId xmlns:a16="http://schemas.microsoft.com/office/drawing/2014/main" xmlns="" id="{7AE26364-E0BA-42DF-94B3-908BC692F993}"/>
                  </a:ext>
                </a:extLst>
              </p:cNvPr>
              <p:cNvSpPr/>
              <p:nvPr/>
            </p:nvSpPr>
            <p:spPr bwMode="auto">
              <a:xfrm>
                <a:off x="3657600" y="3379788"/>
                <a:ext cx="3952875" cy="2289175"/>
              </a:xfrm>
              <a:custGeom>
                <a:avLst/>
                <a:gdLst>
                  <a:gd name="T0" fmla="*/ 949 w 970"/>
                  <a:gd name="T1" fmla="*/ 191 h 562"/>
                  <a:gd name="T2" fmla="*/ 616 w 970"/>
                  <a:gd name="T3" fmla="*/ 0 h 562"/>
                  <a:gd name="T4" fmla="*/ 10 w 970"/>
                  <a:gd name="T5" fmla="*/ 331 h 562"/>
                  <a:gd name="T6" fmla="*/ 10 w 970"/>
                  <a:gd name="T7" fmla="*/ 355 h 562"/>
                  <a:gd name="T8" fmla="*/ 336 w 970"/>
                  <a:gd name="T9" fmla="*/ 544 h 562"/>
                  <a:gd name="T10" fmla="*/ 436 w 970"/>
                  <a:gd name="T11" fmla="*/ 544 h 562"/>
                  <a:gd name="T12" fmla="*/ 949 w 970"/>
                  <a:gd name="T13" fmla="*/ 247 h 562"/>
                  <a:gd name="T14" fmla="*/ 949 w 970"/>
                  <a:gd name="T15" fmla="*/ 191 h 5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70" h="562">
                    <a:moveTo>
                      <a:pt x="949" y="191"/>
                    </a:moveTo>
                    <a:cubicBezTo>
                      <a:pt x="616" y="0"/>
                      <a:pt x="616" y="0"/>
                      <a:pt x="616" y="0"/>
                    </a:cubicBezTo>
                    <a:cubicBezTo>
                      <a:pt x="616" y="0"/>
                      <a:pt x="118" y="271"/>
                      <a:pt x="10" y="331"/>
                    </a:cubicBezTo>
                    <a:cubicBezTo>
                      <a:pt x="1" y="336"/>
                      <a:pt x="0" y="349"/>
                      <a:pt x="10" y="355"/>
                    </a:cubicBezTo>
                    <a:cubicBezTo>
                      <a:pt x="70" y="390"/>
                      <a:pt x="252" y="495"/>
                      <a:pt x="336" y="544"/>
                    </a:cubicBezTo>
                    <a:cubicBezTo>
                      <a:pt x="367" y="562"/>
                      <a:pt x="405" y="562"/>
                      <a:pt x="436" y="544"/>
                    </a:cubicBezTo>
                    <a:cubicBezTo>
                      <a:pt x="949" y="247"/>
                      <a:pt x="949" y="247"/>
                      <a:pt x="949" y="247"/>
                    </a:cubicBezTo>
                    <a:cubicBezTo>
                      <a:pt x="970" y="235"/>
                      <a:pt x="970" y="204"/>
                      <a:pt x="949" y="191"/>
                    </a:cubicBezTo>
                    <a:close/>
                  </a:path>
                </a:pathLst>
              </a:cu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90" name="ïṧḷîḓé">
                <a:extLst>
                  <a:ext uri="{FF2B5EF4-FFF2-40B4-BE49-F238E27FC236}">
                    <a16:creationId xmlns:a16="http://schemas.microsoft.com/office/drawing/2014/main" xmlns="" id="{81401451-A54C-4296-8AC2-08AAF0D17B20}"/>
                  </a:ext>
                </a:extLst>
              </p:cNvPr>
              <p:cNvSpPr/>
              <p:nvPr/>
            </p:nvSpPr>
            <p:spPr bwMode="auto">
              <a:xfrm>
                <a:off x="3613150" y="1527175"/>
                <a:ext cx="2562225" cy="3208338"/>
              </a:xfrm>
              <a:custGeom>
                <a:avLst/>
                <a:gdLst>
                  <a:gd name="T0" fmla="*/ 584 w 629"/>
                  <a:gd name="T1" fmla="*/ 4 h 788"/>
                  <a:gd name="T2" fmla="*/ 18 w 629"/>
                  <a:gd name="T3" fmla="*/ 329 h 788"/>
                  <a:gd name="T4" fmla="*/ 0 w 629"/>
                  <a:gd name="T5" fmla="*/ 359 h 788"/>
                  <a:gd name="T6" fmla="*/ 0 w 629"/>
                  <a:gd name="T7" fmla="*/ 762 h 788"/>
                  <a:gd name="T8" fmla="*/ 16 w 629"/>
                  <a:gd name="T9" fmla="*/ 788 h 788"/>
                  <a:gd name="T10" fmla="*/ 16 w 629"/>
                  <a:gd name="T11" fmla="*/ 788 h 788"/>
                  <a:gd name="T12" fmla="*/ 629 w 629"/>
                  <a:gd name="T13" fmla="*/ 432 h 788"/>
                  <a:gd name="T14" fmla="*/ 629 w 629"/>
                  <a:gd name="T15" fmla="*/ 30 h 788"/>
                  <a:gd name="T16" fmla="*/ 606 w 629"/>
                  <a:gd name="T17" fmla="*/ 6 h 788"/>
                  <a:gd name="T18" fmla="*/ 584 w 629"/>
                  <a:gd name="T19" fmla="*/ 4 h 7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29" h="788">
                    <a:moveTo>
                      <a:pt x="584" y="4"/>
                    </a:moveTo>
                    <a:cubicBezTo>
                      <a:pt x="18" y="329"/>
                      <a:pt x="18" y="329"/>
                      <a:pt x="18" y="329"/>
                    </a:cubicBezTo>
                    <a:cubicBezTo>
                      <a:pt x="7" y="335"/>
                      <a:pt x="0" y="347"/>
                      <a:pt x="0" y="359"/>
                    </a:cubicBezTo>
                    <a:cubicBezTo>
                      <a:pt x="0" y="762"/>
                      <a:pt x="0" y="762"/>
                      <a:pt x="0" y="762"/>
                    </a:cubicBezTo>
                    <a:cubicBezTo>
                      <a:pt x="0" y="773"/>
                      <a:pt x="6" y="783"/>
                      <a:pt x="16" y="788"/>
                    </a:cubicBezTo>
                    <a:cubicBezTo>
                      <a:pt x="16" y="788"/>
                      <a:pt x="16" y="788"/>
                      <a:pt x="16" y="788"/>
                    </a:cubicBezTo>
                    <a:cubicBezTo>
                      <a:pt x="629" y="432"/>
                      <a:pt x="629" y="432"/>
                      <a:pt x="629" y="432"/>
                    </a:cubicBezTo>
                    <a:cubicBezTo>
                      <a:pt x="629" y="30"/>
                      <a:pt x="629" y="30"/>
                      <a:pt x="629" y="30"/>
                    </a:cubicBezTo>
                    <a:cubicBezTo>
                      <a:pt x="624" y="20"/>
                      <a:pt x="617" y="11"/>
                      <a:pt x="606" y="6"/>
                    </a:cubicBezTo>
                    <a:cubicBezTo>
                      <a:pt x="600" y="1"/>
                      <a:pt x="591" y="0"/>
                      <a:pt x="584" y="4"/>
                    </a:cubicBezTo>
                    <a:close/>
                  </a:path>
                </a:pathLst>
              </a:cu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91" name="íṣļîḓé">
                <a:extLst>
                  <a:ext uri="{FF2B5EF4-FFF2-40B4-BE49-F238E27FC236}">
                    <a16:creationId xmlns:a16="http://schemas.microsoft.com/office/drawing/2014/main" xmlns="" id="{86A9F7F3-7A1E-4B9D-A908-AC349BAF6BC1}"/>
                  </a:ext>
                </a:extLst>
              </p:cNvPr>
              <p:cNvSpPr/>
              <p:nvPr/>
            </p:nvSpPr>
            <p:spPr bwMode="auto">
              <a:xfrm>
                <a:off x="3678238" y="1563688"/>
                <a:ext cx="2497138" cy="3171825"/>
              </a:xfrm>
              <a:custGeom>
                <a:avLst/>
                <a:gdLst>
                  <a:gd name="T0" fmla="*/ 0 w 613"/>
                  <a:gd name="T1" fmla="*/ 779 h 779"/>
                  <a:gd name="T2" fmla="*/ 613 w 613"/>
                  <a:gd name="T3" fmla="*/ 429 h 779"/>
                  <a:gd name="T4" fmla="*/ 613 w 613"/>
                  <a:gd name="T5" fmla="*/ 25 h 779"/>
                  <a:gd name="T6" fmla="*/ 583 w 613"/>
                  <a:gd name="T7" fmla="*/ 8 h 779"/>
                  <a:gd name="T8" fmla="*/ 10 w 613"/>
                  <a:gd name="T9" fmla="*/ 334 h 779"/>
                  <a:gd name="T10" fmla="*/ 0 w 613"/>
                  <a:gd name="T11" fmla="*/ 351 h 779"/>
                  <a:gd name="T12" fmla="*/ 0 w 613"/>
                  <a:gd name="T13" fmla="*/ 779 h 7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13" h="779">
                    <a:moveTo>
                      <a:pt x="0" y="779"/>
                    </a:moveTo>
                    <a:cubicBezTo>
                      <a:pt x="613" y="429"/>
                      <a:pt x="613" y="429"/>
                      <a:pt x="613" y="429"/>
                    </a:cubicBezTo>
                    <a:cubicBezTo>
                      <a:pt x="613" y="25"/>
                      <a:pt x="613" y="25"/>
                      <a:pt x="613" y="25"/>
                    </a:cubicBezTo>
                    <a:cubicBezTo>
                      <a:pt x="613" y="10"/>
                      <a:pt x="596" y="0"/>
                      <a:pt x="583" y="8"/>
                    </a:cubicBezTo>
                    <a:cubicBezTo>
                      <a:pt x="10" y="334"/>
                      <a:pt x="10" y="334"/>
                      <a:pt x="10" y="334"/>
                    </a:cubicBezTo>
                    <a:cubicBezTo>
                      <a:pt x="4" y="338"/>
                      <a:pt x="0" y="344"/>
                      <a:pt x="0" y="351"/>
                    </a:cubicBezTo>
                    <a:lnTo>
                      <a:pt x="0" y="779"/>
                    </a:lnTo>
                    <a:close/>
                  </a:path>
                </a:pathLst>
              </a:custGeom>
              <a:solidFill>
                <a:srgbClr val="EBEBE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92" name="íśḻïḓè">
                <a:extLst>
                  <a:ext uri="{FF2B5EF4-FFF2-40B4-BE49-F238E27FC236}">
                    <a16:creationId xmlns:a16="http://schemas.microsoft.com/office/drawing/2014/main" xmlns="" id="{EF9905DA-944E-4B7B-8D8A-61643A14DC72}"/>
                  </a:ext>
                </a:extLst>
              </p:cNvPr>
              <p:cNvSpPr/>
              <p:nvPr/>
            </p:nvSpPr>
            <p:spPr bwMode="auto">
              <a:xfrm>
                <a:off x="3652838" y="3311526"/>
                <a:ext cx="3965574" cy="2282824"/>
              </a:xfrm>
              <a:custGeom>
                <a:avLst/>
                <a:gdLst>
                  <a:gd name="T0" fmla="*/ 951 w 973"/>
                  <a:gd name="T1" fmla="*/ 191 h 561"/>
                  <a:gd name="T2" fmla="*/ 619 w 973"/>
                  <a:gd name="T3" fmla="*/ 0 h 561"/>
                  <a:gd name="T4" fmla="*/ 6 w 973"/>
                  <a:gd name="T5" fmla="*/ 350 h 561"/>
                  <a:gd name="T6" fmla="*/ 339 w 973"/>
                  <a:gd name="T7" fmla="*/ 543 h 561"/>
                  <a:gd name="T8" fmla="*/ 438 w 973"/>
                  <a:gd name="T9" fmla="*/ 543 h 561"/>
                  <a:gd name="T10" fmla="*/ 951 w 973"/>
                  <a:gd name="T11" fmla="*/ 247 h 561"/>
                  <a:gd name="T12" fmla="*/ 951 w 973"/>
                  <a:gd name="T13" fmla="*/ 191 h 5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73" h="561">
                    <a:moveTo>
                      <a:pt x="951" y="191"/>
                    </a:moveTo>
                    <a:cubicBezTo>
                      <a:pt x="619" y="0"/>
                      <a:pt x="619" y="0"/>
                      <a:pt x="619" y="0"/>
                    </a:cubicBezTo>
                    <a:cubicBezTo>
                      <a:pt x="619" y="0"/>
                      <a:pt x="0" y="347"/>
                      <a:pt x="6" y="350"/>
                    </a:cubicBezTo>
                    <a:cubicBezTo>
                      <a:pt x="10" y="352"/>
                      <a:pt x="236" y="484"/>
                      <a:pt x="339" y="543"/>
                    </a:cubicBezTo>
                    <a:cubicBezTo>
                      <a:pt x="369" y="561"/>
                      <a:pt x="407" y="561"/>
                      <a:pt x="438" y="543"/>
                    </a:cubicBezTo>
                    <a:cubicBezTo>
                      <a:pt x="951" y="247"/>
                      <a:pt x="951" y="247"/>
                      <a:pt x="951" y="247"/>
                    </a:cubicBezTo>
                    <a:cubicBezTo>
                      <a:pt x="973" y="234"/>
                      <a:pt x="972" y="203"/>
                      <a:pt x="951" y="191"/>
                    </a:cubicBezTo>
                    <a:close/>
                  </a:path>
                </a:pathLst>
              </a:custGeom>
              <a:solidFill>
                <a:srgbClr val="F5F5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93" name="iśľïḍe">
                <a:extLst>
                  <a:ext uri="{FF2B5EF4-FFF2-40B4-BE49-F238E27FC236}">
                    <a16:creationId xmlns:a16="http://schemas.microsoft.com/office/drawing/2014/main" xmlns="" id="{B7A7888C-2C03-4C66-87A6-2B33D5027BD7}"/>
                  </a:ext>
                </a:extLst>
              </p:cNvPr>
              <p:cNvSpPr/>
              <p:nvPr/>
            </p:nvSpPr>
            <p:spPr bwMode="auto">
              <a:xfrm>
                <a:off x="5995988" y="3429000"/>
                <a:ext cx="265113" cy="166688"/>
              </a:xfrm>
              <a:custGeom>
                <a:avLst/>
                <a:gdLst>
                  <a:gd name="T0" fmla="*/ 167 w 167"/>
                  <a:gd name="T1" fmla="*/ 51 h 105"/>
                  <a:gd name="T2" fmla="*/ 93 w 167"/>
                  <a:gd name="T3" fmla="*/ 0 h 105"/>
                  <a:gd name="T4" fmla="*/ 0 w 167"/>
                  <a:gd name="T5" fmla="*/ 54 h 105"/>
                  <a:gd name="T6" fmla="*/ 72 w 167"/>
                  <a:gd name="T7" fmla="*/ 105 h 105"/>
                  <a:gd name="T8" fmla="*/ 167 w 167"/>
                  <a:gd name="T9" fmla="*/ 51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7" h="105">
                    <a:moveTo>
                      <a:pt x="167" y="51"/>
                    </a:moveTo>
                    <a:lnTo>
                      <a:pt x="93" y="0"/>
                    </a:lnTo>
                    <a:lnTo>
                      <a:pt x="0" y="54"/>
                    </a:lnTo>
                    <a:lnTo>
                      <a:pt x="72" y="105"/>
                    </a:lnTo>
                    <a:lnTo>
                      <a:pt x="167" y="51"/>
                    </a:lnTo>
                    <a:close/>
                  </a:path>
                </a:pathLst>
              </a:custGeom>
              <a:solidFill>
                <a:srgbClr val="484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94" name="iŝļiḍé">
                <a:extLst>
                  <a:ext uri="{FF2B5EF4-FFF2-40B4-BE49-F238E27FC236}">
                    <a16:creationId xmlns:a16="http://schemas.microsoft.com/office/drawing/2014/main" xmlns="" id="{07F9EE3B-7C2A-4E3E-ACDE-4D9F22230014}"/>
                  </a:ext>
                </a:extLst>
              </p:cNvPr>
              <p:cNvSpPr/>
              <p:nvPr/>
            </p:nvSpPr>
            <p:spPr bwMode="auto">
              <a:xfrm>
                <a:off x="5829300" y="3525838"/>
                <a:ext cx="265113" cy="163513"/>
              </a:xfrm>
              <a:custGeom>
                <a:avLst/>
                <a:gdLst>
                  <a:gd name="T0" fmla="*/ 167 w 167"/>
                  <a:gd name="T1" fmla="*/ 52 h 103"/>
                  <a:gd name="T2" fmla="*/ 95 w 167"/>
                  <a:gd name="T3" fmla="*/ 0 h 103"/>
                  <a:gd name="T4" fmla="*/ 0 w 167"/>
                  <a:gd name="T5" fmla="*/ 54 h 103"/>
                  <a:gd name="T6" fmla="*/ 74 w 167"/>
                  <a:gd name="T7" fmla="*/ 103 h 103"/>
                  <a:gd name="T8" fmla="*/ 167 w 167"/>
                  <a:gd name="T9" fmla="*/ 52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7" h="103">
                    <a:moveTo>
                      <a:pt x="167" y="52"/>
                    </a:moveTo>
                    <a:lnTo>
                      <a:pt x="95" y="0"/>
                    </a:lnTo>
                    <a:lnTo>
                      <a:pt x="0" y="54"/>
                    </a:lnTo>
                    <a:lnTo>
                      <a:pt x="74" y="103"/>
                    </a:lnTo>
                    <a:lnTo>
                      <a:pt x="167" y="52"/>
                    </a:lnTo>
                    <a:close/>
                  </a:path>
                </a:pathLst>
              </a:custGeom>
              <a:solidFill>
                <a:srgbClr val="484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95" name="ïŝḻíḑê">
                <a:extLst>
                  <a:ext uri="{FF2B5EF4-FFF2-40B4-BE49-F238E27FC236}">
                    <a16:creationId xmlns:a16="http://schemas.microsoft.com/office/drawing/2014/main" xmlns="" id="{A9778E39-ECAF-4555-BC9A-73A8510D85CD}"/>
                  </a:ext>
                </a:extLst>
              </p:cNvPr>
              <p:cNvSpPr/>
              <p:nvPr/>
            </p:nvSpPr>
            <p:spPr bwMode="auto">
              <a:xfrm>
                <a:off x="5662613" y="3624263"/>
                <a:ext cx="260350" cy="166688"/>
              </a:xfrm>
              <a:custGeom>
                <a:avLst/>
                <a:gdLst>
                  <a:gd name="T0" fmla="*/ 164 w 164"/>
                  <a:gd name="T1" fmla="*/ 51 h 105"/>
                  <a:gd name="T2" fmla="*/ 92 w 164"/>
                  <a:gd name="T3" fmla="*/ 0 h 105"/>
                  <a:gd name="T4" fmla="*/ 0 w 164"/>
                  <a:gd name="T5" fmla="*/ 54 h 105"/>
                  <a:gd name="T6" fmla="*/ 72 w 164"/>
                  <a:gd name="T7" fmla="*/ 105 h 105"/>
                  <a:gd name="T8" fmla="*/ 164 w 164"/>
                  <a:gd name="T9" fmla="*/ 51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4" h="105">
                    <a:moveTo>
                      <a:pt x="164" y="51"/>
                    </a:moveTo>
                    <a:lnTo>
                      <a:pt x="92" y="0"/>
                    </a:lnTo>
                    <a:lnTo>
                      <a:pt x="0" y="54"/>
                    </a:lnTo>
                    <a:lnTo>
                      <a:pt x="72" y="105"/>
                    </a:lnTo>
                    <a:lnTo>
                      <a:pt x="164" y="51"/>
                    </a:lnTo>
                    <a:close/>
                  </a:path>
                </a:pathLst>
              </a:custGeom>
              <a:solidFill>
                <a:srgbClr val="484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96" name="ïṩḷíḓé">
                <a:extLst>
                  <a:ext uri="{FF2B5EF4-FFF2-40B4-BE49-F238E27FC236}">
                    <a16:creationId xmlns:a16="http://schemas.microsoft.com/office/drawing/2014/main" xmlns="" id="{7DCF74E4-370D-45A6-9CA2-B6D1A36A9783}"/>
                  </a:ext>
                </a:extLst>
              </p:cNvPr>
              <p:cNvSpPr/>
              <p:nvPr/>
            </p:nvSpPr>
            <p:spPr bwMode="auto">
              <a:xfrm>
                <a:off x="5486400" y="3725863"/>
                <a:ext cx="261938" cy="163513"/>
              </a:xfrm>
              <a:custGeom>
                <a:avLst/>
                <a:gdLst>
                  <a:gd name="T0" fmla="*/ 165 w 165"/>
                  <a:gd name="T1" fmla="*/ 51 h 103"/>
                  <a:gd name="T2" fmla="*/ 93 w 165"/>
                  <a:gd name="T3" fmla="*/ 0 h 103"/>
                  <a:gd name="T4" fmla="*/ 0 w 165"/>
                  <a:gd name="T5" fmla="*/ 54 h 103"/>
                  <a:gd name="T6" fmla="*/ 72 w 165"/>
                  <a:gd name="T7" fmla="*/ 103 h 103"/>
                  <a:gd name="T8" fmla="*/ 165 w 165"/>
                  <a:gd name="T9" fmla="*/ 51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5" h="103">
                    <a:moveTo>
                      <a:pt x="165" y="51"/>
                    </a:moveTo>
                    <a:lnTo>
                      <a:pt x="93" y="0"/>
                    </a:lnTo>
                    <a:lnTo>
                      <a:pt x="0" y="54"/>
                    </a:lnTo>
                    <a:lnTo>
                      <a:pt x="72" y="103"/>
                    </a:lnTo>
                    <a:lnTo>
                      <a:pt x="165" y="51"/>
                    </a:lnTo>
                    <a:close/>
                  </a:path>
                </a:pathLst>
              </a:custGeom>
              <a:solidFill>
                <a:srgbClr val="484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97" name="íŝḷîdê">
                <a:extLst>
                  <a:ext uri="{FF2B5EF4-FFF2-40B4-BE49-F238E27FC236}">
                    <a16:creationId xmlns:a16="http://schemas.microsoft.com/office/drawing/2014/main" xmlns="" id="{8E0C62FB-58CD-4397-A1F3-22881E36989A}"/>
                  </a:ext>
                </a:extLst>
              </p:cNvPr>
              <p:cNvSpPr/>
              <p:nvPr/>
            </p:nvSpPr>
            <p:spPr bwMode="auto">
              <a:xfrm>
                <a:off x="5324475" y="3819525"/>
                <a:ext cx="260350" cy="163513"/>
              </a:xfrm>
              <a:custGeom>
                <a:avLst/>
                <a:gdLst>
                  <a:gd name="T0" fmla="*/ 164 w 164"/>
                  <a:gd name="T1" fmla="*/ 51 h 103"/>
                  <a:gd name="T2" fmla="*/ 92 w 164"/>
                  <a:gd name="T3" fmla="*/ 0 h 103"/>
                  <a:gd name="T4" fmla="*/ 0 w 164"/>
                  <a:gd name="T5" fmla="*/ 54 h 103"/>
                  <a:gd name="T6" fmla="*/ 72 w 164"/>
                  <a:gd name="T7" fmla="*/ 103 h 103"/>
                  <a:gd name="T8" fmla="*/ 164 w 164"/>
                  <a:gd name="T9" fmla="*/ 51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4" h="103">
                    <a:moveTo>
                      <a:pt x="164" y="51"/>
                    </a:moveTo>
                    <a:lnTo>
                      <a:pt x="92" y="0"/>
                    </a:lnTo>
                    <a:lnTo>
                      <a:pt x="0" y="54"/>
                    </a:lnTo>
                    <a:lnTo>
                      <a:pt x="72" y="103"/>
                    </a:lnTo>
                    <a:lnTo>
                      <a:pt x="164" y="51"/>
                    </a:lnTo>
                    <a:close/>
                  </a:path>
                </a:pathLst>
              </a:custGeom>
              <a:solidFill>
                <a:srgbClr val="484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98" name="iṡľïde">
                <a:extLst>
                  <a:ext uri="{FF2B5EF4-FFF2-40B4-BE49-F238E27FC236}">
                    <a16:creationId xmlns:a16="http://schemas.microsoft.com/office/drawing/2014/main" xmlns="" id="{6A748138-6B7B-41BA-B52E-E079A6ACF6B4}"/>
                  </a:ext>
                </a:extLst>
              </p:cNvPr>
              <p:cNvSpPr/>
              <p:nvPr/>
            </p:nvSpPr>
            <p:spPr bwMode="auto">
              <a:xfrm>
                <a:off x="5148263" y="3917950"/>
                <a:ext cx="265113" cy="166688"/>
              </a:xfrm>
              <a:custGeom>
                <a:avLst/>
                <a:gdLst>
                  <a:gd name="T0" fmla="*/ 167 w 167"/>
                  <a:gd name="T1" fmla="*/ 51 h 105"/>
                  <a:gd name="T2" fmla="*/ 95 w 167"/>
                  <a:gd name="T3" fmla="*/ 0 h 105"/>
                  <a:gd name="T4" fmla="*/ 0 w 167"/>
                  <a:gd name="T5" fmla="*/ 54 h 105"/>
                  <a:gd name="T6" fmla="*/ 75 w 167"/>
                  <a:gd name="T7" fmla="*/ 105 h 105"/>
                  <a:gd name="T8" fmla="*/ 167 w 167"/>
                  <a:gd name="T9" fmla="*/ 51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7" h="105">
                    <a:moveTo>
                      <a:pt x="167" y="51"/>
                    </a:moveTo>
                    <a:lnTo>
                      <a:pt x="95" y="0"/>
                    </a:lnTo>
                    <a:lnTo>
                      <a:pt x="0" y="54"/>
                    </a:lnTo>
                    <a:lnTo>
                      <a:pt x="75" y="105"/>
                    </a:lnTo>
                    <a:lnTo>
                      <a:pt x="167" y="51"/>
                    </a:lnTo>
                    <a:close/>
                  </a:path>
                </a:pathLst>
              </a:custGeom>
              <a:solidFill>
                <a:srgbClr val="484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99" name="ísľïḍê">
                <a:extLst>
                  <a:ext uri="{FF2B5EF4-FFF2-40B4-BE49-F238E27FC236}">
                    <a16:creationId xmlns:a16="http://schemas.microsoft.com/office/drawing/2014/main" xmlns="" id="{FC143139-16F1-4EB0-B46E-AB023F4C5B9D}"/>
                  </a:ext>
                </a:extLst>
              </p:cNvPr>
              <p:cNvSpPr/>
              <p:nvPr/>
            </p:nvSpPr>
            <p:spPr bwMode="auto">
              <a:xfrm>
                <a:off x="4981575" y="4019550"/>
                <a:ext cx="260350" cy="166688"/>
              </a:xfrm>
              <a:custGeom>
                <a:avLst/>
                <a:gdLst>
                  <a:gd name="T0" fmla="*/ 164 w 164"/>
                  <a:gd name="T1" fmla="*/ 51 h 105"/>
                  <a:gd name="T2" fmla="*/ 92 w 164"/>
                  <a:gd name="T3" fmla="*/ 0 h 105"/>
                  <a:gd name="T4" fmla="*/ 0 w 164"/>
                  <a:gd name="T5" fmla="*/ 54 h 105"/>
                  <a:gd name="T6" fmla="*/ 72 w 164"/>
                  <a:gd name="T7" fmla="*/ 105 h 105"/>
                  <a:gd name="T8" fmla="*/ 164 w 164"/>
                  <a:gd name="T9" fmla="*/ 51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4" h="105">
                    <a:moveTo>
                      <a:pt x="164" y="51"/>
                    </a:moveTo>
                    <a:lnTo>
                      <a:pt x="92" y="0"/>
                    </a:lnTo>
                    <a:lnTo>
                      <a:pt x="0" y="54"/>
                    </a:lnTo>
                    <a:lnTo>
                      <a:pt x="72" y="105"/>
                    </a:lnTo>
                    <a:lnTo>
                      <a:pt x="164" y="51"/>
                    </a:lnTo>
                    <a:close/>
                  </a:path>
                </a:pathLst>
              </a:custGeom>
              <a:solidFill>
                <a:srgbClr val="484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00" name="iṡliḑê">
                <a:extLst>
                  <a:ext uri="{FF2B5EF4-FFF2-40B4-BE49-F238E27FC236}">
                    <a16:creationId xmlns:a16="http://schemas.microsoft.com/office/drawing/2014/main" xmlns="" id="{14DCB551-7D26-421D-9AD5-2F7942E00BD9}"/>
                  </a:ext>
                </a:extLst>
              </p:cNvPr>
              <p:cNvSpPr/>
              <p:nvPr/>
            </p:nvSpPr>
            <p:spPr bwMode="auto">
              <a:xfrm>
                <a:off x="4810125" y="4113213"/>
                <a:ext cx="260350" cy="166688"/>
              </a:xfrm>
              <a:custGeom>
                <a:avLst/>
                <a:gdLst>
                  <a:gd name="T0" fmla="*/ 164 w 164"/>
                  <a:gd name="T1" fmla="*/ 51 h 105"/>
                  <a:gd name="T2" fmla="*/ 93 w 164"/>
                  <a:gd name="T3" fmla="*/ 0 h 105"/>
                  <a:gd name="T4" fmla="*/ 0 w 164"/>
                  <a:gd name="T5" fmla="*/ 54 h 105"/>
                  <a:gd name="T6" fmla="*/ 72 w 164"/>
                  <a:gd name="T7" fmla="*/ 105 h 105"/>
                  <a:gd name="T8" fmla="*/ 164 w 164"/>
                  <a:gd name="T9" fmla="*/ 51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4" h="105">
                    <a:moveTo>
                      <a:pt x="164" y="51"/>
                    </a:moveTo>
                    <a:lnTo>
                      <a:pt x="93" y="0"/>
                    </a:lnTo>
                    <a:lnTo>
                      <a:pt x="0" y="54"/>
                    </a:lnTo>
                    <a:lnTo>
                      <a:pt x="72" y="105"/>
                    </a:lnTo>
                    <a:lnTo>
                      <a:pt x="164" y="51"/>
                    </a:lnTo>
                    <a:close/>
                  </a:path>
                </a:pathLst>
              </a:custGeom>
              <a:solidFill>
                <a:srgbClr val="484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01" name="ïšḷiďè">
                <a:extLst>
                  <a:ext uri="{FF2B5EF4-FFF2-40B4-BE49-F238E27FC236}">
                    <a16:creationId xmlns:a16="http://schemas.microsoft.com/office/drawing/2014/main" xmlns="" id="{EF00B091-4780-4C4B-A43B-265FF837F6A6}"/>
                  </a:ext>
                </a:extLst>
              </p:cNvPr>
              <p:cNvSpPr/>
              <p:nvPr/>
            </p:nvSpPr>
            <p:spPr bwMode="auto">
              <a:xfrm>
                <a:off x="4638675" y="4214813"/>
                <a:ext cx="261938" cy="166688"/>
              </a:xfrm>
              <a:custGeom>
                <a:avLst/>
                <a:gdLst>
                  <a:gd name="T0" fmla="*/ 165 w 165"/>
                  <a:gd name="T1" fmla="*/ 51 h 105"/>
                  <a:gd name="T2" fmla="*/ 93 w 165"/>
                  <a:gd name="T3" fmla="*/ 0 h 105"/>
                  <a:gd name="T4" fmla="*/ 0 w 165"/>
                  <a:gd name="T5" fmla="*/ 54 h 105"/>
                  <a:gd name="T6" fmla="*/ 72 w 165"/>
                  <a:gd name="T7" fmla="*/ 105 h 105"/>
                  <a:gd name="T8" fmla="*/ 165 w 165"/>
                  <a:gd name="T9" fmla="*/ 51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5" h="105">
                    <a:moveTo>
                      <a:pt x="165" y="51"/>
                    </a:moveTo>
                    <a:lnTo>
                      <a:pt x="93" y="0"/>
                    </a:lnTo>
                    <a:lnTo>
                      <a:pt x="0" y="54"/>
                    </a:lnTo>
                    <a:lnTo>
                      <a:pt x="72" y="105"/>
                    </a:lnTo>
                    <a:lnTo>
                      <a:pt x="165" y="51"/>
                    </a:lnTo>
                    <a:close/>
                  </a:path>
                </a:pathLst>
              </a:custGeom>
              <a:solidFill>
                <a:srgbClr val="484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02" name="îṧļïḍé">
                <a:extLst>
                  <a:ext uri="{FF2B5EF4-FFF2-40B4-BE49-F238E27FC236}">
                    <a16:creationId xmlns:a16="http://schemas.microsoft.com/office/drawing/2014/main" xmlns="" id="{3C1FD25F-8E51-4F56-8DFA-1F65D782F531}"/>
                  </a:ext>
                </a:extLst>
              </p:cNvPr>
              <p:cNvSpPr/>
              <p:nvPr/>
            </p:nvSpPr>
            <p:spPr bwMode="auto">
              <a:xfrm>
                <a:off x="4468813" y="4311650"/>
                <a:ext cx="263525" cy="168275"/>
              </a:xfrm>
              <a:custGeom>
                <a:avLst/>
                <a:gdLst>
                  <a:gd name="T0" fmla="*/ 166 w 166"/>
                  <a:gd name="T1" fmla="*/ 52 h 106"/>
                  <a:gd name="T2" fmla="*/ 92 w 166"/>
                  <a:gd name="T3" fmla="*/ 0 h 106"/>
                  <a:gd name="T4" fmla="*/ 0 w 166"/>
                  <a:gd name="T5" fmla="*/ 54 h 106"/>
                  <a:gd name="T6" fmla="*/ 71 w 166"/>
                  <a:gd name="T7" fmla="*/ 106 h 106"/>
                  <a:gd name="T8" fmla="*/ 166 w 166"/>
                  <a:gd name="T9" fmla="*/ 52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6" h="106">
                    <a:moveTo>
                      <a:pt x="166" y="52"/>
                    </a:moveTo>
                    <a:lnTo>
                      <a:pt x="92" y="0"/>
                    </a:lnTo>
                    <a:lnTo>
                      <a:pt x="0" y="54"/>
                    </a:lnTo>
                    <a:lnTo>
                      <a:pt x="71" y="106"/>
                    </a:lnTo>
                    <a:lnTo>
                      <a:pt x="166" y="52"/>
                    </a:lnTo>
                    <a:close/>
                  </a:path>
                </a:pathLst>
              </a:custGeom>
              <a:solidFill>
                <a:srgbClr val="484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03" name="iṩļîďe">
                <a:extLst>
                  <a:ext uri="{FF2B5EF4-FFF2-40B4-BE49-F238E27FC236}">
                    <a16:creationId xmlns:a16="http://schemas.microsoft.com/office/drawing/2014/main" xmlns="" id="{D88B90C9-14FD-48CC-AE76-5E28568A6FE3}"/>
                  </a:ext>
                </a:extLst>
              </p:cNvPr>
              <p:cNvSpPr/>
              <p:nvPr/>
            </p:nvSpPr>
            <p:spPr bwMode="auto">
              <a:xfrm>
                <a:off x="4297363" y="4410075"/>
                <a:ext cx="260350" cy="166688"/>
              </a:xfrm>
              <a:custGeom>
                <a:avLst/>
                <a:gdLst>
                  <a:gd name="T0" fmla="*/ 164 w 164"/>
                  <a:gd name="T1" fmla="*/ 51 h 105"/>
                  <a:gd name="T2" fmla="*/ 92 w 164"/>
                  <a:gd name="T3" fmla="*/ 0 h 105"/>
                  <a:gd name="T4" fmla="*/ 0 w 164"/>
                  <a:gd name="T5" fmla="*/ 54 h 105"/>
                  <a:gd name="T6" fmla="*/ 72 w 164"/>
                  <a:gd name="T7" fmla="*/ 105 h 105"/>
                  <a:gd name="T8" fmla="*/ 164 w 164"/>
                  <a:gd name="T9" fmla="*/ 51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4" h="105">
                    <a:moveTo>
                      <a:pt x="164" y="51"/>
                    </a:moveTo>
                    <a:lnTo>
                      <a:pt x="92" y="0"/>
                    </a:lnTo>
                    <a:lnTo>
                      <a:pt x="0" y="54"/>
                    </a:lnTo>
                    <a:lnTo>
                      <a:pt x="72" y="105"/>
                    </a:lnTo>
                    <a:lnTo>
                      <a:pt x="164" y="51"/>
                    </a:lnTo>
                    <a:close/>
                  </a:path>
                </a:pathLst>
              </a:custGeom>
              <a:solidFill>
                <a:srgbClr val="484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04" name="iSḷïdé">
                <a:extLst>
                  <a:ext uri="{FF2B5EF4-FFF2-40B4-BE49-F238E27FC236}">
                    <a16:creationId xmlns:a16="http://schemas.microsoft.com/office/drawing/2014/main" xmlns="" id="{77362AFC-5807-46BC-BE2E-E225AE1DBECB}"/>
                  </a:ext>
                </a:extLst>
              </p:cNvPr>
              <p:cNvSpPr/>
              <p:nvPr/>
            </p:nvSpPr>
            <p:spPr bwMode="auto">
              <a:xfrm>
                <a:off x="4133850" y="4503738"/>
                <a:ext cx="260350" cy="166688"/>
              </a:xfrm>
              <a:custGeom>
                <a:avLst/>
                <a:gdLst>
                  <a:gd name="T0" fmla="*/ 164 w 164"/>
                  <a:gd name="T1" fmla="*/ 51 h 105"/>
                  <a:gd name="T2" fmla="*/ 93 w 164"/>
                  <a:gd name="T3" fmla="*/ 0 h 105"/>
                  <a:gd name="T4" fmla="*/ 0 w 164"/>
                  <a:gd name="T5" fmla="*/ 54 h 105"/>
                  <a:gd name="T6" fmla="*/ 72 w 164"/>
                  <a:gd name="T7" fmla="*/ 105 h 105"/>
                  <a:gd name="T8" fmla="*/ 164 w 164"/>
                  <a:gd name="T9" fmla="*/ 51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4" h="105">
                    <a:moveTo>
                      <a:pt x="164" y="51"/>
                    </a:moveTo>
                    <a:lnTo>
                      <a:pt x="93" y="0"/>
                    </a:lnTo>
                    <a:lnTo>
                      <a:pt x="0" y="54"/>
                    </a:lnTo>
                    <a:lnTo>
                      <a:pt x="72" y="105"/>
                    </a:lnTo>
                    <a:lnTo>
                      <a:pt x="164" y="51"/>
                    </a:lnTo>
                    <a:close/>
                  </a:path>
                </a:pathLst>
              </a:custGeom>
              <a:solidFill>
                <a:srgbClr val="484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05" name="íS1ïḍè">
                <a:extLst>
                  <a:ext uri="{FF2B5EF4-FFF2-40B4-BE49-F238E27FC236}">
                    <a16:creationId xmlns:a16="http://schemas.microsoft.com/office/drawing/2014/main" xmlns="" id="{1B62B9FD-7B32-4348-B382-6442D79D3F75}"/>
                  </a:ext>
                </a:extLst>
              </p:cNvPr>
              <p:cNvSpPr/>
              <p:nvPr/>
            </p:nvSpPr>
            <p:spPr bwMode="auto">
              <a:xfrm>
                <a:off x="4167188" y="4727575"/>
                <a:ext cx="255588" cy="150813"/>
              </a:xfrm>
              <a:custGeom>
                <a:avLst/>
                <a:gdLst>
                  <a:gd name="T0" fmla="*/ 161 w 161"/>
                  <a:gd name="T1" fmla="*/ 44 h 95"/>
                  <a:gd name="T2" fmla="*/ 92 w 161"/>
                  <a:gd name="T3" fmla="*/ 0 h 95"/>
                  <a:gd name="T4" fmla="*/ 0 w 161"/>
                  <a:gd name="T5" fmla="*/ 54 h 95"/>
                  <a:gd name="T6" fmla="*/ 69 w 161"/>
                  <a:gd name="T7" fmla="*/ 95 h 95"/>
                  <a:gd name="T8" fmla="*/ 161 w 161"/>
                  <a:gd name="T9" fmla="*/ 44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1" h="95">
                    <a:moveTo>
                      <a:pt x="161" y="44"/>
                    </a:moveTo>
                    <a:lnTo>
                      <a:pt x="92" y="0"/>
                    </a:lnTo>
                    <a:lnTo>
                      <a:pt x="0" y="54"/>
                    </a:lnTo>
                    <a:lnTo>
                      <a:pt x="69" y="95"/>
                    </a:lnTo>
                    <a:lnTo>
                      <a:pt x="161" y="44"/>
                    </a:lnTo>
                    <a:close/>
                  </a:path>
                </a:pathLst>
              </a:custGeom>
              <a:solidFill>
                <a:srgbClr val="484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06" name="íṡ1ïďe">
                <a:extLst>
                  <a:ext uri="{FF2B5EF4-FFF2-40B4-BE49-F238E27FC236}">
                    <a16:creationId xmlns:a16="http://schemas.microsoft.com/office/drawing/2014/main" xmlns="" id="{85AFF277-CA76-4E89-861B-C6762F7195FD}"/>
                  </a:ext>
                </a:extLst>
              </p:cNvPr>
              <p:cNvSpPr/>
              <p:nvPr/>
            </p:nvSpPr>
            <p:spPr bwMode="auto">
              <a:xfrm>
                <a:off x="4337050" y="4625975"/>
                <a:ext cx="261938" cy="150813"/>
              </a:xfrm>
              <a:custGeom>
                <a:avLst/>
                <a:gdLst>
                  <a:gd name="T0" fmla="*/ 165 w 165"/>
                  <a:gd name="T1" fmla="*/ 41 h 95"/>
                  <a:gd name="T2" fmla="*/ 93 w 165"/>
                  <a:gd name="T3" fmla="*/ 0 h 95"/>
                  <a:gd name="T4" fmla="*/ 0 w 165"/>
                  <a:gd name="T5" fmla="*/ 54 h 95"/>
                  <a:gd name="T6" fmla="*/ 72 w 165"/>
                  <a:gd name="T7" fmla="*/ 95 h 95"/>
                  <a:gd name="T8" fmla="*/ 165 w 165"/>
                  <a:gd name="T9" fmla="*/ 41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5" h="95">
                    <a:moveTo>
                      <a:pt x="165" y="41"/>
                    </a:moveTo>
                    <a:lnTo>
                      <a:pt x="93" y="0"/>
                    </a:lnTo>
                    <a:lnTo>
                      <a:pt x="0" y="54"/>
                    </a:lnTo>
                    <a:lnTo>
                      <a:pt x="72" y="95"/>
                    </a:lnTo>
                    <a:lnTo>
                      <a:pt x="165" y="41"/>
                    </a:lnTo>
                    <a:close/>
                  </a:path>
                </a:pathLst>
              </a:custGeom>
              <a:solidFill>
                <a:srgbClr val="484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07" name="isľide">
                <a:extLst>
                  <a:ext uri="{FF2B5EF4-FFF2-40B4-BE49-F238E27FC236}">
                    <a16:creationId xmlns:a16="http://schemas.microsoft.com/office/drawing/2014/main" xmlns="" id="{7EA10F10-F6BC-4892-ACBA-B098B99961B9}"/>
                  </a:ext>
                </a:extLst>
              </p:cNvPr>
              <p:cNvSpPr/>
              <p:nvPr/>
            </p:nvSpPr>
            <p:spPr bwMode="auto">
              <a:xfrm>
                <a:off x="4643438" y="4610100"/>
                <a:ext cx="260350" cy="150813"/>
              </a:xfrm>
              <a:custGeom>
                <a:avLst/>
                <a:gdLst>
                  <a:gd name="T0" fmla="*/ 164 w 164"/>
                  <a:gd name="T1" fmla="*/ 41 h 95"/>
                  <a:gd name="T2" fmla="*/ 92 w 164"/>
                  <a:gd name="T3" fmla="*/ 0 h 95"/>
                  <a:gd name="T4" fmla="*/ 0 w 164"/>
                  <a:gd name="T5" fmla="*/ 54 h 95"/>
                  <a:gd name="T6" fmla="*/ 72 w 164"/>
                  <a:gd name="T7" fmla="*/ 95 h 95"/>
                  <a:gd name="T8" fmla="*/ 164 w 164"/>
                  <a:gd name="T9" fmla="*/ 41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4" h="95">
                    <a:moveTo>
                      <a:pt x="164" y="41"/>
                    </a:moveTo>
                    <a:lnTo>
                      <a:pt x="92" y="0"/>
                    </a:lnTo>
                    <a:lnTo>
                      <a:pt x="0" y="54"/>
                    </a:lnTo>
                    <a:lnTo>
                      <a:pt x="72" y="95"/>
                    </a:lnTo>
                    <a:lnTo>
                      <a:pt x="164" y="41"/>
                    </a:lnTo>
                    <a:close/>
                  </a:path>
                </a:pathLst>
              </a:custGeom>
              <a:solidFill>
                <a:srgbClr val="484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08" name="îṣḷîḑê">
                <a:extLst>
                  <a:ext uri="{FF2B5EF4-FFF2-40B4-BE49-F238E27FC236}">
                    <a16:creationId xmlns:a16="http://schemas.microsoft.com/office/drawing/2014/main" xmlns="" id="{6756CB74-512D-4428-B880-2691663D3FCF}"/>
                  </a:ext>
                </a:extLst>
              </p:cNvPr>
              <p:cNvSpPr/>
              <p:nvPr/>
            </p:nvSpPr>
            <p:spPr bwMode="auto">
              <a:xfrm>
                <a:off x="4471988" y="4706938"/>
                <a:ext cx="260350" cy="150813"/>
              </a:xfrm>
              <a:custGeom>
                <a:avLst/>
                <a:gdLst>
                  <a:gd name="T0" fmla="*/ 164 w 164"/>
                  <a:gd name="T1" fmla="*/ 41 h 95"/>
                  <a:gd name="T2" fmla="*/ 93 w 164"/>
                  <a:gd name="T3" fmla="*/ 0 h 95"/>
                  <a:gd name="T4" fmla="*/ 0 w 164"/>
                  <a:gd name="T5" fmla="*/ 54 h 95"/>
                  <a:gd name="T6" fmla="*/ 72 w 164"/>
                  <a:gd name="T7" fmla="*/ 95 h 95"/>
                  <a:gd name="T8" fmla="*/ 164 w 164"/>
                  <a:gd name="T9" fmla="*/ 41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4" h="95">
                    <a:moveTo>
                      <a:pt x="164" y="41"/>
                    </a:moveTo>
                    <a:lnTo>
                      <a:pt x="93" y="0"/>
                    </a:lnTo>
                    <a:lnTo>
                      <a:pt x="0" y="54"/>
                    </a:lnTo>
                    <a:lnTo>
                      <a:pt x="72" y="95"/>
                    </a:lnTo>
                    <a:lnTo>
                      <a:pt x="164" y="41"/>
                    </a:lnTo>
                    <a:close/>
                  </a:path>
                </a:pathLst>
              </a:custGeom>
              <a:solidFill>
                <a:srgbClr val="484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09" name="íṩļiďé">
                <a:extLst>
                  <a:ext uri="{FF2B5EF4-FFF2-40B4-BE49-F238E27FC236}">
                    <a16:creationId xmlns:a16="http://schemas.microsoft.com/office/drawing/2014/main" xmlns="" id="{42B03970-42B8-45FA-8AE7-57D9803D30A3}"/>
                  </a:ext>
                </a:extLst>
              </p:cNvPr>
              <p:cNvSpPr/>
              <p:nvPr/>
            </p:nvSpPr>
            <p:spPr bwMode="auto">
              <a:xfrm>
                <a:off x="4614863" y="4789488"/>
                <a:ext cx="260350" cy="149225"/>
              </a:xfrm>
              <a:custGeom>
                <a:avLst/>
                <a:gdLst>
                  <a:gd name="T0" fmla="*/ 164 w 164"/>
                  <a:gd name="T1" fmla="*/ 41 h 94"/>
                  <a:gd name="T2" fmla="*/ 92 w 164"/>
                  <a:gd name="T3" fmla="*/ 0 h 94"/>
                  <a:gd name="T4" fmla="*/ 0 w 164"/>
                  <a:gd name="T5" fmla="*/ 53 h 94"/>
                  <a:gd name="T6" fmla="*/ 72 w 164"/>
                  <a:gd name="T7" fmla="*/ 94 h 94"/>
                  <a:gd name="T8" fmla="*/ 164 w 164"/>
                  <a:gd name="T9" fmla="*/ 41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4" h="94">
                    <a:moveTo>
                      <a:pt x="164" y="41"/>
                    </a:moveTo>
                    <a:lnTo>
                      <a:pt x="92" y="0"/>
                    </a:lnTo>
                    <a:lnTo>
                      <a:pt x="0" y="53"/>
                    </a:lnTo>
                    <a:lnTo>
                      <a:pt x="72" y="94"/>
                    </a:lnTo>
                    <a:lnTo>
                      <a:pt x="164" y="41"/>
                    </a:lnTo>
                    <a:close/>
                  </a:path>
                </a:pathLst>
              </a:custGeom>
              <a:solidFill>
                <a:srgbClr val="484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10" name="íşḻiḑê">
                <a:extLst>
                  <a:ext uri="{FF2B5EF4-FFF2-40B4-BE49-F238E27FC236}">
                    <a16:creationId xmlns:a16="http://schemas.microsoft.com/office/drawing/2014/main" xmlns="" id="{160FF9F7-DF4B-4902-A8DB-40270DC4FE62}"/>
                  </a:ext>
                </a:extLst>
              </p:cNvPr>
              <p:cNvSpPr/>
              <p:nvPr/>
            </p:nvSpPr>
            <p:spPr bwMode="auto">
              <a:xfrm>
                <a:off x="4786313" y="4691063"/>
                <a:ext cx="257175" cy="153988"/>
              </a:xfrm>
              <a:custGeom>
                <a:avLst/>
                <a:gdLst>
                  <a:gd name="T0" fmla="*/ 162 w 162"/>
                  <a:gd name="T1" fmla="*/ 44 h 97"/>
                  <a:gd name="T2" fmla="*/ 92 w 162"/>
                  <a:gd name="T3" fmla="*/ 0 h 97"/>
                  <a:gd name="T4" fmla="*/ 0 w 162"/>
                  <a:gd name="T5" fmla="*/ 54 h 97"/>
                  <a:gd name="T6" fmla="*/ 69 w 162"/>
                  <a:gd name="T7" fmla="*/ 97 h 97"/>
                  <a:gd name="T8" fmla="*/ 162 w 162"/>
                  <a:gd name="T9" fmla="*/ 44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2" h="97">
                    <a:moveTo>
                      <a:pt x="162" y="44"/>
                    </a:moveTo>
                    <a:lnTo>
                      <a:pt x="92" y="0"/>
                    </a:lnTo>
                    <a:lnTo>
                      <a:pt x="0" y="54"/>
                    </a:lnTo>
                    <a:lnTo>
                      <a:pt x="69" y="97"/>
                    </a:lnTo>
                    <a:lnTo>
                      <a:pt x="162" y="44"/>
                    </a:lnTo>
                    <a:close/>
                  </a:path>
                </a:pathLst>
              </a:custGeom>
              <a:solidFill>
                <a:srgbClr val="484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11" name="íšľiḋe">
                <a:extLst>
                  <a:ext uri="{FF2B5EF4-FFF2-40B4-BE49-F238E27FC236}">
                    <a16:creationId xmlns:a16="http://schemas.microsoft.com/office/drawing/2014/main" xmlns="" id="{CC04BC1A-E743-4C49-AB97-44E63D3D7867}"/>
                  </a:ext>
                </a:extLst>
              </p:cNvPr>
              <p:cNvSpPr/>
              <p:nvPr/>
            </p:nvSpPr>
            <p:spPr bwMode="auto">
              <a:xfrm>
                <a:off x="4929188" y="4776788"/>
                <a:ext cx="255588" cy="150813"/>
              </a:xfrm>
              <a:custGeom>
                <a:avLst/>
                <a:gdLst>
                  <a:gd name="T0" fmla="*/ 161 w 161"/>
                  <a:gd name="T1" fmla="*/ 41 h 95"/>
                  <a:gd name="T2" fmla="*/ 92 w 161"/>
                  <a:gd name="T3" fmla="*/ 0 h 95"/>
                  <a:gd name="T4" fmla="*/ 0 w 161"/>
                  <a:gd name="T5" fmla="*/ 54 h 95"/>
                  <a:gd name="T6" fmla="*/ 69 w 161"/>
                  <a:gd name="T7" fmla="*/ 95 h 95"/>
                  <a:gd name="T8" fmla="*/ 161 w 161"/>
                  <a:gd name="T9" fmla="*/ 41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1" h="95">
                    <a:moveTo>
                      <a:pt x="161" y="41"/>
                    </a:moveTo>
                    <a:lnTo>
                      <a:pt x="92" y="0"/>
                    </a:lnTo>
                    <a:lnTo>
                      <a:pt x="0" y="54"/>
                    </a:lnTo>
                    <a:lnTo>
                      <a:pt x="69" y="95"/>
                    </a:lnTo>
                    <a:lnTo>
                      <a:pt x="161" y="41"/>
                    </a:lnTo>
                    <a:close/>
                  </a:path>
                </a:pathLst>
              </a:custGeom>
              <a:solidFill>
                <a:srgbClr val="484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12" name="îṩľíḍé">
                <a:extLst>
                  <a:ext uri="{FF2B5EF4-FFF2-40B4-BE49-F238E27FC236}">
                    <a16:creationId xmlns:a16="http://schemas.microsoft.com/office/drawing/2014/main" xmlns="" id="{D4802FE1-DAA9-4157-9B08-01D98B5271D5}"/>
                  </a:ext>
                </a:extLst>
              </p:cNvPr>
              <p:cNvSpPr/>
              <p:nvPr/>
            </p:nvSpPr>
            <p:spPr bwMode="auto">
              <a:xfrm>
                <a:off x="4757738" y="4870450"/>
                <a:ext cx="260350" cy="153988"/>
              </a:xfrm>
              <a:custGeom>
                <a:avLst/>
                <a:gdLst>
                  <a:gd name="T0" fmla="*/ 164 w 164"/>
                  <a:gd name="T1" fmla="*/ 43 h 97"/>
                  <a:gd name="T2" fmla="*/ 92 w 164"/>
                  <a:gd name="T3" fmla="*/ 0 h 97"/>
                  <a:gd name="T4" fmla="*/ 0 w 164"/>
                  <a:gd name="T5" fmla="*/ 54 h 97"/>
                  <a:gd name="T6" fmla="*/ 72 w 164"/>
                  <a:gd name="T7" fmla="*/ 97 h 97"/>
                  <a:gd name="T8" fmla="*/ 164 w 164"/>
                  <a:gd name="T9" fmla="*/ 43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4" h="97">
                    <a:moveTo>
                      <a:pt x="164" y="43"/>
                    </a:moveTo>
                    <a:lnTo>
                      <a:pt x="92" y="0"/>
                    </a:lnTo>
                    <a:lnTo>
                      <a:pt x="0" y="54"/>
                    </a:lnTo>
                    <a:lnTo>
                      <a:pt x="72" y="97"/>
                    </a:lnTo>
                    <a:lnTo>
                      <a:pt x="164" y="43"/>
                    </a:lnTo>
                    <a:close/>
                  </a:path>
                </a:pathLst>
              </a:custGeom>
              <a:solidFill>
                <a:srgbClr val="484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13" name="îSḻíḋè">
                <a:extLst>
                  <a:ext uri="{FF2B5EF4-FFF2-40B4-BE49-F238E27FC236}">
                    <a16:creationId xmlns:a16="http://schemas.microsoft.com/office/drawing/2014/main" xmlns="" id="{5B1E05F9-B64F-4438-B745-F0D921032EA9}"/>
                  </a:ext>
                </a:extLst>
              </p:cNvPr>
              <p:cNvSpPr/>
              <p:nvPr/>
            </p:nvSpPr>
            <p:spPr bwMode="auto">
              <a:xfrm>
                <a:off x="4581525" y="4972050"/>
                <a:ext cx="261938" cy="153988"/>
              </a:xfrm>
              <a:custGeom>
                <a:avLst/>
                <a:gdLst>
                  <a:gd name="T0" fmla="*/ 165 w 165"/>
                  <a:gd name="T1" fmla="*/ 44 h 97"/>
                  <a:gd name="T2" fmla="*/ 93 w 165"/>
                  <a:gd name="T3" fmla="*/ 0 h 97"/>
                  <a:gd name="T4" fmla="*/ 0 w 165"/>
                  <a:gd name="T5" fmla="*/ 54 h 97"/>
                  <a:gd name="T6" fmla="*/ 72 w 165"/>
                  <a:gd name="T7" fmla="*/ 97 h 97"/>
                  <a:gd name="T8" fmla="*/ 165 w 165"/>
                  <a:gd name="T9" fmla="*/ 44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5" h="97">
                    <a:moveTo>
                      <a:pt x="165" y="44"/>
                    </a:moveTo>
                    <a:lnTo>
                      <a:pt x="93" y="0"/>
                    </a:lnTo>
                    <a:lnTo>
                      <a:pt x="0" y="54"/>
                    </a:lnTo>
                    <a:lnTo>
                      <a:pt x="72" y="97"/>
                    </a:lnTo>
                    <a:lnTo>
                      <a:pt x="165" y="44"/>
                    </a:lnTo>
                    <a:close/>
                  </a:path>
                </a:pathLst>
              </a:custGeom>
              <a:solidFill>
                <a:srgbClr val="484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14" name="ïṧļiḑê">
                <a:extLst>
                  <a:ext uri="{FF2B5EF4-FFF2-40B4-BE49-F238E27FC236}">
                    <a16:creationId xmlns:a16="http://schemas.microsoft.com/office/drawing/2014/main" xmlns="" id="{B7E07BF8-DC00-4410-A11F-DD1F82FA2238}"/>
                  </a:ext>
                </a:extLst>
              </p:cNvPr>
              <p:cNvSpPr/>
              <p:nvPr/>
            </p:nvSpPr>
            <p:spPr bwMode="auto">
              <a:xfrm>
                <a:off x="4724400" y="5057775"/>
                <a:ext cx="257175" cy="150813"/>
              </a:xfrm>
              <a:custGeom>
                <a:avLst/>
                <a:gdLst>
                  <a:gd name="T0" fmla="*/ 162 w 162"/>
                  <a:gd name="T1" fmla="*/ 41 h 95"/>
                  <a:gd name="T2" fmla="*/ 93 w 162"/>
                  <a:gd name="T3" fmla="*/ 0 h 95"/>
                  <a:gd name="T4" fmla="*/ 0 w 162"/>
                  <a:gd name="T5" fmla="*/ 54 h 95"/>
                  <a:gd name="T6" fmla="*/ 70 w 162"/>
                  <a:gd name="T7" fmla="*/ 95 h 95"/>
                  <a:gd name="T8" fmla="*/ 162 w 162"/>
                  <a:gd name="T9" fmla="*/ 41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2" h="95">
                    <a:moveTo>
                      <a:pt x="162" y="41"/>
                    </a:moveTo>
                    <a:lnTo>
                      <a:pt x="93" y="0"/>
                    </a:lnTo>
                    <a:lnTo>
                      <a:pt x="0" y="54"/>
                    </a:lnTo>
                    <a:lnTo>
                      <a:pt x="70" y="95"/>
                    </a:lnTo>
                    <a:lnTo>
                      <a:pt x="162" y="41"/>
                    </a:lnTo>
                    <a:close/>
                  </a:path>
                </a:pathLst>
              </a:custGeom>
              <a:solidFill>
                <a:srgbClr val="484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15" name="ïṡľíḑê">
                <a:extLst>
                  <a:ext uri="{FF2B5EF4-FFF2-40B4-BE49-F238E27FC236}">
                    <a16:creationId xmlns:a16="http://schemas.microsoft.com/office/drawing/2014/main" xmlns="" id="{ABCE4275-B85E-4D39-A26B-5EBE96E567A1}"/>
                  </a:ext>
                </a:extLst>
              </p:cNvPr>
              <p:cNvSpPr/>
              <p:nvPr/>
            </p:nvSpPr>
            <p:spPr bwMode="auto">
              <a:xfrm>
                <a:off x="4864100" y="5138738"/>
                <a:ext cx="260350" cy="150813"/>
              </a:xfrm>
              <a:custGeom>
                <a:avLst/>
                <a:gdLst>
                  <a:gd name="T0" fmla="*/ 164 w 164"/>
                  <a:gd name="T1" fmla="*/ 44 h 95"/>
                  <a:gd name="T2" fmla="*/ 95 w 164"/>
                  <a:gd name="T3" fmla="*/ 0 h 95"/>
                  <a:gd name="T4" fmla="*/ 0 w 164"/>
                  <a:gd name="T5" fmla="*/ 54 h 95"/>
                  <a:gd name="T6" fmla="*/ 71 w 164"/>
                  <a:gd name="T7" fmla="*/ 95 h 95"/>
                  <a:gd name="T8" fmla="*/ 164 w 164"/>
                  <a:gd name="T9" fmla="*/ 44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4" h="95">
                    <a:moveTo>
                      <a:pt x="164" y="44"/>
                    </a:moveTo>
                    <a:lnTo>
                      <a:pt x="95" y="0"/>
                    </a:lnTo>
                    <a:lnTo>
                      <a:pt x="0" y="54"/>
                    </a:lnTo>
                    <a:lnTo>
                      <a:pt x="71" y="95"/>
                    </a:lnTo>
                    <a:lnTo>
                      <a:pt x="164" y="44"/>
                    </a:lnTo>
                    <a:close/>
                  </a:path>
                </a:pathLst>
              </a:custGeom>
              <a:solidFill>
                <a:srgbClr val="484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16" name="ísľîḓè">
                <a:extLst>
                  <a:ext uri="{FF2B5EF4-FFF2-40B4-BE49-F238E27FC236}">
                    <a16:creationId xmlns:a16="http://schemas.microsoft.com/office/drawing/2014/main" xmlns="" id="{155AE82D-D08A-4038-9671-17ADEF666CDE}"/>
                  </a:ext>
                </a:extLst>
              </p:cNvPr>
              <p:cNvSpPr/>
              <p:nvPr/>
            </p:nvSpPr>
            <p:spPr bwMode="auto">
              <a:xfrm>
                <a:off x="5210175" y="4938713"/>
                <a:ext cx="260350" cy="150813"/>
              </a:xfrm>
              <a:custGeom>
                <a:avLst/>
                <a:gdLst>
                  <a:gd name="T0" fmla="*/ 164 w 164"/>
                  <a:gd name="T1" fmla="*/ 44 h 95"/>
                  <a:gd name="T2" fmla="*/ 92 w 164"/>
                  <a:gd name="T3" fmla="*/ 0 h 95"/>
                  <a:gd name="T4" fmla="*/ 0 w 164"/>
                  <a:gd name="T5" fmla="*/ 54 h 95"/>
                  <a:gd name="T6" fmla="*/ 72 w 164"/>
                  <a:gd name="T7" fmla="*/ 95 h 95"/>
                  <a:gd name="T8" fmla="*/ 164 w 164"/>
                  <a:gd name="T9" fmla="*/ 44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4" h="95">
                    <a:moveTo>
                      <a:pt x="164" y="44"/>
                    </a:moveTo>
                    <a:lnTo>
                      <a:pt x="92" y="0"/>
                    </a:lnTo>
                    <a:lnTo>
                      <a:pt x="0" y="54"/>
                    </a:lnTo>
                    <a:lnTo>
                      <a:pt x="72" y="95"/>
                    </a:lnTo>
                    <a:lnTo>
                      <a:pt x="164" y="44"/>
                    </a:lnTo>
                    <a:close/>
                  </a:path>
                </a:pathLst>
              </a:custGeom>
              <a:solidFill>
                <a:srgbClr val="484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17" name="ïślîďe">
                <a:extLst>
                  <a:ext uri="{FF2B5EF4-FFF2-40B4-BE49-F238E27FC236}">
                    <a16:creationId xmlns:a16="http://schemas.microsoft.com/office/drawing/2014/main" xmlns="" id="{95F0CB99-1E02-42F1-B107-C09BB66AC12A}"/>
                  </a:ext>
                </a:extLst>
              </p:cNvPr>
              <p:cNvSpPr/>
              <p:nvPr/>
            </p:nvSpPr>
            <p:spPr bwMode="auto">
              <a:xfrm>
                <a:off x="4895850" y="4956175"/>
                <a:ext cx="260350" cy="150813"/>
              </a:xfrm>
              <a:custGeom>
                <a:avLst/>
                <a:gdLst>
                  <a:gd name="T0" fmla="*/ 164 w 164"/>
                  <a:gd name="T1" fmla="*/ 41 h 95"/>
                  <a:gd name="T2" fmla="*/ 93 w 164"/>
                  <a:gd name="T3" fmla="*/ 0 h 95"/>
                  <a:gd name="T4" fmla="*/ 0 w 164"/>
                  <a:gd name="T5" fmla="*/ 54 h 95"/>
                  <a:gd name="T6" fmla="*/ 72 w 164"/>
                  <a:gd name="T7" fmla="*/ 95 h 95"/>
                  <a:gd name="T8" fmla="*/ 164 w 164"/>
                  <a:gd name="T9" fmla="*/ 41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4" h="95">
                    <a:moveTo>
                      <a:pt x="164" y="41"/>
                    </a:moveTo>
                    <a:lnTo>
                      <a:pt x="93" y="0"/>
                    </a:lnTo>
                    <a:lnTo>
                      <a:pt x="0" y="54"/>
                    </a:lnTo>
                    <a:lnTo>
                      <a:pt x="72" y="95"/>
                    </a:lnTo>
                    <a:lnTo>
                      <a:pt x="164" y="41"/>
                    </a:lnTo>
                    <a:close/>
                  </a:path>
                </a:pathLst>
              </a:custGeom>
              <a:solidFill>
                <a:srgbClr val="484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18" name="íş1ïḍê">
                <a:extLst>
                  <a:ext uri="{FF2B5EF4-FFF2-40B4-BE49-F238E27FC236}">
                    <a16:creationId xmlns:a16="http://schemas.microsoft.com/office/drawing/2014/main" xmlns="" id="{15EC3809-A933-473E-8522-55C4DCBCE1E8}"/>
                  </a:ext>
                </a:extLst>
              </p:cNvPr>
              <p:cNvSpPr/>
              <p:nvPr/>
            </p:nvSpPr>
            <p:spPr bwMode="auto">
              <a:xfrm>
                <a:off x="5038725" y="5037138"/>
                <a:ext cx="257175" cy="150813"/>
              </a:xfrm>
              <a:custGeom>
                <a:avLst/>
                <a:gdLst>
                  <a:gd name="T0" fmla="*/ 162 w 162"/>
                  <a:gd name="T1" fmla="*/ 41 h 95"/>
                  <a:gd name="T2" fmla="*/ 92 w 162"/>
                  <a:gd name="T3" fmla="*/ 0 h 95"/>
                  <a:gd name="T4" fmla="*/ 0 w 162"/>
                  <a:gd name="T5" fmla="*/ 54 h 95"/>
                  <a:gd name="T6" fmla="*/ 69 w 162"/>
                  <a:gd name="T7" fmla="*/ 95 h 95"/>
                  <a:gd name="T8" fmla="*/ 162 w 162"/>
                  <a:gd name="T9" fmla="*/ 41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2" h="95">
                    <a:moveTo>
                      <a:pt x="162" y="41"/>
                    </a:moveTo>
                    <a:lnTo>
                      <a:pt x="92" y="0"/>
                    </a:lnTo>
                    <a:lnTo>
                      <a:pt x="0" y="54"/>
                    </a:lnTo>
                    <a:lnTo>
                      <a:pt x="69" y="95"/>
                    </a:lnTo>
                    <a:lnTo>
                      <a:pt x="162" y="41"/>
                    </a:lnTo>
                    <a:close/>
                  </a:path>
                </a:pathLst>
              </a:custGeom>
              <a:solidFill>
                <a:srgbClr val="484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19" name="îṧḷíḍê">
                <a:extLst>
                  <a:ext uri="{FF2B5EF4-FFF2-40B4-BE49-F238E27FC236}">
                    <a16:creationId xmlns:a16="http://schemas.microsoft.com/office/drawing/2014/main" xmlns="" id="{9C0B08E0-A01C-409D-85A1-844C1E907ED3}"/>
                  </a:ext>
                </a:extLst>
              </p:cNvPr>
              <p:cNvSpPr/>
              <p:nvPr/>
            </p:nvSpPr>
            <p:spPr bwMode="auto">
              <a:xfrm>
                <a:off x="5067300" y="4857750"/>
                <a:ext cx="260350" cy="150813"/>
              </a:xfrm>
              <a:custGeom>
                <a:avLst/>
                <a:gdLst>
                  <a:gd name="T0" fmla="*/ 164 w 164"/>
                  <a:gd name="T1" fmla="*/ 41 h 95"/>
                  <a:gd name="T2" fmla="*/ 95 w 164"/>
                  <a:gd name="T3" fmla="*/ 0 h 95"/>
                  <a:gd name="T4" fmla="*/ 0 w 164"/>
                  <a:gd name="T5" fmla="*/ 51 h 95"/>
                  <a:gd name="T6" fmla="*/ 72 w 164"/>
                  <a:gd name="T7" fmla="*/ 95 h 95"/>
                  <a:gd name="T8" fmla="*/ 164 w 164"/>
                  <a:gd name="T9" fmla="*/ 41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4" h="95">
                    <a:moveTo>
                      <a:pt x="164" y="41"/>
                    </a:moveTo>
                    <a:lnTo>
                      <a:pt x="95" y="0"/>
                    </a:lnTo>
                    <a:lnTo>
                      <a:pt x="0" y="51"/>
                    </a:lnTo>
                    <a:lnTo>
                      <a:pt x="72" y="95"/>
                    </a:lnTo>
                    <a:lnTo>
                      <a:pt x="164" y="41"/>
                    </a:lnTo>
                    <a:close/>
                  </a:path>
                </a:pathLst>
              </a:custGeom>
              <a:solidFill>
                <a:srgbClr val="484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20" name="íśľîḍê">
                <a:extLst>
                  <a:ext uri="{FF2B5EF4-FFF2-40B4-BE49-F238E27FC236}">
                    <a16:creationId xmlns:a16="http://schemas.microsoft.com/office/drawing/2014/main" xmlns="" id="{96E60D54-DC21-4A8F-8C64-7E0BD4FD3C92}"/>
                  </a:ext>
                </a:extLst>
              </p:cNvPr>
              <p:cNvSpPr/>
              <p:nvPr/>
            </p:nvSpPr>
            <p:spPr bwMode="auto">
              <a:xfrm>
                <a:off x="5410200" y="4467225"/>
                <a:ext cx="598488" cy="346075"/>
              </a:xfrm>
              <a:custGeom>
                <a:avLst/>
                <a:gdLst>
                  <a:gd name="T0" fmla="*/ 377 w 377"/>
                  <a:gd name="T1" fmla="*/ 41 h 218"/>
                  <a:gd name="T2" fmla="*/ 302 w 377"/>
                  <a:gd name="T3" fmla="*/ 0 h 218"/>
                  <a:gd name="T4" fmla="*/ 0 w 377"/>
                  <a:gd name="T5" fmla="*/ 174 h 218"/>
                  <a:gd name="T6" fmla="*/ 69 w 377"/>
                  <a:gd name="T7" fmla="*/ 218 h 218"/>
                  <a:gd name="T8" fmla="*/ 377 w 377"/>
                  <a:gd name="T9" fmla="*/ 41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7" h="218">
                    <a:moveTo>
                      <a:pt x="377" y="41"/>
                    </a:moveTo>
                    <a:lnTo>
                      <a:pt x="302" y="0"/>
                    </a:lnTo>
                    <a:lnTo>
                      <a:pt x="0" y="174"/>
                    </a:lnTo>
                    <a:lnTo>
                      <a:pt x="69" y="218"/>
                    </a:lnTo>
                    <a:lnTo>
                      <a:pt x="377" y="41"/>
                    </a:lnTo>
                    <a:close/>
                  </a:path>
                </a:pathLst>
              </a:custGeom>
              <a:solidFill>
                <a:srgbClr val="484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21" name="îśḻídè">
                <a:extLst>
                  <a:ext uri="{FF2B5EF4-FFF2-40B4-BE49-F238E27FC236}">
                    <a16:creationId xmlns:a16="http://schemas.microsoft.com/office/drawing/2014/main" xmlns="" id="{30F76254-28E9-4002-8F15-C6BA74832D7E}"/>
                  </a:ext>
                </a:extLst>
              </p:cNvPr>
              <p:cNvSpPr/>
              <p:nvPr/>
            </p:nvSpPr>
            <p:spPr bwMode="auto">
              <a:xfrm>
                <a:off x="5267325" y="4483100"/>
                <a:ext cx="431800" cy="249238"/>
              </a:xfrm>
              <a:custGeom>
                <a:avLst/>
                <a:gdLst>
                  <a:gd name="T0" fmla="*/ 272 w 272"/>
                  <a:gd name="T1" fmla="*/ 41 h 157"/>
                  <a:gd name="T2" fmla="*/ 200 w 272"/>
                  <a:gd name="T3" fmla="*/ 0 h 157"/>
                  <a:gd name="T4" fmla="*/ 0 w 272"/>
                  <a:gd name="T5" fmla="*/ 116 h 157"/>
                  <a:gd name="T6" fmla="*/ 69 w 272"/>
                  <a:gd name="T7" fmla="*/ 157 h 157"/>
                  <a:gd name="T8" fmla="*/ 272 w 272"/>
                  <a:gd name="T9" fmla="*/ 41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2" h="157">
                    <a:moveTo>
                      <a:pt x="272" y="41"/>
                    </a:moveTo>
                    <a:lnTo>
                      <a:pt x="200" y="0"/>
                    </a:lnTo>
                    <a:lnTo>
                      <a:pt x="0" y="116"/>
                    </a:lnTo>
                    <a:lnTo>
                      <a:pt x="69" y="157"/>
                    </a:lnTo>
                    <a:lnTo>
                      <a:pt x="272" y="41"/>
                    </a:lnTo>
                    <a:close/>
                  </a:path>
                </a:pathLst>
              </a:custGeom>
              <a:solidFill>
                <a:srgbClr val="484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22" name="íSľîḓê">
                <a:extLst>
                  <a:ext uri="{FF2B5EF4-FFF2-40B4-BE49-F238E27FC236}">
                    <a16:creationId xmlns:a16="http://schemas.microsoft.com/office/drawing/2014/main" xmlns="" id="{9AFDCFC7-57E5-465B-82EF-D5D88BE7A878}"/>
                  </a:ext>
                </a:extLst>
              </p:cNvPr>
              <p:cNvSpPr/>
              <p:nvPr/>
            </p:nvSpPr>
            <p:spPr bwMode="auto">
              <a:xfrm>
                <a:off x="5119688" y="4495800"/>
                <a:ext cx="265113" cy="153988"/>
              </a:xfrm>
              <a:custGeom>
                <a:avLst/>
                <a:gdLst>
                  <a:gd name="T0" fmla="*/ 167 w 167"/>
                  <a:gd name="T1" fmla="*/ 43 h 97"/>
                  <a:gd name="T2" fmla="*/ 95 w 167"/>
                  <a:gd name="T3" fmla="*/ 0 h 97"/>
                  <a:gd name="T4" fmla="*/ 0 w 167"/>
                  <a:gd name="T5" fmla="*/ 54 h 97"/>
                  <a:gd name="T6" fmla="*/ 72 w 167"/>
                  <a:gd name="T7" fmla="*/ 97 h 97"/>
                  <a:gd name="T8" fmla="*/ 167 w 167"/>
                  <a:gd name="T9" fmla="*/ 43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7" h="97">
                    <a:moveTo>
                      <a:pt x="167" y="43"/>
                    </a:moveTo>
                    <a:lnTo>
                      <a:pt x="95" y="0"/>
                    </a:lnTo>
                    <a:lnTo>
                      <a:pt x="0" y="54"/>
                    </a:lnTo>
                    <a:lnTo>
                      <a:pt x="72" y="97"/>
                    </a:lnTo>
                    <a:lnTo>
                      <a:pt x="167" y="43"/>
                    </a:lnTo>
                    <a:close/>
                  </a:path>
                </a:pathLst>
              </a:custGeom>
              <a:solidFill>
                <a:srgbClr val="484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23" name="iSḷíḑé">
                <a:extLst>
                  <a:ext uri="{FF2B5EF4-FFF2-40B4-BE49-F238E27FC236}">
                    <a16:creationId xmlns:a16="http://schemas.microsoft.com/office/drawing/2014/main" xmlns="" id="{0C8FA90B-BA85-421C-8F88-2A43C0B4B082}"/>
                  </a:ext>
                </a:extLst>
              </p:cNvPr>
              <p:cNvSpPr/>
              <p:nvPr/>
            </p:nvSpPr>
            <p:spPr bwMode="auto">
              <a:xfrm>
                <a:off x="5291138" y="4402138"/>
                <a:ext cx="265113" cy="150813"/>
              </a:xfrm>
              <a:custGeom>
                <a:avLst/>
                <a:gdLst>
                  <a:gd name="T0" fmla="*/ 167 w 167"/>
                  <a:gd name="T1" fmla="*/ 41 h 95"/>
                  <a:gd name="T2" fmla="*/ 93 w 167"/>
                  <a:gd name="T3" fmla="*/ 0 h 95"/>
                  <a:gd name="T4" fmla="*/ 0 w 167"/>
                  <a:gd name="T5" fmla="*/ 54 h 95"/>
                  <a:gd name="T6" fmla="*/ 69 w 167"/>
                  <a:gd name="T7" fmla="*/ 95 h 95"/>
                  <a:gd name="T8" fmla="*/ 167 w 167"/>
                  <a:gd name="T9" fmla="*/ 41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7" h="95">
                    <a:moveTo>
                      <a:pt x="167" y="41"/>
                    </a:moveTo>
                    <a:lnTo>
                      <a:pt x="93" y="0"/>
                    </a:lnTo>
                    <a:lnTo>
                      <a:pt x="0" y="54"/>
                    </a:lnTo>
                    <a:lnTo>
                      <a:pt x="69" y="95"/>
                    </a:lnTo>
                    <a:lnTo>
                      <a:pt x="167" y="41"/>
                    </a:lnTo>
                    <a:close/>
                  </a:path>
                </a:pathLst>
              </a:custGeom>
              <a:solidFill>
                <a:srgbClr val="484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24" name="ïsḻîḓê">
                <a:extLst>
                  <a:ext uri="{FF2B5EF4-FFF2-40B4-BE49-F238E27FC236}">
                    <a16:creationId xmlns:a16="http://schemas.microsoft.com/office/drawing/2014/main" xmlns="" id="{747B2A2E-A022-4281-B1D0-B4F1054A9A34}"/>
                  </a:ext>
                </a:extLst>
              </p:cNvPr>
              <p:cNvSpPr/>
              <p:nvPr/>
            </p:nvSpPr>
            <p:spPr bwMode="auto">
              <a:xfrm>
                <a:off x="5462588" y="4300538"/>
                <a:ext cx="265113" cy="153988"/>
              </a:xfrm>
              <a:custGeom>
                <a:avLst/>
                <a:gdLst>
                  <a:gd name="T0" fmla="*/ 167 w 167"/>
                  <a:gd name="T1" fmla="*/ 43 h 97"/>
                  <a:gd name="T2" fmla="*/ 95 w 167"/>
                  <a:gd name="T3" fmla="*/ 0 h 97"/>
                  <a:gd name="T4" fmla="*/ 0 w 167"/>
                  <a:gd name="T5" fmla="*/ 56 h 97"/>
                  <a:gd name="T6" fmla="*/ 72 w 167"/>
                  <a:gd name="T7" fmla="*/ 97 h 97"/>
                  <a:gd name="T8" fmla="*/ 167 w 167"/>
                  <a:gd name="T9" fmla="*/ 43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7" h="97">
                    <a:moveTo>
                      <a:pt x="167" y="43"/>
                    </a:moveTo>
                    <a:lnTo>
                      <a:pt x="95" y="0"/>
                    </a:lnTo>
                    <a:lnTo>
                      <a:pt x="0" y="56"/>
                    </a:lnTo>
                    <a:lnTo>
                      <a:pt x="72" y="97"/>
                    </a:lnTo>
                    <a:lnTo>
                      <a:pt x="167" y="43"/>
                    </a:lnTo>
                    <a:close/>
                  </a:path>
                </a:pathLst>
              </a:custGeom>
              <a:solidFill>
                <a:srgbClr val="484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25" name="išḷîḍè">
                <a:extLst>
                  <a:ext uri="{FF2B5EF4-FFF2-40B4-BE49-F238E27FC236}">
                    <a16:creationId xmlns:a16="http://schemas.microsoft.com/office/drawing/2014/main" xmlns="" id="{C4651D61-41E0-4EE3-BA99-702E4BCAECF4}"/>
                  </a:ext>
                </a:extLst>
              </p:cNvPr>
              <p:cNvSpPr/>
              <p:nvPr/>
            </p:nvSpPr>
            <p:spPr bwMode="auto">
              <a:xfrm>
                <a:off x="5605463" y="4381500"/>
                <a:ext cx="265113" cy="155575"/>
              </a:xfrm>
              <a:custGeom>
                <a:avLst/>
                <a:gdLst>
                  <a:gd name="T0" fmla="*/ 167 w 167"/>
                  <a:gd name="T1" fmla="*/ 44 h 98"/>
                  <a:gd name="T2" fmla="*/ 92 w 167"/>
                  <a:gd name="T3" fmla="*/ 0 h 98"/>
                  <a:gd name="T4" fmla="*/ 0 w 167"/>
                  <a:gd name="T5" fmla="*/ 56 h 98"/>
                  <a:gd name="T6" fmla="*/ 69 w 167"/>
                  <a:gd name="T7" fmla="*/ 98 h 98"/>
                  <a:gd name="T8" fmla="*/ 167 w 167"/>
                  <a:gd name="T9" fmla="*/ 44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7" h="98">
                    <a:moveTo>
                      <a:pt x="167" y="44"/>
                    </a:moveTo>
                    <a:lnTo>
                      <a:pt x="92" y="0"/>
                    </a:lnTo>
                    <a:lnTo>
                      <a:pt x="0" y="56"/>
                    </a:lnTo>
                    <a:lnTo>
                      <a:pt x="69" y="98"/>
                    </a:lnTo>
                    <a:lnTo>
                      <a:pt x="167" y="44"/>
                    </a:lnTo>
                    <a:close/>
                  </a:path>
                </a:pathLst>
              </a:custGeom>
              <a:solidFill>
                <a:srgbClr val="484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26" name="ï$ḻídé">
                <a:extLst>
                  <a:ext uri="{FF2B5EF4-FFF2-40B4-BE49-F238E27FC236}">
                    <a16:creationId xmlns:a16="http://schemas.microsoft.com/office/drawing/2014/main" xmlns="" id="{C4D8C7A5-D9BC-427B-A787-3A134D0E04C0}"/>
                  </a:ext>
                </a:extLst>
              </p:cNvPr>
              <p:cNvSpPr/>
              <p:nvPr/>
            </p:nvSpPr>
            <p:spPr bwMode="auto">
              <a:xfrm>
                <a:off x="5767388" y="4284663"/>
                <a:ext cx="265113" cy="153988"/>
              </a:xfrm>
              <a:custGeom>
                <a:avLst/>
                <a:gdLst>
                  <a:gd name="T0" fmla="*/ 167 w 167"/>
                  <a:gd name="T1" fmla="*/ 41 h 97"/>
                  <a:gd name="T2" fmla="*/ 95 w 167"/>
                  <a:gd name="T3" fmla="*/ 0 h 97"/>
                  <a:gd name="T4" fmla="*/ 0 w 167"/>
                  <a:gd name="T5" fmla="*/ 53 h 97"/>
                  <a:gd name="T6" fmla="*/ 72 w 167"/>
                  <a:gd name="T7" fmla="*/ 97 h 97"/>
                  <a:gd name="T8" fmla="*/ 167 w 167"/>
                  <a:gd name="T9" fmla="*/ 41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7" h="97">
                    <a:moveTo>
                      <a:pt x="167" y="41"/>
                    </a:moveTo>
                    <a:lnTo>
                      <a:pt x="95" y="0"/>
                    </a:lnTo>
                    <a:lnTo>
                      <a:pt x="0" y="53"/>
                    </a:lnTo>
                    <a:lnTo>
                      <a:pt x="72" y="97"/>
                    </a:lnTo>
                    <a:lnTo>
                      <a:pt x="167" y="41"/>
                    </a:lnTo>
                    <a:close/>
                  </a:path>
                </a:pathLst>
              </a:custGeom>
              <a:solidFill>
                <a:srgbClr val="484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27" name="iSḻïḍè">
                <a:extLst>
                  <a:ext uri="{FF2B5EF4-FFF2-40B4-BE49-F238E27FC236}">
                    <a16:creationId xmlns:a16="http://schemas.microsoft.com/office/drawing/2014/main" xmlns="" id="{2E4B5881-24A9-4818-906B-0CFF09D2D2DB}"/>
                  </a:ext>
                </a:extLst>
              </p:cNvPr>
              <p:cNvSpPr/>
              <p:nvPr/>
            </p:nvSpPr>
            <p:spPr bwMode="auto">
              <a:xfrm>
                <a:off x="6110288" y="4092575"/>
                <a:ext cx="265113" cy="150813"/>
              </a:xfrm>
              <a:custGeom>
                <a:avLst/>
                <a:gdLst>
                  <a:gd name="T0" fmla="*/ 167 w 167"/>
                  <a:gd name="T1" fmla="*/ 41 h 95"/>
                  <a:gd name="T2" fmla="*/ 92 w 167"/>
                  <a:gd name="T3" fmla="*/ 0 h 95"/>
                  <a:gd name="T4" fmla="*/ 0 w 167"/>
                  <a:gd name="T5" fmla="*/ 54 h 95"/>
                  <a:gd name="T6" fmla="*/ 69 w 167"/>
                  <a:gd name="T7" fmla="*/ 95 h 95"/>
                  <a:gd name="T8" fmla="*/ 167 w 167"/>
                  <a:gd name="T9" fmla="*/ 41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7" h="95">
                    <a:moveTo>
                      <a:pt x="167" y="41"/>
                    </a:moveTo>
                    <a:lnTo>
                      <a:pt x="92" y="0"/>
                    </a:lnTo>
                    <a:lnTo>
                      <a:pt x="0" y="54"/>
                    </a:lnTo>
                    <a:lnTo>
                      <a:pt x="69" y="95"/>
                    </a:lnTo>
                    <a:lnTo>
                      <a:pt x="167" y="41"/>
                    </a:lnTo>
                    <a:close/>
                  </a:path>
                </a:pathLst>
              </a:custGeom>
              <a:solidFill>
                <a:srgbClr val="484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28" name="îs1ïḋè">
                <a:extLst>
                  <a:ext uri="{FF2B5EF4-FFF2-40B4-BE49-F238E27FC236}">
                    <a16:creationId xmlns:a16="http://schemas.microsoft.com/office/drawing/2014/main" xmlns="" id="{9F32073D-CAAE-4AC2-84D5-E7493E71FF36}"/>
                  </a:ext>
                </a:extLst>
              </p:cNvPr>
              <p:cNvSpPr/>
              <p:nvPr/>
            </p:nvSpPr>
            <p:spPr bwMode="auto">
              <a:xfrm>
                <a:off x="6281738" y="3994150"/>
                <a:ext cx="265113" cy="150813"/>
              </a:xfrm>
              <a:custGeom>
                <a:avLst/>
                <a:gdLst>
                  <a:gd name="T0" fmla="*/ 167 w 167"/>
                  <a:gd name="T1" fmla="*/ 41 h 95"/>
                  <a:gd name="T2" fmla="*/ 92 w 167"/>
                  <a:gd name="T3" fmla="*/ 0 h 95"/>
                  <a:gd name="T4" fmla="*/ 0 w 167"/>
                  <a:gd name="T5" fmla="*/ 54 h 95"/>
                  <a:gd name="T6" fmla="*/ 69 w 167"/>
                  <a:gd name="T7" fmla="*/ 95 h 95"/>
                  <a:gd name="T8" fmla="*/ 167 w 167"/>
                  <a:gd name="T9" fmla="*/ 41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7" h="95">
                    <a:moveTo>
                      <a:pt x="167" y="41"/>
                    </a:moveTo>
                    <a:lnTo>
                      <a:pt x="92" y="0"/>
                    </a:lnTo>
                    <a:lnTo>
                      <a:pt x="0" y="54"/>
                    </a:lnTo>
                    <a:lnTo>
                      <a:pt x="69" y="95"/>
                    </a:lnTo>
                    <a:lnTo>
                      <a:pt x="167" y="41"/>
                    </a:lnTo>
                    <a:close/>
                  </a:path>
                </a:pathLst>
              </a:custGeom>
              <a:solidFill>
                <a:srgbClr val="484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29" name="išḷïḓè">
                <a:extLst>
                  <a:ext uri="{FF2B5EF4-FFF2-40B4-BE49-F238E27FC236}">
                    <a16:creationId xmlns:a16="http://schemas.microsoft.com/office/drawing/2014/main" xmlns="" id="{F5A7518E-255E-4AB9-84B9-855C7F20B2F7}"/>
                  </a:ext>
                </a:extLst>
              </p:cNvPr>
              <p:cNvSpPr/>
              <p:nvPr/>
            </p:nvSpPr>
            <p:spPr bwMode="auto">
              <a:xfrm>
                <a:off x="6477000" y="3713163"/>
                <a:ext cx="265113" cy="150813"/>
              </a:xfrm>
              <a:custGeom>
                <a:avLst/>
                <a:gdLst>
                  <a:gd name="T0" fmla="*/ 167 w 167"/>
                  <a:gd name="T1" fmla="*/ 41 h 95"/>
                  <a:gd name="T2" fmla="*/ 93 w 167"/>
                  <a:gd name="T3" fmla="*/ 0 h 95"/>
                  <a:gd name="T4" fmla="*/ 0 w 167"/>
                  <a:gd name="T5" fmla="*/ 54 h 95"/>
                  <a:gd name="T6" fmla="*/ 69 w 167"/>
                  <a:gd name="T7" fmla="*/ 95 h 95"/>
                  <a:gd name="T8" fmla="*/ 167 w 167"/>
                  <a:gd name="T9" fmla="*/ 41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7" h="95">
                    <a:moveTo>
                      <a:pt x="167" y="41"/>
                    </a:moveTo>
                    <a:lnTo>
                      <a:pt x="93" y="0"/>
                    </a:lnTo>
                    <a:lnTo>
                      <a:pt x="0" y="54"/>
                    </a:lnTo>
                    <a:lnTo>
                      <a:pt x="69" y="95"/>
                    </a:lnTo>
                    <a:lnTo>
                      <a:pt x="167" y="41"/>
                    </a:lnTo>
                    <a:close/>
                  </a:path>
                </a:pathLst>
              </a:custGeom>
              <a:solidFill>
                <a:srgbClr val="484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30" name="ïsļiḋe">
                <a:extLst>
                  <a:ext uri="{FF2B5EF4-FFF2-40B4-BE49-F238E27FC236}">
                    <a16:creationId xmlns:a16="http://schemas.microsoft.com/office/drawing/2014/main" xmlns="" id="{2009DD5B-50C1-4C12-8CE2-B6EFD7B35270}"/>
                  </a:ext>
                </a:extLst>
              </p:cNvPr>
              <p:cNvSpPr/>
              <p:nvPr/>
            </p:nvSpPr>
            <p:spPr bwMode="auto">
              <a:xfrm>
                <a:off x="6310313" y="3811588"/>
                <a:ext cx="265113" cy="153988"/>
              </a:xfrm>
              <a:custGeom>
                <a:avLst/>
                <a:gdLst>
                  <a:gd name="T0" fmla="*/ 167 w 167"/>
                  <a:gd name="T1" fmla="*/ 44 h 97"/>
                  <a:gd name="T2" fmla="*/ 92 w 167"/>
                  <a:gd name="T3" fmla="*/ 0 h 97"/>
                  <a:gd name="T4" fmla="*/ 0 w 167"/>
                  <a:gd name="T5" fmla="*/ 54 h 97"/>
                  <a:gd name="T6" fmla="*/ 69 w 167"/>
                  <a:gd name="T7" fmla="*/ 97 h 97"/>
                  <a:gd name="T8" fmla="*/ 167 w 167"/>
                  <a:gd name="T9" fmla="*/ 44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7" h="97">
                    <a:moveTo>
                      <a:pt x="167" y="44"/>
                    </a:moveTo>
                    <a:lnTo>
                      <a:pt x="92" y="0"/>
                    </a:lnTo>
                    <a:lnTo>
                      <a:pt x="0" y="54"/>
                    </a:lnTo>
                    <a:lnTo>
                      <a:pt x="69" y="97"/>
                    </a:lnTo>
                    <a:lnTo>
                      <a:pt x="167" y="44"/>
                    </a:lnTo>
                    <a:close/>
                  </a:path>
                </a:pathLst>
              </a:custGeom>
              <a:solidFill>
                <a:srgbClr val="484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31" name="îŝḷïḑé">
                <a:extLst>
                  <a:ext uri="{FF2B5EF4-FFF2-40B4-BE49-F238E27FC236}">
                    <a16:creationId xmlns:a16="http://schemas.microsoft.com/office/drawing/2014/main" xmlns="" id="{D35E8042-5DEB-4A69-9C7A-3D0FA6E3E0A5}"/>
                  </a:ext>
                </a:extLst>
              </p:cNvPr>
              <p:cNvSpPr/>
              <p:nvPr/>
            </p:nvSpPr>
            <p:spPr bwMode="auto">
              <a:xfrm>
                <a:off x="6138863" y="3910013"/>
                <a:ext cx="265113" cy="153988"/>
              </a:xfrm>
              <a:custGeom>
                <a:avLst/>
                <a:gdLst>
                  <a:gd name="T0" fmla="*/ 167 w 167"/>
                  <a:gd name="T1" fmla="*/ 43 h 97"/>
                  <a:gd name="T2" fmla="*/ 95 w 167"/>
                  <a:gd name="T3" fmla="*/ 0 h 97"/>
                  <a:gd name="T4" fmla="*/ 0 w 167"/>
                  <a:gd name="T5" fmla="*/ 53 h 97"/>
                  <a:gd name="T6" fmla="*/ 72 w 167"/>
                  <a:gd name="T7" fmla="*/ 97 h 97"/>
                  <a:gd name="T8" fmla="*/ 167 w 167"/>
                  <a:gd name="T9" fmla="*/ 43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7" h="97">
                    <a:moveTo>
                      <a:pt x="167" y="43"/>
                    </a:moveTo>
                    <a:lnTo>
                      <a:pt x="95" y="0"/>
                    </a:lnTo>
                    <a:lnTo>
                      <a:pt x="0" y="53"/>
                    </a:lnTo>
                    <a:lnTo>
                      <a:pt x="72" y="97"/>
                    </a:lnTo>
                    <a:lnTo>
                      <a:pt x="167" y="43"/>
                    </a:lnTo>
                    <a:close/>
                  </a:path>
                </a:pathLst>
              </a:custGeom>
              <a:solidFill>
                <a:srgbClr val="484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32" name="ïṧḻiḋé">
                <a:extLst>
                  <a:ext uri="{FF2B5EF4-FFF2-40B4-BE49-F238E27FC236}">
                    <a16:creationId xmlns:a16="http://schemas.microsoft.com/office/drawing/2014/main" xmlns="" id="{403ADE2C-C67D-4B83-A458-C6C6F8BF6FE3}"/>
                  </a:ext>
                </a:extLst>
              </p:cNvPr>
              <p:cNvSpPr/>
              <p:nvPr/>
            </p:nvSpPr>
            <p:spPr bwMode="auto">
              <a:xfrm>
                <a:off x="5967413" y="4011613"/>
                <a:ext cx="265113" cy="150813"/>
              </a:xfrm>
              <a:custGeom>
                <a:avLst/>
                <a:gdLst>
                  <a:gd name="T0" fmla="*/ 167 w 167"/>
                  <a:gd name="T1" fmla="*/ 41 h 95"/>
                  <a:gd name="T2" fmla="*/ 95 w 167"/>
                  <a:gd name="T3" fmla="*/ 0 h 95"/>
                  <a:gd name="T4" fmla="*/ 0 w 167"/>
                  <a:gd name="T5" fmla="*/ 54 h 95"/>
                  <a:gd name="T6" fmla="*/ 72 w 167"/>
                  <a:gd name="T7" fmla="*/ 95 h 95"/>
                  <a:gd name="T8" fmla="*/ 167 w 167"/>
                  <a:gd name="T9" fmla="*/ 41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7" h="95">
                    <a:moveTo>
                      <a:pt x="167" y="41"/>
                    </a:moveTo>
                    <a:lnTo>
                      <a:pt x="95" y="0"/>
                    </a:lnTo>
                    <a:lnTo>
                      <a:pt x="0" y="54"/>
                    </a:lnTo>
                    <a:lnTo>
                      <a:pt x="72" y="95"/>
                    </a:lnTo>
                    <a:lnTo>
                      <a:pt x="167" y="41"/>
                    </a:lnTo>
                    <a:close/>
                  </a:path>
                </a:pathLst>
              </a:custGeom>
              <a:solidFill>
                <a:srgbClr val="484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33" name="îşļîďé">
                <a:extLst>
                  <a:ext uri="{FF2B5EF4-FFF2-40B4-BE49-F238E27FC236}">
                    <a16:creationId xmlns:a16="http://schemas.microsoft.com/office/drawing/2014/main" xmlns="" id="{70C3F0AA-DE8D-4EBC-B6FF-128A9FF2F864}"/>
                  </a:ext>
                </a:extLst>
              </p:cNvPr>
              <p:cNvSpPr/>
              <p:nvPr/>
            </p:nvSpPr>
            <p:spPr bwMode="auto">
              <a:xfrm>
                <a:off x="5800725" y="4108450"/>
                <a:ext cx="265113" cy="150813"/>
              </a:xfrm>
              <a:custGeom>
                <a:avLst/>
                <a:gdLst>
                  <a:gd name="T0" fmla="*/ 167 w 167"/>
                  <a:gd name="T1" fmla="*/ 41 h 95"/>
                  <a:gd name="T2" fmla="*/ 92 w 167"/>
                  <a:gd name="T3" fmla="*/ 0 h 95"/>
                  <a:gd name="T4" fmla="*/ 0 w 167"/>
                  <a:gd name="T5" fmla="*/ 54 h 95"/>
                  <a:gd name="T6" fmla="*/ 69 w 167"/>
                  <a:gd name="T7" fmla="*/ 95 h 95"/>
                  <a:gd name="T8" fmla="*/ 167 w 167"/>
                  <a:gd name="T9" fmla="*/ 41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7" h="95">
                    <a:moveTo>
                      <a:pt x="167" y="41"/>
                    </a:moveTo>
                    <a:lnTo>
                      <a:pt x="92" y="0"/>
                    </a:lnTo>
                    <a:lnTo>
                      <a:pt x="0" y="54"/>
                    </a:lnTo>
                    <a:lnTo>
                      <a:pt x="69" y="95"/>
                    </a:lnTo>
                    <a:lnTo>
                      <a:pt x="167" y="41"/>
                    </a:lnTo>
                    <a:close/>
                  </a:path>
                </a:pathLst>
              </a:custGeom>
              <a:solidFill>
                <a:srgbClr val="484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34" name="îṡļíḑè">
                <a:extLst>
                  <a:ext uri="{FF2B5EF4-FFF2-40B4-BE49-F238E27FC236}">
                    <a16:creationId xmlns:a16="http://schemas.microsoft.com/office/drawing/2014/main" xmlns="" id="{66B5569B-1218-4B21-AF44-C6B96E7DFD22}"/>
                  </a:ext>
                </a:extLst>
              </p:cNvPr>
              <p:cNvSpPr/>
              <p:nvPr/>
            </p:nvSpPr>
            <p:spPr bwMode="auto">
              <a:xfrm>
                <a:off x="5629275" y="4206875"/>
                <a:ext cx="265113" cy="150813"/>
              </a:xfrm>
              <a:custGeom>
                <a:avLst/>
                <a:gdLst>
                  <a:gd name="T0" fmla="*/ 167 w 167"/>
                  <a:gd name="T1" fmla="*/ 41 h 95"/>
                  <a:gd name="T2" fmla="*/ 95 w 167"/>
                  <a:gd name="T3" fmla="*/ 0 h 95"/>
                  <a:gd name="T4" fmla="*/ 0 w 167"/>
                  <a:gd name="T5" fmla="*/ 54 h 95"/>
                  <a:gd name="T6" fmla="*/ 72 w 167"/>
                  <a:gd name="T7" fmla="*/ 95 h 95"/>
                  <a:gd name="T8" fmla="*/ 167 w 167"/>
                  <a:gd name="T9" fmla="*/ 41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7" h="95">
                    <a:moveTo>
                      <a:pt x="167" y="41"/>
                    </a:moveTo>
                    <a:lnTo>
                      <a:pt x="95" y="0"/>
                    </a:lnTo>
                    <a:lnTo>
                      <a:pt x="0" y="54"/>
                    </a:lnTo>
                    <a:lnTo>
                      <a:pt x="72" y="95"/>
                    </a:lnTo>
                    <a:lnTo>
                      <a:pt x="167" y="41"/>
                    </a:lnTo>
                    <a:close/>
                  </a:path>
                </a:pathLst>
              </a:custGeom>
              <a:solidFill>
                <a:srgbClr val="484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35" name="îsľîḍê">
                <a:extLst>
                  <a:ext uri="{FF2B5EF4-FFF2-40B4-BE49-F238E27FC236}">
                    <a16:creationId xmlns:a16="http://schemas.microsoft.com/office/drawing/2014/main" xmlns="" id="{A6531545-EB63-499B-BC5A-62643AAE43A7}"/>
                  </a:ext>
                </a:extLst>
              </p:cNvPr>
              <p:cNvSpPr/>
              <p:nvPr/>
            </p:nvSpPr>
            <p:spPr bwMode="auto">
              <a:xfrm>
                <a:off x="5316538" y="4217988"/>
                <a:ext cx="263525" cy="150813"/>
              </a:xfrm>
              <a:custGeom>
                <a:avLst/>
                <a:gdLst>
                  <a:gd name="T0" fmla="*/ 166 w 166"/>
                  <a:gd name="T1" fmla="*/ 42 h 95"/>
                  <a:gd name="T2" fmla="*/ 94 w 166"/>
                  <a:gd name="T3" fmla="*/ 0 h 95"/>
                  <a:gd name="T4" fmla="*/ 0 w 166"/>
                  <a:gd name="T5" fmla="*/ 54 h 95"/>
                  <a:gd name="T6" fmla="*/ 71 w 166"/>
                  <a:gd name="T7" fmla="*/ 95 h 95"/>
                  <a:gd name="T8" fmla="*/ 166 w 166"/>
                  <a:gd name="T9" fmla="*/ 42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6" h="95">
                    <a:moveTo>
                      <a:pt x="166" y="42"/>
                    </a:moveTo>
                    <a:lnTo>
                      <a:pt x="94" y="0"/>
                    </a:lnTo>
                    <a:lnTo>
                      <a:pt x="0" y="54"/>
                    </a:lnTo>
                    <a:lnTo>
                      <a:pt x="71" y="95"/>
                    </a:lnTo>
                    <a:lnTo>
                      <a:pt x="166" y="42"/>
                    </a:lnTo>
                    <a:close/>
                  </a:path>
                </a:pathLst>
              </a:custGeom>
              <a:solidFill>
                <a:srgbClr val="484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36" name="iSḷîḋé">
                <a:extLst>
                  <a:ext uri="{FF2B5EF4-FFF2-40B4-BE49-F238E27FC236}">
                    <a16:creationId xmlns:a16="http://schemas.microsoft.com/office/drawing/2014/main" xmlns="" id="{05C936CC-0373-4E08-B29D-256D6EA1FC20}"/>
                  </a:ext>
                </a:extLst>
              </p:cNvPr>
              <p:cNvSpPr/>
              <p:nvPr/>
            </p:nvSpPr>
            <p:spPr bwMode="auto">
              <a:xfrm>
                <a:off x="5491163" y="4121150"/>
                <a:ext cx="265113" cy="150813"/>
              </a:xfrm>
              <a:custGeom>
                <a:avLst/>
                <a:gdLst>
                  <a:gd name="T0" fmla="*/ 167 w 167"/>
                  <a:gd name="T1" fmla="*/ 41 h 95"/>
                  <a:gd name="T2" fmla="*/ 92 w 167"/>
                  <a:gd name="T3" fmla="*/ 0 h 95"/>
                  <a:gd name="T4" fmla="*/ 0 w 167"/>
                  <a:gd name="T5" fmla="*/ 54 h 95"/>
                  <a:gd name="T6" fmla="*/ 69 w 167"/>
                  <a:gd name="T7" fmla="*/ 95 h 95"/>
                  <a:gd name="T8" fmla="*/ 167 w 167"/>
                  <a:gd name="T9" fmla="*/ 41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7" h="95">
                    <a:moveTo>
                      <a:pt x="167" y="41"/>
                    </a:moveTo>
                    <a:lnTo>
                      <a:pt x="92" y="0"/>
                    </a:lnTo>
                    <a:lnTo>
                      <a:pt x="0" y="54"/>
                    </a:lnTo>
                    <a:lnTo>
                      <a:pt x="69" y="95"/>
                    </a:lnTo>
                    <a:lnTo>
                      <a:pt x="167" y="41"/>
                    </a:lnTo>
                    <a:close/>
                  </a:path>
                </a:pathLst>
              </a:custGeom>
              <a:solidFill>
                <a:srgbClr val="484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37" name="îṥľîďé">
                <a:extLst>
                  <a:ext uri="{FF2B5EF4-FFF2-40B4-BE49-F238E27FC236}">
                    <a16:creationId xmlns:a16="http://schemas.microsoft.com/office/drawing/2014/main" xmlns="" id="{C3702BC4-F692-41F7-9058-67D1EC8D1680}"/>
                  </a:ext>
                </a:extLst>
              </p:cNvPr>
              <p:cNvSpPr/>
              <p:nvPr/>
            </p:nvSpPr>
            <p:spPr bwMode="auto">
              <a:xfrm>
                <a:off x="5657850" y="4022725"/>
                <a:ext cx="265113" cy="150813"/>
              </a:xfrm>
              <a:custGeom>
                <a:avLst/>
                <a:gdLst>
                  <a:gd name="T0" fmla="*/ 167 w 167"/>
                  <a:gd name="T1" fmla="*/ 41 h 95"/>
                  <a:gd name="T2" fmla="*/ 95 w 167"/>
                  <a:gd name="T3" fmla="*/ 0 h 95"/>
                  <a:gd name="T4" fmla="*/ 0 w 167"/>
                  <a:gd name="T5" fmla="*/ 54 h 95"/>
                  <a:gd name="T6" fmla="*/ 72 w 167"/>
                  <a:gd name="T7" fmla="*/ 95 h 95"/>
                  <a:gd name="T8" fmla="*/ 167 w 167"/>
                  <a:gd name="T9" fmla="*/ 41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7" h="95">
                    <a:moveTo>
                      <a:pt x="167" y="41"/>
                    </a:moveTo>
                    <a:lnTo>
                      <a:pt x="95" y="0"/>
                    </a:lnTo>
                    <a:lnTo>
                      <a:pt x="0" y="54"/>
                    </a:lnTo>
                    <a:lnTo>
                      <a:pt x="72" y="95"/>
                    </a:lnTo>
                    <a:lnTo>
                      <a:pt x="167" y="41"/>
                    </a:lnTo>
                    <a:close/>
                  </a:path>
                </a:pathLst>
              </a:custGeom>
              <a:solidFill>
                <a:srgbClr val="484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38" name="íšļidê">
                <a:extLst>
                  <a:ext uri="{FF2B5EF4-FFF2-40B4-BE49-F238E27FC236}">
                    <a16:creationId xmlns:a16="http://schemas.microsoft.com/office/drawing/2014/main" xmlns="" id="{D36A765A-8297-49CC-A031-6B0DD2BAF3EA}"/>
                  </a:ext>
                </a:extLst>
              </p:cNvPr>
              <p:cNvSpPr/>
              <p:nvPr/>
            </p:nvSpPr>
            <p:spPr bwMode="auto">
              <a:xfrm>
                <a:off x="5834063" y="3925888"/>
                <a:ext cx="263525" cy="150813"/>
              </a:xfrm>
              <a:custGeom>
                <a:avLst/>
                <a:gdLst>
                  <a:gd name="T0" fmla="*/ 166 w 166"/>
                  <a:gd name="T1" fmla="*/ 41 h 95"/>
                  <a:gd name="T2" fmla="*/ 92 w 166"/>
                  <a:gd name="T3" fmla="*/ 0 h 95"/>
                  <a:gd name="T4" fmla="*/ 0 w 166"/>
                  <a:gd name="T5" fmla="*/ 54 h 95"/>
                  <a:gd name="T6" fmla="*/ 69 w 166"/>
                  <a:gd name="T7" fmla="*/ 95 h 95"/>
                  <a:gd name="T8" fmla="*/ 166 w 166"/>
                  <a:gd name="T9" fmla="*/ 41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6" h="95">
                    <a:moveTo>
                      <a:pt x="166" y="41"/>
                    </a:moveTo>
                    <a:lnTo>
                      <a:pt x="92" y="0"/>
                    </a:lnTo>
                    <a:lnTo>
                      <a:pt x="0" y="54"/>
                    </a:lnTo>
                    <a:lnTo>
                      <a:pt x="69" y="95"/>
                    </a:lnTo>
                    <a:lnTo>
                      <a:pt x="166" y="41"/>
                    </a:lnTo>
                    <a:close/>
                  </a:path>
                </a:pathLst>
              </a:custGeom>
              <a:solidFill>
                <a:srgbClr val="484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39" name="îṩ1iḍê">
                <a:extLst>
                  <a:ext uri="{FF2B5EF4-FFF2-40B4-BE49-F238E27FC236}">
                    <a16:creationId xmlns:a16="http://schemas.microsoft.com/office/drawing/2014/main" xmlns="" id="{865A2AA2-5DD6-410E-B88A-DF9B1C4BC629}"/>
                  </a:ext>
                </a:extLst>
              </p:cNvPr>
              <p:cNvSpPr/>
              <p:nvPr/>
            </p:nvSpPr>
            <p:spPr bwMode="auto">
              <a:xfrm>
                <a:off x="6008688" y="3824288"/>
                <a:ext cx="265113" cy="150813"/>
              </a:xfrm>
              <a:custGeom>
                <a:avLst/>
                <a:gdLst>
                  <a:gd name="T0" fmla="*/ 167 w 167"/>
                  <a:gd name="T1" fmla="*/ 41 h 95"/>
                  <a:gd name="T2" fmla="*/ 92 w 167"/>
                  <a:gd name="T3" fmla="*/ 0 h 95"/>
                  <a:gd name="T4" fmla="*/ 0 w 167"/>
                  <a:gd name="T5" fmla="*/ 54 h 95"/>
                  <a:gd name="T6" fmla="*/ 69 w 167"/>
                  <a:gd name="T7" fmla="*/ 95 h 95"/>
                  <a:gd name="T8" fmla="*/ 167 w 167"/>
                  <a:gd name="T9" fmla="*/ 41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7" h="95">
                    <a:moveTo>
                      <a:pt x="167" y="41"/>
                    </a:moveTo>
                    <a:lnTo>
                      <a:pt x="92" y="0"/>
                    </a:lnTo>
                    <a:lnTo>
                      <a:pt x="0" y="54"/>
                    </a:lnTo>
                    <a:lnTo>
                      <a:pt x="69" y="95"/>
                    </a:lnTo>
                    <a:lnTo>
                      <a:pt x="167" y="41"/>
                    </a:lnTo>
                    <a:close/>
                  </a:path>
                </a:pathLst>
              </a:custGeom>
              <a:solidFill>
                <a:srgbClr val="484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40" name="îSliḋé">
                <a:extLst>
                  <a:ext uri="{FF2B5EF4-FFF2-40B4-BE49-F238E27FC236}">
                    <a16:creationId xmlns:a16="http://schemas.microsoft.com/office/drawing/2014/main" xmlns="" id="{A59DBD13-ABBD-48DE-BEB9-DB3DEA42AB6F}"/>
                  </a:ext>
                </a:extLst>
              </p:cNvPr>
              <p:cNvSpPr/>
              <p:nvPr/>
            </p:nvSpPr>
            <p:spPr bwMode="auto">
              <a:xfrm>
                <a:off x="6172200" y="3730625"/>
                <a:ext cx="263525" cy="150813"/>
              </a:xfrm>
              <a:custGeom>
                <a:avLst/>
                <a:gdLst>
                  <a:gd name="T0" fmla="*/ 166 w 166"/>
                  <a:gd name="T1" fmla="*/ 41 h 95"/>
                  <a:gd name="T2" fmla="*/ 95 w 166"/>
                  <a:gd name="T3" fmla="*/ 0 h 95"/>
                  <a:gd name="T4" fmla="*/ 0 w 166"/>
                  <a:gd name="T5" fmla="*/ 54 h 95"/>
                  <a:gd name="T6" fmla="*/ 71 w 166"/>
                  <a:gd name="T7" fmla="*/ 95 h 95"/>
                  <a:gd name="T8" fmla="*/ 166 w 166"/>
                  <a:gd name="T9" fmla="*/ 41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6" h="95">
                    <a:moveTo>
                      <a:pt x="166" y="41"/>
                    </a:moveTo>
                    <a:lnTo>
                      <a:pt x="95" y="0"/>
                    </a:lnTo>
                    <a:lnTo>
                      <a:pt x="0" y="54"/>
                    </a:lnTo>
                    <a:lnTo>
                      <a:pt x="71" y="95"/>
                    </a:lnTo>
                    <a:lnTo>
                      <a:pt x="166" y="41"/>
                    </a:lnTo>
                    <a:close/>
                  </a:path>
                </a:pathLst>
              </a:custGeom>
              <a:solidFill>
                <a:srgbClr val="484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41" name="iśľïde">
                <a:extLst>
                  <a:ext uri="{FF2B5EF4-FFF2-40B4-BE49-F238E27FC236}">
                    <a16:creationId xmlns:a16="http://schemas.microsoft.com/office/drawing/2014/main" xmlns="" id="{35C62E64-A52E-4516-9ABF-F1EABA42A8E4}"/>
                  </a:ext>
                </a:extLst>
              </p:cNvPr>
              <p:cNvSpPr/>
              <p:nvPr/>
            </p:nvSpPr>
            <p:spPr bwMode="auto">
              <a:xfrm>
                <a:off x="6338888" y="3632200"/>
                <a:ext cx="265113" cy="150813"/>
              </a:xfrm>
              <a:custGeom>
                <a:avLst/>
                <a:gdLst>
                  <a:gd name="T0" fmla="*/ 167 w 167"/>
                  <a:gd name="T1" fmla="*/ 41 h 95"/>
                  <a:gd name="T2" fmla="*/ 92 w 167"/>
                  <a:gd name="T3" fmla="*/ 0 h 95"/>
                  <a:gd name="T4" fmla="*/ 0 w 167"/>
                  <a:gd name="T5" fmla="*/ 54 h 95"/>
                  <a:gd name="T6" fmla="*/ 69 w 167"/>
                  <a:gd name="T7" fmla="*/ 95 h 95"/>
                  <a:gd name="T8" fmla="*/ 167 w 167"/>
                  <a:gd name="T9" fmla="*/ 41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7" h="95">
                    <a:moveTo>
                      <a:pt x="167" y="41"/>
                    </a:moveTo>
                    <a:lnTo>
                      <a:pt x="92" y="0"/>
                    </a:lnTo>
                    <a:lnTo>
                      <a:pt x="0" y="54"/>
                    </a:lnTo>
                    <a:lnTo>
                      <a:pt x="69" y="95"/>
                    </a:lnTo>
                    <a:lnTo>
                      <a:pt x="167" y="41"/>
                    </a:lnTo>
                    <a:close/>
                  </a:path>
                </a:pathLst>
              </a:custGeom>
              <a:solidFill>
                <a:srgbClr val="484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42" name="ïşḷïḓè">
                <a:extLst>
                  <a:ext uri="{FF2B5EF4-FFF2-40B4-BE49-F238E27FC236}">
                    <a16:creationId xmlns:a16="http://schemas.microsoft.com/office/drawing/2014/main" xmlns="" id="{DD894A41-DD27-46D4-9959-10354CC9D460}"/>
                  </a:ext>
                </a:extLst>
              </p:cNvPr>
              <p:cNvSpPr/>
              <p:nvPr/>
            </p:nvSpPr>
            <p:spPr bwMode="auto">
              <a:xfrm>
                <a:off x="6200775" y="3551238"/>
                <a:ext cx="263525" cy="150813"/>
              </a:xfrm>
              <a:custGeom>
                <a:avLst/>
                <a:gdLst>
                  <a:gd name="T0" fmla="*/ 166 w 166"/>
                  <a:gd name="T1" fmla="*/ 41 h 95"/>
                  <a:gd name="T2" fmla="*/ 95 w 166"/>
                  <a:gd name="T3" fmla="*/ 0 h 95"/>
                  <a:gd name="T4" fmla="*/ 0 w 166"/>
                  <a:gd name="T5" fmla="*/ 54 h 95"/>
                  <a:gd name="T6" fmla="*/ 71 w 166"/>
                  <a:gd name="T7" fmla="*/ 95 h 95"/>
                  <a:gd name="T8" fmla="*/ 166 w 166"/>
                  <a:gd name="T9" fmla="*/ 41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6" h="95">
                    <a:moveTo>
                      <a:pt x="166" y="41"/>
                    </a:moveTo>
                    <a:lnTo>
                      <a:pt x="95" y="0"/>
                    </a:lnTo>
                    <a:lnTo>
                      <a:pt x="0" y="54"/>
                    </a:lnTo>
                    <a:lnTo>
                      <a:pt x="71" y="95"/>
                    </a:lnTo>
                    <a:lnTo>
                      <a:pt x="166" y="41"/>
                    </a:lnTo>
                    <a:close/>
                  </a:path>
                </a:pathLst>
              </a:custGeom>
              <a:solidFill>
                <a:srgbClr val="484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43" name="i$ľiḋé">
                <a:extLst>
                  <a:ext uri="{FF2B5EF4-FFF2-40B4-BE49-F238E27FC236}">
                    <a16:creationId xmlns:a16="http://schemas.microsoft.com/office/drawing/2014/main" xmlns="" id="{0B07AFA1-8082-439A-AD49-B2A7C0FA86C2}"/>
                  </a:ext>
                </a:extLst>
              </p:cNvPr>
              <p:cNvSpPr/>
              <p:nvPr/>
            </p:nvSpPr>
            <p:spPr bwMode="auto">
              <a:xfrm>
                <a:off x="6037263" y="3648075"/>
                <a:ext cx="265113" cy="150813"/>
              </a:xfrm>
              <a:custGeom>
                <a:avLst/>
                <a:gdLst>
                  <a:gd name="T0" fmla="*/ 167 w 167"/>
                  <a:gd name="T1" fmla="*/ 41 h 95"/>
                  <a:gd name="T2" fmla="*/ 95 w 167"/>
                  <a:gd name="T3" fmla="*/ 0 h 95"/>
                  <a:gd name="T4" fmla="*/ 0 w 167"/>
                  <a:gd name="T5" fmla="*/ 54 h 95"/>
                  <a:gd name="T6" fmla="*/ 69 w 167"/>
                  <a:gd name="T7" fmla="*/ 95 h 95"/>
                  <a:gd name="T8" fmla="*/ 167 w 167"/>
                  <a:gd name="T9" fmla="*/ 41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7" h="95">
                    <a:moveTo>
                      <a:pt x="167" y="41"/>
                    </a:moveTo>
                    <a:lnTo>
                      <a:pt x="95" y="0"/>
                    </a:lnTo>
                    <a:lnTo>
                      <a:pt x="0" y="54"/>
                    </a:lnTo>
                    <a:lnTo>
                      <a:pt x="69" y="95"/>
                    </a:lnTo>
                    <a:lnTo>
                      <a:pt x="167" y="41"/>
                    </a:lnTo>
                    <a:close/>
                  </a:path>
                </a:pathLst>
              </a:custGeom>
              <a:solidFill>
                <a:srgbClr val="484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44" name="ïṩ1îďê">
                <a:extLst>
                  <a:ext uri="{FF2B5EF4-FFF2-40B4-BE49-F238E27FC236}">
                    <a16:creationId xmlns:a16="http://schemas.microsoft.com/office/drawing/2014/main" xmlns="" id="{0CCE510D-B96F-4633-85D6-F975A803DBA3}"/>
                  </a:ext>
                </a:extLst>
              </p:cNvPr>
              <p:cNvSpPr/>
              <p:nvPr/>
            </p:nvSpPr>
            <p:spPr bwMode="auto">
              <a:xfrm>
                <a:off x="5857875" y="3746500"/>
                <a:ext cx="265113" cy="150813"/>
              </a:xfrm>
              <a:custGeom>
                <a:avLst/>
                <a:gdLst>
                  <a:gd name="T0" fmla="*/ 167 w 167"/>
                  <a:gd name="T1" fmla="*/ 41 h 95"/>
                  <a:gd name="T2" fmla="*/ 95 w 167"/>
                  <a:gd name="T3" fmla="*/ 0 h 95"/>
                  <a:gd name="T4" fmla="*/ 0 w 167"/>
                  <a:gd name="T5" fmla="*/ 54 h 95"/>
                  <a:gd name="T6" fmla="*/ 72 w 167"/>
                  <a:gd name="T7" fmla="*/ 95 h 95"/>
                  <a:gd name="T8" fmla="*/ 167 w 167"/>
                  <a:gd name="T9" fmla="*/ 41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7" h="95">
                    <a:moveTo>
                      <a:pt x="167" y="41"/>
                    </a:moveTo>
                    <a:lnTo>
                      <a:pt x="95" y="0"/>
                    </a:lnTo>
                    <a:lnTo>
                      <a:pt x="0" y="54"/>
                    </a:lnTo>
                    <a:lnTo>
                      <a:pt x="72" y="95"/>
                    </a:lnTo>
                    <a:lnTo>
                      <a:pt x="167" y="41"/>
                    </a:lnTo>
                    <a:close/>
                  </a:path>
                </a:pathLst>
              </a:custGeom>
              <a:solidFill>
                <a:srgbClr val="484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45" name="ïşļïḋe">
                <a:extLst>
                  <a:ext uri="{FF2B5EF4-FFF2-40B4-BE49-F238E27FC236}">
                    <a16:creationId xmlns:a16="http://schemas.microsoft.com/office/drawing/2014/main" xmlns="" id="{13AD9CE7-818F-4E3C-B0A2-D7065538E04F}"/>
                  </a:ext>
                </a:extLst>
              </p:cNvPr>
              <p:cNvSpPr/>
              <p:nvPr/>
            </p:nvSpPr>
            <p:spPr bwMode="auto">
              <a:xfrm>
                <a:off x="5691188" y="3848100"/>
                <a:ext cx="265113" cy="150813"/>
              </a:xfrm>
              <a:custGeom>
                <a:avLst/>
                <a:gdLst>
                  <a:gd name="T0" fmla="*/ 167 w 167"/>
                  <a:gd name="T1" fmla="*/ 41 h 95"/>
                  <a:gd name="T2" fmla="*/ 92 w 167"/>
                  <a:gd name="T3" fmla="*/ 0 h 95"/>
                  <a:gd name="T4" fmla="*/ 0 w 167"/>
                  <a:gd name="T5" fmla="*/ 54 h 95"/>
                  <a:gd name="T6" fmla="*/ 69 w 167"/>
                  <a:gd name="T7" fmla="*/ 95 h 95"/>
                  <a:gd name="T8" fmla="*/ 167 w 167"/>
                  <a:gd name="T9" fmla="*/ 41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7" h="95">
                    <a:moveTo>
                      <a:pt x="167" y="41"/>
                    </a:moveTo>
                    <a:lnTo>
                      <a:pt x="92" y="0"/>
                    </a:lnTo>
                    <a:lnTo>
                      <a:pt x="0" y="54"/>
                    </a:lnTo>
                    <a:lnTo>
                      <a:pt x="69" y="95"/>
                    </a:lnTo>
                    <a:lnTo>
                      <a:pt x="167" y="41"/>
                    </a:lnTo>
                    <a:close/>
                  </a:path>
                </a:pathLst>
              </a:custGeom>
              <a:solidFill>
                <a:srgbClr val="484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46" name="îṩlïḍé">
                <a:extLst>
                  <a:ext uri="{FF2B5EF4-FFF2-40B4-BE49-F238E27FC236}">
                    <a16:creationId xmlns:a16="http://schemas.microsoft.com/office/drawing/2014/main" xmlns="" id="{C21D3362-F428-4530-84D6-15A33F9681B4}"/>
                  </a:ext>
                </a:extLst>
              </p:cNvPr>
              <p:cNvSpPr/>
              <p:nvPr/>
            </p:nvSpPr>
            <p:spPr bwMode="auto">
              <a:xfrm>
                <a:off x="5519738" y="3946525"/>
                <a:ext cx="265113" cy="150813"/>
              </a:xfrm>
              <a:custGeom>
                <a:avLst/>
                <a:gdLst>
                  <a:gd name="T0" fmla="*/ 167 w 167"/>
                  <a:gd name="T1" fmla="*/ 41 h 95"/>
                  <a:gd name="T2" fmla="*/ 95 w 167"/>
                  <a:gd name="T3" fmla="*/ 0 h 95"/>
                  <a:gd name="T4" fmla="*/ 0 w 167"/>
                  <a:gd name="T5" fmla="*/ 53 h 95"/>
                  <a:gd name="T6" fmla="*/ 72 w 167"/>
                  <a:gd name="T7" fmla="*/ 95 h 95"/>
                  <a:gd name="T8" fmla="*/ 167 w 167"/>
                  <a:gd name="T9" fmla="*/ 41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7" h="95">
                    <a:moveTo>
                      <a:pt x="167" y="41"/>
                    </a:moveTo>
                    <a:lnTo>
                      <a:pt x="95" y="0"/>
                    </a:lnTo>
                    <a:lnTo>
                      <a:pt x="0" y="53"/>
                    </a:lnTo>
                    <a:lnTo>
                      <a:pt x="72" y="95"/>
                    </a:lnTo>
                    <a:lnTo>
                      <a:pt x="167" y="41"/>
                    </a:lnTo>
                    <a:close/>
                  </a:path>
                </a:pathLst>
              </a:custGeom>
              <a:solidFill>
                <a:srgbClr val="484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47" name="iśḷíḍe">
                <a:extLst>
                  <a:ext uri="{FF2B5EF4-FFF2-40B4-BE49-F238E27FC236}">
                    <a16:creationId xmlns:a16="http://schemas.microsoft.com/office/drawing/2014/main" xmlns="" id="{28BAE54B-8229-4C5A-826C-C47594473F2A}"/>
                  </a:ext>
                </a:extLst>
              </p:cNvPr>
              <p:cNvSpPr/>
              <p:nvPr/>
            </p:nvSpPr>
            <p:spPr bwMode="auto">
              <a:xfrm>
                <a:off x="5348288" y="4043363"/>
                <a:ext cx="265113" cy="150813"/>
              </a:xfrm>
              <a:custGeom>
                <a:avLst/>
                <a:gdLst>
                  <a:gd name="T0" fmla="*/ 167 w 167"/>
                  <a:gd name="T1" fmla="*/ 41 h 95"/>
                  <a:gd name="T2" fmla="*/ 95 w 167"/>
                  <a:gd name="T3" fmla="*/ 0 h 95"/>
                  <a:gd name="T4" fmla="*/ 0 w 167"/>
                  <a:gd name="T5" fmla="*/ 54 h 95"/>
                  <a:gd name="T6" fmla="*/ 72 w 167"/>
                  <a:gd name="T7" fmla="*/ 95 h 95"/>
                  <a:gd name="T8" fmla="*/ 167 w 167"/>
                  <a:gd name="T9" fmla="*/ 41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7" h="95">
                    <a:moveTo>
                      <a:pt x="167" y="41"/>
                    </a:moveTo>
                    <a:lnTo>
                      <a:pt x="95" y="0"/>
                    </a:lnTo>
                    <a:lnTo>
                      <a:pt x="0" y="54"/>
                    </a:lnTo>
                    <a:lnTo>
                      <a:pt x="72" y="95"/>
                    </a:lnTo>
                    <a:lnTo>
                      <a:pt x="167" y="41"/>
                    </a:lnTo>
                    <a:close/>
                  </a:path>
                </a:pathLst>
              </a:custGeom>
              <a:solidFill>
                <a:srgbClr val="484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48" name="iṧļîďe">
                <a:extLst>
                  <a:ext uri="{FF2B5EF4-FFF2-40B4-BE49-F238E27FC236}">
                    <a16:creationId xmlns:a16="http://schemas.microsoft.com/office/drawing/2014/main" xmlns="" id="{DAC48B2B-1423-4AF8-AABC-C74760579EF8}"/>
                  </a:ext>
                </a:extLst>
              </p:cNvPr>
              <p:cNvSpPr/>
              <p:nvPr/>
            </p:nvSpPr>
            <p:spPr bwMode="auto">
              <a:xfrm>
                <a:off x="5184775" y="4141788"/>
                <a:ext cx="265113" cy="150813"/>
              </a:xfrm>
              <a:custGeom>
                <a:avLst/>
                <a:gdLst>
                  <a:gd name="T0" fmla="*/ 167 w 167"/>
                  <a:gd name="T1" fmla="*/ 41 h 95"/>
                  <a:gd name="T2" fmla="*/ 93 w 167"/>
                  <a:gd name="T3" fmla="*/ 0 h 95"/>
                  <a:gd name="T4" fmla="*/ 0 w 167"/>
                  <a:gd name="T5" fmla="*/ 54 h 95"/>
                  <a:gd name="T6" fmla="*/ 70 w 167"/>
                  <a:gd name="T7" fmla="*/ 95 h 95"/>
                  <a:gd name="T8" fmla="*/ 167 w 167"/>
                  <a:gd name="T9" fmla="*/ 41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7" h="95">
                    <a:moveTo>
                      <a:pt x="167" y="41"/>
                    </a:moveTo>
                    <a:lnTo>
                      <a:pt x="93" y="0"/>
                    </a:lnTo>
                    <a:lnTo>
                      <a:pt x="0" y="54"/>
                    </a:lnTo>
                    <a:lnTo>
                      <a:pt x="70" y="95"/>
                    </a:lnTo>
                    <a:lnTo>
                      <a:pt x="167" y="41"/>
                    </a:lnTo>
                    <a:close/>
                  </a:path>
                </a:pathLst>
              </a:custGeom>
              <a:solidFill>
                <a:srgbClr val="484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49" name="íṥḻîḍê">
                <a:extLst>
                  <a:ext uri="{FF2B5EF4-FFF2-40B4-BE49-F238E27FC236}">
                    <a16:creationId xmlns:a16="http://schemas.microsoft.com/office/drawing/2014/main" xmlns="" id="{F1E7ADC9-B747-471F-8DD9-2B382F98BB99}"/>
                  </a:ext>
                </a:extLst>
              </p:cNvPr>
              <p:cNvSpPr/>
              <p:nvPr/>
            </p:nvSpPr>
            <p:spPr bwMode="auto">
              <a:xfrm>
                <a:off x="5145088" y="4321175"/>
                <a:ext cx="265113" cy="149225"/>
              </a:xfrm>
              <a:custGeom>
                <a:avLst/>
                <a:gdLst>
                  <a:gd name="T0" fmla="*/ 167 w 167"/>
                  <a:gd name="T1" fmla="*/ 41 h 94"/>
                  <a:gd name="T2" fmla="*/ 95 w 167"/>
                  <a:gd name="T3" fmla="*/ 0 h 94"/>
                  <a:gd name="T4" fmla="*/ 0 w 167"/>
                  <a:gd name="T5" fmla="*/ 53 h 94"/>
                  <a:gd name="T6" fmla="*/ 72 w 167"/>
                  <a:gd name="T7" fmla="*/ 94 h 94"/>
                  <a:gd name="T8" fmla="*/ 167 w 167"/>
                  <a:gd name="T9" fmla="*/ 41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7" h="94">
                    <a:moveTo>
                      <a:pt x="167" y="41"/>
                    </a:moveTo>
                    <a:lnTo>
                      <a:pt x="95" y="0"/>
                    </a:lnTo>
                    <a:lnTo>
                      <a:pt x="0" y="53"/>
                    </a:lnTo>
                    <a:lnTo>
                      <a:pt x="72" y="94"/>
                    </a:lnTo>
                    <a:lnTo>
                      <a:pt x="167" y="41"/>
                    </a:lnTo>
                    <a:close/>
                  </a:path>
                </a:pathLst>
              </a:custGeom>
              <a:solidFill>
                <a:srgbClr val="484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50" name="íṩlíde">
                <a:extLst>
                  <a:ext uri="{FF2B5EF4-FFF2-40B4-BE49-F238E27FC236}">
                    <a16:creationId xmlns:a16="http://schemas.microsoft.com/office/drawing/2014/main" xmlns="" id="{1C6F1320-71DF-4625-9486-5111800BA404}"/>
                  </a:ext>
                </a:extLst>
              </p:cNvPr>
              <p:cNvSpPr/>
              <p:nvPr/>
            </p:nvSpPr>
            <p:spPr bwMode="auto">
              <a:xfrm>
                <a:off x="5014913" y="4238625"/>
                <a:ext cx="263525" cy="150813"/>
              </a:xfrm>
              <a:custGeom>
                <a:avLst/>
                <a:gdLst>
                  <a:gd name="T0" fmla="*/ 166 w 166"/>
                  <a:gd name="T1" fmla="*/ 41 h 95"/>
                  <a:gd name="T2" fmla="*/ 92 w 166"/>
                  <a:gd name="T3" fmla="*/ 0 h 95"/>
                  <a:gd name="T4" fmla="*/ 0 w 166"/>
                  <a:gd name="T5" fmla="*/ 54 h 95"/>
                  <a:gd name="T6" fmla="*/ 69 w 166"/>
                  <a:gd name="T7" fmla="*/ 95 h 95"/>
                  <a:gd name="T8" fmla="*/ 166 w 166"/>
                  <a:gd name="T9" fmla="*/ 41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6" h="95">
                    <a:moveTo>
                      <a:pt x="166" y="41"/>
                    </a:moveTo>
                    <a:lnTo>
                      <a:pt x="92" y="0"/>
                    </a:lnTo>
                    <a:lnTo>
                      <a:pt x="0" y="54"/>
                    </a:lnTo>
                    <a:lnTo>
                      <a:pt x="69" y="95"/>
                    </a:lnTo>
                    <a:lnTo>
                      <a:pt x="166" y="41"/>
                    </a:lnTo>
                    <a:close/>
                  </a:path>
                </a:pathLst>
              </a:custGeom>
              <a:solidFill>
                <a:srgbClr val="484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51" name="îšḷíḍè">
                <a:extLst>
                  <a:ext uri="{FF2B5EF4-FFF2-40B4-BE49-F238E27FC236}">
                    <a16:creationId xmlns:a16="http://schemas.microsoft.com/office/drawing/2014/main" xmlns="" id="{37348D3D-79A9-4CDD-A6EA-381E5FED759A}"/>
                  </a:ext>
                </a:extLst>
              </p:cNvPr>
              <p:cNvSpPr/>
              <p:nvPr/>
            </p:nvSpPr>
            <p:spPr bwMode="auto">
              <a:xfrm>
                <a:off x="4973638" y="4418013"/>
                <a:ext cx="265113" cy="150813"/>
              </a:xfrm>
              <a:custGeom>
                <a:avLst/>
                <a:gdLst>
                  <a:gd name="T0" fmla="*/ 167 w 167"/>
                  <a:gd name="T1" fmla="*/ 41 h 95"/>
                  <a:gd name="T2" fmla="*/ 95 w 167"/>
                  <a:gd name="T3" fmla="*/ 0 h 95"/>
                  <a:gd name="T4" fmla="*/ 0 w 167"/>
                  <a:gd name="T5" fmla="*/ 54 h 95"/>
                  <a:gd name="T6" fmla="*/ 72 w 167"/>
                  <a:gd name="T7" fmla="*/ 95 h 95"/>
                  <a:gd name="T8" fmla="*/ 167 w 167"/>
                  <a:gd name="T9" fmla="*/ 41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7" h="95">
                    <a:moveTo>
                      <a:pt x="167" y="41"/>
                    </a:moveTo>
                    <a:lnTo>
                      <a:pt x="95" y="0"/>
                    </a:lnTo>
                    <a:lnTo>
                      <a:pt x="0" y="54"/>
                    </a:lnTo>
                    <a:lnTo>
                      <a:pt x="72" y="95"/>
                    </a:lnTo>
                    <a:lnTo>
                      <a:pt x="167" y="41"/>
                    </a:lnTo>
                    <a:close/>
                  </a:path>
                </a:pathLst>
              </a:custGeom>
              <a:solidFill>
                <a:srgbClr val="484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52" name="isḷîďê">
                <a:extLst>
                  <a:ext uri="{FF2B5EF4-FFF2-40B4-BE49-F238E27FC236}">
                    <a16:creationId xmlns:a16="http://schemas.microsoft.com/office/drawing/2014/main" xmlns="" id="{C7E99C16-DD60-4B3B-AE42-C979154D04DB}"/>
                  </a:ext>
                </a:extLst>
              </p:cNvPr>
              <p:cNvSpPr/>
              <p:nvPr/>
            </p:nvSpPr>
            <p:spPr bwMode="auto">
              <a:xfrm>
                <a:off x="4843463" y="4340225"/>
                <a:ext cx="265113" cy="150813"/>
              </a:xfrm>
              <a:custGeom>
                <a:avLst/>
                <a:gdLst>
                  <a:gd name="T0" fmla="*/ 167 w 167"/>
                  <a:gd name="T1" fmla="*/ 41 h 95"/>
                  <a:gd name="T2" fmla="*/ 92 w 167"/>
                  <a:gd name="T3" fmla="*/ 0 h 95"/>
                  <a:gd name="T4" fmla="*/ 0 w 167"/>
                  <a:gd name="T5" fmla="*/ 54 h 95"/>
                  <a:gd name="T6" fmla="*/ 69 w 167"/>
                  <a:gd name="T7" fmla="*/ 95 h 95"/>
                  <a:gd name="T8" fmla="*/ 167 w 167"/>
                  <a:gd name="T9" fmla="*/ 41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7" h="95">
                    <a:moveTo>
                      <a:pt x="167" y="41"/>
                    </a:moveTo>
                    <a:lnTo>
                      <a:pt x="92" y="0"/>
                    </a:lnTo>
                    <a:lnTo>
                      <a:pt x="0" y="54"/>
                    </a:lnTo>
                    <a:lnTo>
                      <a:pt x="69" y="95"/>
                    </a:lnTo>
                    <a:lnTo>
                      <a:pt x="167" y="41"/>
                    </a:lnTo>
                    <a:close/>
                  </a:path>
                </a:pathLst>
              </a:custGeom>
              <a:solidFill>
                <a:srgbClr val="484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53" name="ïś1ïḑe">
                <a:extLst>
                  <a:ext uri="{FF2B5EF4-FFF2-40B4-BE49-F238E27FC236}">
                    <a16:creationId xmlns:a16="http://schemas.microsoft.com/office/drawing/2014/main" xmlns="" id="{EDAE2CFF-30C5-4543-B6C4-36B65358D5BA}"/>
                  </a:ext>
                </a:extLst>
              </p:cNvPr>
              <p:cNvSpPr/>
              <p:nvPr/>
            </p:nvSpPr>
            <p:spPr bwMode="auto">
              <a:xfrm>
                <a:off x="6456363" y="3795713"/>
                <a:ext cx="423863" cy="252413"/>
              </a:xfrm>
              <a:custGeom>
                <a:avLst/>
                <a:gdLst>
                  <a:gd name="T0" fmla="*/ 267 w 267"/>
                  <a:gd name="T1" fmla="*/ 41 h 159"/>
                  <a:gd name="T2" fmla="*/ 198 w 267"/>
                  <a:gd name="T3" fmla="*/ 0 h 159"/>
                  <a:gd name="T4" fmla="*/ 0 w 267"/>
                  <a:gd name="T5" fmla="*/ 115 h 159"/>
                  <a:gd name="T6" fmla="*/ 70 w 267"/>
                  <a:gd name="T7" fmla="*/ 159 h 159"/>
                  <a:gd name="T8" fmla="*/ 267 w 267"/>
                  <a:gd name="T9" fmla="*/ 41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7" h="159">
                    <a:moveTo>
                      <a:pt x="267" y="41"/>
                    </a:moveTo>
                    <a:lnTo>
                      <a:pt x="198" y="0"/>
                    </a:lnTo>
                    <a:lnTo>
                      <a:pt x="0" y="115"/>
                    </a:lnTo>
                    <a:lnTo>
                      <a:pt x="70" y="159"/>
                    </a:lnTo>
                    <a:lnTo>
                      <a:pt x="267" y="41"/>
                    </a:lnTo>
                    <a:close/>
                  </a:path>
                </a:pathLst>
              </a:custGeom>
              <a:solidFill>
                <a:srgbClr val="484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54" name="ísḻíḍé">
                <a:extLst>
                  <a:ext uri="{FF2B5EF4-FFF2-40B4-BE49-F238E27FC236}">
                    <a16:creationId xmlns:a16="http://schemas.microsoft.com/office/drawing/2014/main" xmlns="" id="{77AFE24B-03EF-4381-892D-652C1ACD2934}"/>
                  </a:ext>
                </a:extLst>
              </p:cNvPr>
              <p:cNvSpPr/>
              <p:nvPr/>
            </p:nvSpPr>
            <p:spPr bwMode="auto">
              <a:xfrm>
                <a:off x="5938838" y="4191000"/>
                <a:ext cx="265113" cy="149225"/>
              </a:xfrm>
              <a:custGeom>
                <a:avLst/>
                <a:gdLst>
                  <a:gd name="T0" fmla="*/ 167 w 167"/>
                  <a:gd name="T1" fmla="*/ 41 h 94"/>
                  <a:gd name="T2" fmla="*/ 95 w 167"/>
                  <a:gd name="T3" fmla="*/ 0 h 94"/>
                  <a:gd name="T4" fmla="*/ 0 w 167"/>
                  <a:gd name="T5" fmla="*/ 53 h 94"/>
                  <a:gd name="T6" fmla="*/ 72 w 167"/>
                  <a:gd name="T7" fmla="*/ 94 h 94"/>
                  <a:gd name="T8" fmla="*/ 167 w 167"/>
                  <a:gd name="T9" fmla="*/ 41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7" h="94">
                    <a:moveTo>
                      <a:pt x="167" y="41"/>
                    </a:moveTo>
                    <a:lnTo>
                      <a:pt x="95" y="0"/>
                    </a:lnTo>
                    <a:lnTo>
                      <a:pt x="0" y="53"/>
                    </a:lnTo>
                    <a:lnTo>
                      <a:pt x="72" y="94"/>
                    </a:lnTo>
                    <a:lnTo>
                      <a:pt x="167" y="41"/>
                    </a:lnTo>
                    <a:close/>
                  </a:path>
                </a:pathLst>
              </a:custGeom>
              <a:solidFill>
                <a:srgbClr val="484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55" name="íş1îḍe">
                <a:extLst>
                  <a:ext uri="{FF2B5EF4-FFF2-40B4-BE49-F238E27FC236}">
                    <a16:creationId xmlns:a16="http://schemas.microsoft.com/office/drawing/2014/main" xmlns="" id="{404DF61A-156E-4404-935F-73388F36F9A8}"/>
                  </a:ext>
                </a:extLst>
              </p:cNvPr>
              <p:cNvSpPr/>
              <p:nvPr/>
            </p:nvSpPr>
            <p:spPr bwMode="auto">
              <a:xfrm>
                <a:off x="5543550" y="4743450"/>
                <a:ext cx="265113" cy="155575"/>
              </a:xfrm>
              <a:custGeom>
                <a:avLst/>
                <a:gdLst>
                  <a:gd name="T0" fmla="*/ 167 w 167"/>
                  <a:gd name="T1" fmla="*/ 44 h 98"/>
                  <a:gd name="T2" fmla="*/ 95 w 167"/>
                  <a:gd name="T3" fmla="*/ 0 h 98"/>
                  <a:gd name="T4" fmla="*/ 0 w 167"/>
                  <a:gd name="T5" fmla="*/ 54 h 98"/>
                  <a:gd name="T6" fmla="*/ 72 w 167"/>
                  <a:gd name="T7" fmla="*/ 98 h 98"/>
                  <a:gd name="T8" fmla="*/ 167 w 167"/>
                  <a:gd name="T9" fmla="*/ 44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7" h="98">
                    <a:moveTo>
                      <a:pt x="167" y="44"/>
                    </a:moveTo>
                    <a:lnTo>
                      <a:pt x="95" y="0"/>
                    </a:lnTo>
                    <a:lnTo>
                      <a:pt x="0" y="54"/>
                    </a:lnTo>
                    <a:lnTo>
                      <a:pt x="72" y="98"/>
                    </a:lnTo>
                    <a:lnTo>
                      <a:pt x="167" y="44"/>
                    </a:lnTo>
                    <a:close/>
                  </a:path>
                </a:pathLst>
              </a:custGeom>
              <a:solidFill>
                <a:srgbClr val="484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56" name="íṧlîďé">
                <a:extLst>
                  <a:ext uri="{FF2B5EF4-FFF2-40B4-BE49-F238E27FC236}">
                    <a16:creationId xmlns:a16="http://schemas.microsoft.com/office/drawing/2014/main" xmlns="" id="{C67D2416-3A57-49C6-8985-D0273B2EB62A}"/>
                  </a:ext>
                </a:extLst>
              </p:cNvPr>
              <p:cNvSpPr/>
              <p:nvPr/>
            </p:nvSpPr>
            <p:spPr bwMode="auto">
              <a:xfrm>
                <a:off x="5715000" y="4641850"/>
                <a:ext cx="265113" cy="155575"/>
              </a:xfrm>
              <a:custGeom>
                <a:avLst/>
                <a:gdLst>
                  <a:gd name="T0" fmla="*/ 167 w 167"/>
                  <a:gd name="T1" fmla="*/ 44 h 98"/>
                  <a:gd name="T2" fmla="*/ 95 w 167"/>
                  <a:gd name="T3" fmla="*/ 0 h 98"/>
                  <a:gd name="T4" fmla="*/ 0 w 167"/>
                  <a:gd name="T5" fmla="*/ 57 h 98"/>
                  <a:gd name="T6" fmla="*/ 69 w 167"/>
                  <a:gd name="T7" fmla="*/ 98 h 98"/>
                  <a:gd name="T8" fmla="*/ 167 w 167"/>
                  <a:gd name="T9" fmla="*/ 44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7" h="98">
                    <a:moveTo>
                      <a:pt x="167" y="44"/>
                    </a:moveTo>
                    <a:lnTo>
                      <a:pt x="95" y="0"/>
                    </a:lnTo>
                    <a:lnTo>
                      <a:pt x="0" y="57"/>
                    </a:lnTo>
                    <a:lnTo>
                      <a:pt x="69" y="98"/>
                    </a:lnTo>
                    <a:lnTo>
                      <a:pt x="167" y="44"/>
                    </a:lnTo>
                    <a:close/>
                  </a:path>
                </a:pathLst>
              </a:custGeom>
              <a:solidFill>
                <a:srgbClr val="484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57" name="íṣľiḑê">
                <a:extLst>
                  <a:ext uri="{FF2B5EF4-FFF2-40B4-BE49-F238E27FC236}">
                    <a16:creationId xmlns:a16="http://schemas.microsoft.com/office/drawing/2014/main" xmlns="" id="{4610D3DF-B6A4-49F0-A736-C9CB4300DF4A}"/>
                  </a:ext>
                </a:extLst>
              </p:cNvPr>
              <p:cNvSpPr/>
              <p:nvPr/>
            </p:nvSpPr>
            <p:spPr bwMode="auto">
              <a:xfrm>
                <a:off x="6734175" y="4059238"/>
                <a:ext cx="265113" cy="150813"/>
              </a:xfrm>
              <a:custGeom>
                <a:avLst/>
                <a:gdLst>
                  <a:gd name="T0" fmla="*/ 167 w 167"/>
                  <a:gd name="T1" fmla="*/ 41 h 95"/>
                  <a:gd name="T2" fmla="*/ 92 w 167"/>
                  <a:gd name="T3" fmla="*/ 0 h 95"/>
                  <a:gd name="T4" fmla="*/ 0 w 167"/>
                  <a:gd name="T5" fmla="*/ 54 h 95"/>
                  <a:gd name="T6" fmla="*/ 69 w 167"/>
                  <a:gd name="T7" fmla="*/ 95 h 95"/>
                  <a:gd name="T8" fmla="*/ 167 w 167"/>
                  <a:gd name="T9" fmla="*/ 41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7" h="95">
                    <a:moveTo>
                      <a:pt x="167" y="41"/>
                    </a:moveTo>
                    <a:lnTo>
                      <a:pt x="92" y="0"/>
                    </a:lnTo>
                    <a:lnTo>
                      <a:pt x="0" y="54"/>
                    </a:lnTo>
                    <a:lnTo>
                      <a:pt x="69" y="95"/>
                    </a:lnTo>
                    <a:lnTo>
                      <a:pt x="167" y="41"/>
                    </a:lnTo>
                    <a:close/>
                  </a:path>
                </a:pathLst>
              </a:custGeom>
              <a:solidFill>
                <a:srgbClr val="484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58" name="íṧļiḓe">
                <a:extLst>
                  <a:ext uri="{FF2B5EF4-FFF2-40B4-BE49-F238E27FC236}">
                    <a16:creationId xmlns:a16="http://schemas.microsoft.com/office/drawing/2014/main" xmlns="" id="{576DA4CF-316E-47EC-A5DB-698BF8B6C392}"/>
                  </a:ext>
                </a:extLst>
              </p:cNvPr>
              <p:cNvSpPr/>
              <p:nvPr/>
            </p:nvSpPr>
            <p:spPr bwMode="auto">
              <a:xfrm>
                <a:off x="6908800" y="3962400"/>
                <a:ext cx="265113" cy="150813"/>
              </a:xfrm>
              <a:custGeom>
                <a:avLst/>
                <a:gdLst>
                  <a:gd name="T0" fmla="*/ 167 w 167"/>
                  <a:gd name="T1" fmla="*/ 41 h 95"/>
                  <a:gd name="T2" fmla="*/ 93 w 167"/>
                  <a:gd name="T3" fmla="*/ 0 h 95"/>
                  <a:gd name="T4" fmla="*/ 0 w 167"/>
                  <a:gd name="T5" fmla="*/ 54 h 95"/>
                  <a:gd name="T6" fmla="*/ 70 w 167"/>
                  <a:gd name="T7" fmla="*/ 95 h 95"/>
                  <a:gd name="T8" fmla="*/ 167 w 167"/>
                  <a:gd name="T9" fmla="*/ 41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7" h="95">
                    <a:moveTo>
                      <a:pt x="167" y="41"/>
                    </a:moveTo>
                    <a:lnTo>
                      <a:pt x="93" y="0"/>
                    </a:lnTo>
                    <a:lnTo>
                      <a:pt x="0" y="54"/>
                    </a:lnTo>
                    <a:lnTo>
                      <a:pt x="70" y="95"/>
                    </a:lnTo>
                    <a:lnTo>
                      <a:pt x="167" y="41"/>
                    </a:lnTo>
                    <a:close/>
                  </a:path>
                </a:pathLst>
              </a:custGeom>
              <a:solidFill>
                <a:srgbClr val="484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59" name="îṣḻidê">
                <a:extLst>
                  <a:ext uri="{FF2B5EF4-FFF2-40B4-BE49-F238E27FC236}">
                    <a16:creationId xmlns:a16="http://schemas.microsoft.com/office/drawing/2014/main" xmlns="" id="{E7315A43-D7BD-40D5-9FAC-4FBBE15FD125}"/>
                  </a:ext>
                </a:extLst>
              </p:cNvPr>
              <p:cNvSpPr/>
              <p:nvPr/>
            </p:nvSpPr>
            <p:spPr bwMode="auto">
              <a:xfrm>
                <a:off x="6757988" y="3881438"/>
                <a:ext cx="265113" cy="149225"/>
              </a:xfrm>
              <a:custGeom>
                <a:avLst/>
                <a:gdLst>
                  <a:gd name="T0" fmla="*/ 167 w 167"/>
                  <a:gd name="T1" fmla="*/ 41 h 94"/>
                  <a:gd name="T2" fmla="*/ 93 w 167"/>
                  <a:gd name="T3" fmla="*/ 0 h 94"/>
                  <a:gd name="T4" fmla="*/ 0 w 167"/>
                  <a:gd name="T5" fmla="*/ 53 h 94"/>
                  <a:gd name="T6" fmla="*/ 70 w 167"/>
                  <a:gd name="T7" fmla="*/ 94 h 94"/>
                  <a:gd name="T8" fmla="*/ 167 w 167"/>
                  <a:gd name="T9" fmla="*/ 41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7" h="94">
                    <a:moveTo>
                      <a:pt x="167" y="41"/>
                    </a:moveTo>
                    <a:lnTo>
                      <a:pt x="93" y="0"/>
                    </a:lnTo>
                    <a:lnTo>
                      <a:pt x="0" y="53"/>
                    </a:lnTo>
                    <a:lnTo>
                      <a:pt x="70" y="94"/>
                    </a:lnTo>
                    <a:lnTo>
                      <a:pt x="167" y="41"/>
                    </a:lnTo>
                    <a:close/>
                  </a:path>
                </a:pathLst>
              </a:custGeom>
              <a:solidFill>
                <a:srgbClr val="484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60" name="isļidè">
                <a:extLst>
                  <a:ext uri="{FF2B5EF4-FFF2-40B4-BE49-F238E27FC236}">
                    <a16:creationId xmlns:a16="http://schemas.microsoft.com/office/drawing/2014/main" xmlns="" id="{2EAF9EA5-4F91-4539-90B6-5DC392B2C37A}"/>
                  </a:ext>
                </a:extLst>
              </p:cNvPr>
              <p:cNvSpPr/>
              <p:nvPr/>
            </p:nvSpPr>
            <p:spPr bwMode="auto">
              <a:xfrm>
                <a:off x="6591300" y="3975100"/>
                <a:ext cx="265113" cy="153988"/>
              </a:xfrm>
              <a:custGeom>
                <a:avLst/>
                <a:gdLst>
                  <a:gd name="T0" fmla="*/ 167 w 167"/>
                  <a:gd name="T1" fmla="*/ 41 h 97"/>
                  <a:gd name="T2" fmla="*/ 92 w 167"/>
                  <a:gd name="T3" fmla="*/ 0 h 97"/>
                  <a:gd name="T4" fmla="*/ 0 w 167"/>
                  <a:gd name="T5" fmla="*/ 53 h 97"/>
                  <a:gd name="T6" fmla="*/ 69 w 167"/>
                  <a:gd name="T7" fmla="*/ 97 h 97"/>
                  <a:gd name="T8" fmla="*/ 167 w 167"/>
                  <a:gd name="T9" fmla="*/ 41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7" h="97">
                    <a:moveTo>
                      <a:pt x="167" y="41"/>
                    </a:moveTo>
                    <a:lnTo>
                      <a:pt x="92" y="0"/>
                    </a:lnTo>
                    <a:lnTo>
                      <a:pt x="0" y="53"/>
                    </a:lnTo>
                    <a:lnTo>
                      <a:pt x="69" y="97"/>
                    </a:lnTo>
                    <a:lnTo>
                      <a:pt x="167" y="41"/>
                    </a:lnTo>
                    <a:close/>
                  </a:path>
                </a:pathLst>
              </a:custGeom>
              <a:solidFill>
                <a:srgbClr val="484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61" name="íṣļîḍe">
                <a:extLst>
                  <a:ext uri="{FF2B5EF4-FFF2-40B4-BE49-F238E27FC236}">
                    <a16:creationId xmlns:a16="http://schemas.microsoft.com/office/drawing/2014/main" xmlns="" id="{D7603888-46CC-467C-AC41-7480E2AE92AE}"/>
                  </a:ext>
                </a:extLst>
              </p:cNvPr>
              <p:cNvSpPr/>
              <p:nvPr/>
            </p:nvSpPr>
            <p:spPr bwMode="auto">
              <a:xfrm>
                <a:off x="6419850" y="4076700"/>
                <a:ext cx="265113" cy="150813"/>
              </a:xfrm>
              <a:custGeom>
                <a:avLst/>
                <a:gdLst>
                  <a:gd name="T0" fmla="*/ 167 w 167"/>
                  <a:gd name="T1" fmla="*/ 41 h 95"/>
                  <a:gd name="T2" fmla="*/ 95 w 167"/>
                  <a:gd name="T3" fmla="*/ 0 h 95"/>
                  <a:gd name="T4" fmla="*/ 0 w 167"/>
                  <a:gd name="T5" fmla="*/ 54 h 95"/>
                  <a:gd name="T6" fmla="*/ 72 w 167"/>
                  <a:gd name="T7" fmla="*/ 95 h 95"/>
                  <a:gd name="T8" fmla="*/ 167 w 167"/>
                  <a:gd name="T9" fmla="*/ 41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7" h="95">
                    <a:moveTo>
                      <a:pt x="167" y="41"/>
                    </a:moveTo>
                    <a:lnTo>
                      <a:pt x="95" y="0"/>
                    </a:lnTo>
                    <a:lnTo>
                      <a:pt x="0" y="54"/>
                    </a:lnTo>
                    <a:lnTo>
                      <a:pt x="72" y="95"/>
                    </a:lnTo>
                    <a:lnTo>
                      <a:pt x="167" y="41"/>
                    </a:lnTo>
                    <a:close/>
                  </a:path>
                </a:pathLst>
              </a:custGeom>
              <a:solidFill>
                <a:srgbClr val="484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62" name="îśľîḍê">
                <a:extLst>
                  <a:ext uri="{FF2B5EF4-FFF2-40B4-BE49-F238E27FC236}">
                    <a16:creationId xmlns:a16="http://schemas.microsoft.com/office/drawing/2014/main" xmlns="" id="{2FEA4165-67FC-44F4-9E4B-75EA68BA31A7}"/>
                  </a:ext>
                </a:extLst>
              </p:cNvPr>
              <p:cNvSpPr/>
              <p:nvPr/>
            </p:nvSpPr>
            <p:spPr bwMode="auto">
              <a:xfrm>
                <a:off x="6248400" y="4178300"/>
                <a:ext cx="265113" cy="150813"/>
              </a:xfrm>
              <a:custGeom>
                <a:avLst/>
                <a:gdLst>
                  <a:gd name="T0" fmla="*/ 167 w 167"/>
                  <a:gd name="T1" fmla="*/ 41 h 95"/>
                  <a:gd name="T2" fmla="*/ 93 w 167"/>
                  <a:gd name="T3" fmla="*/ 0 h 95"/>
                  <a:gd name="T4" fmla="*/ 0 w 167"/>
                  <a:gd name="T5" fmla="*/ 54 h 95"/>
                  <a:gd name="T6" fmla="*/ 70 w 167"/>
                  <a:gd name="T7" fmla="*/ 95 h 95"/>
                  <a:gd name="T8" fmla="*/ 167 w 167"/>
                  <a:gd name="T9" fmla="*/ 41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7" h="95">
                    <a:moveTo>
                      <a:pt x="167" y="41"/>
                    </a:moveTo>
                    <a:lnTo>
                      <a:pt x="93" y="0"/>
                    </a:lnTo>
                    <a:lnTo>
                      <a:pt x="0" y="54"/>
                    </a:lnTo>
                    <a:lnTo>
                      <a:pt x="70" y="95"/>
                    </a:lnTo>
                    <a:lnTo>
                      <a:pt x="167" y="41"/>
                    </a:lnTo>
                    <a:close/>
                  </a:path>
                </a:pathLst>
              </a:custGeom>
              <a:solidFill>
                <a:srgbClr val="484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63" name="ïsļiďé">
                <a:extLst>
                  <a:ext uri="{FF2B5EF4-FFF2-40B4-BE49-F238E27FC236}">
                    <a16:creationId xmlns:a16="http://schemas.microsoft.com/office/drawing/2014/main" xmlns="" id="{E6FA6A87-FC80-4756-ACDF-FD9256B4A931}"/>
                  </a:ext>
                </a:extLst>
              </p:cNvPr>
              <p:cNvSpPr/>
              <p:nvPr/>
            </p:nvSpPr>
            <p:spPr bwMode="auto">
              <a:xfrm>
                <a:off x="6078538" y="4267200"/>
                <a:ext cx="263525" cy="155575"/>
              </a:xfrm>
              <a:custGeom>
                <a:avLst/>
                <a:gdLst>
                  <a:gd name="T0" fmla="*/ 166 w 166"/>
                  <a:gd name="T1" fmla="*/ 44 h 98"/>
                  <a:gd name="T2" fmla="*/ 95 w 166"/>
                  <a:gd name="T3" fmla="*/ 0 h 98"/>
                  <a:gd name="T4" fmla="*/ 0 w 166"/>
                  <a:gd name="T5" fmla="*/ 57 h 98"/>
                  <a:gd name="T6" fmla="*/ 71 w 166"/>
                  <a:gd name="T7" fmla="*/ 98 h 98"/>
                  <a:gd name="T8" fmla="*/ 166 w 166"/>
                  <a:gd name="T9" fmla="*/ 44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6" h="98">
                    <a:moveTo>
                      <a:pt x="166" y="44"/>
                    </a:moveTo>
                    <a:lnTo>
                      <a:pt x="95" y="0"/>
                    </a:lnTo>
                    <a:lnTo>
                      <a:pt x="0" y="57"/>
                    </a:lnTo>
                    <a:lnTo>
                      <a:pt x="71" y="98"/>
                    </a:lnTo>
                    <a:lnTo>
                      <a:pt x="166" y="44"/>
                    </a:lnTo>
                    <a:close/>
                  </a:path>
                </a:pathLst>
              </a:custGeom>
              <a:solidFill>
                <a:srgbClr val="484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64" name="iṡlïḓê">
                <a:extLst>
                  <a:ext uri="{FF2B5EF4-FFF2-40B4-BE49-F238E27FC236}">
                    <a16:creationId xmlns:a16="http://schemas.microsoft.com/office/drawing/2014/main" xmlns="" id="{799CCACB-6B5C-4525-9C5F-BFDD0BA5476F}"/>
                  </a:ext>
                </a:extLst>
              </p:cNvPr>
              <p:cNvSpPr/>
              <p:nvPr/>
            </p:nvSpPr>
            <p:spPr bwMode="auto">
              <a:xfrm>
                <a:off x="5910263" y="4373563"/>
                <a:ext cx="265113" cy="150813"/>
              </a:xfrm>
              <a:custGeom>
                <a:avLst/>
                <a:gdLst>
                  <a:gd name="T0" fmla="*/ 167 w 167"/>
                  <a:gd name="T1" fmla="*/ 41 h 95"/>
                  <a:gd name="T2" fmla="*/ 95 w 167"/>
                  <a:gd name="T3" fmla="*/ 0 h 95"/>
                  <a:gd name="T4" fmla="*/ 0 w 167"/>
                  <a:gd name="T5" fmla="*/ 54 h 95"/>
                  <a:gd name="T6" fmla="*/ 72 w 167"/>
                  <a:gd name="T7" fmla="*/ 95 h 95"/>
                  <a:gd name="T8" fmla="*/ 167 w 167"/>
                  <a:gd name="T9" fmla="*/ 41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7" h="95">
                    <a:moveTo>
                      <a:pt x="167" y="41"/>
                    </a:moveTo>
                    <a:lnTo>
                      <a:pt x="95" y="0"/>
                    </a:lnTo>
                    <a:lnTo>
                      <a:pt x="0" y="54"/>
                    </a:lnTo>
                    <a:lnTo>
                      <a:pt x="72" y="95"/>
                    </a:lnTo>
                    <a:lnTo>
                      <a:pt x="167" y="41"/>
                    </a:lnTo>
                    <a:close/>
                  </a:path>
                </a:pathLst>
              </a:custGeom>
              <a:solidFill>
                <a:srgbClr val="484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65" name="iśḷiḍê">
                <a:extLst>
                  <a:ext uri="{FF2B5EF4-FFF2-40B4-BE49-F238E27FC236}">
                    <a16:creationId xmlns:a16="http://schemas.microsoft.com/office/drawing/2014/main" xmlns="" id="{F424C68A-5CDC-4C6D-B237-EB8C055EAE43}"/>
                  </a:ext>
                </a:extLst>
              </p:cNvPr>
              <p:cNvSpPr/>
              <p:nvPr/>
            </p:nvSpPr>
            <p:spPr bwMode="auto">
              <a:xfrm>
                <a:off x="5886450" y="4162425"/>
                <a:ext cx="936625" cy="536575"/>
              </a:xfrm>
              <a:custGeom>
                <a:avLst/>
                <a:gdLst>
                  <a:gd name="T0" fmla="*/ 590 w 590"/>
                  <a:gd name="T1" fmla="*/ 41 h 338"/>
                  <a:gd name="T2" fmla="*/ 518 w 590"/>
                  <a:gd name="T3" fmla="*/ 0 h 338"/>
                  <a:gd name="T4" fmla="*/ 0 w 590"/>
                  <a:gd name="T5" fmla="*/ 297 h 338"/>
                  <a:gd name="T6" fmla="*/ 69 w 590"/>
                  <a:gd name="T7" fmla="*/ 338 h 338"/>
                  <a:gd name="T8" fmla="*/ 590 w 590"/>
                  <a:gd name="T9" fmla="*/ 41 h 3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90" h="338">
                    <a:moveTo>
                      <a:pt x="590" y="41"/>
                    </a:moveTo>
                    <a:lnTo>
                      <a:pt x="518" y="0"/>
                    </a:lnTo>
                    <a:lnTo>
                      <a:pt x="0" y="297"/>
                    </a:lnTo>
                    <a:lnTo>
                      <a:pt x="69" y="338"/>
                    </a:lnTo>
                    <a:lnTo>
                      <a:pt x="590" y="41"/>
                    </a:lnTo>
                    <a:close/>
                  </a:path>
                </a:pathLst>
              </a:custGeom>
              <a:solidFill>
                <a:srgbClr val="484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66" name="ïśľiďe">
                <a:extLst>
                  <a:ext uri="{FF2B5EF4-FFF2-40B4-BE49-F238E27FC236}">
                    <a16:creationId xmlns:a16="http://schemas.microsoft.com/office/drawing/2014/main" xmlns="" id="{85B12A6D-E1F5-40E2-956C-96A3BC996BA1}"/>
                  </a:ext>
                </a:extLst>
              </p:cNvPr>
              <p:cNvSpPr/>
              <p:nvPr/>
            </p:nvSpPr>
            <p:spPr bwMode="auto">
              <a:xfrm>
                <a:off x="4443413" y="4894263"/>
                <a:ext cx="257175" cy="150813"/>
              </a:xfrm>
              <a:custGeom>
                <a:avLst/>
                <a:gdLst>
                  <a:gd name="T0" fmla="*/ 162 w 162"/>
                  <a:gd name="T1" fmla="*/ 41 h 95"/>
                  <a:gd name="T2" fmla="*/ 93 w 162"/>
                  <a:gd name="T3" fmla="*/ 0 h 95"/>
                  <a:gd name="T4" fmla="*/ 0 w 162"/>
                  <a:gd name="T5" fmla="*/ 52 h 95"/>
                  <a:gd name="T6" fmla="*/ 69 w 162"/>
                  <a:gd name="T7" fmla="*/ 95 h 95"/>
                  <a:gd name="T8" fmla="*/ 162 w 162"/>
                  <a:gd name="T9" fmla="*/ 41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2" h="95">
                    <a:moveTo>
                      <a:pt x="162" y="41"/>
                    </a:moveTo>
                    <a:lnTo>
                      <a:pt x="93" y="0"/>
                    </a:lnTo>
                    <a:lnTo>
                      <a:pt x="0" y="52"/>
                    </a:lnTo>
                    <a:lnTo>
                      <a:pt x="69" y="95"/>
                    </a:lnTo>
                    <a:lnTo>
                      <a:pt x="162" y="41"/>
                    </a:lnTo>
                    <a:close/>
                  </a:path>
                </a:pathLst>
              </a:custGeom>
              <a:solidFill>
                <a:srgbClr val="484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67" name="íṧľîḋè">
                <a:extLst>
                  <a:ext uri="{FF2B5EF4-FFF2-40B4-BE49-F238E27FC236}">
                    <a16:creationId xmlns:a16="http://schemas.microsoft.com/office/drawing/2014/main" xmlns="" id="{A41EE7C9-5699-4503-AF85-92CE7E59FC90}"/>
                  </a:ext>
                </a:extLst>
              </p:cNvPr>
              <p:cNvSpPr/>
              <p:nvPr/>
            </p:nvSpPr>
            <p:spPr bwMode="auto">
              <a:xfrm>
                <a:off x="4305300" y="4805363"/>
                <a:ext cx="257175" cy="150813"/>
              </a:xfrm>
              <a:custGeom>
                <a:avLst/>
                <a:gdLst>
                  <a:gd name="T0" fmla="*/ 162 w 162"/>
                  <a:gd name="T1" fmla="*/ 43 h 95"/>
                  <a:gd name="T2" fmla="*/ 92 w 162"/>
                  <a:gd name="T3" fmla="*/ 0 h 95"/>
                  <a:gd name="T4" fmla="*/ 0 w 162"/>
                  <a:gd name="T5" fmla="*/ 54 h 95"/>
                  <a:gd name="T6" fmla="*/ 69 w 162"/>
                  <a:gd name="T7" fmla="*/ 95 h 95"/>
                  <a:gd name="T8" fmla="*/ 162 w 162"/>
                  <a:gd name="T9" fmla="*/ 43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2" h="95">
                    <a:moveTo>
                      <a:pt x="162" y="43"/>
                    </a:moveTo>
                    <a:lnTo>
                      <a:pt x="92" y="0"/>
                    </a:lnTo>
                    <a:lnTo>
                      <a:pt x="0" y="54"/>
                    </a:lnTo>
                    <a:lnTo>
                      <a:pt x="69" y="95"/>
                    </a:lnTo>
                    <a:lnTo>
                      <a:pt x="162" y="43"/>
                    </a:lnTo>
                    <a:close/>
                  </a:path>
                </a:pathLst>
              </a:custGeom>
              <a:solidFill>
                <a:srgbClr val="484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68" name="ïs1ïḋê">
                <a:extLst>
                  <a:ext uri="{FF2B5EF4-FFF2-40B4-BE49-F238E27FC236}">
                    <a16:creationId xmlns:a16="http://schemas.microsoft.com/office/drawing/2014/main" xmlns="" id="{FA488D25-B07A-40F0-9B95-B9D2A1FF845B}"/>
                  </a:ext>
                </a:extLst>
              </p:cNvPr>
              <p:cNvSpPr/>
              <p:nvPr/>
            </p:nvSpPr>
            <p:spPr bwMode="auto">
              <a:xfrm>
                <a:off x="4505325" y="4532313"/>
                <a:ext cx="260350" cy="150813"/>
              </a:xfrm>
              <a:custGeom>
                <a:avLst/>
                <a:gdLst>
                  <a:gd name="T0" fmla="*/ 164 w 164"/>
                  <a:gd name="T1" fmla="*/ 41 h 95"/>
                  <a:gd name="T2" fmla="*/ 92 w 164"/>
                  <a:gd name="T3" fmla="*/ 0 h 95"/>
                  <a:gd name="T4" fmla="*/ 0 w 164"/>
                  <a:gd name="T5" fmla="*/ 54 h 95"/>
                  <a:gd name="T6" fmla="*/ 72 w 164"/>
                  <a:gd name="T7" fmla="*/ 95 h 95"/>
                  <a:gd name="T8" fmla="*/ 164 w 164"/>
                  <a:gd name="T9" fmla="*/ 41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4" h="95">
                    <a:moveTo>
                      <a:pt x="164" y="41"/>
                    </a:moveTo>
                    <a:lnTo>
                      <a:pt x="92" y="0"/>
                    </a:lnTo>
                    <a:lnTo>
                      <a:pt x="0" y="54"/>
                    </a:lnTo>
                    <a:lnTo>
                      <a:pt x="72" y="95"/>
                    </a:lnTo>
                    <a:lnTo>
                      <a:pt x="164" y="41"/>
                    </a:lnTo>
                    <a:close/>
                  </a:path>
                </a:pathLst>
              </a:custGeom>
              <a:solidFill>
                <a:srgbClr val="484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69" name="íS1ïdê">
                <a:extLst>
                  <a:ext uri="{FF2B5EF4-FFF2-40B4-BE49-F238E27FC236}">
                    <a16:creationId xmlns:a16="http://schemas.microsoft.com/office/drawing/2014/main" xmlns="" id="{059FD37D-5083-4280-9DAC-046F6D23C059}"/>
                  </a:ext>
                </a:extLst>
              </p:cNvPr>
              <p:cNvSpPr/>
              <p:nvPr/>
            </p:nvSpPr>
            <p:spPr bwMode="auto">
              <a:xfrm>
                <a:off x="5886450" y="4568825"/>
                <a:ext cx="738188" cy="431800"/>
              </a:xfrm>
              <a:custGeom>
                <a:avLst/>
                <a:gdLst>
                  <a:gd name="T0" fmla="*/ 465 w 465"/>
                  <a:gd name="T1" fmla="*/ 110 h 272"/>
                  <a:gd name="T2" fmla="*/ 272 w 465"/>
                  <a:gd name="T3" fmla="*/ 0 h 272"/>
                  <a:gd name="T4" fmla="*/ 0 w 465"/>
                  <a:gd name="T5" fmla="*/ 159 h 272"/>
                  <a:gd name="T6" fmla="*/ 182 w 465"/>
                  <a:gd name="T7" fmla="*/ 272 h 272"/>
                  <a:gd name="T8" fmla="*/ 465 w 465"/>
                  <a:gd name="T9" fmla="*/ 110 h 2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5" h="272">
                    <a:moveTo>
                      <a:pt x="465" y="110"/>
                    </a:moveTo>
                    <a:lnTo>
                      <a:pt x="272" y="0"/>
                    </a:lnTo>
                    <a:lnTo>
                      <a:pt x="0" y="159"/>
                    </a:lnTo>
                    <a:lnTo>
                      <a:pt x="182" y="272"/>
                    </a:lnTo>
                    <a:lnTo>
                      <a:pt x="465" y="110"/>
                    </a:lnTo>
                    <a:close/>
                  </a:path>
                </a:pathLst>
              </a:custGeom>
              <a:solidFill>
                <a:srgbClr val="484F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70" name="iṥḷîḑe">
                <a:extLst>
                  <a:ext uri="{FF2B5EF4-FFF2-40B4-BE49-F238E27FC236}">
                    <a16:creationId xmlns:a16="http://schemas.microsoft.com/office/drawing/2014/main" xmlns="" id="{18716339-FFBC-4EE8-8543-4872812810B8}"/>
                  </a:ext>
                </a:extLst>
              </p:cNvPr>
              <p:cNvSpPr/>
              <p:nvPr/>
            </p:nvSpPr>
            <p:spPr bwMode="auto">
              <a:xfrm>
                <a:off x="3767138" y="1677988"/>
                <a:ext cx="2327275" cy="2849563"/>
              </a:xfrm>
              <a:custGeom>
                <a:avLst/>
                <a:gdLst>
                  <a:gd name="T0" fmla="*/ 0 w 1466"/>
                  <a:gd name="T1" fmla="*/ 844 h 1795"/>
                  <a:gd name="T2" fmla="*/ 0 w 1466"/>
                  <a:gd name="T3" fmla="*/ 1795 h 1795"/>
                  <a:gd name="T4" fmla="*/ 1456 w 1466"/>
                  <a:gd name="T5" fmla="*/ 972 h 1795"/>
                  <a:gd name="T6" fmla="*/ 1466 w 1466"/>
                  <a:gd name="T7" fmla="*/ 0 h 1795"/>
                  <a:gd name="T8" fmla="*/ 0 w 1466"/>
                  <a:gd name="T9" fmla="*/ 844 h 17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66" h="1795">
                    <a:moveTo>
                      <a:pt x="0" y="844"/>
                    </a:moveTo>
                    <a:lnTo>
                      <a:pt x="0" y="1795"/>
                    </a:lnTo>
                    <a:lnTo>
                      <a:pt x="1456" y="972"/>
                    </a:lnTo>
                    <a:lnTo>
                      <a:pt x="1466" y="0"/>
                    </a:lnTo>
                    <a:lnTo>
                      <a:pt x="0" y="844"/>
                    </a:lnTo>
                    <a:close/>
                  </a:path>
                </a:pathLst>
              </a:custGeom>
              <a:solidFill>
                <a:srgbClr val="8FD1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71" name="íṥḻíḑe">
                <a:extLst>
                  <a:ext uri="{FF2B5EF4-FFF2-40B4-BE49-F238E27FC236}">
                    <a16:creationId xmlns:a16="http://schemas.microsoft.com/office/drawing/2014/main" xmlns="" id="{106ADD9B-5A98-4604-95F5-8E1E74845DA0}"/>
                  </a:ext>
                </a:extLst>
              </p:cNvPr>
              <p:cNvSpPr/>
              <p:nvPr/>
            </p:nvSpPr>
            <p:spPr bwMode="auto">
              <a:xfrm>
                <a:off x="4929188" y="2260600"/>
                <a:ext cx="39688" cy="52388"/>
              </a:xfrm>
              <a:custGeom>
                <a:avLst/>
                <a:gdLst>
                  <a:gd name="T0" fmla="*/ 2 w 10"/>
                  <a:gd name="T1" fmla="*/ 5 h 13"/>
                  <a:gd name="T2" fmla="*/ 3 w 10"/>
                  <a:gd name="T3" fmla="*/ 12 h 13"/>
                  <a:gd name="T4" fmla="*/ 9 w 10"/>
                  <a:gd name="T5" fmla="*/ 8 h 13"/>
                  <a:gd name="T6" fmla="*/ 7 w 10"/>
                  <a:gd name="T7" fmla="*/ 1 h 13"/>
                  <a:gd name="T8" fmla="*/ 2 w 10"/>
                  <a:gd name="T9" fmla="*/ 5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13">
                    <a:moveTo>
                      <a:pt x="2" y="5"/>
                    </a:moveTo>
                    <a:cubicBezTo>
                      <a:pt x="0" y="8"/>
                      <a:pt x="1" y="11"/>
                      <a:pt x="3" y="12"/>
                    </a:cubicBezTo>
                    <a:cubicBezTo>
                      <a:pt x="5" y="13"/>
                      <a:pt x="8" y="11"/>
                      <a:pt x="9" y="8"/>
                    </a:cubicBezTo>
                    <a:cubicBezTo>
                      <a:pt x="10" y="5"/>
                      <a:pt x="10" y="2"/>
                      <a:pt x="7" y="1"/>
                    </a:cubicBezTo>
                    <a:cubicBezTo>
                      <a:pt x="5" y="0"/>
                      <a:pt x="3" y="2"/>
                      <a:pt x="2" y="5"/>
                    </a:cubicBezTo>
                    <a:close/>
                  </a:path>
                </a:pathLst>
              </a:custGeom>
              <a:solidFill>
                <a:srgbClr val="86A2B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72" name="íṧlîḓe">
                <a:extLst>
                  <a:ext uri="{FF2B5EF4-FFF2-40B4-BE49-F238E27FC236}">
                    <a16:creationId xmlns:a16="http://schemas.microsoft.com/office/drawing/2014/main" xmlns="" id="{6F8D0526-D9B2-4B13-B9EE-7AB91FDAA046}"/>
                  </a:ext>
                </a:extLst>
              </p:cNvPr>
              <p:cNvSpPr/>
              <p:nvPr/>
            </p:nvSpPr>
            <p:spPr bwMode="auto">
              <a:xfrm>
                <a:off x="4864100" y="3379788"/>
                <a:ext cx="0" cy="0"/>
              </a:xfrm>
              <a:prstGeom prst="line">
                <a:avLst/>
              </a:prstGeom>
              <a:noFill/>
              <a:ln w="15875" cap="flat">
                <a:solidFill>
                  <a:srgbClr val="417ED6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73" name="iṩ1ïdé">
                <a:extLst>
                  <a:ext uri="{FF2B5EF4-FFF2-40B4-BE49-F238E27FC236}">
                    <a16:creationId xmlns:a16="http://schemas.microsoft.com/office/drawing/2014/main" xmlns="" id="{F1DA8846-B6C9-453F-B088-C751B4B69F61}"/>
                  </a:ext>
                </a:extLst>
              </p:cNvPr>
              <p:cNvSpPr/>
              <p:nvPr/>
            </p:nvSpPr>
            <p:spPr bwMode="auto">
              <a:xfrm>
                <a:off x="3767138" y="3257550"/>
                <a:ext cx="2254250" cy="379413"/>
              </a:xfrm>
              <a:custGeom>
                <a:avLst/>
                <a:gdLst>
                  <a:gd name="T0" fmla="*/ 1191 w 1420"/>
                  <a:gd name="T1" fmla="*/ 128 h 239"/>
                  <a:gd name="T2" fmla="*/ 0 w 1420"/>
                  <a:gd name="T3" fmla="*/ 239 h 239"/>
                  <a:gd name="T4" fmla="*/ 0 w 1420"/>
                  <a:gd name="T5" fmla="*/ 110 h 239"/>
                  <a:gd name="T6" fmla="*/ 1420 w 1420"/>
                  <a:gd name="T7" fmla="*/ 0 h 239"/>
                  <a:gd name="T8" fmla="*/ 1191 w 1420"/>
                  <a:gd name="T9" fmla="*/ 128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20" h="239">
                    <a:moveTo>
                      <a:pt x="1191" y="128"/>
                    </a:moveTo>
                    <a:lnTo>
                      <a:pt x="0" y="239"/>
                    </a:lnTo>
                    <a:lnTo>
                      <a:pt x="0" y="110"/>
                    </a:lnTo>
                    <a:lnTo>
                      <a:pt x="1420" y="0"/>
                    </a:lnTo>
                    <a:lnTo>
                      <a:pt x="1191" y="128"/>
                    </a:lnTo>
                    <a:close/>
                  </a:path>
                </a:pathLst>
              </a:custGeom>
              <a:solidFill>
                <a:srgbClr val="FFFFFF">
                  <a:alpha val="50000"/>
                </a:srgb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74" name="îsḻïḓè">
                <a:extLst>
                  <a:ext uri="{FF2B5EF4-FFF2-40B4-BE49-F238E27FC236}">
                    <a16:creationId xmlns:a16="http://schemas.microsoft.com/office/drawing/2014/main" xmlns="" id="{6D55D9EE-0232-4704-A850-1E08315EEF67}"/>
                  </a:ext>
                </a:extLst>
              </p:cNvPr>
              <p:cNvSpPr/>
              <p:nvPr/>
            </p:nvSpPr>
            <p:spPr bwMode="auto">
              <a:xfrm>
                <a:off x="3767138" y="2851150"/>
                <a:ext cx="2311400" cy="406400"/>
              </a:xfrm>
              <a:custGeom>
                <a:avLst/>
                <a:gdLst>
                  <a:gd name="T0" fmla="*/ 0 w 1456"/>
                  <a:gd name="T1" fmla="*/ 256 h 256"/>
                  <a:gd name="T2" fmla="*/ 1456 w 1456"/>
                  <a:gd name="T3" fmla="*/ 159 h 256"/>
                  <a:gd name="T4" fmla="*/ 1456 w 1456"/>
                  <a:gd name="T5" fmla="*/ 0 h 256"/>
                  <a:gd name="T6" fmla="*/ 0 w 1456"/>
                  <a:gd name="T7" fmla="*/ 105 h 256"/>
                  <a:gd name="T8" fmla="*/ 0 w 1456"/>
                  <a:gd name="T9" fmla="*/ 256 h 2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56" h="256">
                    <a:moveTo>
                      <a:pt x="0" y="256"/>
                    </a:moveTo>
                    <a:lnTo>
                      <a:pt x="1456" y="159"/>
                    </a:lnTo>
                    <a:lnTo>
                      <a:pt x="1456" y="0"/>
                    </a:lnTo>
                    <a:lnTo>
                      <a:pt x="0" y="105"/>
                    </a:lnTo>
                    <a:lnTo>
                      <a:pt x="0" y="256"/>
                    </a:lnTo>
                    <a:close/>
                  </a:path>
                </a:pathLst>
              </a:custGeom>
              <a:solidFill>
                <a:srgbClr val="FFFFFF">
                  <a:alpha val="50000"/>
                </a:srgb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75" name="îSlîḓè">
                <a:extLst>
                  <a:ext uri="{FF2B5EF4-FFF2-40B4-BE49-F238E27FC236}">
                    <a16:creationId xmlns:a16="http://schemas.microsoft.com/office/drawing/2014/main" xmlns="" id="{0EEC6752-604D-486F-803F-D946744D444E}"/>
                  </a:ext>
                </a:extLst>
              </p:cNvPr>
              <p:cNvSpPr/>
              <p:nvPr/>
            </p:nvSpPr>
            <p:spPr bwMode="auto">
              <a:xfrm>
                <a:off x="6656387" y="1574007"/>
                <a:ext cx="779463" cy="1212850"/>
              </a:xfrm>
              <a:custGeom>
                <a:avLst/>
                <a:gdLst>
                  <a:gd name="T0" fmla="*/ 58 w 191"/>
                  <a:gd name="T1" fmla="*/ 296 h 298"/>
                  <a:gd name="T2" fmla="*/ 118 w 191"/>
                  <a:gd name="T3" fmla="*/ 291 h 298"/>
                  <a:gd name="T4" fmla="*/ 169 w 191"/>
                  <a:gd name="T5" fmla="*/ 268 h 298"/>
                  <a:gd name="T6" fmla="*/ 183 w 191"/>
                  <a:gd name="T7" fmla="*/ 217 h 298"/>
                  <a:gd name="T8" fmla="*/ 156 w 191"/>
                  <a:gd name="T9" fmla="*/ 178 h 298"/>
                  <a:gd name="T10" fmla="*/ 165 w 191"/>
                  <a:gd name="T11" fmla="*/ 129 h 298"/>
                  <a:gd name="T12" fmla="*/ 126 w 191"/>
                  <a:gd name="T13" fmla="*/ 93 h 298"/>
                  <a:gd name="T14" fmla="*/ 90 w 191"/>
                  <a:gd name="T15" fmla="*/ 13 h 298"/>
                  <a:gd name="T16" fmla="*/ 45 w 191"/>
                  <a:gd name="T17" fmla="*/ 7 h 298"/>
                  <a:gd name="T18" fmla="*/ 21 w 191"/>
                  <a:gd name="T19" fmla="*/ 47 h 298"/>
                  <a:gd name="T20" fmla="*/ 25 w 191"/>
                  <a:gd name="T21" fmla="*/ 102 h 298"/>
                  <a:gd name="T22" fmla="*/ 4 w 191"/>
                  <a:gd name="T23" fmla="*/ 136 h 298"/>
                  <a:gd name="T24" fmla="*/ 14 w 191"/>
                  <a:gd name="T25" fmla="*/ 181 h 298"/>
                  <a:gd name="T26" fmla="*/ 9 w 191"/>
                  <a:gd name="T27" fmla="*/ 215 h 298"/>
                  <a:gd name="T28" fmla="*/ 6 w 191"/>
                  <a:gd name="T29" fmla="*/ 249 h 298"/>
                  <a:gd name="T30" fmla="*/ 58 w 191"/>
                  <a:gd name="T31" fmla="*/ 296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91" h="298">
                    <a:moveTo>
                      <a:pt x="58" y="296"/>
                    </a:moveTo>
                    <a:cubicBezTo>
                      <a:pt x="78" y="298"/>
                      <a:pt x="99" y="296"/>
                      <a:pt x="118" y="291"/>
                    </a:cubicBezTo>
                    <a:cubicBezTo>
                      <a:pt x="137" y="287"/>
                      <a:pt x="155" y="281"/>
                      <a:pt x="169" y="268"/>
                    </a:cubicBezTo>
                    <a:cubicBezTo>
                      <a:pt x="183" y="256"/>
                      <a:pt x="191" y="234"/>
                      <a:pt x="183" y="217"/>
                    </a:cubicBezTo>
                    <a:cubicBezTo>
                      <a:pt x="176" y="203"/>
                      <a:pt x="159" y="194"/>
                      <a:pt x="156" y="178"/>
                    </a:cubicBezTo>
                    <a:cubicBezTo>
                      <a:pt x="154" y="161"/>
                      <a:pt x="168" y="145"/>
                      <a:pt x="165" y="129"/>
                    </a:cubicBezTo>
                    <a:cubicBezTo>
                      <a:pt x="160" y="112"/>
                      <a:pt x="139" y="106"/>
                      <a:pt x="126" y="93"/>
                    </a:cubicBezTo>
                    <a:cubicBezTo>
                      <a:pt x="106" y="72"/>
                      <a:pt x="112" y="33"/>
                      <a:pt x="90" y="13"/>
                    </a:cubicBezTo>
                    <a:cubicBezTo>
                      <a:pt x="78" y="2"/>
                      <a:pt x="59" y="0"/>
                      <a:pt x="45" y="7"/>
                    </a:cubicBezTo>
                    <a:cubicBezTo>
                      <a:pt x="30" y="15"/>
                      <a:pt x="21" y="31"/>
                      <a:pt x="21" y="47"/>
                    </a:cubicBezTo>
                    <a:cubicBezTo>
                      <a:pt x="21" y="65"/>
                      <a:pt x="31" y="84"/>
                      <a:pt x="25" y="102"/>
                    </a:cubicBezTo>
                    <a:cubicBezTo>
                      <a:pt x="20" y="114"/>
                      <a:pt x="7" y="123"/>
                      <a:pt x="4" y="136"/>
                    </a:cubicBezTo>
                    <a:cubicBezTo>
                      <a:pt x="0" y="151"/>
                      <a:pt x="11" y="166"/>
                      <a:pt x="14" y="181"/>
                    </a:cubicBezTo>
                    <a:cubicBezTo>
                      <a:pt x="16" y="192"/>
                      <a:pt x="12" y="204"/>
                      <a:pt x="9" y="215"/>
                    </a:cubicBezTo>
                    <a:cubicBezTo>
                      <a:pt x="6" y="226"/>
                      <a:pt x="3" y="238"/>
                      <a:pt x="6" y="249"/>
                    </a:cubicBezTo>
                    <a:cubicBezTo>
                      <a:pt x="6" y="249"/>
                      <a:pt x="13" y="293"/>
                      <a:pt x="58" y="296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AA9E"/>
                  </a:gs>
                  <a:gs pos="100000">
                    <a:srgbClr val="00C195"/>
                  </a:gs>
                </a:gsLst>
                <a:lin ang="5400000" scaled="1"/>
              </a:gra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76" name="iṣ1íḋê">
                <a:extLst>
                  <a:ext uri="{FF2B5EF4-FFF2-40B4-BE49-F238E27FC236}">
                    <a16:creationId xmlns:a16="http://schemas.microsoft.com/office/drawing/2014/main" xmlns="" id="{67B788FE-C176-4522-A68E-158A1AE74AA7}"/>
                  </a:ext>
                </a:extLst>
              </p:cNvPr>
              <p:cNvSpPr/>
              <p:nvPr/>
            </p:nvSpPr>
            <p:spPr bwMode="auto">
              <a:xfrm>
                <a:off x="6864350" y="1768475"/>
                <a:ext cx="644525" cy="923925"/>
              </a:xfrm>
              <a:custGeom>
                <a:avLst/>
                <a:gdLst>
                  <a:gd name="T0" fmla="*/ 31 w 158"/>
                  <a:gd name="T1" fmla="*/ 209 h 227"/>
                  <a:gd name="T2" fmla="*/ 75 w 158"/>
                  <a:gd name="T3" fmla="*/ 224 h 227"/>
                  <a:gd name="T4" fmla="*/ 118 w 158"/>
                  <a:gd name="T5" fmla="*/ 222 h 227"/>
                  <a:gd name="T6" fmla="*/ 143 w 158"/>
                  <a:gd name="T7" fmla="*/ 191 h 227"/>
                  <a:gd name="T8" fmla="*/ 136 w 158"/>
                  <a:gd name="T9" fmla="*/ 155 h 227"/>
                  <a:gd name="T10" fmla="*/ 156 w 158"/>
                  <a:gd name="T11" fmla="*/ 122 h 227"/>
                  <a:gd name="T12" fmla="*/ 139 w 158"/>
                  <a:gd name="T13" fmla="*/ 85 h 227"/>
                  <a:gd name="T14" fmla="*/ 137 w 158"/>
                  <a:gd name="T15" fmla="*/ 18 h 227"/>
                  <a:gd name="T16" fmla="*/ 107 w 158"/>
                  <a:gd name="T17" fmla="*/ 0 h 227"/>
                  <a:gd name="T18" fmla="*/ 78 w 158"/>
                  <a:gd name="T19" fmla="*/ 21 h 227"/>
                  <a:gd name="T20" fmla="*/ 65 w 158"/>
                  <a:gd name="T21" fmla="*/ 61 h 227"/>
                  <a:gd name="T22" fmla="*/ 40 w 158"/>
                  <a:gd name="T23" fmla="*/ 79 h 227"/>
                  <a:gd name="T24" fmla="*/ 33 w 158"/>
                  <a:gd name="T25" fmla="*/ 114 h 227"/>
                  <a:gd name="T26" fmla="*/ 20 w 158"/>
                  <a:gd name="T27" fmla="*/ 137 h 227"/>
                  <a:gd name="T28" fmla="*/ 8 w 158"/>
                  <a:gd name="T29" fmla="*/ 160 h 227"/>
                  <a:gd name="T30" fmla="*/ 31 w 158"/>
                  <a:gd name="T31" fmla="*/ 209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58" h="227">
                    <a:moveTo>
                      <a:pt x="31" y="209"/>
                    </a:moveTo>
                    <a:cubicBezTo>
                      <a:pt x="45" y="217"/>
                      <a:pt x="60" y="221"/>
                      <a:pt x="75" y="224"/>
                    </a:cubicBezTo>
                    <a:cubicBezTo>
                      <a:pt x="89" y="226"/>
                      <a:pt x="104" y="227"/>
                      <a:pt x="118" y="222"/>
                    </a:cubicBezTo>
                    <a:cubicBezTo>
                      <a:pt x="131" y="218"/>
                      <a:pt x="143" y="205"/>
                      <a:pt x="143" y="191"/>
                    </a:cubicBezTo>
                    <a:cubicBezTo>
                      <a:pt x="142" y="178"/>
                      <a:pt x="133" y="167"/>
                      <a:pt x="136" y="155"/>
                    </a:cubicBezTo>
                    <a:cubicBezTo>
                      <a:pt x="139" y="142"/>
                      <a:pt x="154" y="135"/>
                      <a:pt x="156" y="122"/>
                    </a:cubicBezTo>
                    <a:cubicBezTo>
                      <a:pt x="158" y="109"/>
                      <a:pt x="145" y="98"/>
                      <a:pt x="139" y="85"/>
                    </a:cubicBezTo>
                    <a:cubicBezTo>
                      <a:pt x="131" y="64"/>
                      <a:pt x="147" y="39"/>
                      <a:pt x="137" y="18"/>
                    </a:cubicBezTo>
                    <a:cubicBezTo>
                      <a:pt x="132" y="7"/>
                      <a:pt x="120" y="0"/>
                      <a:pt x="107" y="0"/>
                    </a:cubicBezTo>
                    <a:cubicBezTo>
                      <a:pt x="95" y="1"/>
                      <a:pt x="83" y="10"/>
                      <a:pt x="78" y="21"/>
                    </a:cubicBezTo>
                    <a:cubicBezTo>
                      <a:pt x="73" y="34"/>
                      <a:pt x="75" y="51"/>
                      <a:pt x="65" y="61"/>
                    </a:cubicBezTo>
                    <a:cubicBezTo>
                      <a:pt x="58" y="69"/>
                      <a:pt x="46" y="71"/>
                      <a:pt x="40" y="79"/>
                    </a:cubicBezTo>
                    <a:cubicBezTo>
                      <a:pt x="33" y="89"/>
                      <a:pt x="36" y="103"/>
                      <a:pt x="33" y="114"/>
                    </a:cubicBezTo>
                    <a:cubicBezTo>
                      <a:pt x="31" y="123"/>
                      <a:pt x="26" y="130"/>
                      <a:pt x="20" y="137"/>
                    </a:cubicBezTo>
                    <a:cubicBezTo>
                      <a:pt x="15" y="144"/>
                      <a:pt x="9" y="151"/>
                      <a:pt x="8" y="160"/>
                    </a:cubicBezTo>
                    <a:cubicBezTo>
                      <a:pt x="8" y="160"/>
                      <a:pt x="0" y="193"/>
                      <a:pt x="31" y="209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AA9E"/>
                  </a:gs>
                  <a:gs pos="100000">
                    <a:srgbClr val="00C195"/>
                  </a:gs>
                </a:gsLst>
                <a:lin ang="5400000" scaled="1"/>
              </a:gra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77" name="îśļïḑé">
                <a:extLst>
                  <a:ext uri="{FF2B5EF4-FFF2-40B4-BE49-F238E27FC236}">
                    <a16:creationId xmlns:a16="http://schemas.microsoft.com/office/drawing/2014/main" xmlns="" id="{D05F90CD-BE84-4B50-A327-2778AE234F13}"/>
                  </a:ext>
                </a:extLst>
              </p:cNvPr>
              <p:cNvSpPr/>
              <p:nvPr/>
            </p:nvSpPr>
            <p:spPr bwMode="auto">
              <a:xfrm>
                <a:off x="6770688" y="1852613"/>
                <a:ext cx="561975" cy="904875"/>
              </a:xfrm>
              <a:custGeom>
                <a:avLst/>
                <a:gdLst>
                  <a:gd name="T0" fmla="*/ 33 w 138"/>
                  <a:gd name="T1" fmla="*/ 218 h 222"/>
                  <a:gd name="T2" fmla="*/ 78 w 138"/>
                  <a:gd name="T3" fmla="*/ 221 h 222"/>
                  <a:gd name="T4" fmla="*/ 118 w 138"/>
                  <a:gd name="T5" fmla="*/ 210 h 222"/>
                  <a:gd name="T6" fmla="*/ 134 w 138"/>
                  <a:gd name="T7" fmla="*/ 175 h 222"/>
                  <a:gd name="T8" fmla="*/ 120 w 138"/>
                  <a:gd name="T9" fmla="*/ 142 h 222"/>
                  <a:gd name="T10" fmla="*/ 131 w 138"/>
                  <a:gd name="T11" fmla="*/ 108 h 222"/>
                  <a:gd name="T12" fmla="*/ 108 w 138"/>
                  <a:gd name="T13" fmla="*/ 76 h 222"/>
                  <a:gd name="T14" fmla="*/ 91 w 138"/>
                  <a:gd name="T15" fmla="*/ 14 h 222"/>
                  <a:gd name="T16" fmla="*/ 58 w 138"/>
                  <a:gd name="T17" fmla="*/ 4 h 222"/>
                  <a:gd name="T18" fmla="*/ 35 w 138"/>
                  <a:gd name="T19" fmla="*/ 30 h 222"/>
                  <a:gd name="T20" fmla="*/ 32 w 138"/>
                  <a:gd name="T21" fmla="*/ 70 h 222"/>
                  <a:gd name="T22" fmla="*/ 12 w 138"/>
                  <a:gd name="T23" fmla="*/ 93 h 222"/>
                  <a:gd name="T24" fmla="*/ 14 w 138"/>
                  <a:gd name="T25" fmla="*/ 128 h 222"/>
                  <a:gd name="T26" fmla="*/ 7 w 138"/>
                  <a:gd name="T27" fmla="*/ 152 h 222"/>
                  <a:gd name="T28" fmla="*/ 0 w 138"/>
                  <a:gd name="T29" fmla="*/ 176 h 222"/>
                  <a:gd name="T30" fmla="*/ 33 w 138"/>
                  <a:gd name="T31" fmla="*/ 218 h 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38" h="222">
                    <a:moveTo>
                      <a:pt x="33" y="218"/>
                    </a:moveTo>
                    <a:cubicBezTo>
                      <a:pt x="48" y="221"/>
                      <a:pt x="63" y="222"/>
                      <a:pt x="78" y="221"/>
                    </a:cubicBezTo>
                    <a:cubicBezTo>
                      <a:pt x="92" y="220"/>
                      <a:pt x="106" y="218"/>
                      <a:pt x="118" y="210"/>
                    </a:cubicBezTo>
                    <a:cubicBezTo>
                      <a:pt x="130" y="203"/>
                      <a:pt x="138" y="188"/>
                      <a:pt x="134" y="175"/>
                    </a:cubicBezTo>
                    <a:cubicBezTo>
                      <a:pt x="131" y="163"/>
                      <a:pt x="120" y="154"/>
                      <a:pt x="120" y="142"/>
                    </a:cubicBezTo>
                    <a:cubicBezTo>
                      <a:pt x="120" y="130"/>
                      <a:pt x="132" y="120"/>
                      <a:pt x="131" y="108"/>
                    </a:cubicBezTo>
                    <a:cubicBezTo>
                      <a:pt x="131" y="94"/>
                      <a:pt x="115" y="87"/>
                      <a:pt x="108" y="76"/>
                    </a:cubicBezTo>
                    <a:cubicBezTo>
                      <a:pt x="95" y="58"/>
                      <a:pt x="104" y="31"/>
                      <a:pt x="91" y="14"/>
                    </a:cubicBezTo>
                    <a:cubicBezTo>
                      <a:pt x="83" y="4"/>
                      <a:pt x="69" y="0"/>
                      <a:pt x="58" y="4"/>
                    </a:cubicBezTo>
                    <a:cubicBezTo>
                      <a:pt x="46" y="7"/>
                      <a:pt x="37" y="18"/>
                      <a:pt x="35" y="30"/>
                    </a:cubicBezTo>
                    <a:cubicBezTo>
                      <a:pt x="33" y="43"/>
                      <a:pt x="39" y="59"/>
                      <a:pt x="32" y="70"/>
                    </a:cubicBezTo>
                    <a:cubicBezTo>
                      <a:pt x="27" y="79"/>
                      <a:pt x="16" y="84"/>
                      <a:pt x="12" y="93"/>
                    </a:cubicBezTo>
                    <a:cubicBezTo>
                      <a:pt x="8" y="104"/>
                      <a:pt x="14" y="116"/>
                      <a:pt x="14" y="128"/>
                    </a:cubicBezTo>
                    <a:cubicBezTo>
                      <a:pt x="14" y="136"/>
                      <a:pt x="11" y="144"/>
                      <a:pt x="7" y="152"/>
                    </a:cubicBezTo>
                    <a:cubicBezTo>
                      <a:pt x="3" y="160"/>
                      <a:pt x="0" y="168"/>
                      <a:pt x="0" y="176"/>
                    </a:cubicBezTo>
                    <a:cubicBezTo>
                      <a:pt x="0" y="176"/>
                      <a:pt x="0" y="210"/>
                      <a:pt x="33" y="218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D78D"/>
                  </a:gs>
                  <a:gs pos="100000">
                    <a:srgbClr val="00D78D"/>
                  </a:gs>
                </a:gsLst>
                <a:lin ang="5400000" scaled="1"/>
              </a:gra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78" name="îşlïḓé">
                <a:extLst>
                  <a:ext uri="{FF2B5EF4-FFF2-40B4-BE49-F238E27FC236}">
                    <a16:creationId xmlns:a16="http://schemas.microsoft.com/office/drawing/2014/main" xmlns="" id="{E3880B0B-8DF6-4698-8CAC-6069D143E5AE}"/>
                  </a:ext>
                </a:extLst>
              </p:cNvPr>
              <p:cNvSpPr/>
              <p:nvPr/>
            </p:nvSpPr>
            <p:spPr bwMode="auto">
              <a:xfrm>
                <a:off x="6672263" y="2854325"/>
                <a:ext cx="750888" cy="1209675"/>
              </a:xfrm>
              <a:custGeom>
                <a:avLst/>
                <a:gdLst>
                  <a:gd name="T0" fmla="*/ 184 w 184"/>
                  <a:gd name="T1" fmla="*/ 295 h 297"/>
                  <a:gd name="T2" fmla="*/ 182 w 184"/>
                  <a:gd name="T3" fmla="*/ 64 h 297"/>
                  <a:gd name="T4" fmla="*/ 1 w 184"/>
                  <a:gd name="T5" fmla="*/ 64 h 297"/>
                  <a:gd name="T6" fmla="*/ 0 w 184"/>
                  <a:gd name="T7" fmla="*/ 297 h 297"/>
                  <a:gd name="T8" fmla="*/ 184 w 184"/>
                  <a:gd name="T9" fmla="*/ 295 h 2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4" h="297">
                    <a:moveTo>
                      <a:pt x="184" y="295"/>
                    </a:moveTo>
                    <a:cubicBezTo>
                      <a:pt x="182" y="64"/>
                      <a:pt x="182" y="64"/>
                      <a:pt x="182" y="64"/>
                    </a:cubicBezTo>
                    <a:cubicBezTo>
                      <a:pt x="137" y="0"/>
                      <a:pt x="47" y="8"/>
                      <a:pt x="1" y="64"/>
                    </a:cubicBezTo>
                    <a:cubicBezTo>
                      <a:pt x="0" y="297"/>
                      <a:pt x="0" y="297"/>
                      <a:pt x="0" y="297"/>
                    </a:cubicBezTo>
                    <a:lnTo>
                      <a:pt x="184" y="295"/>
                    </a:lnTo>
                    <a:close/>
                  </a:path>
                </a:pathLst>
              </a:custGeom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5400000" scaled="1"/>
              </a:gra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79" name="ïṩļiďé">
                <a:extLst>
                  <a:ext uri="{FF2B5EF4-FFF2-40B4-BE49-F238E27FC236}">
                    <a16:creationId xmlns:a16="http://schemas.microsoft.com/office/drawing/2014/main" xmlns="" id="{D7729810-B30E-42D7-9E5B-6277AD64D073}"/>
                  </a:ext>
                </a:extLst>
              </p:cNvPr>
              <p:cNvSpPr/>
              <p:nvPr/>
            </p:nvSpPr>
            <p:spPr bwMode="auto">
              <a:xfrm>
                <a:off x="6656388" y="2513013"/>
                <a:ext cx="774700" cy="788988"/>
              </a:xfrm>
              <a:custGeom>
                <a:avLst/>
                <a:gdLst>
                  <a:gd name="T0" fmla="*/ 190 w 190"/>
                  <a:gd name="T1" fmla="*/ 23 h 194"/>
                  <a:gd name="T2" fmla="*/ 190 w 190"/>
                  <a:gd name="T3" fmla="*/ 133 h 194"/>
                  <a:gd name="T4" fmla="*/ 105 w 190"/>
                  <a:gd name="T5" fmla="*/ 192 h 194"/>
                  <a:gd name="T6" fmla="*/ 1 w 190"/>
                  <a:gd name="T7" fmla="*/ 133 h 194"/>
                  <a:gd name="T8" fmla="*/ 4 w 190"/>
                  <a:gd name="T9" fmla="*/ 0 h 194"/>
                  <a:gd name="T10" fmla="*/ 93 w 190"/>
                  <a:gd name="T11" fmla="*/ 42 h 194"/>
                  <a:gd name="T12" fmla="*/ 190 w 190"/>
                  <a:gd name="T13" fmla="*/ 23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0" h="194">
                    <a:moveTo>
                      <a:pt x="190" y="23"/>
                    </a:moveTo>
                    <a:cubicBezTo>
                      <a:pt x="190" y="133"/>
                      <a:pt x="190" y="133"/>
                      <a:pt x="190" y="133"/>
                    </a:cubicBezTo>
                    <a:cubicBezTo>
                      <a:pt x="190" y="133"/>
                      <a:pt x="190" y="191"/>
                      <a:pt x="105" y="192"/>
                    </a:cubicBezTo>
                    <a:cubicBezTo>
                      <a:pt x="0" y="194"/>
                      <a:pt x="1" y="133"/>
                      <a:pt x="1" y="133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14" y="44"/>
                      <a:pt x="93" y="42"/>
                    </a:cubicBezTo>
                    <a:cubicBezTo>
                      <a:pt x="181" y="40"/>
                      <a:pt x="190" y="23"/>
                      <a:pt x="190" y="23"/>
                    </a:cubicBezTo>
                    <a:close/>
                  </a:path>
                </a:pathLst>
              </a:custGeom>
              <a:solidFill>
                <a:srgbClr val="EBEBE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80" name="iṡḷíḓé">
                <a:extLst>
                  <a:ext uri="{FF2B5EF4-FFF2-40B4-BE49-F238E27FC236}">
                    <a16:creationId xmlns:a16="http://schemas.microsoft.com/office/drawing/2014/main" xmlns="" id="{03B67A3A-E57C-4B73-A26B-8537600C1495}"/>
                  </a:ext>
                </a:extLst>
              </p:cNvPr>
              <p:cNvSpPr/>
              <p:nvPr/>
            </p:nvSpPr>
            <p:spPr bwMode="auto">
              <a:xfrm>
                <a:off x="4378325" y="1987550"/>
                <a:ext cx="1508125" cy="2076450"/>
              </a:xfrm>
              <a:custGeom>
                <a:avLst/>
                <a:gdLst>
                  <a:gd name="T0" fmla="*/ 0 w 950"/>
                  <a:gd name="T1" fmla="*/ 531 h 1308"/>
                  <a:gd name="T2" fmla="*/ 3 w 950"/>
                  <a:gd name="T3" fmla="*/ 1308 h 1308"/>
                  <a:gd name="T4" fmla="*/ 950 w 950"/>
                  <a:gd name="T5" fmla="*/ 772 h 1308"/>
                  <a:gd name="T6" fmla="*/ 950 w 950"/>
                  <a:gd name="T7" fmla="*/ 0 h 1308"/>
                  <a:gd name="T8" fmla="*/ 0 w 950"/>
                  <a:gd name="T9" fmla="*/ 531 h 13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50" h="1308">
                    <a:moveTo>
                      <a:pt x="0" y="531"/>
                    </a:moveTo>
                    <a:lnTo>
                      <a:pt x="3" y="1308"/>
                    </a:lnTo>
                    <a:lnTo>
                      <a:pt x="950" y="772"/>
                    </a:lnTo>
                    <a:lnTo>
                      <a:pt x="950" y="0"/>
                    </a:lnTo>
                    <a:lnTo>
                      <a:pt x="0" y="531"/>
                    </a:lnTo>
                    <a:close/>
                  </a:path>
                </a:pathLst>
              </a:custGeom>
              <a:solidFill>
                <a:srgbClr val="F8F9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81" name="ïŝḻïḋe">
                <a:extLst>
                  <a:ext uri="{FF2B5EF4-FFF2-40B4-BE49-F238E27FC236}">
                    <a16:creationId xmlns:a16="http://schemas.microsoft.com/office/drawing/2014/main" xmlns="" id="{862A12F9-1D5B-4E91-858D-C74DECC8C5F2}"/>
                  </a:ext>
                </a:extLst>
              </p:cNvPr>
              <p:cNvSpPr/>
              <p:nvPr/>
            </p:nvSpPr>
            <p:spPr bwMode="auto">
              <a:xfrm>
                <a:off x="4383088" y="1982788"/>
                <a:ext cx="1506538" cy="969963"/>
              </a:xfrm>
              <a:custGeom>
                <a:avLst/>
                <a:gdLst>
                  <a:gd name="T0" fmla="*/ 949 w 949"/>
                  <a:gd name="T1" fmla="*/ 0 h 611"/>
                  <a:gd name="T2" fmla="*/ 949 w 949"/>
                  <a:gd name="T3" fmla="*/ 72 h 611"/>
                  <a:gd name="T4" fmla="*/ 0 w 949"/>
                  <a:gd name="T5" fmla="*/ 611 h 611"/>
                  <a:gd name="T6" fmla="*/ 0 w 949"/>
                  <a:gd name="T7" fmla="*/ 531 h 611"/>
                  <a:gd name="T8" fmla="*/ 949 w 949"/>
                  <a:gd name="T9" fmla="*/ 0 h 6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49" h="611">
                    <a:moveTo>
                      <a:pt x="949" y="0"/>
                    </a:moveTo>
                    <a:lnTo>
                      <a:pt x="949" y="72"/>
                    </a:lnTo>
                    <a:lnTo>
                      <a:pt x="0" y="611"/>
                    </a:lnTo>
                    <a:lnTo>
                      <a:pt x="0" y="531"/>
                    </a:lnTo>
                    <a:lnTo>
                      <a:pt x="949" y="0"/>
                    </a:lnTo>
                    <a:close/>
                  </a:path>
                </a:pathLst>
              </a:cu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82" name="išliḋé">
                <a:extLst>
                  <a:ext uri="{FF2B5EF4-FFF2-40B4-BE49-F238E27FC236}">
                    <a16:creationId xmlns:a16="http://schemas.microsoft.com/office/drawing/2014/main" xmlns="" id="{01717A1C-AEB2-4089-920F-C374822C096F}"/>
                  </a:ext>
                </a:extLst>
              </p:cNvPr>
              <p:cNvSpPr/>
              <p:nvPr/>
            </p:nvSpPr>
            <p:spPr bwMode="auto">
              <a:xfrm>
                <a:off x="5022850" y="2208213"/>
                <a:ext cx="806450" cy="1041400"/>
              </a:xfrm>
              <a:custGeom>
                <a:avLst/>
                <a:gdLst>
                  <a:gd name="T0" fmla="*/ 508 w 508"/>
                  <a:gd name="T1" fmla="*/ 0 h 656"/>
                  <a:gd name="T2" fmla="*/ 508 w 508"/>
                  <a:gd name="T3" fmla="*/ 374 h 656"/>
                  <a:gd name="T4" fmla="*/ 13 w 508"/>
                  <a:gd name="T5" fmla="*/ 656 h 656"/>
                  <a:gd name="T6" fmla="*/ 0 w 508"/>
                  <a:gd name="T7" fmla="*/ 284 h 656"/>
                  <a:gd name="T8" fmla="*/ 508 w 508"/>
                  <a:gd name="T9" fmla="*/ 0 h 6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8" h="656">
                    <a:moveTo>
                      <a:pt x="508" y="0"/>
                    </a:moveTo>
                    <a:lnTo>
                      <a:pt x="508" y="374"/>
                    </a:lnTo>
                    <a:lnTo>
                      <a:pt x="13" y="656"/>
                    </a:lnTo>
                    <a:lnTo>
                      <a:pt x="0" y="284"/>
                    </a:lnTo>
                    <a:lnTo>
                      <a:pt x="508" y="0"/>
                    </a:lnTo>
                    <a:close/>
                  </a:path>
                </a:pathLst>
              </a:custGeom>
              <a:solidFill>
                <a:srgbClr val="4D95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83" name="iṧļíḋê">
                <a:extLst>
                  <a:ext uri="{FF2B5EF4-FFF2-40B4-BE49-F238E27FC236}">
                    <a16:creationId xmlns:a16="http://schemas.microsoft.com/office/drawing/2014/main" xmlns="" id="{C762CDF2-5DAD-404C-B650-DCD576F971E3}"/>
                  </a:ext>
                </a:extLst>
              </p:cNvPr>
              <p:cNvSpPr/>
              <p:nvPr/>
            </p:nvSpPr>
            <p:spPr bwMode="auto">
              <a:xfrm>
                <a:off x="5038725" y="2728913"/>
                <a:ext cx="795338" cy="520700"/>
              </a:xfrm>
              <a:custGeom>
                <a:avLst/>
                <a:gdLst>
                  <a:gd name="T0" fmla="*/ 501 w 501"/>
                  <a:gd name="T1" fmla="*/ 49 h 328"/>
                  <a:gd name="T2" fmla="*/ 498 w 501"/>
                  <a:gd name="T3" fmla="*/ 0 h 328"/>
                  <a:gd name="T4" fmla="*/ 0 w 501"/>
                  <a:gd name="T5" fmla="*/ 277 h 328"/>
                  <a:gd name="T6" fmla="*/ 3 w 501"/>
                  <a:gd name="T7" fmla="*/ 328 h 328"/>
                  <a:gd name="T8" fmla="*/ 501 w 501"/>
                  <a:gd name="T9" fmla="*/ 49 h 3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1" h="328">
                    <a:moveTo>
                      <a:pt x="501" y="49"/>
                    </a:moveTo>
                    <a:lnTo>
                      <a:pt x="498" y="0"/>
                    </a:lnTo>
                    <a:lnTo>
                      <a:pt x="0" y="277"/>
                    </a:lnTo>
                    <a:lnTo>
                      <a:pt x="3" y="328"/>
                    </a:lnTo>
                    <a:lnTo>
                      <a:pt x="501" y="49"/>
                    </a:lnTo>
                    <a:close/>
                  </a:path>
                </a:pathLst>
              </a:custGeom>
              <a:solidFill>
                <a:srgbClr val="E2EC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84" name="iŝľîďè">
                <a:extLst>
                  <a:ext uri="{FF2B5EF4-FFF2-40B4-BE49-F238E27FC236}">
                    <a16:creationId xmlns:a16="http://schemas.microsoft.com/office/drawing/2014/main" xmlns="" id="{F8D8BBD9-9BAD-47DE-BC91-01EED2F928DC}"/>
                  </a:ext>
                </a:extLst>
              </p:cNvPr>
              <p:cNvSpPr/>
              <p:nvPr/>
            </p:nvSpPr>
            <p:spPr bwMode="auto">
              <a:xfrm>
                <a:off x="5418138" y="2622550"/>
                <a:ext cx="68263" cy="106363"/>
              </a:xfrm>
              <a:custGeom>
                <a:avLst/>
                <a:gdLst>
                  <a:gd name="T0" fmla="*/ 0 w 43"/>
                  <a:gd name="T1" fmla="*/ 0 h 67"/>
                  <a:gd name="T2" fmla="*/ 0 w 43"/>
                  <a:gd name="T3" fmla="*/ 67 h 67"/>
                  <a:gd name="T4" fmla="*/ 43 w 43"/>
                  <a:gd name="T5" fmla="*/ 16 h 67"/>
                  <a:gd name="T6" fmla="*/ 0 w 43"/>
                  <a:gd name="T7" fmla="*/ 0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3" h="67">
                    <a:moveTo>
                      <a:pt x="0" y="0"/>
                    </a:moveTo>
                    <a:lnTo>
                      <a:pt x="0" y="67"/>
                    </a:lnTo>
                    <a:lnTo>
                      <a:pt x="43" y="1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8F9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85" name="ïSļîḋê">
                <a:extLst>
                  <a:ext uri="{FF2B5EF4-FFF2-40B4-BE49-F238E27FC236}">
                    <a16:creationId xmlns:a16="http://schemas.microsoft.com/office/drawing/2014/main" xmlns="" id="{B06005C8-6E6E-4B74-A68E-549F1BACF52D}"/>
                  </a:ext>
                </a:extLst>
              </p:cNvPr>
              <p:cNvSpPr/>
              <p:nvPr/>
            </p:nvSpPr>
            <p:spPr bwMode="auto">
              <a:xfrm>
                <a:off x="4484688" y="2700338"/>
                <a:ext cx="496888" cy="630238"/>
              </a:xfrm>
              <a:custGeom>
                <a:avLst/>
                <a:gdLst>
                  <a:gd name="T0" fmla="*/ 305 w 313"/>
                  <a:gd name="T1" fmla="*/ 0 h 397"/>
                  <a:gd name="T2" fmla="*/ 313 w 313"/>
                  <a:gd name="T3" fmla="*/ 220 h 397"/>
                  <a:gd name="T4" fmla="*/ 2 w 313"/>
                  <a:gd name="T5" fmla="*/ 397 h 397"/>
                  <a:gd name="T6" fmla="*/ 0 w 313"/>
                  <a:gd name="T7" fmla="*/ 177 h 397"/>
                  <a:gd name="T8" fmla="*/ 305 w 313"/>
                  <a:gd name="T9" fmla="*/ 0 h 3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3" h="397">
                    <a:moveTo>
                      <a:pt x="305" y="0"/>
                    </a:moveTo>
                    <a:lnTo>
                      <a:pt x="313" y="220"/>
                    </a:lnTo>
                    <a:lnTo>
                      <a:pt x="2" y="397"/>
                    </a:lnTo>
                    <a:lnTo>
                      <a:pt x="0" y="177"/>
                    </a:lnTo>
                    <a:lnTo>
                      <a:pt x="305" y="0"/>
                    </a:lnTo>
                    <a:close/>
                  </a:path>
                </a:pathLst>
              </a:custGeom>
              <a:solidFill>
                <a:srgbClr val="E2EC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86" name="isļiďê">
                <a:extLst>
                  <a:ext uri="{FF2B5EF4-FFF2-40B4-BE49-F238E27FC236}">
                    <a16:creationId xmlns:a16="http://schemas.microsoft.com/office/drawing/2014/main" xmlns="" id="{6026785F-C1CE-4321-A5D8-C1E1CD20D1DF}"/>
                  </a:ext>
                </a:extLst>
              </p:cNvPr>
              <p:cNvSpPr/>
              <p:nvPr/>
            </p:nvSpPr>
            <p:spPr bwMode="auto">
              <a:xfrm>
                <a:off x="4487863" y="2708275"/>
                <a:ext cx="473075" cy="622300"/>
              </a:xfrm>
              <a:custGeom>
                <a:avLst/>
                <a:gdLst>
                  <a:gd name="T0" fmla="*/ 0 w 116"/>
                  <a:gd name="T1" fmla="*/ 153 h 153"/>
                  <a:gd name="T2" fmla="*/ 1 w 116"/>
                  <a:gd name="T3" fmla="*/ 152 h 153"/>
                  <a:gd name="T4" fmla="*/ 5 w 116"/>
                  <a:gd name="T5" fmla="*/ 147 h 153"/>
                  <a:gd name="T6" fmla="*/ 18 w 116"/>
                  <a:gd name="T7" fmla="*/ 131 h 153"/>
                  <a:gd name="T8" fmla="*/ 60 w 116"/>
                  <a:gd name="T9" fmla="*/ 78 h 153"/>
                  <a:gd name="T10" fmla="*/ 100 w 116"/>
                  <a:gd name="T11" fmla="*/ 23 h 153"/>
                  <a:gd name="T12" fmla="*/ 112 w 116"/>
                  <a:gd name="T13" fmla="*/ 6 h 153"/>
                  <a:gd name="T14" fmla="*/ 115 w 116"/>
                  <a:gd name="T15" fmla="*/ 1 h 153"/>
                  <a:gd name="T16" fmla="*/ 116 w 116"/>
                  <a:gd name="T17" fmla="*/ 0 h 153"/>
                  <a:gd name="T18" fmla="*/ 115 w 116"/>
                  <a:gd name="T19" fmla="*/ 1 h 153"/>
                  <a:gd name="T20" fmla="*/ 112 w 116"/>
                  <a:gd name="T21" fmla="*/ 6 h 153"/>
                  <a:gd name="T22" fmla="*/ 101 w 116"/>
                  <a:gd name="T23" fmla="*/ 24 h 153"/>
                  <a:gd name="T24" fmla="*/ 62 w 116"/>
                  <a:gd name="T25" fmla="*/ 79 h 153"/>
                  <a:gd name="T26" fmla="*/ 19 w 116"/>
                  <a:gd name="T27" fmla="*/ 132 h 153"/>
                  <a:gd name="T28" fmla="*/ 6 w 116"/>
                  <a:gd name="T29" fmla="*/ 148 h 153"/>
                  <a:gd name="T30" fmla="*/ 2 w 116"/>
                  <a:gd name="T31" fmla="*/ 152 h 153"/>
                  <a:gd name="T32" fmla="*/ 0 w 116"/>
                  <a:gd name="T33" fmla="*/ 153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16" h="153">
                    <a:moveTo>
                      <a:pt x="0" y="153"/>
                    </a:moveTo>
                    <a:cubicBezTo>
                      <a:pt x="0" y="153"/>
                      <a:pt x="1" y="153"/>
                      <a:pt x="1" y="152"/>
                    </a:cubicBezTo>
                    <a:cubicBezTo>
                      <a:pt x="2" y="150"/>
                      <a:pt x="3" y="149"/>
                      <a:pt x="5" y="147"/>
                    </a:cubicBezTo>
                    <a:cubicBezTo>
                      <a:pt x="8" y="143"/>
                      <a:pt x="13" y="138"/>
                      <a:pt x="18" y="131"/>
                    </a:cubicBezTo>
                    <a:cubicBezTo>
                      <a:pt x="29" y="118"/>
                      <a:pt x="44" y="99"/>
                      <a:pt x="60" y="78"/>
                    </a:cubicBezTo>
                    <a:cubicBezTo>
                      <a:pt x="76" y="57"/>
                      <a:pt x="90" y="37"/>
                      <a:pt x="100" y="23"/>
                    </a:cubicBezTo>
                    <a:cubicBezTo>
                      <a:pt x="105" y="16"/>
                      <a:pt x="109" y="10"/>
                      <a:pt x="112" y="6"/>
                    </a:cubicBezTo>
                    <a:cubicBezTo>
                      <a:pt x="113" y="4"/>
                      <a:pt x="114" y="2"/>
                      <a:pt x="115" y="1"/>
                    </a:cubicBezTo>
                    <a:cubicBezTo>
                      <a:pt x="116" y="0"/>
                      <a:pt x="116" y="0"/>
                      <a:pt x="116" y="0"/>
                    </a:cubicBezTo>
                    <a:cubicBezTo>
                      <a:pt x="116" y="0"/>
                      <a:pt x="116" y="0"/>
                      <a:pt x="115" y="1"/>
                    </a:cubicBezTo>
                    <a:cubicBezTo>
                      <a:pt x="115" y="3"/>
                      <a:pt x="114" y="4"/>
                      <a:pt x="112" y="6"/>
                    </a:cubicBezTo>
                    <a:cubicBezTo>
                      <a:pt x="110" y="10"/>
                      <a:pt x="106" y="16"/>
                      <a:pt x="101" y="24"/>
                    </a:cubicBezTo>
                    <a:cubicBezTo>
                      <a:pt x="92" y="38"/>
                      <a:pt x="78" y="58"/>
                      <a:pt x="62" y="79"/>
                    </a:cubicBezTo>
                    <a:cubicBezTo>
                      <a:pt x="46" y="101"/>
                      <a:pt x="31" y="119"/>
                      <a:pt x="19" y="132"/>
                    </a:cubicBezTo>
                    <a:cubicBezTo>
                      <a:pt x="14" y="139"/>
                      <a:pt x="9" y="144"/>
                      <a:pt x="6" y="148"/>
                    </a:cubicBezTo>
                    <a:cubicBezTo>
                      <a:pt x="4" y="149"/>
                      <a:pt x="3" y="151"/>
                      <a:pt x="2" y="152"/>
                    </a:cubicBezTo>
                    <a:cubicBezTo>
                      <a:pt x="1" y="153"/>
                      <a:pt x="0" y="153"/>
                      <a:pt x="0" y="153"/>
                    </a:cubicBezTo>
                    <a:close/>
                  </a:path>
                </a:pathLst>
              </a:custGeom>
              <a:solidFill>
                <a:srgbClr val="69758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87" name="îŝļiďê">
                <a:extLst>
                  <a:ext uri="{FF2B5EF4-FFF2-40B4-BE49-F238E27FC236}">
                    <a16:creationId xmlns:a16="http://schemas.microsoft.com/office/drawing/2014/main" xmlns="" id="{A02D0A14-77BA-4D03-B10C-2EFC48DFB3A0}"/>
                  </a:ext>
                </a:extLst>
              </p:cNvPr>
              <p:cNvSpPr/>
              <p:nvPr/>
            </p:nvSpPr>
            <p:spPr bwMode="auto">
              <a:xfrm>
                <a:off x="4479925" y="2976563"/>
                <a:ext cx="506413" cy="73025"/>
              </a:xfrm>
              <a:custGeom>
                <a:avLst/>
                <a:gdLst>
                  <a:gd name="T0" fmla="*/ 1 w 124"/>
                  <a:gd name="T1" fmla="*/ 1 h 18"/>
                  <a:gd name="T2" fmla="*/ 5 w 124"/>
                  <a:gd name="T3" fmla="*/ 1 h 18"/>
                  <a:gd name="T4" fmla="*/ 19 w 124"/>
                  <a:gd name="T5" fmla="*/ 2 h 18"/>
                  <a:gd name="T6" fmla="*/ 63 w 124"/>
                  <a:gd name="T7" fmla="*/ 8 h 18"/>
                  <a:gd name="T8" fmla="*/ 106 w 124"/>
                  <a:gd name="T9" fmla="*/ 14 h 18"/>
                  <a:gd name="T10" fmla="*/ 119 w 124"/>
                  <a:gd name="T11" fmla="*/ 16 h 18"/>
                  <a:gd name="T12" fmla="*/ 124 w 124"/>
                  <a:gd name="T13" fmla="*/ 17 h 18"/>
                  <a:gd name="T14" fmla="*/ 119 w 124"/>
                  <a:gd name="T15" fmla="*/ 17 h 18"/>
                  <a:gd name="T16" fmla="*/ 106 w 124"/>
                  <a:gd name="T17" fmla="*/ 16 h 18"/>
                  <a:gd name="T18" fmla="*/ 62 w 124"/>
                  <a:gd name="T19" fmla="*/ 10 h 18"/>
                  <a:gd name="T20" fmla="*/ 19 w 124"/>
                  <a:gd name="T21" fmla="*/ 4 h 18"/>
                  <a:gd name="T22" fmla="*/ 5 w 124"/>
                  <a:gd name="T23" fmla="*/ 2 h 18"/>
                  <a:gd name="T24" fmla="*/ 1 w 124"/>
                  <a:gd name="T25" fmla="*/ 1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24" h="18">
                    <a:moveTo>
                      <a:pt x="1" y="1"/>
                    </a:moveTo>
                    <a:cubicBezTo>
                      <a:pt x="1" y="0"/>
                      <a:pt x="2" y="0"/>
                      <a:pt x="5" y="1"/>
                    </a:cubicBezTo>
                    <a:cubicBezTo>
                      <a:pt x="9" y="1"/>
                      <a:pt x="13" y="1"/>
                      <a:pt x="19" y="2"/>
                    </a:cubicBezTo>
                    <a:cubicBezTo>
                      <a:pt x="30" y="3"/>
                      <a:pt x="45" y="5"/>
                      <a:pt x="63" y="8"/>
                    </a:cubicBezTo>
                    <a:cubicBezTo>
                      <a:pt x="79" y="10"/>
                      <a:pt x="95" y="13"/>
                      <a:pt x="106" y="14"/>
                    </a:cubicBezTo>
                    <a:cubicBezTo>
                      <a:pt x="111" y="15"/>
                      <a:pt x="116" y="16"/>
                      <a:pt x="119" y="16"/>
                    </a:cubicBezTo>
                    <a:cubicBezTo>
                      <a:pt x="123" y="17"/>
                      <a:pt x="124" y="17"/>
                      <a:pt x="124" y="17"/>
                    </a:cubicBezTo>
                    <a:cubicBezTo>
                      <a:pt x="124" y="18"/>
                      <a:pt x="122" y="18"/>
                      <a:pt x="119" y="17"/>
                    </a:cubicBezTo>
                    <a:cubicBezTo>
                      <a:pt x="116" y="17"/>
                      <a:pt x="112" y="17"/>
                      <a:pt x="106" y="16"/>
                    </a:cubicBezTo>
                    <a:cubicBezTo>
                      <a:pt x="95" y="15"/>
                      <a:pt x="79" y="12"/>
                      <a:pt x="62" y="10"/>
                    </a:cubicBezTo>
                    <a:cubicBezTo>
                      <a:pt x="45" y="8"/>
                      <a:pt x="30" y="5"/>
                      <a:pt x="19" y="4"/>
                    </a:cubicBezTo>
                    <a:cubicBezTo>
                      <a:pt x="13" y="3"/>
                      <a:pt x="9" y="2"/>
                      <a:pt x="5" y="2"/>
                    </a:cubicBezTo>
                    <a:cubicBezTo>
                      <a:pt x="2" y="1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69758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88" name="íṥlïde">
                <a:extLst>
                  <a:ext uri="{FF2B5EF4-FFF2-40B4-BE49-F238E27FC236}">
                    <a16:creationId xmlns:a16="http://schemas.microsoft.com/office/drawing/2014/main" xmlns="" id="{7C39FD26-1ADE-4A6A-BBBE-68D92C92BDD1}"/>
                  </a:ext>
                </a:extLst>
              </p:cNvPr>
              <p:cNvSpPr/>
              <p:nvPr/>
            </p:nvSpPr>
            <p:spPr bwMode="auto">
              <a:xfrm>
                <a:off x="4500563" y="3090863"/>
                <a:ext cx="481013" cy="358775"/>
              </a:xfrm>
              <a:custGeom>
                <a:avLst/>
                <a:gdLst>
                  <a:gd name="T0" fmla="*/ 303 w 303"/>
                  <a:gd name="T1" fmla="*/ 0 h 226"/>
                  <a:gd name="T2" fmla="*/ 303 w 303"/>
                  <a:gd name="T3" fmla="*/ 51 h 226"/>
                  <a:gd name="T4" fmla="*/ 0 w 303"/>
                  <a:gd name="T5" fmla="*/ 226 h 226"/>
                  <a:gd name="T6" fmla="*/ 0 w 303"/>
                  <a:gd name="T7" fmla="*/ 174 h 226"/>
                  <a:gd name="T8" fmla="*/ 303 w 303"/>
                  <a:gd name="T9" fmla="*/ 0 h 2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3" h="226">
                    <a:moveTo>
                      <a:pt x="303" y="0"/>
                    </a:moveTo>
                    <a:lnTo>
                      <a:pt x="303" y="51"/>
                    </a:lnTo>
                    <a:lnTo>
                      <a:pt x="0" y="226"/>
                    </a:lnTo>
                    <a:lnTo>
                      <a:pt x="0" y="174"/>
                    </a:lnTo>
                    <a:lnTo>
                      <a:pt x="303" y="0"/>
                    </a:lnTo>
                    <a:close/>
                  </a:path>
                </a:pathLst>
              </a:custGeom>
              <a:solidFill>
                <a:srgbClr val="E2EC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89" name="ïŝ1iḍe">
                <a:extLst>
                  <a:ext uri="{FF2B5EF4-FFF2-40B4-BE49-F238E27FC236}">
                    <a16:creationId xmlns:a16="http://schemas.microsoft.com/office/drawing/2014/main" xmlns="" id="{86098EB9-C399-4F09-AC26-866127984EF1}"/>
                  </a:ext>
                </a:extLst>
              </p:cNvPr>
              <p:cNvSpPr/>
              <p:nvPr/>
            </p:nvSpPr>
            <p:spPr bwMode="auto">
              <a:xfrm>
                <a:off x="4513263" y="3359150"/>
                <a:ext cx="484188" cy="354013"/>
              </a:xfrm>
              <a:custGeom>
                <a:avLst/>
                <a:gdLst>
                  <a:gd name="T0" fmla="*/ 305 w 305"/>
                  <a:gd name="T1" fmla="*/ 0 h 223"/>
                  <a:gd name="T2" fmla="*/ 305 w 305"/>
                  <a:gd name="T3" fmla="*/ 52 h 223"/>
                  <a:gd name="T4" fmla="*/ 0 w 305"/>
                  <a:gd name="T5" fmla="*/ 223 h 223"/>
                  <a:gd name="T6" fmla="*/ 0 w 305"/>
                  <a:gd name="T7" fmla="*/ 172 h 223"/>
                  <a:gd name="T8" fmla="*/ 305 w 305"/>
                  <a:gd name="T9" fmla="*/ 0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5" h="223">
                    <a:moveTo>
                      <a:pt x="305" y="0"/>
                    </a:moveTo>
                    <a:lnTo>
                      <a:pt x="305" y="52"/>
                    </a:lnTo>
                    <a:lnTo>
                      <a:pt x="0" y="223"/>
                    </a:lnTo>
                    <a:lnTo>
                      <a:pt x="0" y="172"/>
                    </a:lnTo>
                    <a:lnTo>
                      <a:pt x="305" y="0"/>
                    </a:lnTo>
                    <a:close/>
                  </a:path>
                </a:pathLst>
              </a:custGeom>
              <a:solidFill>
                <a:srgbClr val="E2EC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90" name="iṡḷîde">
                <a:extLst>
                  <a:ext uri="{FF2B5EF4-FFF2-40B4-BE49-F238E27FC236}">
                    <a16:creationId xmlns:a16="http://schemas.microsoft.com/office/drawing/2014/main" xmlns="" id="{61CEC725-2E14-458A-AACA-EFCA21B9A3C6}"/>
                  </a:ext>
                </a:extLst>
              </p:cNvPr>
              <p:cNvSpPr/>
              <p:nvPr/>
            </p:nvSpPr>
            <p:spPr bwMode="auto">
              <a:xfrm>
                <a:off x="4525963" y="3489325"/>
                <a:ext cx="479425" cy="355600"/>
              </a:xfrm>
              <a:custGeom>
                <a:avLst/>
                <a:gdLst>
                  <a:gd name="T0" fmla="*/ 302 w 302"/>
                  <a:gd name="T1" fmla="*/ 0 h 224"/>
                  <a:gd name="T2" fmla="*/ 302 w 302"/>
                  <a:gd name="T3" fmla="*/ 52 h 224"/>
                  <a:gd name="T4" fmla="*/ 0 w 302"/>
                  <a:gd name="T5" fmla="*/ 224 h 224"/>
                  <a:gd name="T6" fmla="*/ 0 w 302"/>
                  <a:gd name="T7" fmla="*/ 172 h 224"/>
                  <a:gd name="T8" fmla="*/ 302 w 302"/>
                  <a:gd name="T9" fmla="*/ 0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2" h="224">
                    <a:moveTo>
                      <a:pt x="302" y="0"/>
                    </a:moveTo>
                    <a:lnTo>
                      <a:pt x="302" y="52"/>
                    </a:lnTo>
                    <a:lnTo>
                      <a:pt x="0" y="224"/>
                    </a:lnTo>
                    <a:lnTo>
                      <a:pt x="0" y="172"/>
                    </a:lnTo>
                    <a:lnTo>
                      <a:pt x="302" y="0"/>
                    </a:lnTo>
                    <a:close/>
                  </a:path>
                </a:pathLst>
              </a:custGeom>
              <a:solidFill>
                <a:srgbClr val="E2EC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91" name="îṩļíḋe">
                <a:extLst>
                  <a:ext uri="{FF2B5EF4-FFF2-40B4-BE49-F238E27FC236}">
                    <a16:creationId xmlns:a16="http://schemas.microsoft.com/office/drawing/2014/main" xmlns="" id="{B4D0F6E6-083C-445C-9653-7366D0852F74}"/>
                  </a:ext>
                </a:extLst>
              </p:cNvPr>
              <p:cNvSpPr/>
              <p:nvPr/>
            </p:nvSpPr>
            <p:spPr bwMode="auto">
              <a:xfrm>
                <a:off x="4741863" y="3213100"/>
                <a:ext cx="239713" cy="215900"/>
              </a:xfrm>
              <a:custGeom>
                <a:avLst/>
                <a:gdLst>
                  <a:gd name="T0" fmla="*/ 151 w 151"/>
                  <a:gd name="T1" fmla="*/ 0 h 136"/>
                  <a:gd name="T2" fmla="*/ 151 w 151"/>
                  <a:gd name="T3" fmla="*/ 51 h 136"/>
                  <a:gd name="T4" fmla="*/ 0 w 151"/>
                  <a:gd name="T5" fmla="*/ 136 h 136"/>
                  <a:gd name="T6" fmla="*/ 0 w 151"/>
                  <a:gd name="T7" fmla="*/ 87 h 136"/>
                  <a:gd name="T8" fmla="*/ 151 w 151"/>
                  <a:gd name="T9" fmla="*/ 0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1" h="136">
                    <a:moveTo>
                      <a:pt x="151" y="0"/>
                    </a:moveTo>
                    <a:lnTo>
                      <a:pt x="151" y="51"/>
                    </a:lnTo>
                    <a:lnTo>
                      <a:pt x="0" y="136"/>
                    </a:lnTo>
                    <a:lnTo>
                      <a:pt x="0" y="87"/>
                    </a:lnTo>
                    <a:lnTo>
                      <a:pt x="151" y="0"/>
                    </a:lnTo>
                    <a:close/>
                  </a:path>
                </a:pathLst>
              </a:custGeom>
              <a:solidFill>
                <a:srgbClr val="E2EC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92" name="iSḷîḓé">
                <a:extLst>
                  <a:ext uri="{FF2B5EF4-FFF2-40B4-BE49-F238E27FC236}">
                    <a16:creationId xmlns:a16="http://schemas.microsoft.com/office/drawing/2014/main" xmlns="" id="{76C66288-EADA-40D7-9C7E-8DC28AAC3254}"/>
                  </a:ext>
                </a:extLst>
              </p:cNvPr>
              <p:cNvSpPr/>
              <p:nvPr/>
            </p:nvSpPr>
            <p:spPr bwMode="auto">
              <a:xfrm>
                <a:off x="5054600" y="2887663"/>
                <a:ext cx="774700" cy="793750"/>
              </a:xfrm>
              <a:custGeom>
                <a:avLst/>
                <a:gdLst>
                  <a:gd name="T0" fmla="*/ 488 w 488"/>
                  <a:gd name="T1" fmla="*/ 228 h 500"/>
                  <a:gd name="T2" fmla="*/ 488 w 488"/>
                  <a:gd name="T3" fmla="*/ 0 h 500"/>
                  <a:gd name="T4" fmla="*/ 0 w 488"/>
                  <a:gd name="T5" fmla="*/ 285 h 500"/>
                  <a:gd name="T6" fmla="*/ 3 w 488"/>
                  <a:gd name="T7" fmla="*/ 500 h 500"/>
                  <a:gd name="T8" fmla="*/ 488 w 488"/>
                  <a:gd name="T9" fmla="*/ 228 h 5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8" h="500">
                    <a:moveTo>
                      <a:pt x="488" y="228"/>
                    </a:moveTo>
                    <a:lnTo>
                      <a:pt x="488" y="0"/>
                    </a:lnTo>
                    <a:lnTo>
                      <a:pt x="0" y="285"/>
                    </a:lnTo>
                    <a:lnTo>
                      <a:pt x="3" y="500"/>
                    </a:lnTo>
                    <a:lnTo>
                      <a:pt x="488" y="228"/>
                    </a:lnTo>
                    <a:close/>
                  </a:path>
                </a:pathLst>
              </a:custGeom>
              <a:solidFill>
                <a:srgbClr val="F8C4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93" name="işḷîḋè">
                <a:extLst>
                  <a:ext uri="{FF2B5EF4-FFF2-40B4-BE49-F238E27FC236}">
                    <a16:creationId xmlns:a16="http://schemas.microsoft.com/office/drawing/2014/main" xmlns="" id="{8A698F35-FD95-491B-99DD-BBCFFD6F63DA}"/>
                  </a:ext>
                </a:extLst>
              </p:cNvPr>
              <p:cNvSpPr/>
              <p:nvPr/>
            </p:nvSpPr>
            <p:spPr bwMode="auto">
              <a:xfrm>
                <a:off x="5776913" y="2085975"/>
                <a:ext cx="28575" cy="28575"/>
              </a:xfrm>
              <a:prstGeom prst="ellipse">
                <a:avLst/>
              </a:prstGeom>
              <a:solidFill>
                <a:srgbClr val="F8F9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94" name="iSḻíḑé">
                <a:extLst>
                  <a:ext uri="{FF2B5EF4-FFF2-40B4-BE49-F238E27FC236}">
                    <a16:creationId xmlns:a16="http://schemas.microsoft.com/office/drawing/2014/main" xmlns="" id="{76F30EB4-47C6-4D9A-8089-815A78E070D3}"/>
                  </a:ext>
                </a:extLst>
              </p:cNvPr>
              <p:cNvSpPr/>
              <p:nvPr/>
            </p:nvSpPr>
            <p:spPr bwMode="auto">
              <a:xfrm>
                <a:off x="5738813" y="2105025"/>
                <a:ext cx="25400" cy="25400"/>
              </a:xfrm>
              <a:prstGeom prst="ellipse">
                <a:avLst/>
              </a:prstGeom>
              <a:solidFill>
                <a:srgbClr val="F8F9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95" name="ïşḷíḓé">
                <a:extLst>
                  <a:ext uri="{FF2B5EF4-FFF2-40B4-BE49-F238E27FC236}">
                    <a16:creationId xmlns:a16="http://schemas.microsoft.com/office/drawing/2014/main" xmlns="" id="{9FBEA192-72E2-4D23-BFEE-EDA3359DF012}"/>
                  </a:ext>
                </a:extLst>
              </p:cNvPr>
              <p:cNvSpPr/>
              <p:nvPr/>
            </p:nvSpPr>
            <p:spPr bwMode="auto">
              <a:xfrm>
                <a:off x="5813425" y="2068513"/>
                <a:ext cx="23813" cy="25400"/>
              </a:xfrm>
              <a:custGeom>
                <a:avLst/>
                <a:gdLst>
                  <a:gd name="T0" fmla="*/ 0 w 6"/>
                  <a:gd name="T1" fmla="*/ 3 h 6"/>
                  <a:gd name="T2" fmla="*/ 3 w 6"/>
                  <a:gd name="T3" fmla="*/ 6 h 6"/>
                  <a:gd name="T4" fmla="*/ 6 w 6"/>
                  <a:gd name="T5" fmla="*/ 3 h 6"/>
                  <a:gd name="T6" fmla="*/ 3 w 6"/>
                  <a:gd name="T7" fmla="*/ 0 h 6"/>
                  <a:gd name="T8" fmla="*/ 0 w 6"/>
                  <a:gd name="T9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0" y="3"/>
                    </a:moveTo>
                    <a:cubicBezTo>
                      <a:pt x="0" y="5"/>
                      <a:pt x="1" y="6"/>
                      <a:pt x="3" y="6"/>
                    </a:cubicBezTo>
                    <a:cubicBezTo>
                      <a:pt x="5" y="6"/>
                      <a:pt x="6" y="5"/>
                      <a:pt x="6" y="3"/>
                    </a:cubicBezTo>
                    <a:cubicBezTo>
                      <a:pt x="6" y="1"/>
                      <a:pt x="5" y="0"/>
                      <a:pt x="3" y="0"/>
                    </a:cubicBezTo>
                    <a:cubicBezTo>
                      <a:pt x="1" y="0"/>
                      <a:pt x="0" y="2"/>
                      <a:pt x="0" y="3"/>
                    </a:cubicBezTo>
                    <a:close/>
                  </a:path>
                </a:pathLst>
              </a:custGeom>
              <a:solidFill>
                <a:srgbClr val="F8F9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96" name="iSḷíḑè">
                <a:extLst>
                  <a:ext uri="{FF2B5EF4-FFF2-40B4-BE49-F238E27FC236}">
                    <a16:creationId xmlns:a16="http://schemas.microsoft.com/office/drawing/2014/main" xmlns="" id="{C28BF060-53D5-4FE4-A3BB-B740278EA7DC}"/>
                  </a:ext>
                </a:extLst>
              </p:cNvPr>
              <p:cNvSpPr/>
              <p:nvPr/>
            </p:nvSpPr>
            <p:spPr bwMode="auto">
              <a:xfrm>
                <a:off x="2744788" y="2903538"/>
                <a:ext cx="1508125" cy="2076450"/>
              </a:xfrm>
              <a:custGeom>
                <a:avLst/>
                <a:gdLst>
                  <a:gd name="T0" fmla="*/ 0 w 950"/>
                  <a:gd name="T1" fmla="*/ 531 h 1308"/>
                  <a:gd name="T2" fmla="*/ 0 w 950"/>
                  <a:gd name="T3" fmla="*/ 1308 h 1308"/>
                  <a:gd name="T4" fmla="*/ 950 w 950"/>
                  <a:gd name="T5" fmla="*/ 772 h 1308"/>
                  <a:gd name="T6" fmla="*/ 947 w 950"/>
                  <a:gd name="T7" fmla="*/ 0 h 1308"/>
                  <a:gd name="T8" fmla="*/ 0 w 950"/>
                  <a:gd name="T9" fmla="*/ 531 h 13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50" h="1308">
                    <a:moveTo>
                      <a:pt x="0" y="531"/>
                    </a:moveTo>
                    <a:lnTo>
                      <a:pt x="0" y="1308"/>
                    </a:lnTo>
                    <a:lnTo>
                      <a:pt x="950" y="772"/>
                    </a:lnTo>
                    <a:lnTo>
                      <a:pt x="947" y="0"/>
                    </a:lnTo>
                    <a:lnTo>
                      <a:pt x="0" y="531"/>
                    </a:lnTo>
                    <a:close/>
                  </a:path>
                </a:pathLst>
              </a:custGeom>
              <a:solidFill>
                <a:srgbClr val="F8F9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97" name="işľiḑe">
                <a:extLst>
                  <a:ext uri="{FF2B5EF4-FFF2-40B4-BE49-F238E27FC236}">
                    <a16:creationId xmlns:a16="http://schemas.microsoft.com/office/drawing/2014/main" xmlns="" id="{A37FF032-7994-4B3E-835E-7E63DED846DF}"/>
                  </a:ext>
                </a:extLst>
              </p:cNvPr>
              <p:cNvSpPr/>
              <p:nvPr/>
            </p:nvSpPr>
            <p:spPr bwMode="auto">
              <a:xfrm>
                <a:off x="2744788" y="2900363"/>
                <a:ext cx="1508125" cy="968375"/>
              </a:xfrm>
              <a:custGeom>
                <a:avLst/>
                <a:gdLst>
                  <a:gd name="T0" fmla="*/ 950 w 950"/>
                  <a:gd name="T1" fmla="*/ 0 h 610"/>
                  <a:gd name="T2" fmla="*/ 950 w 950"/>
                  <a:gd name="T3" fmla="*/ 71 h 610"/>
                  <a:gd name="T4" fmla="*/ 0 w 950"/>
                  <a:gd name="T5" fmla="*/ 610 h 610"/>
                  <a:gd name="T6" fmla="*/ 0 w 950"/>
                  <a:gd name="T7" fmla="*/ 530 h 610"/>
                  <a:gd name="T8" fmla="*/ 950 w 950"/>
                  <a:gd name="T9" fmla="*/ 0 h 6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50" h="610">
                    <a:moveTo>
                      <a:pt x="950" y="0"/>
                    </a:moveTo>
                    <a:lnTo>
                      <a:pt x="950" y="71"/>
                    </a:lnTo>
                    <a:lnTo>
                      <a:pt x="0" y="610"/>
                    </a:lnTo>
                    <a:lnTo>
                      <a:pt x="0" y="530"/>
                    </a:lnTo>
                    <a:lnTo>
                      <a:pt x="950" y="0"/>
                    </a:lnTo>
                    <a:close/>
                  </a:path>
                </a:pathLst>
              </a:cu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98" name="íśḻíďè">
                <a:extLst>
                  <a:ext uri="{FF2B5EF4-FFF2-40B4-BE49-F238E27FC236}">
                    <a16:creationId xmlns:a16="http://schemas.microsoft.com/office/drawing/2014/main" xmlns="" id="{47371C2E-94AE-488D-89CE-D28EC287EFA0}"/>
                  </a:ext>
                </a:extLst>
              </p:cNvPr>
              <p:cNvSpPr/>
              <p:nvPr/>
            </p:nvSpPr>
            <p:spPr bwMode="auto">
              <a:xfrm>
                <a:off x="3359150" y="3257550"/>
                <a:ext cx="795338" cy="520700"/>
              </a:xfrm>
              <a:custGeom>
                <a:avLst/>
                <a:gdLst>
                  <a:gd name="T0" fmla="*/ 501 w 501"/>
                  <a:gd name="T1" fmla="*/ 49 h 328"/>
                  <a:gd name="T2" fmla="*/ 498 w 501"/>
                  <a:gd name="T3" fmla="*/ 0 h 328"/>
                  <a:gd name="T4" fmla="*/ 0 w 501"/>
                  <a:gd name="T5" fmla="*/ 277 h 328"/>
                  <a:gd name="T6" fmla="*/ 3 w 501"/>
                  <a:gd name="T7" fmla="*/ 328 h 328"/>
                  <a:gd name="T8" fmla="*/ 501 w 501"/>
                  <a:gd name="T9" fmla="*/ 49 h 3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1" h="328">
                    <a:moveTo>
                      <a:pt x="501" y="49"/>
                    </a:moveTo>
                    <a:lnTo>
                      <a:pt x="498" y="0"/>
                    </a:lnTo>
                    <a:lnTo>
                      <a:pt x="0" y="277"/>
                    </a:lnTo>
                    <a:lnTo>
                      <a:pt x="3" y="328"/>
                    </a:lnTo>
                    <a:lnTo>
                      <a:pt x="501" y="49"/>
                    </a:lnTo>
                    <a:close/>
                  </a:path>
                </a:pathLst>
              </a:custGeom>
              <a:solidFill>
                <a:srgbClr val="E2EC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99" name="iŝ1íḍê">
                <a:extLst>
                  <a:ext uri="{FF2B5EF4-FFF2-40B4-BE49-F238E27FC236}">
                    <a16:creationId xmlns:a16="http://schemas.microsoft.com/office/drawing/2014/main" xmlns="" id="{DCFBD0C4-C8F7-4D7B-B4A8-A2B527DD064B}"/>
                  </a:ext>
                </a:extLst>
              </p:cNvPr>
              <p:cNvSpPr/>
              <p:nvPr/>
            </p:nvSpPr>
            <p:spPr bwMode="auto">
              <a:xfrm>
                <a:off x="3429000" y="4006850"/>
                <a:ext cx="481013" cy="354013"/>
              </a:xfrm>
              <a:custGeom>
                <a:avLst/>
                <a:gdLst>
                  <a:gd name="T0" fmla="*/ 303 w 303"/>
                  <a:gd name="T1" fmla="*/ 0 h 223"/>
                  <a:gd name="T2" fmla="*/ 303 w 303"/>
                  <a:gd name="T3" fmla="*/ 51 h 223"/>
                  <a:gd name="T4" fmla="*/ 0 w 303"/>
                  <a:gd name="T5" fmla="*/ 223 h 223"/>
                  <a:gd name="T6" fmla="*/ 0 w 303"/>
                  <a:gd name="T7" fmla="*/ 175 h 223"/>
                  <a:gd name="T8" fmla="*/ 303 w 303"/>
                  <a:gd name="T9" fmla="*/ 0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3" h="223">
                    <a:moveTo>
                      <a:pt x="303" y="0"/>
                    </a:moveTo>
                    <a:lnTo>
                      <a:pt x="303" y="51"/>
                    </a:lnTo>
                    <a:lnTo>
                      <a:pt x="0" y="223"/>
                    </a:lnTo>
                    <a:lnTo>
                      <a:pt x="0" y="175"/>
                    </a:lnTo>
                    <a:lnTo>
                      <a:pt x="303" y="0"/>
                    </a:lnTo>
                    <a:close/>
                  </a:path>
                </a:pathLst>
              </a:custGeom>
              <a:solidFill>
                <a:srgbClr val="E2EC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00" name="ísḻiḑe">
                <a:extLst>
                  <a:ext uri="{FF2B5EF4-FFF2-40B4-BE49-F238E27FC236}">
                    <a16:creationId xmlns:a16="http://schemas.microsoft.com/office/drawing/2014/main" xmlns="" id="{9A735D69-6913-4606-A6D3-5F8EFD211056}"/>
                  </a:ext>
                </a:extLst>
              </p:cNvPr>
              <p:cNvSpPr/>
              <p:nvPr/>
            </p:nvSpPr>
            <p:spPr bwMode="auto">
              <a:xfrm>
                <a:off x="3714750" y="3986213"/>
                <a:ext cx="484188" cy="354013"/>
              </a:xfrm>
              <a:custGeom>
                <a:avLst/>
                <a:gdLst>
                  <a:gd name="T0" fmla="*/ 305 w 305"/>
                  <a:gd name="T1" fmla="*/ 0 h 223"/>
                  <a:gd name="T2" fmla="*/ 305 w 305"/>
                  <a:gd name="T3" fmla="*/ 52 h 223"/>
                  <a:gd name="T4" fmla="*/ 0 w 305"/>
                  <a:gd name="T5" fmla="*/ 223 h 223"/>
                  <a:gd name="T6" fmla="*/ 0 w 305"/>
                  <a:gd name="T7" fmla="*/ 175 h 223"/>
                  <a:gd name="T8" fmla="*/ 305 w 305"/>
                  <a:gd name="T9" fmla="*/ 0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5" h="223">
                    <a:moveTo>
                      <a:pt x="305" y="0"/>
                    </a:moveTo>
                    <a:lnTo>
                      <a:pt x="305" y="52"/>
                    </a:lnTo>
                    <a:lnTo>
                      <a:pt x="0" y="223"/>
                    </a:lnTo>
                    <a:lnTo>
                      <a:pt x="0" y="175"/>
                    </a:lnTo>
                    <a:lnTo>
                      <a:pt x="305" y="0"/>
                    </a:lnTo>
                    <a:close/>
                  </a:path>
                </a:pathLst>
              </a:custGeom>
              <a:solidFill>
                <a:srgbClr val="E2EC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01" name="íŝliḓé">
                <a:extLst>
                  <a:ext uri="{FF2B5EF4-FFF2-40B4-BE49-F238E27FC236}">
                    <a16:creationId xmlns:a16="http://schemas.microsoft.com/office/drawing/2014/main" xmlns="" id="{03108865-90E4-4D40-85D5-608033069A40}"/>
                  </a:ext>
                </a:extLst>
              </p:cNvPr>
              <p:cNvSpPr/>
              <p:nvPr/>
            </p:nvSpPr>
            <p:spPr bwMode="auto">
              <a:xfrm>
                <a:off x="2805113" y="4430713"/>
                <a:ext cx="327025" cy="292100"/>
              </a:xfrm>
              <a:custGeom>
                <a:avLst/>
                <a:gdLst>
                  <a:gd name="T0" fmla="*/ 206 w 206"/>
                  <a:gd name="T1" fmla="*/ 0 h 184"/>
                  <a:gd name="T2" fmla="*/ 206 w 206"/>
                  <a:gd name="T3" fmla="*/ 56 h 184"/>
                  <a:gd name="T4" fmla="*/ 0 w 206"/>
                  <a:gd name="T5" fmla="*/ 184 h 184"/>
                  <a:gd name="T6" fmla="*/ 0 w 206"/>
                  <a:gd name="T7" fmla="*/ 128 h 184"/>
                  <a:gd name="T8" fmla="*/ 206 w 206"/>
                  <a:gd name="T9" fmla="*/ 0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6" h="184">
                    <a:moveTo>
                      <a:pt x="206" y="0"/>
                    </a:moveTo>
                    <a:lnTo>
                      <a:pt x="206" y="56"/>
                    </a:lnTo>
                    <a:lnTo>
                      <a:pt x="0" y="184"/>
                    </a:lnTo>
                    <a:lnTo>
                      <a:pt x="0" y="128"/>
                    </a:lnTo>
                    <a:lnTo>
                      <a:pt x="206" y="0"/>
                    </a:lnTo>
                    <a:close/>
                  </a:path>
                </a:pathLst>
              </a:custGeom>
              <a:solidFill>
                <a:srgbClr val="E2EC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02" name="ïŝlíḋè">
                <a:extLst>
                  <a:ext uri="{FF2B5EF4-FFF2-40B4-BE49-F238E27FC236}">
                    <a16:creationId xmlns:a16="http://schemas.microsoft.com/office/drawing/2014/main" xmlns="" id="{E5083BCA-AAFC-4A09-B152-DC0376ED09D0}"/>
                  </a:ext>
                </a:extLst>
              </p:cNvPr>
              <p:cNvSpPr/>
              <p:nvPr/>
            </p:nvSpPr>
            <p:spPr bwMode="auto">
              <a:xfrm>
                <a:off x="2822575" y="4568825"/>
                <a:ext cx="325438" cy="293688"/>
              </a:xfrm>
              <a:custGeom>
                <a:avLst/>
                <a:gdLst>
                  <a:gd name="T0" fmla="*/ 205 w 205"/>
                  <a:gd name="T1" fmla="*/ 0 h 185"/>
                  <a:gd name="T2" fmla="*/ 205 w 205"/>
                  <a:gd name="T3" fmla="*/ 56 h 185"/>
                  <a:gd name="T4" fmla="*/ 0 w 205"/>
                  <a:gd name="T5" fmla="*/ 185 h 185"/>
                  <a:gd name="T6" fmla="*/ 0 w 205"/>
                  <a:gd name="T7" fmla="*/ 128 h 185"/>
                  <a:gd name="T8" fmla="*/ 205 w 205"/>
                  <a:gd name="T9" fmla="*/ 0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5" h="185">
                    <a:moveTo>
                      <a:pt x="205" y="0"/>
                    </a:moveTo>
                    <a:lnTo>
                      <a:pt x="205" y="56"/>
                    </a:lnTo>
                    <a:lnTo>
                      <a:pt x="0" y="185"/>
                    </a:lnTo>
                    <a:lnTo>
                      <a:pt x="0" y="128"/>
                    </a:lnTo>
                    <a:lnTo>
                      <a:pt x="205" y="0"/>
                    </a:lnTo>
                    <a:close/>
                  </a:path>
                </a:pathLst>
              </a:custGeom>
              <a:solidFill>
                <a:srgbClr val="E2EC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03" name="ïSľïďè">
                <a:extLst>
                  <a:ext uri="{FF2B5EF4-FFF2-40B4-BE49-F238E27FC236}">
                    <a16:creationId xmlns:a16="http://schemas.microsoft.com/office/drawing/2014/main" xmlns="" id="{F8DF1864-3ADB-4F69-94D9-46F70DF6995D}"/>
                  </a:ext>
                </a:extLst>
              </p:cNvPr>
              <p:cNvSpPr/>
              <p:nvPr/>
            </p:nvSpPr>
            <p:spPr bwMode="auto">
              <a:xfrm>
                <a:off x="3946525" y="3856038"/>
                <a:ext cx="244475" cy="215900"/>
              </a:xfrm>
              <a:custGeom>
                <a:avLst/>
                <a:gdLst>
                  <a:gd name="T0" fmla="*/ 154 w 154"/>
                  <a:gd name="T1" fmla="*/ 0 h 136"/>
                  <a:gd name="T2" fmla="*/ 154 w 154"/>
                  <a:gd name="T3" fmla="*/ 49 h 136"/>
                  <a:gd name="T4" fmla="*/ 0 w 154"/>
                  <a:gd name="T5" fmla="*/ 136 h 136"/>
                  <a:gd name="T6" fmla="*/ 0 w 154"/>
                  <a:gd name="T7" fmla="*/ 85 h 136"/>
                  <a:gd name="T8" fmla="*/ 154 w 154"/>
                  <a:gd name="T9" fmla="*/ 0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4" h="136">
                    <a:moveTo>
                      <a:pt x="154" y="0"/>
                    </a:moveTo>
                    <a:lnTo>
                      <a:pt x="154" y="49"/>
                    </a:lnTo>
                    <a:lnTo>
                      <a:pt x="0" y="136"/>
                    </a:lnTo>
                    <a:lnTo>
                      <a:pt x="0" y="85"/>
                    </a:lnTo>
                    <a:lnTo>
                      <a:pt x="154" y="0"/>
                    </a:lnTo>
                    <a:close/>
                  </a:path>
                </a:pathLst>
              </a:custGeom>
              <a:solidFill>
                <a:srgbClr val="E2EC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04" name="îṡ1iḋe">
                <a:extLst>
                  <a:ext uri="{FF2B5EF4-FFF2-40B4-BE49-F238E27FC236}">
                    <a16:creationId xmlns:a16="http://schemas.microsoft.com/office/drawing/2014/main" xmlns="" id="{323F6C24-92A4-44A5-B828-40C5AC6BEBA5}"/>
                  </a:ext>
                </a:extLst>
              </p:cNvPr>
              <p:cNvSpPr/>
              <p:nvPr/>
            </p:nvSpPr>
            <p:spPr bwMode="auto">
              <a:xfrm>
                <a:off x="2805113" y="3816350"/>
                <a:ext cx="327025" cy="736600"/>
              </a:xfrm>
              <a:custGeom>
                <a:avLst/>
                <a:gdLst>
                  <a:gd name="T0" fmla="*/ 206 w 206"/>
                  <a:gd name="T1" fmla="*/ 341 h 464"/>
                  <a:gd name="T2" fmla="*/ 206 w 206"/>
                  <a:gd name="T3" fmla="*/ 0 h 464"/>
                  <a:gd name="T4" fmla="*/ 0 w 206"/>
                  <a:gd name="T5" fmla="*/ 112 h 464"/>
                  <a:gd name="T6" fmla="*/ 0 w 206"/>
                  <a:gd name="T7" fmla="*/ 464 h 464"/>
                  <a:gd name="T8" fmla="*/ 206 w 206"/>
                  <a:gd name="T9" fmla="*/ 341 h 4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6" h="464">
                    <a:moveTo>
                      <a:pt x="206" y="341"/>
                    </a:moveTo>
                    <a:lnTo>
                      <a:pt x="206" y="0"/>
                    </a:lnTo>
                    <a:lnTo>
                      <a:pt x="0" y="112"/>
                    </a:lnTo>
                    <a:lnTo>
                      <a:pt x="0" y="464"/>
                    </a:lnTo>
                    <a:lnTo>
                      <a:pt x="206" y="341"/>
                    </a:lnTo>
                    <a:close/>
                  </a:path>
                </a:pathLst>
              </a:custGeom>
              <a:solidFill>
                <a:srgbClr val="F8C4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05" name="îṥļîḋè">
                <a:extLst>
                  <a:ext uri="{FF2B5EF4-FFF2-40B4-BE49-F238E27FC236}">
                    <a16:creationId xmlns:a16="http://schemas.microsoft.com/office/drawing/2014/main" xmlns="" id="{3D4AC20C-65B0-4FA4-854F-EF0FA49831A8}"/>
                  </a:ext>
                </a:extLst>
              </p:cNvPr>
              <p:cNvSpPr/>
              <p:nvPr/>
            </p:nvSpPr>
            <p:spPr bwMode="auto">
              <a:xfrm>
                <a:off x="4141788" y="3001963"/>
                <a:ext cx="25400" cy="23813"/>
              </a:xfrm>
              <a:prstGeom prst="ellipse">
                <a:avLst/>
              </a:prstGeom>
              <a:solidFill>
                <a:srgbClr val="F8F9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06" name="î$ľiḓê">
                <a:extLst>
                  <a:ext uri="{FF2B5EF4-FFF2-40B4-BE49-F238E27FC236}">
                    <a16:creationId xmlns:a16="http://schemas.microsoft.com/office/drawing/2014/main" xmlns="" id="{9771AF00-577F-4113-A1F0-3E8191A19195}"/>
                  </a:ext>
                </a:extLst>
              </p:cNvPr>
              <p:cNvSpPr/>
              <p:nvPr/>
            </p:nvSpPr>
            <p:spPr bwMode="auto">
              <a:xfrm>
                <a:off x="4102100" y="3021013"/>
                <a:ext cx="28575" cy="25400"/>
              </a:xfrm>
              <a:prstGeom prst="ellipse">
                <a:avLst/>
              </a:prstGeom>
              <a:solidFill>
                <a:srgbClr val="F8F9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07" name="î$ļiḑè">
                <a:extLst>
                  <a:ext uri="{FF2B5EF4-FFF2-40B4-BE49-F238E27FC236}">
                    <a16:creationId xmlns:a16="http://schemas.microsoft.com/office/drawing/2014/main" xmlns="" id="{C57D208A-F65F-4D42-9779-1BEFC3714A23}"/>
                  </a:ext>
                </a:extLst>
              </p:cNvPr>
              <p:cNvSpPr/>
              <p:nvPr/>
            </p:nvSpPr>
            <p:spPr bwMode="auto">
              <a:xfrm>
                <a:off x="4175125" y="2984500"/>
                <a:ext cx="28575" cy="25400"/>
              </a:xfrm>
              <a:prstGeom prst="ellipse">
                <a:avLst/>
              </a:prstGeom>
              <a:solidFill>
                <a:srgbClr val="F8F9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08" name="išľîḍè">
                <a:extLst>
                  <a:ext uri="{FF2B5EF4-FFF2-40B4-BE49-F238E27FC236}">
                    <a16:creationId xmlns:a16="http://schemas.microsoft.com/office/drawing/2014/main" xmlns="" id="{39167871-8E23-4347-9A3E-6737F0D66434}"/>
                  </a:ext>
                </a:extLst>
              </p:cNvPr>
              <p:cNvSpPr/>
              <p:nvPr/>
            </p:nvSpPr>
            <p:spPr bwMode="auto">
              <a:xfrm>
                <a:off x="3213100" y="3592513"/>
                <a:ext cx="962025" cy="723900"/>
              </a:xfrm>
              <a:custGeom>
                <a:avLst/>
                <a:gdLst>
                  <a:gd name="T0" fmla="*/ 0 w 236"/>
                  <a:gd name="T1" fmla="*/ 178 h 178"/>
                  <a:gd name="T2" fmla="*/ 41 w 236"/>
                  <a:gd name="T3" fmla="*/ 86 h 178"/>
                  <a:gd name="T4" fmla="*/ 80 w 236"/>
                  <a:gd name="T5" fmla="*/ 100 h 178"/>
                  <a:gd name="T6" fmla="*/ 127 w 236"/>
                  <a:gd name="T7" fmla="*/ 16 h 178"/>
                  <a:gd name="T8" fmla="*/ 147 w 236"/>
                  <a:gd name="T9" fmla="*/ 37 h 178"/>
                  <a:gd name="T10" fmla="*/ 176 w 236"/>
                  <a:gd name="T11" fmla="*/ 61 h 178"/>
                  <a:gd name="T12" fmla="*/ 211 w 236"/>
                  <a:gd name="T13" fmla="*/ 2 h 178"/>
                  <a:gd name="T14" fmla="*/ 236 w 236"/>
                  <a:gd name="T15" fmla="*/ 42 h 178"/>
                  <a:gd name="T16" fmla="*/ 0 w 236"/>
                  <a:gd name="T17" fmla="*/ 178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6" h="178">
                    <a:moveTo>
                      <a:pt x="0" y="178"/>
                    </a:moveTo>
                    <a:cubicBezTo>
                      <a:pt x="0" y="178"/>
                      <a:pt x="17" y="90"/>
                      <a:pt x="41" y="86"/>
                    </a:cubicBezTo>
                    <a:cubicBezTo>
                      <a:pt x="66" y="82"/>
                      <a:pt x="59" y="112"/>
                      <a:pt x="80" y="100"/>
                    </a:cubicBezTo>
                    <a:cubicBezTo>
                      <a:pt x="100" y="89"/>
                      <a:pt x="102" y="16"/>
                      <a:pt x="127" y="16"/>
                    </a:cubicBezTo>
                    <a:cubicBezTo>
                      <a:pt x="127" y="16"/>
                      <a:pt x="140" y="11"/>
                      <a:pt x="147" y="37"/>
                    </a:cubicBezTo>
                    <a:cubicBezTo>
                      <a:pt x="153" y="62"/>
                      <a:pt x="161" y="75"/>
                      <a:pt x="176" y="61"/>
                    </a:cubicBezTo>
                    <a:cubicBezTo>
                      <a:pt x="192" y="47"/>
                      <a:pt x="196" y="3"/>
                      <a:pt x="211" y="2"/>
                    </a:cubicBezTo>
                    <a:cubicBezTo>
                      <a:pt x="227" y="0"/>
                      <a:pt x="236" y="35"/>
                      <a:pt x="236" y="42"/>
                    </a:cubicBezTo>
                    <a:lnTo>
                      <a:pt x="0" y="178"/>
                    </a:lnTo>
                    <a:close/>
                  </a:path>
                </a:pathLst>
              </a:custGeom>
              <a:solidFill>
                <a:srgbClr val="E2AAA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09" name="îślîḍe">
                <a:extLst>
                  <a:ext uri="{FF2B5EF4-FFF2-40B4-BE49-F238E27FC236}">
                    <a16:creationId xmlns:a16="http://schemas.microsoft.com/office/drawing/2014/main" xmlns="" id="{43B1B168-B8DB-4324-A7C2-4BB651BDAD38}"/>
                  </a:ext>
                </a:extLst>
              </p:cNvPr>
              <p:cNvSpPr/>
              <p:nvPr/>
            </p:nvSpPr>
            <p:spPr bwMode="auto">
              <a:xfrm>
                <a:off x="2736850" y="3844925"/>
                <a:ext cx="985838" cy="1176338"/>
              </a:xfrm>
              <a:custGeom>
                <a:avLst/>
                <a:gdLst>
                  <a:gd name="T0" fmla="*/ 2 w 242"/>
                  <a:gd name="T1" fmla="*/ 0 h 289"/>
                  <a:gd name="T2" fmla="*/ 3 w 242"/>
                  <a:gd name="T3" fmla="*/ 6 h 289"/>
                  <a:gd name="T4" fmla="*/ 3 w 242"/>
                  <a:gd name="T5" fmla="*/ 22 h 289"/>
                  <a:gd name="T6" fmla="*/ 4 w 242"/>
                  <a:gd name="T7" fmla="*/ 83 h 289"/>
                  <a:gd name="T8" fmla="*/ 4 w 242"/>
                  <a:gd name="T9" fmla="*/ 282 h 289"/>
                  <a:gd name="T10" fmla="*/ 4 w 242"/>
                  <a:gd name="T11" fmla="*/ 285 h 289"/>
                  <a:gd name="T12" fmla="*/ 1 w 242"/>
                  <a:gd name="T13" fmla="*/ 284 h 289"/>
                  <a:gd name="T14" fmla="*/ 171 w 242"/>
                  <a:gd name="T15" fmla="*/ 184 h 289"/>
                  <a:gd name="T16" fmla="*/ 222 w 242"/>
                  <a:gd name="T17" fmla="*/ 154 h 289"/>
                  <a:gd name="T18" fmla="*/ 237 w 242"/>
                  <a:gd name="T19" fmla="*/ 146 h 289"/>
                  <a:gd name="T20" fmla="*/ 242 w 242"/>
                  <a:gd name="T21" fmla="*/ 144 h 289"/>
                  <a:gd name="T22" fmla="*/ 237 w 242"/>
                  <a:gd name="T23" fmla="*/ 147 h 289"/>
                  <a:gd name="T24" fmla="*/ 223 w 242"/>
                  <a:gd name="T25" fmla="*/ 155 h 289"/>
                  <a:gd name="T26" fmla="*/ 172 w 242"/>
                  <a:gd name="T27" fmla="*/ 186 h 289"/>
                  <a:gd name="T28" fmla="*/ 3 w 242"/>
                  <a:gd name="T29" fmla="*/ 287 h 289"/>
                  <a:gd name="T30" fmla="*/ 0 w 242"/>
                  <a:gd name="T31" fmla="*/ 289 h 289"/>
                  <a:gd name="T32" fmla="*/ 0 w 242"/>
                  <a:gd name="T33" fmla="*/ 285 h 289"/>
                  <a:gd name="T34" fmla="*/ 0 w 242"/>
                  <a:gd name="T35" fmla="*/ 282 h 289"/>
                  <a:gd name="T36" fmla="*/ 1 w 242"/>
                  <a:gd name="T37" fmla="*/ 83 h 289"/>
                  <a:gd name="T38" fmla="*/ 2 w 242"/>
                  <a:gd name="T39" fmla="*/ 22 h 289"/>
                  <a:gd name="T40" fmla="*/ 2 w 242"/>
                  <a:gd name="T41" fmla="*/ 6 h 289"/>
                  <a:gd name="T42" fmla="*/ 2 w 242"/>
                  <a:gd name="T43" fmla="*/ 0 h 2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42" h="289">
                    <a:moveTo>
                      <a:pt x="2" y="0"/>
                    </a:moveTo>
                    <a:cubicBezTo>
                      <a:pt x="3" y="0"/>
                      <a:pt x="3" y="2"/>
                      <a:pt x="3" y="6"/>
                    </a:cubicBezTo>
                    <a:cubicBezTo>
                      <a:pt x="3" y="10"/>
                      <a:pt x="3" y="15"/>
                      <a:pt x="3" y="22"/>
                    </a:cubicBezTo>
                    <a:cubicBezTo>
                      <a:pt x="3" y="37"/>
                      <a:pt x="3" y="57"/>
                      <a:pt x="4" y="83"/>
                    </a:cubicBezTo>
                    <a:cubicBezTo>
                      <a:pt x="4" y="134"/>
                      <a:pt x="4" y="204"/>
                      <a:pt x="4" y="282"/>
                    </a:cubicBezTo>
                    <a:cubicBezTo>
                      <a:pt x="4" y="283"/>
                      <a:pt x="4" y="284"/>
                      <a:pt x="4" y="285"/>
                    </a:cubicBezTo>
                    <a:cubicBezTo>
                      <a:pt x="1" y="284"/>
                      <a:pt x="1" y="284"/>
                      <a:pt x="1" y="284"/>
                    </a:cubicBezTo>
                    <a:cubicBezTo>
                      <a:pt x="67" y="244"/>
                      <a:pt x="127" y="209"/>
                      <a:pt x="171" y="184"/>
                    </a:cubicBezTo>
                    <a:cubicBezTo>
                      <a:pt x="192" y="171"/>
                      <a:pt x="210" y="161"/>
                      <a:pt x="222" y="154"/>
                    </a:cubicBezTo>
                    <a:cubicBezTo>
                      <a:pt x="228" y="151"/>
                      <a:pt x="233" y="148"/>
                      <a:pt x="237" y="146"/>
                    </a:cubicBezTo>
                    <a:cubicBezTo>
                      <a:pt x="240" y="144"/>
                      <a:pt x="242" y="143"/>
                      <a:pt x="242" y="144"/>
                    </a:cubicBezTo>
                    <a:cubicBezTo>
                      <a:pt x="242" y="144"/>
                      <a:pt x="240" y="145"/>
                      <a:pt x="237" y="147"/>
                    </a:cubicBezTo>
                    <a:cubicBezTo>
                      <a:pt x="234" y="149"/>
                      <a:pt x="229" y="152"/>
                      <a:pt x="223" y="155"/>
                    </a:cubicBezTo>
                    <a:cubicBezTo>
                      <a:pt x="211" y="163"/>
                      <a:pt x="194" y="173"/>
                      <a:pt x="172" y="186"/>
                    </a:cubicBezTo>
                    <a:cubicBezTo>
                      <a:pt x="129" y="212"/>
                      <a:pt x="69" y="248"/>
                      <a:pt x="3" y="287"/>
                    </a:cubicBezTo>
                    <a:cubicBezTo>
                      <a:pt x="0" y="289"/>
                      <a:pt x="0" y="289"/>
                      <a:pt x="0" y="289"/>
                    </a:cubicBezTo>
                    <a:cubicBezTo>
                      <a:pt x="0" y="285"/>
                      <a:pt x="0" y="285"/>
                      <a:pt x="0" y="285"/>
                    </a:cubicBezTo>
                    <a:cubicBezTo>
                      <a:pt x="0" y="284"/>
                      <a:pt x="0" y="283"/>
                      <a:pt x="0" y="282"/>
                    </a:cubicBezTo>
                    <a:cubicBezTo>
                      <a:pt x="0" y="204"/>
                      <a:pt x="0" y="134"/>
                      <a:pt x="1" y="83"/>
                    </a:cubicBezTo>
                    <a:cubicBezTo>
                      <a:pt x="1" y="57"/>
                      <a:pt x="1" y="37"/>
                      <a:pt x="2" y="22"/>
                    </a:cubicBezTo>
                    <a:cubicBezTo>
                      <a:pt x="2" y="15"/>
                      <a:pt x="2" y="10"/>
                      <a:pt x="2" y="6"/>
                    </a:cubicBezTo>
                    <a:cubicBezTo>
                      <a:pt x="2" y="2"/>
                      <a:pt x="2" y="0"/>
                      <a:pt x="2" y="0"/>
                    </a:cubicBezTo>
                    <a:close/>
                  </a:path>
                </a:pathLst>
              </a:custGeom>
              <a:solidFill>
                <a:srgbClr val="E2EC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10" name="i$ļiḓe">
                <a:extLst>
                  <a:ext uri="{FF2B5EF4-FFF2-40B4-BE49-F238E27FC236}">
                    <a16:creationId xmlns:a16="http://schemas.microsoft.com/office/drawing/2014/main" xmlns="" id="{49E878C5-B069-45E8-B524-1799B0BFFD2D}"/>
                  </a:ext>
                </a:extLst>
              </p:cNvPr>
              <p:cNvSpPr/>
              <p:nvPr/>
            </p:nvSpPr>
            <p:spPr bwMode="auto">
              <a:xfrm>
                <a:off x="3649663" y="5500688"/>
                <a:ext cx="989013" cy="496888"/>
              </a:xfrm>
              <a:custGeom>
                <a:avLst/>
                <a:gdLst>
                  <a:gd name="T0" fmla="*/ 0 w 243"/>
                  <a:gd name="T1" fmla="*/ 0 h 122"/>
                  <a:gd name="T2" fmla="*/ 0 w 243"/>
                  <a:gd name="T3" fmla="*/ 0 h 122"/>
                  <a:gd name="T4" fmla="*/ 45 w 243"/>
                  <a:gd name="T5" fmla="*/ 60 h 122"/>
                  <a:gd name="T6" fmla="*/ 182 w 243"/>
                  <a:gd name="T7" fmla="*/ 116 h 122"/>
                  <a:gd name="T8" fmla="*/ 238 w 243"/>
                  <a:gd name="T9" fmla="*/ 67 h 122"/>
                  <a:gd name="T10" fmla="*/ 0 w 243"/>
                  <a:gd name="T11" fmla="*/ 0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3" h="122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6" y="25"/>
                      <a:pt x="22" y="46"/>
                      <a:pt x="45" y="60"/>
                    </a:cubicBezTo>
                    <a:cubicBezTo>
                      <a:pt x="86" y="85"/>
                      <a:pt x="154" y="122"/>
                      <a:pt x="182" y="116"/>
                    </a:cubicBezTo>
                    <a:cubicBezTo>
                      <a:pt x="225" y="108"/>
                      <a:pt x="234" y="94"/>
                      <a:pt x="238" y="67"/>
                    </a:cubicBezTo>
                    <a:cubicBezTo>
                      <a:pt x="243" y="4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  <a:alpha val="53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11" name="i$ľïḓe">
                <a:extLst>
                  <a:ext uri="{FF2B5EF4-FFF2-40B4-BE49-F238E27FC236}">
                    <a16:creationId xmlns:a16="http://schemas.microsoft.com/office/drawing/2014/main" xmlns="" id="{BA3C92B9-AF2A-473A-A429-69D12EFE6F23}"/>
                  </a:ext>
                </a:extLst>
              </p:cNvPr>
              <p:cNvSpPr/>
              <p:nvPr/>
            </p:nvSpPr>
            <p:spPr bwMode="auto">
              <a:xfrm>
                <a:off x="3527425" y="5135563"/>
                <a:ext cx="1193800" cy="817563"/>
              </a:xfrm>
              <a:custGeom>
                <a:avLst/>
                <a:gdLst>
                  <a:gd name="T0" fmla="*/ 56 w 293"/>
                  <a:gd name="T1" fmla="*/ 27 h 201"/>
                  <a:gd name="T2" fmla="*/ 30 w 293"/>
                  <a:gd name="T3" fmla="*/ 93 h 201"/>
                  <a:gd name="T4" fmla="*/ 50 w 293"/>
                  <a:gd name="T5" fmla="*/ 112 h 201"/>
                  <a:gd name="T6" fmla="*/ 168 w 293"/>
                  <a:gd name="T7" fmla="*/ 180 h 201"/>
                  <a:gd name="T8" fmla="*/ 254 w 293"/>
                  <a:gd name="T9" fmla="*/ 175 h 201"/>
                  <a:gd name="T10" fmla="*/ 234 w 293"/>
                  <a:gd name="T11" fmla="*/ 80 h 201"/>
                  <a:gd name="T12" fmla="*/ 56 w 293"/>
                  <a:gd name="T13" fmla="*/ 27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3" h="201">
                    <a:moveTo>
                      <a:pt x="56" y="27"/>
                    </a:moveTo>
                    <a:cubicBezTo>
                      <a:pt x="56" y="27"/>
                      <a:pt x="0" y="47"/>
                      <a:pt x="30" y="93"/>
                    </a:cubicBezTo>
                    <a:cubicBezTo>
                      <a:pt x="30" y="93"/>
                      <a:pt x="40" y="107"/>
                      <a:pt x="50" y="112"/>
                    </a:cubicBezTo>
                    <a:cubicBezTo>
                      <a:pt x="61" y="118"/>
                      <a:pt x="168" y="180"/>
                      <a:pt x="168" y="180"/>
                    </a:cubicBezTo>
                    <a:cubicBezTo>
                      <a:pt x="168" y="180"/>
                      <a:pt x="215" y="201"/>
                      <a:pt x="254" y="175"/>
                    </a:cubicBezTo>
                    <a:cubicBezTo>
                      <a:pt x="293" y="150"/>
                      <a:pt x="268" y="102"/>
                      <a:pt x="234" y="80"/>
                    </a:cubicBezTo>
                    <a:cubicBezTo>
                      <a:pt x="201" y="58"/>
                      <a:pt x="119" y="0"/>
                      <a:pt x="56" y="27"/>
                    </a:cubicBezTo>
                    <a:close/>
                  </a:path>
                </a:pathLst>
              </a:custGeom>
              <a:solidFill>
                <a:srgbClr val="EBEBE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12" name="ïšľíḋê">
                <a:extLst>
                  <a:ext uri="{FF2B5EF4-FFF2-40B4-BE49-F238E27FC236}">
                    <a16:creationId xmlns:a16="http://schemas.microsoft.com/office/drawing/2014/main" xmlns="" id="{0562F9C7-BC8B-4B98-9C1C-291292D5AB26}"/>
                  </a:ext>
                </a:extLst>
              </p:cNvPr>
              <p:cNvSpPr/>
              <p:nvPr/>
            </p:nvSpPr>
            <p:spPr bwMode="auto">
              <a:xfrm>
                <a:off x="3608388" y="5403850"/>
                <a:ext cx="1030288" cy="533400"/>
              </a:xfrm>
              <a:custGeom>
                <a:avLst/>
                <a:gdLst>
                  <a:gd name="T0" fmla="*/ 253 w 253"/>
                  <a:gd name="T1" fmla="*/ 70 h 131"/>
                  <a:gd name="T2" fmla="*/ 197 w 253"/>
                  <a:gd name="T3" fmla="*/ 116 h 131"/>
                  <a:gd name="T4" fmla="*/ 109 w 253"/>
                  <a:gd name="T5" fmla="*/ 76 h 131"/>
                  <a:gd name="T6" fmla="*/ 42 w 253"/>
                  <a:gd name="T7" fmla="*/ 38 h 131"/>
                  <a:gd name="T8" fmla="*/ 1 w 253"/>
                  <a:gd name="T9" fmla="*/ 0 h 131"/>
                  <a:gd name="T10" fmla="*/ 26 w 253"/>
                  <a:gd name="T11" fmla="*/ 44 h 131"/>
                  <a:gd name="T12" fmla="*/ 142 w 253"/>
                  <a:gd name="T13" fmla="*/ 112 h 131"/>
                  <a:gd name="T14" fmla="*/ 160 w 253"/>
                  <a:gd name="T15" fmla="*/ 119 h 131"/>
                  <a:gd name="T16" fmla="*/ 253 w 253"/>
                  <a:gd name="T17" fmla="*/ 70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3" h="131">
                    <a:moveTo>
                      <a:pt x="253" y="70"/>
                    </a:moveTo>
                    <a:cubicBezTo>
                      <a:pt x="253" y="70"/>
                      <a:pt x="248" y="113"/>
                      <a:pt x="197" y="116"/>
                    </a:cubicBezTo>
                    <a:cubicBezTo>
                      <a:pt x="146" y="119"/>
                      <a:pt x="115" y="83"/>
                      <a:pt x="109" y="76"/>
                    </a:cubicBezTo>
                    <a:cubicBezTo>
                      <a:pt x="97" y="63"/>
                      <a:pt x="76" y="46"/>
                      <a:pt x="42" y="38"/>
                    </a:cubicBezTo>
                    <a:cubicBezTo>
                      <a:pt x="16" y="31"/>
                      <a:pt x="0" y="8"/>
                      <a:pt x="1" y="0"/>
                    </a:cubicBezTo>
                    <a:cubicBezTo>
                      <a:pt x="1" y="0"/>
                      <a:pt x="0" y="28"/>
                      <a:pt x="26" y="44"/>
                    </a:cubicBezTo>
                    <a:cubicBezTo>
                      <a:pt x="48" y="56"/>
                      <a:pt x="119" y="98"/>
                      <a:pt x="142" y="112"/>
                    </a:cubicBezTo>
                    <a:cubicBezTo>
                      <a:pt x="148" y="115"/>
                      <a:pt x="154" y="117"/>
                      <a:pt x="160" y="119"/>
                    </a:cubicBezTo>
                    <a:cubicBezTo>
                      <a:pt x="187" y="124"/>
                      <a:pt x="253" y="131"/>
                      <a:pt x="253" y="70"/>
                    </a:cubicBezTo>
                    <a:close/>
                  </a:path>
                </a:pathLst>
              </a:cu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13" name="ïṩḷïdè">
                <a:extLst>
                  <a:ext uri="{FF2B5EF4-FFF2-40B4-BE49-F238E27FC236}">
                    <a16:creationId xmlns:a16="http://schemas.microsoft.com/office/drawing/2014/main" xmlns="" id="{37E3096B-9E2C-4140-8F5E-A1FAE3C0C4E6}"/>
                  </a:ext>
                </a:extLst>
              </p:cNvPr>
              <p:cNvSpPr/>
              <p:nvPr/>
            </p:nvSpPr>
            <p:spPr bwMode="auto">
              <a:xfrm>
                <a:off x="3746500" y="5268913"/>
                <a:ext cx="139700" cy="49213"/>
              </a:xfrm>
              <a:prstGeom prst="ellipse">
                <a:avLst/>
              </a:prstGeom>
              <a:solidFill>
                <a:srgbClr val="D3D3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0C05C667-87D0-4F26-AA41-622BA63AC7B1}"/>
              </a:ext>
            </a:extLst>
          </p:cNvPr>
          <p:cNvGrpSpPr/>
          <p:nvPr/>
        </p:nvGrpSpPr>
        <p:grpSpPr>
          <a:xfrm>
            <a:off x="8284600" y="4040831"/>
            <a:ext cx="3136200" cy="1303912"/>
            <a:chOff x="8284600" y="4040831"/>
            <a:chExt cx="3136200" cy="1303912"/>
          </a:xfrm>
        </p:grpSpPr>
        <p:sp>
          <p:nvSpPr>
            <p:cNvPr id="1215" name="矩形 1214">
              <a:extLst>
                <a:ext uri="{FF2B5EF4-FFF2-40B4-BE49-F238E27FC236}">
                  <a16:creationId xmlns:a16="http://schemas.microsoft.com/office/drawing/2014/main" xmlns="" id="{8174A626-D25C-4E2C-9047-63F7748C829B}"/>
                </a:ext>
              </a:extLst>
            </p:cNvPr>
            <p:cNvSpPr/>
            <p:nvPr/>
          </p:nvSpPr>
          <p:spPr>
            <a:xfrm>
              <a:off x="8370325" y="4241597"/>
              <a:ext cx="1027668" cy="173061"/>
            </a:xfrm>
            <a:prstGeom prst="rect">
              <a:avLst/>
            </a:prstGeom>
            <a:solidFill>
              <a:schemeClr val="accent1"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16" name="矩形 1215">
              <a:extLst>
                <a:ext uri="{FF2B5EF4-FFF2-40B4-BE49-F238E27FC236}">
                  <a16:creationId xmlns:a16="http://schemas.microsoft.com/office/drawing/2014/main" xmlns="" id="{4515BF23-2788-4664-ABD2-58EFEA555B12}"/>
                </a:ext>
              </a:extLst>
            </p:cNvPr>
            <p:cNvSpPr/>
            <p:nvPr/>
          </p:nvSpPr>
          <p:spPr>
            <a:xfrm>
              <a:off x="8284600" y="4390636"/>
              <a:ext cx="3136200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400" kern="1200" dirty="0">
                  <a:solidFill>
                    <a:srgbClr val="595959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Lorem ipsum dolor sit </a:t>
              </a:r>
              <a:r>
                <a:rPr lang="en-US" altLang="zh-CN" sz="1400" kern="1200" dirty="0" err="1">
                  <a:solidFill>
                    <a:srgbClr val="595959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amet</a:t>
              </a:r>
              <a:r>
                <a:rPr lang="en-US" altLang="zh-CN" sz="1400" kern="1200" dirty="0">
                  <a:solidFill>
                    <a:srgbClr val="595959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, </a:t>
              </a:r>
              <a:r>
                <a:rPr lang="en-US" altLang="zh-CN" sz="1400" kern="1200" dirty="0" err="1">
                  <a:solidFill>
                    <a:srgbClr val="595959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consectetuer</a:t>
              </a:r>
              <a:r>
                <a:rPr lang="en-US" altLang="zh-CN" sz="1400" kern="1200" dirty="0">
                  <a:solidFill>
                    <a:srgbClr val="595959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 </a:t>
              </a:r>
              <a:r>
                <a:rPr lang="en-US" altLang="zh-CN" sz="1400" kern="1200" dirty="0" err="1">
                  <a:solidFill>
                    <a:srgbClr val="595959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adipiscing</a:t>
              </a:r>
              <a:r>
                <a:rPr lang="en-US" altLang="zh-CN" sz="1400" kern="1200" dirty="0">
                  <a:solidFill>
                    <a:srgbClr val="595959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 </a:t>
              </a:r>
              <a:r>
                <a:rPr lang="en-US" altLang="zh-CN" sz="1400" kern="1200" dirty="0" err="1">
                  <a:solidFill>
                    <a:srgbClr val="595959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elit</a:t>
              </a:r>
              <a:r>
                <a:rPr lang="en-US" altLang="zh-CN" sz="1400" kern="1200" dirty="0">
                  <a:solidFill>
                    <a:srgbClr val="595959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. Maecenas </a:t>
              </a:r>
              <a:r>
                <a:rPr lang="en-US" altLang="zh-CN" sz="1400" kern="1200" dirty="0" err="1">
                  <a:solidFill>
                    <a:srgbClr val="595959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porttitor</a:t>
              </a:r>
              <a:r>
                <a:rPr lang="en-US" altLang="zh-CN" sz="1400" kern="1200" dirty="0">
                  <a:solidFill>
                    <a:srgbClr val="595959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 </a:t>
              </a:r>
              <a:r>
                <a:rPr lang="en-US" altLang="zh-CN" sz="1400" kern="1200" dirty="0" err="1">
                  <a:solidFill>
                    <a:srgbClr val="595959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congue</a:t>
              </a:r>
              <a:r>
                <a:rPr lang="en-US" altLang="zh-CN" sz="1400" kern="1200" dirty="0">
                  <a:solidFill>
                    <a:srgbClr val="595959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 </a:t>
              </a:r>
              <a:r>
                <a:rPr lang="en-US" altLang="zh-CN" sz="1400" kern="1200" dirty="0" err="1">
                  <a:solidFill>
                    <a:srgbClr val="595959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massa</a:t>
              </a:r>
              <a:r>
                <a:rPr lang="en-US" altLang="zh-CN" sz="1400" kern="1200" dirty="0">
                  <a:solidFill>
                    <a:srgbClr val="595959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. </a:t>
              </a:r>
              <a:r>
                <a:rPr lang="en-US" altLang="zh-CN" sz="1400" kern="1200" dirty="0" err="1">
                  <a:solidFill>
                    <a:srgbClr val="595959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Fusce</a:t>
              </a:r>
              <a:r>
                <a:rPr lang="en-US" altLang="zh-CN" sz="1400" kern="1200" dirty="0">
                  <a:solidFill>
                    <a:srgbClr val="595959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 </a:t>
              </a:r>
              <a:r>
                <a:rPr lang="en-US" altLang="zh-CN" sz="1400" kern="1200" dirty="0" err="1">
                  <a:solidFill>
                    <a:srgbClr val="595959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posuere</a:t>
              </a:r>
              <a:endParaRPr lang="zh-CN" altLang="en-US" sz="1400" kern="1200" dirty="0">
                <a:solidFill>
                  <a:srgbClr val="59595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1217" name="矩形 1216">
              <a:extLst>
                <a:ext uri="{FF2B5EF4-FFF2-40B4-BE49-F238E27FC236}">
                  <a16:creationId xmlns:a16="http://schemas.microsoft.com/office/drawing/2014/main" xmlns="" id="{1B96DB08-AEFB-468C-9249-30195523971D}"/>
                </a:ext>
              </a:extLst>
            </p:cNvPr>
            <p:cNvSpPr/>
            <p:nvPr/>
          </p:nvSpPr>
          <p:spPr>
            <a:xfrm>
              <a:off x="8284600" y="4040831"/>
              <a:ext cx="110799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思源黑体 CN Bold"/>
                  <a:ea typeface="思源黑体 CN Bold"/>
                </a:rPr>
                <a:t>正文标题</a:t>
              </a:r>
              <a:endParaRPr lang="zh-CN" altLang="en-US" dirty="0"/>
            </a:p>
          </p:txBody>
        </p:sp>
      </p:grpSp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76616C54-F236-4925-8AFD-2861876A3D9D}"/>
              </a:ext>
            </a:extLst>
          </p:cNvPr>
          <p:cNvGrpSpPr/>
          <p:nvPr/>
        </p:nvGrpSpPr>
        <p:grpSpPr>
          <a:xfrm>
            <a:off x="563047" y="4056045"/>
            <a:ext cx="3118984" cy="1288698"/>
            <a:chOff x="563047" y="4056045"/>
            <a:chExt cx="3118984" cy="1288698"/>
          </a:xfrm>
        </p:grpSpPr>
        <p:sp>
          <p:nvSpPr>
            <p:cNvPr id="1219" name="矩形 1218">
              <a:extLst>
                <a:ext uri="{FF2B5EF4-FFF2-40B4-BE49-F238E27FC236}">
                  <a16:creationId xmlns:a16="http://schemas.microsoft.com/office/drawing/2014/main" xmlns="" id="{95B0ED7E-294C-49E6-9AA5-F9B7A15B4EA3}"/>
                </a:ext>
              </a:extLst>
            </p:cNvPr>
            <p:cNvSpPr/>
            <p:nvPr/>
          </p:nvSpPr>
          <p:spPr>
            <a:xfrm>
              <a:off x="2593008" y="4256811"/>
              <a:ext cx="1027668" cy="173061"/>
            </a:xfrm>
            <a:prstGeom prst="rect">
              <a:avLst/>
            </a:prstGeom>
            <a:solidFill>
              <a:schemeClr val="accent1"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zh-CN" altLang="en-US"/>
            </a:p>
          </p:txBody>
        </p:sp>
        <p:sp>
          <p:nvSpPr>
            <p:cNvPr id="1220" name="矩形 1219">
              <a:extLst>
                <a:ext uri="{FF2B5EF4-FFF2-40B4-BE49-F238E27FC236}">
                  <a16:creationId xmlns:a16="http://schemas.microsoft.com/office/drawing/2014/main" xmlns="" id="{43372E4D-0567-4675-B152-6FF3804394F9}"/>
                </a:ext>
              </a:extLst>
            </p:cNvPr>
            <p:cNvSpPr/>
            <p:nvPr/>
          </p:nvSpPr>
          <p:spPr>
            <a:xfrm>
              <a:off x="563047" y="4390636"/>
              <a:ext cx="3118984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en-US" altLang="zh-CN" sz="1400" kern="1200" dirty="0">
                  <a:solidFill>
                    <a:srgbClr val="595959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Lorem ipsum dolor sit </a:t>
              </a:r>
              <a:r>
                <a:rPr lang="en-US" altLang="zh-CN" sz="1400" kern="1200" dirty="0" err="1">
                  <a:solidFill>
                    <a:srgbClr val="595959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amet</a:t>
              </a:r>
              <a:r>
                <a:rPr lang="en-US" altLang="zh-CN" sz="1400" kern="1200" dirty="0">
                  <a:solidFill>
                    <a:srgbClr val="595959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, </a:t>
              </a:r>
              <a:r>
                <a:rPr lang="en-US" altLang="zh-CN" sz="1400" kern="1200" dirty="0" err="1">
                  <a:solidFill>
                    <a:srgbClr val="595959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consectetuer</a:t>
              </a:r>
              <a:r>
                <a:rPr lang="en-US" altLang="zh-CN" sz="1400" kern="1200" dirty="0">
                  <a:solidFill>
                    <a:srgbClr val="595959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 </a:t>
              </a:r>
              <a:r>
                <a:rPr lang="en-US" altLang="zh-CN" sz="1400" kern="1200" dirty="0" err="1">
                  <a:solidFill>
                    <a:srgbClr val="595959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adipiscing</a:t>
              </a:r>
              <a:r>
                <a:rPr lang="en-US" altLang="zh-CN" sz="1400" kern="1200" dirty="0">
                  <a:solidFill>
                    <a:srgbClr val="595959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 </a:t>
              </a:r>
              <a:r>
                <a:rPr lang="en-US" altLang="zh-CN" sz="1400" kern="1200" dirty="0" err="1">
                  <a:solidFill>
                    <a:srgbClr val="595959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elit</a:t>
              </a:r>
              <a:r>
                <a:rPr lang="en-US" altLang="zh-CN" sz="1400" kern="1200" dirty="0">
                  <a:solidFill>
                    <a:srgbClr val="595959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. Maecenas </a:t>
              </a:r>
              <a:r>
                <a:rPr lang="en-US" altLang="zh-CN" sz="1400" kern="1200" dirty="0" err="1">
                  <a:solidFill>
                    <a:srgbClr val="595959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porttitor</a:t>
              </a:r>
              <a:r>
                <a:rPr lang="en-US" altLang="zh-CN" sz="1400" kern="1200" dirty="0">
                  <a:solidFill>
                    <a:srgbClr val="595959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 </a:t>
              </a:r>
              <a:r>
                <a:rPr lang="en-US" altLang="zh-CN" sz="1400" kern="1200" dirty="0" err="1">
                  <a:solidFill>
                    <a:srgbClr val="595959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congue</a:t>
              </a:r>
              <a:r>
                <a:rPr lang="en-US" altLang="zh-CN" sz="1400" kern="1200" dirty="0">
                  <a:solidFill>
                    <a:srgbClr val="595959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 </a:t>
              </a:r>
              <a:r>
                <a:rPr lang="en-US" altLang="zh-CN" sz="1400" kern="1200" dirty="0" err="1">
                  <a:solidFill>
                    <a:srgbClr val="595959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massa</a:t>
              </a:r>
              <a:r>
                <a:rPr lang="en-US" altLang="zh-CN" sz="1400" kern="1200" dirty="0">
                  <a:solidFill>
                    <a:srgbClr val="595959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. </a:t>
              </a:r>
              <a:r>
                <a:rPr lang="en-US" altLang="zh-CN" sz="1400" kern="1200" dirty="0" err="1">
                  <a:solidFill>
                    <a:srgbClr val="595959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Fusce</a:t>
              </a:r>
              <a:r>
                <a:rPr lang="en-US" altLang="zh-CN" sz="1400" kern="1200" dirty="0">
                  <a:solidFill>
                    <a:srgbClr val="595959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 </a:t>
              </a:r>
              <a:r>
                <a:rPr lang="en-US" altLang="zh-CN" sz="1400" kern="1200" dirty="0" err="1">
                  <a:solidFill>
                    <a:srgbClr val="595959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posuere</a:t>
              </a:r>
              <a:endParaRPr lang="zh-CN" altLang="en-US" sz="1400" kern="1200" dirty="0">
                <a:solidFill>
                  <a:srgbClr val="59595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1221" name="矩形 1220">
              <a:extLst>
                <a:ext uri="{FF2B5EF4-FFF2-40B4-BE49-F238E27FC236}">
                  <a16:creationId xmlns:a16="http://schemas.microsoft.com/office/drawing/2014/main" xmlns="" id="{E59E5BC2-A157-4FAC-9A2B-A778D0226B19}"/>
                </a:ext>
              </a:extLst>
            </p:cNvPr>
            <p:cNvSpPr/>
            <p:nvPr/>
          </p:nvSpPr>
          <p:spPr>
            <a:xfrm>
              <a:off x="2574034" y="4056045"/>
              <a:ext cx="110799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思源黑体 CN Bold"/>
                  <a:ea typeface="思源黑体 CN Bold"/>
                </a:rPr>
                <a:t>正文标题</a:t>
              </a:r>
              <a:endParaRPr lang="zh-CN" altLang="en-US" dirty="0"/>
            </a:p>
          </p:txBody>
        </p:sp>
      </p:grpSp>
      <p:sp>
        <p:nvSpPr>
          <p:cNvPr id="546" name="平行四边形 545">
            <a:extLst>
              <a:ext uri="{FF2B5EF4-FFF2-40B4-BE49-F238E27FC236}">
                <a16:creationId xmlns:a16="http://schemas.microsoft.com/office/drawing/2014/main" xmlns="" id="{202744AD-0CA2-41AE-89E8-E04AB5926DC7}"/>
              </a:ext>
            </a:extLst>
          </p:cNvPr>
          <p:cNvSpPr/>
          <p:nvPr/>
        </p:nvSpPr>
        <p:spPr>
          <a:xfrm>
            <a:off x="650080" y="590550"/>
            <a:ext cx="2559843" cy="103609"/>
          </a:xfrm>
          <a:prstGeom prst="parallelogram">
            <a:avLst/>
          </a:prstGeom>
          <a:gradFill flip="none" rotWithShape="1">
            <a:gsLst>
              <a:gs pos="100000">
                <a:srgbClr val="E20000">
                  <a:alpha val="0"/>
                </a:srgbClr>
              </a:gs>
              <a:gs pos="0">
                <a:srgbClr val="E20000">
                  <a:alpha val="81000"/>
                </a:srgbClr>
              </a:gs>
            </a:gsLst>
            <a:lin ang="10800000" scaled="1"/>
            <a:tileRect/>
          </a:gradFill>
          <a:ln w="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<a:prstTxWarp prst="textNoShape">
              <a:avLst/>
            </a:prstTxWarp>
            <a:normAutofit fontScale="25000" lnSpcReduction="20000"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ea"/>
              <a:ea typeface="+mj-ea"/>
              <a:cs typeface="Arial"/>
              <a:sym typeface="Arial"/>
            </a:endParaRPr>
          </a:p>
        </p:txBody>
      </p:sp>
      <p:sp>
        <p:nvSpPr>
          <p:cNvPr id="547" name="矩形 546">
            <a:extLst>
              <a:ext uri="{FF2B5EF4-FFF2-40B4-BE49-F238E27FC236}">
                <a16:creationId xmlns:a16="http://schemas.microsoft.com/office/drawing/2014/main" xmlns="" id="{73838798-5FA4-4D1F-81BA-236165220071}"/>
              </a:ext>
            </a:extLst>
          </p:cNvPr>
          <p:cNvSpPr/>
          <p:nvPr/>
        </p:nvSpPr>
        <p:spPr>
          <a:xfrm>
            <a:off x="563046" y="290710"/>
            <a:ext cx="26468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这里输入你的标题</a:t>
            </a:r>
          </a:p>
        </p:txBody>
      </p:sp>
    </p:spTree>
  </p:cSld>
  <p:clrMapOvr>
    <a:masterClrMapping/>
  </p:clrMapOvr>
  <p:transition spd="med"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6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6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6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6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" name="组合 70">
            <a:extLst>
              <a:ext uri="{FF2B5EF4-FFF2-40B4-BE49-F238E27FC236}">
                <a16:creationId xmlns:a16="http://schemas.microsoft.com/office/drawing/2014/main" xmlns="" id="{BE808B01-22CE-4C4F-8B92-3B2C90A67505}"/>
              </a:ext>
            </a:extLst>
          </p:cNvPr>
          <p:cNvGrpSpPr/>
          <p:nvPr/>
        </p:nvGrpSpPr>
        <p:grpSpPr>
          <a:xfrm>
            <a:off x="-584200" y="3111500"/>
            <a:ext cx="13716000" cy="1409994"/>
            <a:chOff x="-584200" y="3111500"/>
            <a:chExt cx="13716000" cy="1409994"/>
          </a:xfrm>
        </p:grpSpPr>
        <p:sp>
          <p:nvSpPr>
            <p:cNvPr id="70" name="任意多边形: 形状 69">
              <a:extLst>
                <a:ext uri="{FF2B5EF4-FFF2-40B4-BE49-F238E27FC236}">
                  <a16:creationId xmlns:a16="http://schemas.microsoft.com/office/drawing/2014/main" xmlns="" id="{46739EBC-CFC8-4A20-A23C-7553BFBBB4B7}"/>
                </a:ext>
              </a:extLst>
            </p:cNvPr>
            <p:cNvSpPr/>
            <p:nvPr/>
          </p:nvSpPr>
          <p:spPr>
            <a:xfrm>
              <a:off x="-584200" y="3272470"/>
              <a:ext cx="13284200" cy="969330"/>
            </a:xfrm>
            <a:custGeom>
              <a:avLst/>
              <a:gdLst>
                <a:gd name="connsiteX0" fmla="*/ 0 w 13284200"/>
                <a:gd name="connsiteY0" fmla="*/ 969330 h 969330"/>
                <a:gd name="connsiteX1" fmla="*/ 4470400 w 13284200"/>
                <a:gd name="connsiteY1" fmla="*/ 4130 h 969330"/>
                <a:gd name="connsiteX2" fmla="*/ 7010400 w 13284200"/>
                <a:gd name="connsiteY2" fmla="*/ 613730 h 969330"/>
                <a:gd name="connsiteX3" fmla="*/ 10782300 w 13284200"/>
                <a:gd name="connsiteY3" fmla="*/ 435930 h 969330"/>
                <a:gd name="connsiteX4" fmla="*/ 13284200 w 13284200"/>
                <a:gd name="connsiteY4" fmla="*/ 855030 h 9693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284200" h="969330">
                  <a:moveTo>
                    <a:pt x="0" y="969330"/>
                  </a:moveTo>
                  <a:cubicBezTo>
                    <a:pt x="1651000" y="516363"/>
                    <a:pt x="3302000" y="63397"/>
                    <a:pt x="4470400" y="4130"/>
                  </a:cubicBezTo>
                  <a:cubicBezTo>
                    <a:pt x="5638800" y="-55137"/>
                    <a:pt x="5958417" y="541763"/>
                    <a:pt x="7010400" y="613730"/>
                  </a:cubicBezTo>
                  <a:cubicBezTo>
                    <a:pt x="8062383" y="685697"/>
                    <a:pt x="9736667" y="395713"/>
                    <a:pt x="10782300" y="435930"/>
                  </a:cubicBezTo>
                  <a:cubicBezTo>
                    <a:pt x="11827933" y="476147"/>
                    <a:pt x="12556066" y="665588"/>
                    <a:pt x="13284200" y="855030"/>
                  </a:cubicBezTo>
                </a:path>
              </a:pathLst>
            </a:custGeom>
            <a:noFill/>
            <a:ln w="0" cap="flat">
              <a:solidFill>
                <a:schemeClr val="tx1">
                  <a:lumMod val="65000"/>
                  <a:lumOff val="35000"/>
                  <a:alpha val="38000"/>
                </a:schemeClr>
              </a:soli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91439" tIns="45719" rIns="91439" bIns="45719" numCol="1" spcCol="38100" rtlCol="0" anchor="t">
              <a:no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endParaRPr>
            </a:p>
          </p:txBody>
        </p:sp>
        <p:sp>
          <p:nvSpPr>
            <p:cNvPr id="68" name="任意多边形: 形状 67">
              <a:extLst>
                <a:ext uri="{FF2B5EF4-FFF2-40B4-BE49-F238E27FC236}">
                  <a16:creationId xmlns:a16="http://schemas.microsoft.com/office/drawing/2014/main" xmlns="" id="{9C63D9B9-5927-48AC-BFF8-7DB6E887E8FB}"/>
                </a:ext>
              </a:extLst>
            </p:cNvPr>
            <p:cNvSpPr/>
            <p:nvPr/>
          </p:nvSpPr>
          <p:spPr>
            <a:xfrm>
              <a:off x="-508000" y="3111500"/>
              <a:ext cx="13423900" cy="998163"/>
            </a:xfrm>
            <a:custGeom>
              <a:avLst/>
              <a:gdLst>
                <a:gd name="connsiteX0" fmla="*/ 0 w 13423900"/>
                <a:gd name="connsiteY0" fmla="*/ 812800 h 998163"/>
                <a:gd name="connsiteX1" fmla="*/ 2857500 w 13423900"/>
                <a:gd name="connsiteY1" fmla="*/ 952500 h 998163"/>
                <a:gd name="connsiteX2" fmla="*/ 5461000 w 13423900"/>
                <a:gd name="connsiteY2" fmla="*/ 114300 h 998163"/>
                <a:gd name="connsiteX3" fmla="*/ 10210800 w 13423900"/>
                <a:gd name="connsiteY3" fmla="*/ 939800 h 998163"/>
                <a:gd name="connsiteX4" fmla="*/ 13423900 w 13423900"/>
                <a:gd name="connsiteY4" fmla="*/ 0 h 998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23900" h="998163">
                  <a:moveTo>
                    <a:pt x="0" y="812800"/>
                  </a:moveTo>
                  <a:cubicBezTo>
                    <a:pt x="973666" y="940858"/>
                    <a:pt x="1947333" y="1068917"/>
                    <a:pt x="2857500" y="952500"/>
                  </a:cubicBezTo>
                  <a:cubicBezTo>
                    <a:pt x="3767667" y="836083"/>
                    <a:pt x="4235450" y="116417"/>
                    <a:pt x="5461000" y="114300"/>
                  </a:cubicBezTo>
                  <a:cubicBezTo>
                    <a:pt x="6686550" y="112183"/>
                    <a:pt x="8883650" y="958850"/>
                    <a:pt x="10210800" y="939800"/>
                  </a:cubicBezTo>
                  <a:cubicBezTo>
                    <a:pt x="11537950" y="920750"/>
                    <a:pt x="12480925" y="460375"/>
                    <a:pt x="13423900" y="0"/>
                  </a:cubicBezTo>
                </a:path>
              </a:pathLst>
            </a:custGeom>
            <a:noFill/>
            <a:ln w="0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91439" tIns="45719" rIns="91439" bIns="45719" numCol="1" spcCol="38100" rtlCol="0" anchor="t">
              <a:no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endParaRPr>
            </a:p>
          </p:txBody>
        </p:sp>
        <p:sp>
          <p:nvSpPr>
            <p:cNvPr id="67" name="任意多边形: 形状 66">
              <a:extLst>
                <a:ext uri="{FF2B5EF4-FFF2-40B4-BE49-F238E27FC236}">
                  <a16:creationId xmlns:a16="http://schemas.microsoft.com/office/drawing/2014/main" xmlns="" id="{A18127AD-59A2-4ECC-97A4-A44B6EF77BB4}"/>
                </a:ext>
              </a:extLst>
            </p:cNvPr>
            <p:cNvSpPr/>
            <p:nvPr/>
          </p:nvSpPr>
          <p:spPr>
            <a:xfrm>
              <a:off x="-241300" y="3135547"/>
              <a:ext cx="13373100" cy="1385947"/>
            </a:xfrm>
            <a:custGeom>
              <a:avLst/>
              <a:gdLst>
                <a:gd name="connsiteX0" fmla="*/ 0 w 13373100"/>
                <a:gd name="connsiteY0" fmla="*/ 1182453 h 1385947"/>
                <a:gd name="connsiteX1" fmla="*/ 3429000 w 13373100"/>
                <a:gd name="connsiteY1" fmla="*/ 1353 h 1385947"/>
                <a:gd name="connsiteX2" fmla="*/ 6426200 w 13373100"/>
                <a:gd name="connsiteY2" fmla="*/ 1385653 h 1385947"/>
                <a:gd name="connsiteX3" fmla="*/ 10858500 w 13373100"/>
                <a:gd name="connsiteY3" fmla="*/ 128353 h 1385947"/>
                <a:gd name="connsiteX4" fmla="*/ 13373100 w 13373100"/>
                <a:gd name="connsiteY4" fmla="*/ 483953 h 1385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373100" h="1385947">
                  <a:moveTo>
                    <a:pt x="0" y="1182453"/>
                  </a:moveTo>
                  <a:cubicBezTo>
                    <a:pt x="1178983" y="574969"/>
                    <a:pt x="2357967" y="-32514"/>
                    <a:pt x="3429000" y="1353"/>
                  </a:cubicBezTo>
                  <a:cubicBezTo>
                    <a:pt x="4500033" y="35220"/>
                    <a:pt x="5187950" y="1364486"/>
                    <a:pt x="6426200" y="1385653"/>
                  </a:cubicBezTo>
                  <a:cubicBezTo>
                    <a:pt x="7664450" y="1406820"/>
                    <a:pt x="9700683" y="278636"/>
                    <a:pt x="10858500" y="128353"/>
                  </a:cubicBezTo>
                  <a:cubicBezTo>
                    <a:pt x="12016317" y="-21930"/>
                    <a:pt x="12694708" y="231011"/>
                    <a:pt x="13373100" y="483953"/>
                  </a:cubicBezTo>
                </a:path>
              </a:pathLst>
            </a:custGeom>
            <a:noFill/>
            <a:ln w="0" cap="flat">
              <a:solidFill>
                <a:schemeClr val="tx1">
                  <a:lumMod val="65000"/>
                  <a:lumOff val="35000"/>
                </a:schemeClr>
              </a:solidFill>
              <a:prstDash val="lgDash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91439" tIns="45719" rIns="91439" bIns="45719" numCol="1" spcCol="38100" rtlCol="0" anchor="t">
              <a:no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endParaRPr>
            </a:p>
          </p:txBody>
        </p:sp>
      </p:grp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3779AC4F-AE5F-4030-8278-401839AD8338}"/>
              </a:ext>
            </a:extLst>
          </p:cNvPr>
          <p:cNvGrpSpPr/>
          <p:nvPr/>
        </p:nvGrpSpPr>
        <p:grpSpPr>
          <a:xfrm>
            <a:off x="644878" y="1805214"/>
            <a:ext cx="2564942" cy="4101109"/>
            <a:chOff x="644878" y="1805214"/>
            <a:chExt cx="2564942" cy="4101109"/>
          </a:xfrm>
        </p:grpSpPr>
        <p:sp>
          <p:nvSpPr>
            <p:cNvPr id="2" name="圆角矩形 731">
              <a:extLst>
                <a:ext uri="{FF2B5EF4-FFF2-40B4-BE49-F238E27FC236}">
                  <a16:creationId xmlns:a16="http://schemas.microsoft.com/office/drawing/2014/main" xmlns="" id="{DFD9F257-24E0-470C-A4A9-9E6922936CA1}"/>
                </a:ext>
              </a:extLst>
            </p:cNvPr>
            <p:cNvSpPr/>
            <p:nvPr/>
          </p:nvSpPr>
          <p:spPr>
            <a:xfrm>
              <a:off x="644878" y="1805214"/>
              <a:ext cx="2564942" cy="4101109"/>
            </a:xfrm>
            <a:prstGeom prst="roundRect">
              <a:avLst>
                <a:gd name="adj" fmla="val 7628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椭圆 3">
              <a:extLst>
                <a:ext uri="{FF2B5EF4-FFF2-40B4-BE49-F238E27FC236}">
                  <a16:creationId xmlns:a16="http://schemas.microsoft.com/office/drawing/2014/main" xmlns="" id="{FE19F3B1-647C-4231-815D-E6F434C1A3AC}"/>
                </a:ext>
              </a:extLst>
            </p:cNvPr>
            <p:cNvSpPr/>
            <p:nvPr/>
          </p:nvSpPr>
          <p:spPr>
            <a:xfrm>
              <a:off x="1335660" y="2147528"/>
              <a:ext cx="1183438" cy="1183438"/>
            </a:xfrm>
            <a:prstGeom prst="ellipse">
              <a:avLst/>
            </a:prstGeom>
            <a:gradFill flip="none" rotWithShape="1">
              <a:gsLst>
                <a:gs pos="62000">
                  <a:schemeClr val="bg1">
                    <a:alpha val="0"/>
                  </a:schemeClr>
                </a:gs>
                <a:gs pos="100000">
                  <a:schemeClr val="accent1"/>
                </a:gs>
              </a:gsLst>
              <a:path path="circle">
                <a:fillToRect l="50000" t="50000" r="50000" b="50000"/>
              </a:path>
              <a:tileRect/>
            </a:gra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弧形 5">
              <a:extLst>
                <a:ext uri="{FF2B5EF4-FFF2-40B4-BE49-F238E27FC236}">
                  <a16:creationId xmlns:a16="http://schemas.microsoft.com/office/drawing/2014/main" xmlns="" id="{7E3AD879-48D5-46B4-905D-034349C5B5E5}"/>
                </a:ext>
              </a:extLst>
            </p:cNvPr>
            <p:cNvSpPr/>
            <p:nvPr/>
          </p:nvSpPr>
          <p:spPr>
            <a:xfrm>
              <a:off x="1512619" y="2324487"/>
              <a:ext cx="829519" cy="829519"/>
            </a:xfrm>
            <a:prstGeom prst="arc">
              <a:avLst>
                <a:gd name="adj1" fmla="val 16200000"/>
                <a:gd name="adj2" fmla="val 13908691"/>
              </a:avLst>
            </a:prstGeom>
            <a:ln w="19050">
              <a:gradFill flip="none" rotWithShape="1">
                <a:gsLst>
                  <a:gs pos="76000">
                    <a:schemeClr val="bg1">
                      <a:alpha val="0"/>
                    </a:schemeClr>
                  </a:gs>
                  <a:gs pos="36000">
                    <a:schemeClr val="accent1"/>
                  </a:gs>
                </a:gsLst>
                <a:lin ang="18900000" scaled="1"/>
                <a:tileRect/>
              </a:gra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9" name="矩形 88">
              <a:extLst>
                <a:ext uri="{FF2B5EF4-FFF2-40B4-BE49-F238E27FC236}">
                  <a16:creationId xmlns:a16="http://schemas.microsoft.com/office/drawing/2014/main" xmlns="" id="{3C2C2CB0-CEDB-4F7A-8F55-E874E04A4A41}"/>
                </a:ext>
              </a:extLst>
            </p:cNvPr>
            <p:cNvSpPr>
              <a:spLocks/>
            </p:cNvSpPr>
            <p:nvPr/>
          </p:nvSpPr>
          <p:spPr>
            <a:xfrm>
              <a:off x="1234253" y="4177173"/>
              <a:ext cx="1485900" cy="7200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  <a:prstTxWarp prst="textNoShape">
                <a:avLst/>
              </a:prstTxWarp>
              <a:normAutofit fontScale="25000" lnSpcReduction="20000"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" name="弧形 6">
              <a:extLst>
                <a:ext uri="{FF2B5EF4-FFF2-40B4-BE49-F238E27FC236}">
                  <a16:creationId xmlns:a16="http://schemas.microsoft.com/office/drawing/2014/main" xmlns="" id="{D8B75A8D-4CC9-4456-9739-E3AF34840400}"/>
                </a:ext>
              </a:extLst>
            </p:cNvPr>
            <p:cNvSpPr/>
            <p:nvPr/>
          </p:nvSpPr>
          <p:spPr>
            <a:xfrm>
              <a:off x="1335660" y="2147528"/>
              <a:ext cx="1183438" cy="1183438"/>
            </a:xfrm>
            <a:prstGeom prst="arc">
              <a:avLst>
                <a:gd name="adj1" fmla="val 17926740"/>
                <a:gd name="adj2" fmla="val 19747857"/>
              </a:avLst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弧形 7">
              <a:extLst>
                <a:ext uri="{FF2B5EF4-FFF2-40B4-BE49-F238E27FC236}">
                  <a16:creationId xmlns:a16="http://schemas.microsoft.com/office/drawing/2014/main" xmlns="" id="{320BD643-654F-4CC3-85CF-7152F5FD50D0}"/>
                </a:ext>
              </a:extLst>
            </p:cNvPr>
            <p:cNvSpPr/>
            <p:nvPr/>
          </p:nvSpPr>
          <p:spPr>
            <a:xfrm>
              <a:off x="1335660" y="2147528"/>
              <a:ext cx="1183438" cy="1183438"/>
            </a:xfrm>
            <a:prstGeom prst="arc">
              <a:avLst>
                <a:gd name="adj1" fmla="val 6443595"/>
                <a:gd name="adj2" fmla="val 8570471"/>
              </a:avLst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xmlns="" id="{B42D8A5E-21F4-405C-971A-33AD3F8AB9F2}"/>
                </a:ext>
              </a:extLst>
            </p:cNvPr>
            <p:cNvSpPr txBox="1">
              <a:spLocks/>
            </p:cNvSpPr>
            <p:nvPr/>
          </p:nvSpPr>
          <p:spPr>
            <a:xfrm>
              <a:off x="810177" y="3939424"/>
              <a:ext cx="2324348" cy="374571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  <a:cs typeface="Open Sans" panose="020B0606030504020204" pitchFamily="34" charset="0"/>
                  <a:sym typeface="Arial" pitchFamily="34" charset="0"/>
                </a:rPr>
                <a:t>这里输入主标题</a:t>
              </a:r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xmlns="" id="{3EF36941-C4B3-42DB-98B9-7D74D756A702}"/>
                </a:ext>
              </a:extLst>
            </p:cNvPr>
            <p:cNvSpPr/>
            <p:nvPr/>
          </p:nvSpPr>
          <p:spPr>
            <a:xfrm>
              <a:off x="765175" y="4568473"/>
              <a:ext cx="2346546" cy="84747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ea typeface="+mn-ea"/>
                  <a:sym typeface="Arial" pitchFamily="34" charset="0"/>
                </a:rPr>
                <a:t>Lorem ipsum dolor sit </a:t>
              </a:r>
              <a:r>
                <a:rPr lang="en-US" altLang="zh-CN" sz="1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ea typeface="+mn-ea"/>
                  <a:sym typeface="Arial" pitchFamily="34" charset="0"/>
                </a:rPr>
                <a:t>amet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ea typeface="+mn-ea"/>
                  <a:sym typeface="Arial" pitchFamily="34" charset="0"/>
                </a:rPr>
                <a:t>, </a:t>
              </a:r>
              <a:r>
                <a:rPr lang="en-US" altLang="zh-CN" sz="1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ea typeface="+mn-ea"/>
                  <a:sym typeface="Arial" pitchFamily="34" charset="0"/>
                </a:rPr>
                <a:t>consectetuer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ea typeface="+mn-ea"/>
                  <a:sym typeface="Arial" pitchFamily="34" charset="0"/>
                </a:rPr>
                <a:t> </a:t>
              </a:r>
              <a:r>
                <a:rPr lang="en-US" altLang="zh-CN" sz="1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ea typeface="+mn-ea"/>
                  <a:sym typeface="Arial" pitchFamily="34" charset="0"/>
                </a:rPr>
                <a:t>adipiscing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ea typeface="+mn-ea"/>
                  <a:sym typeface="Arial" pitchFamily="34" charset="0"/>
                </a:rPr>
                <a:t> </a:t>
              </a:r>
              <a:r>
                <a:rPr lang="en-US" altLang="zh-CN" sz="1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ea typeface="+mn-ea"/>
                  <a:sym typeface="Arial" pitchFamily="34" charset="0"/>
                </a:rPr>
                <a:t>elit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ea typeface="+mn-ea"/>
                  <a:sym typeface="Arial" pitchFamily="34" charset="0"/>
                </a:rPr>
                <a:t>. </a:t>
              </a:r>
            </a:p>
          </p:txBody>
        </p:sp>
        <p:grpSp>
          <p:nvGrpSpPr>
            <p:cNvPr id="72" name="组合 71">
              <a:extLst>
                <a:ext uri="{FF2B5EF4-FFF2-40B4-BE49-F238E27FC236}">
                  <a16:creationId xmlns:a16="http://schemas.microsoft.com/office/drawing/2014/main" xmlns="" id="{06AEA003-443D-4569-9A6B-47FCEE9EC922}"/>
                </a:ext>
              </a:extLst>
            </p:cNvPr>
            <p:cNvGrpSpPr/>
            <p:nvPr/>
          </p:nvGrpSpPr>
          <p:grpSpPr>
            <a:xfrm>
              <a:off x="1750861" y="3683532"/>
              <a:ext cx="340838" cy="102142"/>
              <a:chOff x="3483788" y="3822429"/>
              <a:chExt cx="340838" cy="102142"/>
            </a:xfrm>
          </p:grpSpPr>
          <p:sp>
            <p:nvSpPr>
              <p:cNvPr id="73" name="椭圆 72">
                <a:extLst>
                  <a:ext uri="{FF2B5EF4-FFF2-40B4-BE49-F238E27FC236}">
                    <a16:creationId xmlns:a16="http://schemas.microsoft.com/office/drawing/2014/main" xmlns="" id="{3B2E3204-2277-40DF-BE59-498260B462E6}"/>
                  </a:ext>
                </a:extLst>
              </p:cNvPr>
              <p:cNvSpPr/>
              <p:nvPr/>
            </p:nvSpPr>
            <p:spPr>
              <a:xfrm>
                <a:off x="3603136" y="3822429"/>
                <a:ext cx="102142" cy="102142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itchFamily="34" charset="0"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微软雅黑"/>
                  <a:cs typeface="+mn-cs"/>
                </a:endParaRPr>
              </a:p>
            </p:txBody>
          </p:sp>
          <p:sp>
            <p:nvSpPr>
              <p:cNvPr id="74" name="椭圆 73">
                <a:extLst>
                  <a:ext uri="{FF2B5EF4-FFF2-40B4-BE49-F238E27FC236}">
                    <a16:creationId xmlns:a16="http://schemas.microsoft.com/office/drawing/2014/main" xmlns="" id="{862272A2-68FD-4F51-9E8D-41EDB11ED2FD}"/>
                  </a:ext>
                </a:extLst>
              </p:cNvPr>
              <p:cNvSpPr/>
              <p:nvPr/>
            </p:nvSpPr>
            <p:spPr>
              <a:xfrm>
                <a:off x="3755946" y="3839160"/>
                <a:ext cx="68680" cy="68680"/>
              </a:xfrm>
              <a:prstGeom prst="ellipse">
                <a:avLst/>
              </a:prstGeom>
              <a:solidFill>
                <a:schemeClr val="bg1">
                  <a:lumMod val="50000"/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itchFamily="34" charset="0"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微软雅黑"/>
                  <a:cs typeface="+mn-cs"/>
                </a:endParaRPr>
              </a:p>
            </p:txBody>
          </p:sp>
          <p:sp>
            <p:nvSpPr>
              <p:cNvPr id="75" name="椭圆 74">
                <a:extLst>
                  <a:ext uri="{FF2B5EF4-FFF2-40B4-BE49-F238E27FC236}">
                    <a16:creationId xmlns:a16="http://schemas.microsoft.com/office/drawing/2014/main" xmlns="" id="{5046E4BA-F377-45D7-B049-9ED0CA596A64}"/>
                  </a:ext>
                </a:extLst>
              </p:cNvPr>
              <p:cNvSpPr/>
              <p:nvPr/>
            </p:nvSpPr>
            <p:spPr>
              <a:xfrm>
                <a:off x="3483788" y="3839160"/>
                <a:ext cx="68680" cy="68680"/>
              </a:xfrm>
              <a:prstGeom prst="ellipse">
                <a:avLst/>
              </a:prstGeom>
              <a:solidFill>
                <a:schemeClr val="bg1">
                  <a:lumMod val="50000"/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itchFamily="34" charset="0"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微软雅黑"/>
                  <a:cs typeface="+mn-cs"/>
                </a:endParaRPr>
              </a:p>
            </p:txBody>
          </p:sp>
        </p:grpSp>
        <p:sp>
          <p:nvSpPr>
            <p:cNvPr id="94" name="椭圆 93">
              <a:extLst>
                <a:ext uri="{FF2B5EF4-FFF2-40B4-BE49-F238E27FC236}">
                  <a16:creationId xmlns:a16="http://schemas.microsoft.com/office/drawing/2014/main" xmlns="" id="{43E01EFD-49B0-4D5F-8733-D81CFD0A8D16}"/>
                </a:ext>
              </a:extLst>
            </p:cNvPr>
            <p:cNvSpPr/>
            <p:nvPr/>
          </p:nvSpPr>
          <p:spPr>
            <a:xfrm>
              <a:off x="1640956" y="2456199"/>
              <a:ext cx="572785" cy="572785"/>
            </a:xfrm>
            <a:prstGeom prst="ellipse">
              <a:avLst/>
            </a:prstGeom>
            <a:solidFill>
              <a:schemeClr val="accent1"/>
            </a:solidFill>
            <a:ln w="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" name="itinerary_90574">
              <a:extLst>
                <a:ext uri="{FF2B5EF4-FFF2-40B4-BE49-F238E27FC236}">
                  <a16:creationId xmlns:a16="http://schemas.microsoft.com/office/drawing/2014/main" xmlns="" id="{3EF0B94E-2632-489D-ACAB-2EB583FA0DA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754210" y="2610619"/>
              <a:ext cx="329968" cy="263944"/>
            </a:xfrm>
            <a:custGeom>
              <a:avLst/>
              <a:gdLst>
                <a:gd name="connsiteX0" fmla="*/ 207548 w 601993"/>
                <a:gd name="connsiteY0" fmla="*/ 203934 h 481539"/>
                <a:gd name="connsiteX1" fmla="*/ 354433 w 601993"/>
                <a:gd name="connsiteY1" fmla="*/ 203934 h 481539"/>
                <a:gd name="connsiteX2" fmla="*/ 380247 w 601993"/>
                <a:gd name="connsiteY2" fmla="*/ 229710 h 481539"/>
                <a:gd name="connsiteX3" fmla="*/ 354433 w 601993"/>
                <a:gd name="connsiteY3" fmla="*/ 255486 h 481539"/>
                <a:gd name="connsiteX4" fmla="*/ 207548 w 601993"/>
                <a:gd name="connsiteY4" fmla="*/ 255486 h 481539"/>
                <a:gd name="connsiteX5" fmla="*/ 172440 w 601993"/>
                <a:gd name="connsiteY5" fmla="*/ 290541 h 481539"/>
                <a:gd name="connsiteX6" fmla="*/ 207548 w 601993"/>
                <a:gd name="connsiteY6" fmla="*/ 325596 h 481539"/>
                <a:gd name="connsiteX7" fmla="*/ 523775 w 601993"/>
                <a:gd name="connsiteY7" fmla="*/ 325596 h 481539"/>
                <a:gd name="connsiteX8" fmla="*/ 601993 w 601993"/>
                <a:gd name="connsiteY8" fmla="*/ 403438 h 481539"/>
                <a:gd name="connsiteX9" fmla="*/ 523775 w 601993"/>
                <a:gd name="connsiteY9" fmla="*/ 481539 h 481539"/>
                <a:gd name="connsiteX10" fmla="*/ 25814 w 601993"/>
                <a:gd name="connsiteY10" fmla="*/ 481539 h 481539"/>
                <a:gd name="connsiteX11" fmla="*/ 0 w 601993"/>
                <a:gd name="connsiteY11" fmla="*/ 455763 h 481539"/>
                <a:gd name="connsiteX12" fmla="*/ 25814 w 601993"/>
                <a:gd name="connsiteY12" fmla="*/ 429987 h 481539"/>
                <a:gd name="connsiteX13" fmla="*/ 523775 w 601993"/>
                <a:gd name="connsiteY13" fmla="*/ 429987 h 481539"/>
                <a:gd name="connsiteX14" fmla="*/ 550364 w 601993"/>
                <a:gd name="connsiteY14" fmla="*/ 403438 h 481539"/>
                <a:gd name="connsiteX15" fmla="*/ 523775 w 601993"/>
                <a:gd name="connsiteY15" fmla="*/ 377147 h 481539"/>
                <a:gd name="connsiteX16" fmla="*/ 207548 w 601993"/>
                <a:gd name="connsiteY16" fmla="*/ 377147 h 481539"/>
                <a:gd name="connsiteX17" fmla="*/ 120811 w 601993"/>
                <a:gd name="connsiteY17" fmla="*/ 290541 h 481539"/>
                <a:gd name="connsiteX18" fmla="*/ 207548 w 601993"/>
                <a:gd name="connsiteY18" fmla="*/ 203934 h 481539"/>
                <a:gd name="connsiteX19" fmla="*/ 457957 w 601993"/>
                <a:gd name="connsiteY19" fmla="*/ 51553 h 481539"/>
                <a:gd name="connsiteX20" fmla="*/ 403244 w 601993"/>
                <a:gd name="connsiteY20" fmla="*/ 105941 h 481539"/>
                <a:gd name="connsiteX21" fmla="*/ 457957 w 601993"/>
                <a:gd name="connsiteY21" fmla="*/ 191777 h 481539"/>
                <a:gd name="connsiteX22" fmla="*/ 512413 w 601993"/>
                <a:gd name="connsiteY22" fmla="*/ 105941 h 481539"/>
                <a:gd name="connsiteX23" fmla="*/ 457957 w 601993"/>
                <a:gd name="connsiteY23" fmla="*/ 51553 h 481539"/>
                <a:gd name="connsiteX24" fmla="*/ 457957 w 601993"/>
                <a:gd name="connsiteY24" fmla="*/ 0 h 481539"/>
                <a:gd name="connsiteX25" fmla="*/ 564029 w 601993"/>
                <a:gd name="connsiteY25" fmla="*/ 105941 h 481539"/>
                <a:gd name="connsiteX26" fmla="*/ 476023 w 601993"/>
                <a:gd name="connsiteY26" fmla="*/ 247454 h 481539"/>
                <a:gd name="connsiteX27" fmla="*/ 457957 w 601993"/>
                <a:gd name="connsiteY27" fmla="*/ 254671 h 481539"/>
                <a:gd name="connsiteX28" fmla="*/ 439892 w 601993"/>
                <a:gd name="connsiteY28" fmla="*/ 247454 h 481539"/>
                <a:gd name="connsiteX29" fmla="*/ 351627 w 601993"/>
                <a:gd name="connsiteY29" fmla="*/ 105941 h 481539"/>
                <a:gd name="connsiteX30" fmla="*/ 457957 w 601993"/>
                <a:gd name="connsiteY30" fmla="*/ 0 h 481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601993" h="481539">
                  <a:moveTo>
                    <a:pt x="207548" y="203934"/>
                  </a:moveTo>
                  <a:lnTo>
                    <a:pt x="354433" y="203934"/>
                  </a:lnTo>
                  <a:cubicBezTo>
                    <a:pt x="368631" y="203934"/>
                    <a:pt x="380247" y="215533"/>
                    <a:pt x="380247" y="229710"/>
                  </a:cubicBezTo>
                  <a:cubicBezTo>
                    <a:pt x="380247" y="244144"/>
                    <a:pt x="368631" y="255486"/>
                    <a:pt x="354433" y="255486"/>
                  </a:cubicBezTo>
                  <a:lnTo>
                    <a:pt x="207548" y="255486"/>
                  </a:lnTo>
                  <a:cubicBezTo>
                    <a:pt x="188187" y="255486"/>
                    <a:pt x="172440" y="271209"/>
                    <a:pt x="172440" y="290541"/>
                  </a:cubicBezTo>
                  <a:cubicBezTo>
                    <a:pt x="172440" y="309872"/>
                    <a:pt x="188187" y="325596"/>
                    <a:pt x="207548" y="325596"/>
                  </a:cubicBezTo>
                  <a:lnTo>
                    <a:pt x="523775" y="325596"/>
                  </a:lnTo>
                  <a:cubicBezTo>
                    <a:pt x="566886" y="325596"/>
                    <a:pt x="601993" y="360393"/>
                    <a:pt x="601993" y="403438"/>
                  </a:cubicBezTo>
                  <a:cubicBezTo>
                    <a:pt x="601993" y="446484"/>
                    <a:pt x="566886" y="481539"/>
                    <a:pt x="523775" y="481539"/>
                  </a:cubicBezTo>
                  <a:lnTo>
                    <a:pt x="25814" y="481539"/>
                  </a:lnTo>
                  <a:cubicBezTo>
                    <a:pt x="11616" y="481539"/>
                    <a:pt x="0" y="470198"/>
                    <a:pt x="0" y="455763"/>
                  </a:cubicBezTo>
                  <a:cubicBezTo>
                    <a:pt x="0" y="441587"/>
                    <a:pt x="11616" y="429987"/>
                    <a:pt x="25814" y="429987"/>
                  </a:cubicBezTo>
                  <a:lnTo>
                    <a:pt x="523775" y="429987"/>
                  </a:lnTo>
                  <a:cubicBezTo>
                    <a:pt x="538490" y="429987"/>
                    <a:pt x="550364" y="418131"/>
                    <a:pt x="550364" y="403438"/>
                  </a:cubicBezTo>
                  <a:cubicBezTo>
                    <a:pt x="550364" y="389004"/>
                    <a:pt x="538490" y="377147"/>
                    <a:pt x="523775" y="377147"/>
                  </a:cubicBezTo>
                  <a:lnTo>
                    <a:pt x="207548" y="377147"/>
                  </a:lnTo>
                  <a:cubicBezTo>
                    <a:pt x="159791" y="377147"/>
                    <a:pt x="120811" y="338226"/>
                    <a:pt x="120811" y="290541"/>
                  </a:cubicBezTo>
                  <a:cubicBezTo>
                    <a:pt x="120811" y="242855"/>
                    <a:pt x="159791" y="203934"/>
                    <a:pt x="207548" y="203934"/>
                  </a:cubicBezTo>
                  <a:close/>
                  <a:moveTo>
                    <a:pt x="457957" y="51553"/>
                  </a:moveTo>
                  <a:cubicBezTo>
                    <a:pt x="427762" y="51553"/>
                    <a:pt x="403244" y="76040"/>
                    <a:pt x="403244" y="105941"/>
                  </a:cubicBezTo>
                  <a:cubicBezTo>
                    <a:pt x="403244" y="123211"/>
                    <a:pt x="429052" y="160072"/>
                    <a:pt x="457957" y="191777"/>
                  </a:cubicBezTo>
                  <a:cubicBezTo>
                    <a:pt x="486604" y="160072"/>
                    <a:pt x="512413" y="123211"/>
                    <a:pt x="512413" y="105941"/>
                  </a:cubicBezTo>
                  <a:cubicBezTo>
                    <a:pt x="512413" y="76040"/>
                    <a:pt x="487895" y="51553"/>
                    <a:pt x="457957" y="51553"/>
                  </a:cubicBezTo>
                  <a:close/>
                  <a:moveTo>
                    <a:pt x="457957" y="0"/>
                  </a:moveTo>
                  <a:cubicBezTo>
                    <a:pt x="516542" y="0"/>
                    <a:pt x="564029" y="47429"/>
                    <a:pt x="564029" y="105941"/>
                  </a:cubicBezTo>
                  <a:cubicBezTo>
                    <a:pt x="564029" y="158525"/>
                    <a:pt x="490734" y="233019"/>
                    <a:pt x="476023" y="247454"/>
                  </a:cubicBezTo>
                  <a:cubicBezTo>
                    <a:pt x="470861" y="252351"/>
                    <a:pt x="464409" y="254671"/>
                    <a:pt x="457957" y="254671"/>
                  </a:cubicBezTo>
                  <a:cubicBezTo>
                    <a:pt x="451247" y="254671"/>
                    <a:pt x="444795" y="252351"/>
                    <a:pt x="439892" y="247454"/>
                  </a:cubicBezTo>
                  <a:cubicBezTo>
                    <a:pt x="425181" y="233019"/>
                    <a:pt x="351627" y="158525"/>
                    <a:pt x="351627" y="105941"/>
                  </a:cubicBezTo>
                  <a:cubicBezTo>
                    <a:pt x="351627" y="47429"/>
                    <a:pt x="399373" y="0"/>
                    <a:pt x="45795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E2B97CF3-AD1E-4957-B2D1-97050A2F6A4B}"/>
              </a:ext>
            </a:extLst>
          </p:cNvPr>
          <p:cNvGrpSpPr/>
          <p:nvPr/>
        </p:nvGrpSpPr>
        <p:grpSpPr>
          <a:xfrm>
            <a:off x="3423979" y="1805214"/>
            <a:ext cx="2564942" cy="4101109"/>
            <a:chOff x="3423979" y="1805214"/>
            <a:chExt cx="2564942" cy="4101109"/>
          </a:xfrm>
        </p:grpSpPr>
        <p:sp>
          <p:nvSpPr>
            <p:cNvPr id="11" name="圆角矩形 730">
              <a:extLst>
                <a:ext uri="{FF2B5EF4-FFF2-40B4-BE49-F238E27FC236}">
                  <a16:creationId xmlns:a16="http://schemas.microsoft.com/office/drawing/2014/main" xmlns="" id="{364F2941-421E-4CD3-B5F6-A8E95437FC18}"/>
                </a:ext>
              </a:extLst>
            </p:cNvPr>
            <p:cNvSpPr/>
            <p:nvPr/>
          </p:nvSpPr>
          <p:spPr>
            <a:xfrm>
              <a:off x="3423979" y="1805214"/>
              <a:ext cx="2564942" cy="4101109"/>
            </a:xfrm>
            <a:prstGeom prst="roundRect">
              <a:avLst>
                <a:gd name="adj" fmla="val 7628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0" name="矩形 89">
              <a:extLst>
                <a:ext uri="{FF2B5EF4-FFF2-40B4-BE49-F238E27FC236}">
                  <a16:creationId xmlns:a16="http://schemas.microsoft.com/office/drawing/2014/main" xmlns="" id="{4B6F234F-3039-40C9-AAFD-4565FD8C0790}"/>
                </a:ext>
              </a:extLst>
            </p:cNvPr>
            <p:cNvSpPr>
              <a:spLocks/>
            </p:cNvSpPr>
            <p:nvPr/>
          </p:nvSpPr>
          <p:spPr>
            <a:xfrm>
              <a:off x="3962400" y="4177173"/>
              <a:ext cx="1485900" cy="7200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  <a:prstTxWarp prst="textNoShape">
                <a:avLst/>
              </a:prstTxWarp>
              <a:normAutofit fontScale="25000" lnSpcReduction="20000"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xmlns="" id="{5DC997B5-0104-4221-BF65-02C913B77F85}"/>
                </a:ext>
              </a:extLst>
            </p:cNvPr>
            <p:cNvSpPr txBox="1">
              <a:spLocks/>
            </p:cNvSpPr>
            <p:nvPr/>
          </p:nvSpPr>
          <p:spPr>
            <a:xfrm>
              <a:off x="3542649" y="3939424"/>
              <a:ext cx="2324348" cy="374571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  <a:cs typeface="Open Sans" panose="020B0606030504020204" pitchFamily="34" charset="0"/>
                  <a:sym typeface="Arial" pitchFamily="34" charset="0"/>
                </a:rPr>
                <a:t>这里输入主标题</a:t>
              </a:r>
            </a:p>
          </p:txBody>
        </p:sp>
        <p:sp>
          <p:nvSpPr>
            <p:cNvPr id="15" name="椭圆 14">
              <a:extLst>
                <a:ext uri="{FF2B5EF4-FFF2-40B4-BE49-F238E27FC236}">
                  <a16:creationId xmlns:a16="http://schemas.microsoft.com/office/drawing/2014/main" xmlns="" id="{A32D7326-D966-415F-9C98-CB33619BC27C}"/>
                </a:ext>
              </a:extLst>
            </p:cNvPr>
            <p:cNvSpPr/>
            <p:nvPr/>
          </p:nvSpPr>
          <p:spPr>
            <a:xfrm>
              <a:off x="4110089" y="2141498"/>
              <a:ext cx="1189468" cy="1189468"/>
            </a:xfrm>
            <a:prstGeom prst="ellipse">
              <a:avLst/>
            </a:prstGeom>
            <a:gradFill flip="none" rotWithShape="1">
              <a:gsLst>
                <a:gs pos="62000">
                  <a:schemeClr val="bg1">
                    <a:alpha val="0"/>
                  </a:schemeClr>
                </a:gs>
                <a:gs pos="100000">
                  <a:schemeClr val="accent1"/>
                </a:gs>
              </a:gsLst>
              <a:path path="circle">
                <a:fillToRect l="50000" t="50000" r="50000" b="50000"/>
              </a:path>
              <a:tileRect/>
            </a:gra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弧形 15">
              <a:extLst>
                <a:ext uri="{FF2B5EF4-FFF2-40B4-BE49-F238E27FC236}">
                  <a16:creationId xmlns:a16="http://schemas.microsoft.com/office/drawing/2014/main" xmlns="" id="{14274EA7-EEF3-4D02-9DD2-CC91FD52DE53}"/>
                </a:ext>
              </a:extLst>
            </p:cNvPr>
            <p:cNvSpPr/>
            <p:nvPr/>
          </p:nvSpPr>
          <p:spPr>
            <a:xfrm>
              <a:off x="4287950" y="2319359"/>
              <a:ext cx="833746" cy="833746"/>
            </a:xfrm>
            <a:prstGeom prst="arc">
              <a:avLst>
                <a:gd name="adj1" fmla="val 16200000"/>
                <a:gd name="adj2" fmla="val 13908691"/>
              </a:avLst>
            </a:prstGeom>
            <a:ln w="19050">
              <a:gradFill flip="none" rotWithShape="1">
                <a:gsLst>
                  <a:gs pos="76000">
                    <a:schemeClr val="bg1">
                      <a:alpha val="0"/>
                    </a:schemeClr>
                  </a:gs>
                  <a:gs pos="36000">
                    <a:schemeClr val="accent1"/>
                  </a:gs>
                </a:gsLst>
                <a:lin ang="18900000" scaled="1"/>
                <a:tileRect/>
              </a:gra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弧形 16">
              <a:extLst>
                <a:ext uri="{FF2B5EF4-FFF2-40B4-BE49-F238E27FC236}">
                  <a16:creationId xmlns:a16="http://schemas.microsoft.com/office/drawing/2014/main" xmlns="" id="{0FE3AA40-6E7D-420C-AFDD-ED3371A2AFE7}"/>
                </a:ext>
              </a:extLst>
            </p:cNvPr>
            <p:cNvSpPr/>
            <p:nvPr/>
          </p:nvSpPr>
          <p:spPr>
            <a:xfrm>
              <a:off x="4110089" y="2141498"/>
              <a:ext cx="1189468" cy="1189468"/>
            </a:xfrm>
            <a:prstGeom prst="arc">
              <a:avLst>
                <a:gd name="adj1" fmla="val 17926740"/>
                <a:gd name="adj2" fmla="val 19747857"/>
              </a:avLst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弧形 17">
              <a:extLst>
                <a:ext uri="{FF2B5EF4-FFF2-40B4-BE49-F238E27FC236}">
                  <a16:creationId xmlns:a16="http://schemas.microsoft.com/office/drawing/2014/main" xmlns="" id="{04875A57-A132-4AEC-BADF-14BCB0269801}"/>
                </a:ext>
              </a:extLst>
            </p:cNvPr>
            <p:cNvSpPr/>
            <p:nvPr/>
          </p:nvSpPr>
          <p:spPr>
            <a:xfrm>
              <a:off x="4110089" y="2141498"/>
              <a:ext cx="1189468" cy="1189468"/>
            </a:xfrm>
            <a:prstGeom prst="arc">
              <a:avLst>
                <a:gd name="adj1" fmla="val 6443595"/>
                <a:gd name="adj2" fmla="val 8570471"/>
              </a:avLst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矩形 57">
              <a:extLst>
                <a:ext uri="{FF2B5EF4-FFF2-40B4-BE49-F238E27FC236}">
                  <a16:creationId xmlns:a16="http://schemas.microsoft.com/office/drawing/2014/main" xmlns="" id="{F0380990-1A5C-4337-BCCD-F812C2B15C83}"/>
                </a:ext>
              </a:extLst>
            </p:cNvPr>
            <p:cNvSpPr/>
            <p:nvPr/>
          </p:nvSpPr>
          <p:spPr>
            <a:xfrm>
              <a:off x="3534409" y="4568473"/>
              <a:ext cx="2346546" cy="84747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sym typeface="Arial" pitchFamily="34" charset="0"/>
                </a:rPr>
                <a:t>Lorem ipsum dolor sit </a:t>
              </a:r>
              <a:r>
                <a:rPr lang="en-US" altLang="zh-CN" sz="1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sym typeface="Arial" pitchFamily="34" charset="0"/>
                </a:rPr>
                <a:t>amet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sym typeface="Arial" pitchFamily="34" charset="0"/>
                </a:rPr>
                <a:t>, </a:t>
              </a:r>
              <a:r>
                <a:rPr lang="en-US" altLang="zh-CN" sz="1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sym typeface="Arial" pitchFamily="34" charset="0"/>
                </a:rPr>
                <a:t>consectetuer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sym typeface="Arial" pitchFamily="34" charset="0"/>
                </a:rPr>
                <a:t> </a:t>
              </a:r>
              <a:r>
                <a:rPr lang="en-US" altLang="zh-CN" sz="1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sym typeface="Arial" pitchFamily="34" charset="0"/>
                </a:rPr>
                <a:t>adipiscing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sym typeface="Arial" pitchFamily="34" charset="0"/>
                </a:rPr>
                <a:t> </a:t>
              </a:r>
              <a:r>
                <a:rPr lang="en-US" altLang="zh-CN" sz="1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sym typeface="Arial" pitchFamily="34" charset="0"/>
                </a:rPr>
                <a:t>elit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sym typeface="Arial" pitchFamily="34" charset="0"/>
                </a:rPr>
                <a:t>. </a:t>
              </a:r>
            </a:p>
          </p:txBody>
        </p:sp>
        <p:grpSp>
          <p:nvGrpSpPr>
            <p:cNvPr id="76" name="组合 75">
              <a:extLst>
                <a:ext uri="{FF2B5EF4-FFF2-40B4-BE49-F238E27FC236}">
                  <a16:creationId xmlns:a16="http://schemas.microsoft.com/office/drawing/2014/main" xmlns="" id="{1C6B7172-F8F8-428E-A8C4-427CE6DEC622}"/>
                </a:ext>
              </a:extLst>
            </p:cNvPr>
            <p:cNvGrpSpPr/>
            <p:nvPr/>
          </p:nvGrpSpPr>
          <p:grpSpPr>
            <a:xfrm>
              <a:off x="4534404" y="3683532"/>
              <a:ext cx="340838" cy="102142"/>
              <a:chOff x="3483788" y="3822429"/>
              <a:chExt cx="340838" cy="102142"/>
            </a:xfrm>
          </p:grpSpPr>
          <p:sp>
            <p:nvSpPr>
              <p:cNvPr id="77" name="椭圆 76">
                <a:extLst>
                  <a:ext uri="{FF2B5EF4-FFF2-40B4-BE49-F238E27FC236}">
                    <a16:creationId xmlns:a16="http://schemas.microsoft.com/office/drawing/2014/main" xmlns="" id="{E96CC9A1-5CCC-44F2-8BDA-7866CC191B0F}"/>
                  </a:ext>
                </a:extLst>
              </p:cNvPr>
              <p:cNvSpPr/>
              <p:nvPr/>
            </p:nvSpPr>
            <p:spPr>
              <a:xfrm>
                <a:off x="3603136" y="3822429"/>
                <a:ext cx="102142" cy="102142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itchFamily="34" charset="0"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微软雅黑"/>
                  <a:cs typeface="+mn-cs"/>
                </a:endParaRPr>
              </a:p>
            </p:txBody>
          </p:sp>
          <p:sp>
            <p:nvSpPr>
              <p:cNvPr id="78" name="椭圆 77">
                <a:extLst>
                  <a:ext uri="{FF2B5EF4-FFF2-40B4-BE49-F238E27FC236}">
                    <a16:creationId xmlns:a16="http://schemas.microsoft.com/office/drawing/2014/main" xmlns="" id="{B932AB27-A838-4C7A-83A9-C25CC7BA902A}"/>
                  </a:ext>
                </a:extLst>
              </p:cNvPr>
              <p:cNvSpPr/>
              <p:nvPr/>
            </p:nvSpPr>
            <p:spPr>
              <a:xfrm>
                <a:off x="3755946" y="3839160"/>
                <a:ext cx="68680" cy="68680"/>
              </a:xfrm>
              <a:prstGeom prst="ellipse">
                <a:avLst/>
              </a:prstGeom>
              <a:solidFill>
                <a:schemeClr val="bg1">
                  <a:lumMod val="50000"/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itchFamily="34" charset="0"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微软雅黑"/>
                  <a:cs typeface="+mn-cs"/>
                </a:endParaRPr>
              </a:p>
            </p:txBody>
          </p:sp>
          <p:sp>
            <p:nvSpPr>
              <p:cNvPr id="79" name="椭圆 78">
                <a:extLst>
                  <a:ext uri="{FF2B5EF4-FFF2-40B4-BE49-F238E27FC236}">
                    <a16:creationId xmlns:a16="http://schemas.microsoft.com/office/drawing/2014/main" xmlns="" id="{1E1C82CA-F90B-4564-A449-C7BDEF8B3F89}"/>
                  </a:ext>
                </a:extLst>
              </p:cNvPr>
              <p:cNvSpPr/>
              <p:nvPr/>
            </p:nvSpPr>
            <p:spPr>
              <a:xfrm>
                <a:off x="3483788" y="3839160"/>
                <a:ext cx="68680" cy="68680"/>
              </a:xfrm>
              <a:prstGeom prst="ellipse">
                <a:avLst/>
              </a:prstGeom>
              <a:solidFill>
                <a:schemeClr val="bg1">
                  <a:lumMod val="50000"/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itchFamily="34" charset="0"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微软雅黑"/>
                  <a:cs typeface="+mn-cs"/>
                </a:endParaRPr>
              </a:p>
            </p:txBody>
          </p:sp>
        </p:grpSp>
        <p:sp>
          <p:nvSpPr>
            <p:cNvPr id="95" name="椭圆 94">
              <a:extLst>
                <a:ext uri="{FF2B5EF4-FFF2-40B4-BE49-F238E27FC236}">
                  <a16:creationId xmlns:a16="http://schemas.microsoft.com/office/drawing/2014/main" xmlns="" id="{7B8BE459-FD6F-4A9A-AB3E-D78972BE70B8}"/>
                </a:ext>
              </a:extLst>
            </p:cNvPr>
            <p:cNvSpPr/>
            <p:nvPr/>
          </p:nvSpPr>
          <p:spPr>
            <a:xfrm>
              <a:off x="4421150" y="2456199"/>
              <a:ext cx="572785" cy="572785"/>
            </a:xfrm>
            <a:prstGeom prst="ellipse">
              <a:avLst/>
            </a:prstGeom>
            <a:solidFill>
              <a:schemeClr val="accent1"/>
            </a:solidFill>
            <a:ln w="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" name="itinerary_90574">
              <a:extLst>
                <a:ext uri="{FF2B5EF4-FFF2-40B4-BE49-F238E27FC236}">
                  <a16:creationId xmlns:a16="http://schemas.microsoft.com/office/drawing/2014/main" xmlns="" id="{8FB18040-B5A4-4103-8F17-A44047F7867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549545" y="2580208"/>
              <a:ext cx="329968" cy="329468"/>
            </a:xfrm>
            <a:custGeom>
              <a:avLst/>
              <a:gdLst>
                <a:gd name="T0" fmla="*/ 2253 w 4507"/>
                <a:gd name="T1" fmla="*/ 0 h 4507"/>
                <a:gd name="T2" fmla="*/ 2053 w 4507"/>
                <a:gd name="T3" fmla="*/ 0 h 4507"/>
                <a:gd name="T4" fmla="*/ 2053 w 4507"/>
                <a:gd name="T5" fmla="*/ 9 h 4507"/>
                <a:gd name="T6" fmla="*/ 0 w 4507"/>
                <a:gd name="T7" fmla="*/ 2253 h 4507"/>
                <a:gd name="T8" fmla="*/ 2053 w 4507"/>
                <a:gd name="T9" fmla="*/ 4498 h 4507"/>
                <a:gd name="T10" fmla="*/ 2053 w 4507"/>
                <a:gd name="T11" fmla="*/ 4507 h 4507"/>
                <a:gd name="T12" fmla="*/ 2253 w 4507"/>
                <a:gd name="T13" fmla="*/ 4507 h 4507"/>
                <a:gd name="T14" fmla="*/ 4507 w 4507"/>
                <a:gd name="T15" fmla="*/ 2253 h 4507"/>
                <a:gd name="T16" fmla="*/ 2253 w 4507"/>
                <a:gd name="T17" fmla="*/ 0 h 4507"/>
                <a:gd name="T18" fmla="*/ 400 w 4507"/>
                <a:gd name="T19" fmla="*/ 2253 h 4507"/>
                <a:gd name="T20" fmla="*/ 2053 w 4507"/>
                <a:gd name="T21" fmla="*/ 411 h 4507"/>
                <a:gd name="T22" fmla="*/ 2053 w 4507"/>
                <a:gd name="T23" fmla="*/ 4096 h 4507"/>
                <a:gd name="T24" fmla="*/ 400 w 4507"/>
                <a:gd name="T25" fmla="*/ 2253 h 45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507" h="4507">
                  <a:moveTo>
                    <a:pt x="2253" y="0"/>
                  </a:moveTo>
                  <a:lnTo>
                    <a:pt x="2053" y="0"/>
                  </a:lnTo>
                  <a:lnTo>
                    <a:pt x="2053" y="9"/>
                  </a:lnTo>
                  <a:cubicBezTo>
                    <a:pt x="904" y="111"/>
                    <a:pt x="0" y="1078"/>
                    <a:pt x="0" y="2253"/>
                  </a:cubicBezTo>
                  <a:cubicBezTo>
                    <a:pt x="0" y="3428"/>
                    <a:pt x="904" y="4396"/>
                    <a:pt x="2053" y="4498"/>
                  </a:cubicBezTo>
                  <a:lnTo>
                    <a:pt x="2053" y="4507"/>
                  </a:lnTo>
                  <a:lnTo>
                    <a:pt x="2253" y="4507"/>
                  </a:lnTo>
                  <a:cubicBezTo>
                    <a:pt x="3496" y="4507"/>
                    <a:pt x="4507" y="3496"/>
                    <a:pt x="4507" y="2253"/>
                  </a:cubicBezTo>
                  <a:cubicBezTo>
                    <a:pt x="4507" y="1011"/>
                    <a:pt x="3496" y="0"/>
                    <a:pt x="2253" y="0"/>
                  </a:cubicBezTo>
                  <a:close/>
                  <a:moveTo>
                    <a:pt x="400" y="2253"/>
                  </a:moveTo>
                  <a:cubicBezTo>
                    <a:pt x="400" y="1299"/>
                    <a:pt x="1125" y="511"/>
                    <a:pt x="2053" y="411"/>
                  </a:cubicBezTo>
                  <a:lnTo>
                    <a:pt x="2053" y="4096"/>
                  </a:lnTo>
                  <a:cubicBezTo>
                    <a:pt x="1125" y="3996"/>
                    <a:pt x="400" y="3208"/>
                    <a:pt x="400" y="225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xmlns="" id="{0AD607A7-B24C-47AF-AFB5-3575F954E27E}"/>
              </a:ext>
            </a:extLst>
          </p:cNvPr>
          <p:cNvGrpSpPr/>
          <p:nvPr/>
        </p:nvGrpSpPr>
        <p:grpSpPr>
          <a:xfrm>
            <a:off x="6203080" y="1805214"/>
            <a:ext cx="2564942" cy="4101109"/>
            <a:chOff x="6203080" y="1805214"/>
            <a:chExt cx="2564942" cy="4101109"/>
          </a:xfrm>
        </p:grpSpPr>
        <p:sp>
          <p:nvSpPr>
            <p:cNvPr id="20" name="圆角矩形 713">
              <a:extLst>
                <a:ext uri="{FF2B5EF4-FFF2-40B4-BE49-F238E27FC236}">
                  <a16:creationId xmlns:a16="http://schemas.microsoft.com/office/drawing/2014/main" xmlns="" id="{CEB8EE07-2FF3-48D2-B241-0AEF8CB732EF}"/>
                </a:ext>
              </a:extLst>
            </p:cNvPr>
            <p:cNvSpPr/>
            <p:nvPr/>
          </p:nvSpPr>
          <p:spPr>
            <a:xfrm>
              <a:off x="6203080" y="1805214"/>
              <a:ext cx="2564942" cy="4101109"/>
            </a:xfrm>
            <a:prstGeom prst="roundRect">
              <a:avLst>
                <a:gd name="adj" fmla="val 7628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1" name="矩形 90">
              <a:extLst>
                <a:ext uri="{FF2B5EF4-FFF2-40B4-BE49-F238E27FC236}">
                  <a16:creationId xmlns:a16="http://schemas.microsoft.com/office/drawing/2014/main" xmlns="" id="{7A934721-F357-4FEB-A964-FAA39FE5A9B8}"/>
                </a:ext>
              </a:extLst>
            </p:cNvPr>
            <p:cNvSpPr>
              <a:spLocks/>
            </p:cNvSpPr>
            <p:nvPr/>
          </p:nvSpPr>
          <p:spPr>
            <a:xfrm>
              <a:off x="6773166" y="4177173"/>
              <a:ext cx="1485900" cy="7200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  <a:prstTxWarp prst="textNoShape">
                <a:avLst/>
              </a:prstTxWarp>
              <a:normAutofit fontScale="25000" lnSpcReduction="20000"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xmlns="" id="{A0377E7D-CB0F-4631-B0ED-454BB6B4D4FF}"/>
                </a:ext>
              </a:extLst>
            </p:cNvPr>
            <p:cNvSpPr txBox="1">
              <a:spLocks/>
            </p:cNvSpPr>
            <p:nvPr/>
          </p:nvSpPr>
          <p:spPr>
            <a:xfrm>
              <a:off x="6349507" y="3939424"/>
              <a:ext cx="2324348" cy="374571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  <a:cs typeface="Open Sans" panose="020B0606030504020204" pitchFamily="34" charset="0"/>
                  <a:sym typeface="Arial" pitchFamily="34" charset="0"/>
                </a:rPr>
                <a:t>这里输入主标题</a:t>
              </a:r>
              <a:endPara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cs typeface="Open Sans" panose="020B0606030504020204" pitchFamily="34" charset="0"/>
                <a:sym typeface="Arial" pitchFamily="34" charset="0"/>
              </a:endParaRPr>
            </a:p>
          </p:txBody>
        </p:sp>
        <p:sp>
          <p:nvSpPr>
            <p:cNvPr id="24" name="椭圆 23">
              <a:extLst>
                <a:ext uri="{FF2B5EF4-FFF2-40B4-BE49-F238E27FC236}">
                  <a16:creationId xmlns:a16="http://schemas.microsoft.com/office/drawing/2014/main" xmlns="" id="{E2B6AF5D-5BB3-4CF3-AAE2-6E5690ECF432}"/>
                </a:ext>
              </a:extLst>
            </p:cNvPr>
            <p:cNvSpPr/>
            <p:nvPr/>
          </p:nvSpPr>
          <p:spPr>
            <a:xfrm>
              <a:off x="6863676" y="2141498"/>
              <a:ext cx="1189468" cy="1189468"/>
            </a:xfrm>
            <a:prstGeom prst="ellipse">
              <a:avLst/>
            </a:prstGeom>
            <a:gradFill flip="none" rotWithShape="1">
              <a:gsLst>
                <a:gs pos="62000">
                  <a:schemeClr val="bg1">
                    <a:alpha val="0"/>
                  </a:schemeClr>
                </a:gs>
                <a:gs pos="100000">
                  <a:schemeClr val="accent1"/>
                </a:gs>
              </a:gsLst>
              <a:path path="circle">
                <a:fillToRect l="50000" t="50000" r="50000" b="50000"/>
              </a:path>
              <a:tileRect/>
            </a:gra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弧形 24">
              <a:extLst>
                <a:ext uri="{FF2B5EF4-FFF2-40B4-BE49-F238E27FC236}">
                  <a16:creationId xmlns:a16="http://schemas.microsoft.com/office/drawing/2014/main" xmlns="" id="{A6EFAE91-2FED-4512-92C3-5DD9B6687252}"/>
                </a:ext>
              </a:extLst>
            </p:cNvPr>
            <p:cNvSpPr/>
            <p:nvPr/>
          </p:nvSpPr>
          <p:spPr>
            <a:xfrm>
              <a:off x="7041537" y="2319359"/>
              <a:ext cx="833746" cy="833746"/>
            </a:xfrm>
            <a:prstGeom prst="arc">
              <a:avLst>
                <a:gd name="adj1" fmla="val 16200000"/>
                <a:gd name="adj2" fmla="val 13908691"/>
              </a:avLst>
            </a:prstGeom>
            <a:ln w="19050">
              <a:gradFill flip="none" rotWithShape="1">
                <a:gsLst>
                  <a:gs pos="76000">
                    <a:schemeClr val="bg1">
                      <a:alpha val="0"/>
                    </a:schemeClr>
                  </a:gs>
                  <a:gs pos="36000">
                    <a:schemeClr val="accent1"/>
                  </a:gs>
                </a:gsLst>
                <a:lin ang="18900000" scaled="1"/>
                <a:tileRect/>
              </a:gra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弧形 25">
              <a:extLst>
                <a:ext uri="{FF2B5EF4-FFF2-40B4-BE49-F238E27FC236}">
                  <a16:creationId xmlns:a16="http://schemas.microsoft.com/office/drawing/2014/main" xmlns="" id="{F49BF774-26A6-44B3-93E6-6782FC7F2C8D}"/>
                </a:ext>
              </a:extLst>
            </p:cNvPr>
            <p:cNvSpPr/>
            <p:nvPr/>
          </p:nvSpPr>
          <p:spPr>
            <a:xfrm>
              <a:off x="6863676" y="2141498"/>
              <a:ext cx="1189468" cy="1189468"/>
            </a:xfrm>
            <a:prstGeom prst="arc">
              <a:avLst>
                <a:gd name="adj1" fmla="val 17926740"/>
                <a:gd name="adj2" fmla="val 19747857"/>
              </a:avLst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弧形 26">
              <a:extLst>
                <a:ext uri="{FF2B5EF4-FFF2-40B4-BE49-F238E27FC236}">
                  <a16:creationId xmlns:a16="http://schemas.microsoft.com/office/drawing/2014/main" xmlns="" id="{390C4795-879B-49D0-8999-B6A815C5FF9D}"/>
                </a:ext>
              </a:extLst>
            </p:cNvPr>
            <p:cNvSpPr/>
            <p:nvPr/>
          </p:nvSpPr>
          <p:spPr>
            <a:xfrm>
              <a:off x="6863676" y="2141498"/>
              <a:ext cx="1189468" cy="1189468"/>
            </a:xfrm>
            <a:prstGeom prst="arc">
              <a:avLst>
                <a:gd name="adj1" fmla="val 6443595"/>
                <a:gd name="adj2" fmla="val 8570471"/>
              </a:avLst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矩形 58">
              <a:extLst>
                <a:ext uri="{FF2B5EF4-FFF2-40B4-BE49-F238E27FC236}">
                  <a16:creationId xmlns:a16="http://schemas.microsoft.com/office/drawing/2014/main" xmlns="" id="{80BE7D5E-9E9E-4864-A875-ABEB3A071AE3}"/>
                </a:ext>
              </a:extLst>
            </p:cNvPr>
            <p:cNvSpPr/>
            <p:nvPr/>
          </p:nvSpPr>
          <p:spPr>
            <a:xfrm>
              <a:off x="6296206" y="4568473"/>
              <a:ext cx="2346546" cy="84747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sym typeface="Arial" pitchFamily="34" charset="0"/>
                </a:rPr>
                <a:t>Lorem ipsum dolor sit </a:t>
              </a:r>
              <a:r>
                <a:rPr lang="en-US" altLang="zh-CN" sz="1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sym typeface="Arial" pitchFamily="34" charset="0"/>
                </a:rPr>
                <a:t>amet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sym typeface="Arial" pitchFamily="34" charset="0"/>
                </a:rPr>
                <a:t>, </a:t>
              </a:r>
              <a:r>
                <a:rPr lang="en-US" altLang="zh-CN" sz="1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sym typeface="Arial" pitchFamily="34" charset="0"/>
                </a:rPr>
                <a:t>consectetuer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sym typeface="Arial" pitchFamily="34" charset="0"/>
                </a:rPr>
                <a:t> </a:t>
              </a:r>
              <a:r>
                <a:rPr lang="en-US" altLang="zh-CN" sz="1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sym typeface="Arial" pitchFamily="34" charset="0"/>
                </a:rPr>
                <a:t>adipiscing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sym typeface="Arial" pitchFamily="34" charset="0"/>
                </a:rPr>
                <a:t> </a:t>
              </a:r>
              <a:r>
                <a:rPr lang="en-US" altLang="zh-CN" sz="1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sym typeface="Arial" pitchFamily="34" charset="0"/>
                </a:rPr>
                <a:t>elit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sym typeface="Arial" pitchFamily="34" charset="0"/>
                </a:rPr>
                <a:t>. </a:t>
              </a:r>
            </a:p>
          </p:txBody>
        </p:sp>
        <p:grpSp>
          <p:nvGrpSpPr>
            <p:cNvPr id="80" name="组合 79">
              <a:extLst>
                <a:ext uri="{FF2B5EF4-FFF2-40B4-BE49-F238E27FC236}">
                  <a16:creationId xmlns:a16="http://schemas.microsoft.com/office/drawing/2014/main" xmlns="" id="{64227EF6-D50B-4346-A236-00A881477DD0}"/>
                </a:ext>
              </a:extLst>
            </p:cNvPr>
            <p:cNvGrpSpPr/>
            <p:nvPr/>
          </p:nvGrpSpPr>
          <p:grpSpPr>
            <a:xfrm>
              <a:off x="7287991" y="3683532"/>
              <a:ext cx="340838" cy="102142"/>
              <a:chOff x="3483788" y="3822429"/>
              <a:chExt cx="340838" cy="102142"/>
            </a:xfrm>
          </p:grpSpPr>
          <p:sp>
            <p:nvSpPr>
              <p:cNvPr id="81" name="椭圆 80">
                <a:extLst>
                  <a:ext uri="{FF2B5EF4-FFF2-40B4-BE49-F238E27FC236}">
                    <a16:creationId xmlns:a16="http://schemas.microsoft.com/office/drawing/2014/main" xmlns="" id="{1FEC4278-A9E2-493E-B670-FAFF768EF4BD}"/>
                  </a:ext>
                </a:extLst>
              </p:cNvPr>
              <p:cNvSpPr/>
              <p:nvPr/>
            </p:nvSpPr>
            <p:spPr>
              <a:xfrm>
                <a:off x="3603136" y="3822429"/>
                <a:ext cx="102142" cy="102142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itchFamily="34" charset="0"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微软雅黑"/>
                  <a:cs typeface="+mn-cs"/>
                </a:endParaRPr>
              </a:p>
            </p:txBody>
          </p:sp>
          <p:sp>
            <p:nvSpPr>
              <p:cNvPr id="82" name="椭圆 81">
                <a:extLst>
                  <a:ext uri="{FF2B5EF4-FFF2-40B4-BE49-F238E27FC236}">
                    <a16:creationId xmlns:a16="http://schemas.microsoft.com/office/drawing/2014/main" xmlns="" id="{8D469BCF-2537-4D51-B958-7159AC880411}"/>
                  </a:ext>
                </a:extLst>
              </p:cNvPr>
              <p:cNvSpPr/>
              <p:nvPr/>
            </p:nvSpPr>
            <p:spPr>
              <a:xfrm>
                <a:off x="3755946" y="3839160"/>
                <a:ext cx="68680" cy="68680"/>
              </a:xfrm>
              <a:prstGeom prst="ellipse">
                <a:avLst/>
              </a:prstGeom>
              <a:solidFill>
                <a:schemeClr val="bg1">
                  <a:lumMod val="50000"/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itchFamily="34" charset="0"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微软雅黑"/>
                  <a:cs typeface="+mn-cs"/>
                </a:endParaRPr>
              </a:p>
            </p:txBody>
          </p:sp>
          <p:sp>
            <p:nvSpPr>
              <p:cNvPr id="83" name="椭圆 82">
                <a:extLst>
                  <a:ext uri="{FF2B5EF4-FFF2-40B4-BE49-F238E27FC236}">
                    <a16:creationId xmlns:a16="http://schemas.microsoft.com/office/drawing/2014/main" xmlns="" id="{8BE6DA03-6AC8-4B2B-80AE-034163B39E70}"/>
                  </a:ext>
                </a:extLst>
              </p:cNvPr>
              <p:cNvSpPr/>
              <p:nvPr/>
            </p:nvSpPr>
            <p:spPr>
              <a:xfrm>
                <a:off x="3483788" y="3839160"/>
                <a:ext cx="68680" cy="68680"/>
              </a:xfrm>
              <a:prstGeom prst="ellipse">
                <a:avLst/>
              </a:prstGeom>
              <a:solidFill>
                <a:schemeClr val="bg1">
                  <a:lumMod val="50000"/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itchFamily="34" charset="0"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微软雅黑"/>
                  <a:cs typeface="+mn-cs"/>
                </a:endParaRPr>
              </a:p>
            </p:txBody>
          </p:sp>
        </p:grpSp>
        <p:sp>
          <p:nvSpPr>
            <p:cNvPr id="97" name="椭圆 96">
              <a:extLst>
                <a:ext uri="{FF2B5EF4-FFF2-40B4-BE49-F238E27FC236}">
                  <a16:creationId xmlns:a16="http://schemas.microsoft.com/office/drawing/2014/main" xmlns="" id="{DCD7E8C7-3467-444E-8B21-571E9F1D71CA}"/>
                </a:ext>
              </a:extLst>
            </p:cNvPr>
            <p:cNvSpPr/>
            <p:nvPr/>
          </p:nvSpPr>
          <p:spPr>
            <a:xfrm>
              <a:off x="7178637" y="2456199"/>
              <a:ext cx="572785" cy="572785"/>
            </a:xfrm>
            <a:prstGeom prst="ellipse">
              <a:avLst/>
            </a:prstGeom>
            <a:solidFill>
              <a:schemeClr val="accent1"/>
            </a:solidFill>
            <a:ln w="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" name="itinerary_90574">
              <a:extLst>
                <a:ext uri="{FF2B5EF4-FFF2-40B4-BE49-F238E27FC236}">
                  <a16:creationId xmlns:a16="http://schemas.microsoft.com/office/drawing/2014/main" xmlns="" id="{AE4BBAF0-8F25-4FB3-80A3-73EA7880BC5F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311029" y="2571387"/>
              <a:ext cx="329968" cy="307827"/>
            </a:xfrm>
            <a:custGeom>
              <a:avLst/>
              <a:gdLst>
                <a:gd name="connsiteX0" fmla="*/ 373273 h 605239"/>
                <a:gd name="connsiteY0" fmla="*/ 373273 h 605239"/>
                <a:gd name="connsiteX1" fmla="*/ 373273 h 605239"/>
                <a:gd name="connsiteY1" fmla="*/ 373273 h 605239"/>
                <a:gd name="connsiteX2" fmla="*/ 373273 h 605239"/>
                <a:gd name="connsiteY2" fmla="*/ 373273 h 605239"/>
                <a:gd name="connsiteX3" fmla="*/ 373273 h 605239"/>
                <a:gd name="connsiteY3" fmla="*/ 373273 h 605239"/>
                <a:gd name="connsiteX4" fmla="*/ 373273 h 605239"/>
                <a:gd name="connsiteY4" fmla="*/ 373273 h 605239"/>
                <a:gd name="connsiteX5" fmla="*/ 373273 h 605239"/>
                <a:gd name="connsiteY5" fmla="*/ 373273 h 605239"/>
                <a:gd name="connsiteX6" fmla="*/ 373273 h 605239"/>
                <a:gd name="connsiteY6" fmla="*/ 373273 h 605239"/>
                <a:gd name="connsiteX7" fmla="*/ 373273 h 605239"/>
                <a:gd name="connsiteY7" fmla="*/ 373273 h 605239"/>
                <a:gd name="connsiteX8" fmla="*/ 373273 h 605239"/>
                <a:gd name="connsiteY8" fmla="*/ 373273 h 605239"/>
                <a:gd name="connsiteX9" fmla="*/ 373273 h 605239"/>
                <a:gd name="connsiteY9" fmla="*/ 373273 h 605239"/>
                <a:gd name="connsiteX10" fmla="*/ 373273 h 605239"/>
                <a:gd name="connsiteY10" fmla="*/ 373273 h 605239"/>
                <a:gd name="connsiteX11" fmla="*/ 373273 h 605239"/>
                <a:gd name="connsiteY11" fmla="*/ 373273 h 605239"/>
                <a:gd name="connsiteX12" fmla="*/ 373273 h 605239"/>
                <a:gd name="connsiteY12" fmla="*/ 373273 h 605239"/>
                <a:gd name="connsiteX13" fmla="*/ 373273 h 605239"/>
                <a:gd name="connsiteY13" fmla="*/ 373273 h 605239"/>
                <a:gd name="connsiteX14" fmla="*/ 373273 h 605239"/>
                <a:gd name="connsiteY14" fmla="*/ 373273 h 605239"/>
                <a:gd name="connsiteX15" fmla="*/ 373273 h 605239"/>
                <a:gd name="connsiteY15" fmla="*/ 373273 h 605239"/>
                <a:gd name="connsiteX16" fmla="*/ 373273 h 605239"/>
                <a:gd name="connsiteY16" fmla="*/ 373273 h 605239"/>
                <a:gd name="connsiteX17" fmla="*/ 373273 h 605239"/>
                <a:gd name="connsiteY17" fmla="*/ 373273 h 605239"/>
                <a:gd name="connsiteX18" fmla="*/ 373273 h 605239"/>
                <a:gd name="connsiteY18" fmla="*/ 373273 h 605239"/>
                <a:gd name="connsiteX19" fmla="*/ 373273 h 605239"/>
                <a:gd name="connsiteY19" fmla="*/ 373273 h 605239"/>
                <a:gd name="connsiteX20" fmla="*/ 373273 h 605239"/>
                <a:gd name="connsiteY20" fmla="*/ 373273 h 605239"/>
                <a:gd name="connsiteX21" fmla="*/ 373273 h 605239"/>
                <a:gd name="connsiteY21" fmla="*/ 373273 h 605239"/>
                <a:gd name="connsiteX22" fmla="*/ 373273 h 605239"/>
                <a:gd name="connsiteY22" fmla="*/ 373273 h 605239"/>
                <a:gd name="connsiteX23" fmla="*/ 373273 h 605239"/>
                <a:gd name="connsiteY23" fmla="*/ 373273 h 605239"/>
                <a:gd name="connsiteX24" fmla="*/ 373273 h 605239"/>
                <a:gd name="connsiteY24" fmla="*/ 373273 h 605239"/>
                <a:gd name="connsiteX25" fmla="*/ 373273 h 605239"/>
                <a:gd name="connsiteY25" fmla="*/ 373273 h 605239"/>
                <a:gd name="connsiteX26" fmla="*/ 373273 h 605239"/>
                <a:gd name="connsiteY26" fmla="*/ 373273 h 605239"/>
                <a:gd name="connsiteX27" fmla="*/ 373273 h 605239"/>
                <a:gd name="connsiteY27" fmla="*/ 373273 h 605239"/>
                <a:gd name="connsiteX28" fmla="*/ 373273 h 605239"/>
                <a:gd name="connsiteY28" fmla="*/ 373273 h 605239"/>
                <a:gd name="connsiteX29" fmla="*/ 373273 h 605239"/>
                <a:gd name="connsiteY29" fmla="*/ 373273 h 605239"/>
                <a:gd name="connsiteX30" fmla="*/ 373273 h 605239"/>
                <a:gd name="connsiteY30" fmla="*/ 373273 h 605239"/>
                <a:gd name="connsiteX31" fmla="*/ 373273 h 605239"/>
                <a:gd name="connsiteY31" fmla="*/ 373273 h 605239"/>
                <a:gd name="connsiteX32" fmla="*/ 373273 h 605239"/>
                <a:gd name="connsiteY32" fmla="*/ 373273 h 605239"/>
                <a:gd name="connsiteX33" fmla="*/ 373273 h 605239"/>
                <a:gd name="connsiteY33" fmla="*/ 373273 h 605239"/>
                <a:gd name="connsiteX34" fmla="*/ 373273 h 605239"/>
                <a:gd name="connsiteY34" fmla="*/ 373273 h 605239"/>
                <a:gd name="connsiteX35" fmla="*/ 373273 h 605239"/>
                <a:gd name="connsiteY35" fmla="*/ 373273 h 605239"/>
                <a:gd name="connsiteX36" fmla="*/ 373273 h 605239"/>
                <a:gd name="connsiteY36" fmla="*/ 373273 h 605239"/>
                <a:gd name="connsiteX37" fmla="*/ 373273 h 605239"/>
                <a:gd name="connsiteY37" fmla="*/ 373273 h 605239"/>
                <a:gd name="connsiteX38" fmla="*/ 373273 h 605239"/>
                <a:gd name="connsiteY38" fmla="*/ 373273 h 605239"/>
                <a:gd name="connsiteX39" fmla="*/ 373273 h 605239"/>
                <a:gd name="connsiteY39" fmla="*/ 373273 h 605239"/>
                <a:gd name="connsiteX40" fmla="*/ 373273 h 605239"/>
                <a:gd name="connsiteY40" fmla="*/ 373273 h 605239"/>
                <a:gd name="connsiteX41" fmla="*/ 373273 h 605239"/>
                <a:gd name="connsiteY41" fmla="*/ 373273 h 605239"/>
                <a:gd name="connsiteX42" fmla="*/ 373273 h 605239"/>
                <a:gd name="connsiteY42" fmla="*/ 373273 h 605239"/>
                <a:gd name="connsiteX43" fmla="*/ 373273 h 605239"/>
                <a:gd name="connsiteY43" fmla="*/ 373273 h 605239"/>
                <a:gd name="connsiteX44" fmla="*/ 373273 h 605239"/>
                <a:gd name="connsiteY44" fmla="*/ 373273 h 605239"/>
                <a:gd name="connsiteX45" fmla="*/ 373273 h 605239"/>
                <a:gd name="connsiteY45" fmla="*/ 373273 h 605239"/>
                <a:gd name="connsiteX46" fmla="*/ 373273 h 605239"/>
                <a:gd name="connsiteY46" fmla="*/ 373273 h 605239"/>
                <a:gd name="connsiteX47" fmla="*/ 373273 h 605239"/>
                <a:gd name="connsiteY47" fmla="*/ 373273 h 605239"/>
                <a:gd name="connsiteX48" fmla="*/ 373273 h 605239"/>
                <a:gd name="connsiteY48" fmla="*/ 373273 h 605239"/>
                <a:gd name="connsiteX49" fmla="*/ 373273 h 605239"/>
                <a:gd name="connsiteY49" fmla="*/ 373273 h 605239"/>
                <a:gd name="connsiteX50" fmla="*/ 373273 h 605239"/>
                <a:gd name="connsiteY50" fmla="*/ 373273 h 605239"/>
                <a:gd name="connsiteX51" fmla="*/ 373273 h 605239"/>
                <a:gd name="connsiteY51" fmla="*/ 373273 h 605239"/>
                <a:gd name="connsiteX52" fmla="*/ 373273 h 605239"/>
                <a:gd name="connsiteY52" fmla="*/ 373273 h 605239"/>
                <a:gd name="connsiteX53" fmla="*/ 373273 h 605239"/>
                <a:gd name="connsiteY53" fmla="*/ 373273 h 605239"/>
                <a:gd name="connsiteX54" fmla="*/ 373273 h 605239"/>
                <a:gd name="connsiteY54" fmla="*/ 373273 h 605239"/>
                <a:gd name="connsiteX55" fmla="*/ 373273 h 605239"/>
                <a:gd name="connsiteY55" fmla="*/ 373273 h 605239"/>
                <a:gd name="connsiteX56" fmla="*/ 373273 h 605239"/>
                <a:gd name="connsiteY56" fmla="*/ 373273 h 605239"/>
                <a:gd name="connsiteX57" fmla="*/ 373273 h 605239"/>
                <a:gd name="connsiteY57" fmla="*/ 373273 h 605239"/>
                <a:gd name="connsiteX58" fmla="*/ 373273 h 605239"/>
                <a:gd name="connsiteY58" fmla="*/ 373273 h 605239"/>
                <a:gd name="connsiteX59" fmla="*/ 373273 h 605239"/>
                <a:gd name="connsiteY59" fmla="*/ 373273 h 605239"/>
                <a:gd name="connsiteX60" fmla="*/ 373273 h 605239"/>
                <a:gd name="connsiteY60" fmla="*/ 373273 h 605239"/>
                <a:gd name="connsiteX61" fmla="*/ 373273 h 605239"/>
                <a:gd name="connsiteY61" fmla="*/ 373273 h 605239"/>
                <a:gd name="connsiteX62" fmla="*/ 373273 h 605239"/>
                <a:gd name="connsiteY62" fmla="*/ 373273 h 605239"/>
                <a:gd name="connsiteX63" fmla="*/ 373273 h 605239"/>
                <a:gd name="connsiteY63" fmla="*/ 373273 h 605239"/>
                <a:gd name="connsiteX64" fmla="*/ 373273 h 605239"/>
                <a:gd name="connsiteY64" fmla="*/ 373273 h 605239"/>
                <a:gd name="connsiteX65" fmla="*/ 373273 h 605239"/>
                <a:gd name="connsiteY65" fmla="*/ 373273 h 605239"/>
                <a:gd name="connsiteX66" fmla="*/ 373273 h 605239"/>
                <a:gd name="connsiteY66" fmla="*/ 373273 h 605239"/>
                <a:gd name="connsiteX67" fmla="*/ 373273 h 605239"/>
                <a:gd name="connsiteY67" fmla="*/ 373273 h 605239"/>
                <a:gd name="connsiteX68" fmla="*/ 373273 h 605239"/>
                <a:gd name="connsiteY68" fmla="*/ 373273 h 605239"/>
                <a:gd name="connsiteX69" fmla="*/ 373273 h 605239"/>
                <a:gd name="connsiteY69" fmla="*/ 373273 h 605239"/>
                <a:gd name="connsiteX70" fmla="*/ 373273 h 605239"/>
                <a:gd name="connsiteY70" fmla="*/ 373273 h 605239"/>
                <a:gd name="connsiteX71" fmla="*/ 373273 h 605239"/>
                <a:gd name="connsiteY71" fmla="*/ 373273 h 605239"/>
                <a:gd name="connsiteX72" fmla="*/ 373273 h 605239"/>
                <a:gd name="connsiteY72" fmla="*/ 373273 h 605239"/>
                <a:gd name="connsiteX73" fmla="*/ 373273 h 605239"/>
                <a:gd name="connsiteY73" fmla="*/ 373273 h 605239"/>
                <a:gd name="connsiteX74" fmla="*/ 373273 h 605239"/>
                <a:gd name="connsiteY74" fmla="*/ 373273 h 605239"/>
                <a:gd name="connsiteX75" fmla="*/ 373273 h 605239"/>
                <a:gd name="connsiteY75" fmla="*/ 373273 h 605239"/>
                <a:gd name="connsiteX76" fmla="*/ 373273 h 605239"/>
                <a:gd name="connsiteY76" fmla="*/ 373273 h 605239"/>
                <a:gd name="connsiteX77" fmla="*/ 373273 h 605239"/>
                <a:gd name="connsiteY77" fmla="*/ 373273 h 605239"/>
                <a:gd name="connsiteX78" fmla="*/ 373273 h 605239"/>
                <a:gd name="connsiteY78" fmla="*/ 373273 h 605239"/>
                <a:gd name="connsiteX79" fmla="*/ 373273 h 605239"/>
                <a:gd name="connsiteY79" fmla="*/ 373273 h 605239"/>
                <a:gd name="connsiteX80" fmla="*/ 373273 h 605239"/>
                <a:gd name="connsiteY80" fmla="*/ 373273 h 605239"/>
                <a:gd name="connsiteX81" fmla="*/ 373273 h 605239"/>
                <a:gd name="connsiteY81" fmla="*/ 373273 h 605239"/>
                <a:gd name="connsiteX82" fmla="*/ 373273 h 605239"/>
                <a:gd name="connsiteY82" fmla="*/ 373273 h 605239"/>
                <a:gd name="connsiteX83" fmla="*/ 373273 h 605239"/>
                <a:gd name="connsiteY83" fmla="*/ 373273 h 605239"/>
                <a:gd name="connsiteX84" fmla="*/ 373273 h 605239"/>
                <a:gd name="connsiteY84" fmla="*/ 373273 h 605239"/>
                <a:gd name="connsiteX85" fmla="*/ 373273 h 605239"/>
                <a:gd name="connsiteY85" fmla="*/ 373273 h 605239"/>
                <a:gd name="connsiteX86" fmla="*/ 373273 h 605239"/>
                <a:gd name="connsiteY86" fmla="*/ 373273 h 605239"/>
                <a:gd name="connsiteX87" fmla="*/ 373273 h 605239"/>
                <a:gd name="connsiteY87" fmla="*/ 373273 h 605239"/>
                <a:gd name="connsiteX88" fmla="*/ 373273 h 605239"/>
                <a:gd name="connsiteY88" fmla="*/ 373273 h 605239"/>
                <a:gd name="connsiteX89" fmla="*/ 373273 h 605239"/>
                <a:gd name="connsiteY89" fmla="*/ 373273 h 605239"/>
                <a:gd name="connsiteX90" fmla="*/ 373273 h 605239"/>
                <a:gd name="connsiteY90" fmla="*/ 373273 h 605239"/>
                <a:gd name="connsiteX91" fmla="*/ 373273 h 605239"/>
                <a:gd name="connsiteY91" fmla="*/ 373273 h 605239"/>
                <a:gd name="connsiteX92" fmla="*/ 373273 h 605239"/>
                <a:gd name="connsiteY92" fmla="*/ 373273 h 605239"/>
                <a:gd name="connsiteX93" fmla="*/ 373273 h 605239"/>
                <a:gd name="connsiteY93" fmla="*/ 373273 h 605239"/>
                <a:gd name="connsiteX94" fmla="*/ 373273 h 605239"/>
                <a:gd name="connsiteY94" fmla="*/ 373273 h 605239"/>
                <a:gd name="connsiteX95" fmla="*/ 373273 h 605239"/>
                <a:gd name="connsiteY95" fmla="*/ 373273 h 605239"/>
                <a:gd name="connsiteX96" fmla="*/ 373273 h 605239"/>
                <a:gd name="connsiteY96" fmla="*/ 373273 h 605239"/>
                <a:gd name="connsiteX97" fmla="*/ 373273 h 605239"/>
                <a:gd name="connsiteY97" fmla="*/ 373273 h 605239"/>
                <a:gd name="connsiteX98" fmla="*/ 373273 h 605239"/>
                <a:gd name="connsiteY98" fmla="*/ 373273 h 605239"/>
                <a:gd name="connsiteX99" fmla="*/ 373273 h 605239"/>
                <a:gd name="connsiteY99" fmla="*/ 373273 h 605239"/>
                <a:gd name="connsiteX100" fmla="*/ 373273 h 605239"/>
                <a:gd name="connsiteY100" fmla="*/ 373273 h 605239"/>
                <a:gd name="connsiteX101" fmla="*/ 373273 h 605239"/>
                <a:gd name="connsiteY101" fmla="*/ 373273 h 605239"/>
                <a:gd name="connsiteX102" fmla="*/ 373273 h 605239"/>
                <a:gd name="connsiteY102" fmla="*/ 373273 h 605239"/>
                <a:gd name="connsiteX103" fmla="*/ 373273 h 605239"/>
                <a:gd name="connsiteY103" fmla="*/ 373273 h 605239"/>
                <a:gd name="connsiteX104" fmla="*/ 373273 h 605239"/>
                <a:gd name="connsiteY104" fmla="*/ 373273 h 605239"/>
                <a:gd name="connsiteX105" fmla="*/ 373273 h 605239"/>
                <a:gd name="connsiteY105" fmla="*/ 373273 h 605239"/>
                <a:gd name="connsiteX106" fmla="*/ 373273 h 605239"/>
                <a:gd name="connsiteY106" fmla="*/ 373273 h 605239"/>
                <a:gd name="connsiteX107" fmla="*/ 373273 h 605239"/>
                <a:gd name="connsiteY107" fmla="*/ 373273 h 605239"/>
                <a:gd name="connsiteX108" fmla="*/ 373273 h 605239"/>
                <a:gd name="connsiteY108" fmla="*/ 373273 h 605239"/>
                <a:gd name="connsiteX109" fmla="*/ 373273 h 605239"/>
                <a:gd name="connsiteY109" fmla="*/ 373273 h 605239"/>
                <a:gd name="connsiteX110" fmla="*/ 373273 h 605239"/>
                <a:gd name="connsiteY110" fmla="*/ 373273 h 605239"/>
                <a:gd name="connsiteX111" fmla="*/ 373273 h 605239"/>
                <a:gd name="connsiteY111" fmla="*/ 373273 h 605239"/>
                <a:gd name="connsiteX112" fmla="*/ 373273 h 605239"/>
                <a:gd name="connsiteY112" fmla="*/ 373273 h 605239"/>
                <a:gd name="connsiteX113" fmla="*/ 373273 h 605239"/>
                <a:gd name="connsiteY113" fmla="*/ 373273 h 605239"/>
                <a:gd name="connsiteX114" fmla="*/ 373273 h 605239"/>
                <a:gd name="connsiteY114" fmla="*/ 373273 h 605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</a:cxnLst>
              <a:rect l="l" t="t" r="r" b="b"/>
              <a:pathLst>
                <a:path w="608909" h="568052">
                  <a:moveTo>
                    <a:pt x="465415" y="427887"/>
                  </a:moveTo>
                  <a:cubicBezTo>
                    <a:pt x="467259" y="427887"/>
                    <a:pt x="469102" y="428961"/>
                    <a:pt x="469717" y="430954"/>
                  </a:cubicBezTo>
                  <a:lnTo>
                    <a:pt x="501212" y="517292"/>
                  </a:lnTo>
                  <a:cubicBezTo>
                    <a:pt x="503056" y="522199"/>
                    <a:pt x="510123" y="522199"/>
                    <a:pt x="511966" y="517292"/>
                  </a:cubicBezTo>
                  <a:lnTo>
                    <a:pt x="543461" y="430954"/>
                  </a:lnTo>
                  <a:cubicBezTo>
                    <a:pt x="544383" y="428501"/>
                    <a:pt x="546841" y="427274"/>
                    <a:pt x="549146" y="428041"/>
                  </a:cubicBezTo>
                  <a:lnTo>
                    <a:pt x="576953" y="432641"/>
                  </a:lnTo>
                  <a:lnTo>
                    <a:pt x="577107" y="432641"/>
                  </a:lnTo>
                  <a:cubicBezTo>
                    <a:pt x="596004" y="438929"/>
                    <a:pt x="608909" y="456564"/>
                    <a:pt x="608909" y="476500"/>
                  </a:cubicBezTo>
                  <a:lnTo>
                    <a:pt x="608909" y="548576"/>
                  </a:lnTo>
                  <a:cubicBezTo>
                    <a:pt x="608909" y="559311"/>
                    <a:pt x="600152" y="568052"/>
                    <a:pt x="589398" y="568052"/>
                  </a:cubicBezTo>
                  <a:lnTo>
                    <a:pt x="423780" y="568052"/>
                  </a:lnTo>
                  <a:cubicBezTo>
                    <a:pt x="413026" y="568052"/>
                    <a:pt x="404269" y="559311"/>
                    <a:pt x="404269" y="548576"/>
                  </a:cubicBezTo>
                  <a:lnTo>
                    <a:pt x="404269" y="476807"/>
                  </a:lnTo>
                  <a:cubicBezTo>
                    <a:pt x="404269" y="456718"/>
                    <a:pt x="417020" y="438929"/>
                    <a:pt x="436225" y="432641"/>
                  </a:cubicBezTo>
                  <a:lnTo>
                    <a:pt x="464032" y="428041"/>
                  </a:lnTo>
                  <a:cubicBezTo>
                    <a:pt x="464493" y="427887"/>
                    <a:pt x="464954" y="427887"/>
                    <a:pt x="465415" y="427887"/>
                  </a:cubicBezTo>
                  <a:close/>
                  <a:moveTo>
                    <a:pt x="61146" y="427887"/>
                  </a:moveTo>
                  <a:cubicBezTo>
                    <a:pt x="62990" y="427887"/>
                    <a:pt x="64833" y="428961"/>
                    <a:pt x="65448" y="430954"/>
                  </a:cubicBezTo>
                  <a:lnTo>
                    <a:pt x="96943" y="517292"/>
                  </a:lnTo>
                  <a:cubicBezTo>
                    <a:pt x="98786" y="522199"/>
                    <a:pt x="105853" y="522199"/>
                    <a:pt x="107697" y="517292"/>
                  </a:cubicBezTo>
                  <a:lnTo>
                    <a:pt x="139192" y="430954"/>
                  </a:lnTo>
                  <a:cubicBezTo>
                    <a:pt x="140114" y="428501"/>
                    <a:pt x="142572" y="427274"/>
                    <a:pt x="144876" y="428041"/>
                  </a:cubicBezTo>
                  <a:lnTo>
                    <a:pt x="172684" y="432641"/>
                  </a:lnTo>
                  <a:lnTo>
                    <a:pt x="172838" y="432641"/>
                  </a:lnTo>
                  <a:cubicBezTo>
                    <a:pt x="191888" y="438929"/>
                    <a:pt x="204640" y="456564"/>
                    <a:pt x="204640" y="476500"/>
                  </a:cubicBezTo>
                  <a:lnTo>
                    <a:pt x="204640" y="548576"/>
                  </a:lnTo>
                  <a:cubicBezTo>
                    <a:pt x="204640" y="559311"/>
                    <a:pt x="195883" y="568052"/>
                    <a:pt x="185128" y="568052"/>
                  </a:cubicBezTo>
                  <a:lnTo>
                    <a:pt x="19511" y="568052"/>
                  </a:lnTo>
                  <a:cubicBezTo>
                    <a:pt x="8757" y="568052"/>
                    <a:pt x="0" y="559311"/>
                    <a:pt x="0" y="548576"/>
                  </a:cubicBezTo>
                  <a:lnTo>
                    <a:pt x="0" y="476807"/>
                  </a:lnTo>
                  <a:cubicBezTo>
                    <a:pt x="0" y="456718"/>
                    <a:pt x="12751" y="438929"/>
                    <a:pt x="31956" y="432641"/>
                  </a:cubicBezTo>
                  <a:lnTo>
                    <a:pt x="59763" y="428041"/>
                  </a:lnTo>
                  <a:cubicBezTo>
                    <a:pt x="60224" y="427887"/>
                    <a:pt x="60685" y="427887"/>
                    <a:pt x="61146" y="427887"/>
                  </a:cubicBezTo>
                  <a:close/>
                  <a:moveTo>
                    <a:pt x="499034" y="425580"/>
                  </a:moveTo>
                  <a:lnTo>
                    <a:pt x="514075" y="425580"/>
                  </a:lnTo>
                  <a:cubicBezTo>
                    <a:pt x="516070" y="425580"/>
                    <a:pt x="518065" y="426347"/>
                    <a:pt x="519447" y="427881"/>
                  </a:cubicBezTo>
                  <a:cubicBezTo>
                    <a:pt x="521595" y="430181"/>
                    <a:pt x="521902" y="433402"/>
                    <a:pt x="520367" y="436009"/>
                  </a:cubicBezTo>
                  <a:lnTo>
                    <a:pt x="512386" y="448125"/>
                  </a:lnTo>
                  <a:lnTo>
                    <a:pt x="516070" y="479872"/>
                  </a:lnTo>
                  <a:lnTo>
                    <a:pt x="508703" y="499656"/>
                  </a:lnTo>
                  <a:cubicBezTo>
                    <a:pt x="507936" y="501650"/>
                    <a:pt x="505173" y="501650"/>
                    <a:pt x="504406" y="499656"/>
                  </a:cubicBezTo>
                  <a:lnTo>
                    <a:pt x="497038" y="479872"/>
                  </a:lnTo>
                  <a:lnTo>
                    <a:pt x="500722" y="448125"/>
                  </a:lnTo>
                  <a:lnTo>
                    <a:pt x="492741" y="436009"/>
                  </a:lnTo>
                  <a:cubicBezTo>
                    <a:pt x="491206" y="433402"/>
                    <a:pt x="491513" y="430181"/>
                    <a:pt x="493662" y="427881"/>
                  </a:cubicBezTo>
                  <a:cubicBezTo>
                    <a:pt x="495043" y="426347"/>
                    <a:pt x="497038" y="425580"/>
                    <a:pt x="499034" y="425580"/>
                  </a:cubicBezTo>
                  <a:close/>
                  <a:moveTo>
                    <a:pt x="94782" y="425580"/>
                  </a:moveTo>
                  <a:lnTo>
                    <a:pt x="109858" y="425580"/>
                  </a:lnTo>
                  <a:cubicBezTo>
                    <a:pt x="111858" y="425580"/>
                    <a:pt x="113858" y="426347"/>
                    <a:pt x="115242" y="427881"/>
                  </a:cubicBezTo>
                  <a:cubicBezTo>
                    <a:pt x="117396" y="430181"/>
                    <a:pt x="117704" y="433402"/>
                    <a:pt x="116165" y="436009"/>
                  </a:cubicBezTo>
                  <a:lnTo>
                    <a:pt x="108166" y="448125"/>
                  </a:lnTo>
                  <a:lnTo>
                    <a:pt x="111858" y="479872"/>
                  </a:lnTo>
                  <a:lnTo>
                    <a:pt x="104474" y="499656"/>
                  </a:lnTo>
                  <a:cubicBezTo>
                    <a:pt x="103705" y="501650"/>
                    <a:pt x="100936" y="501650"/>
                    <a:pt x="100167" y="499656"/>
                  </a:cubicBezTo>
                  <a:lnTo>
                    <a:pt x="92782" y="479872"/>
                  </a:lnTo>
                  <a:lnTo>
                    <a:pt x="96475" y="448125"/>
                  </a:lnTo>
                  <a:lnTo>
                    <a:pt x="88475" y="436009"/>
                  </a:lnTo>
                  <a:cubicBezTo>
                    <a:pt x="86937" y="433402"/>
                    <a:pt x="87244" y="430181"/>
                    <a:pt x="89398" y="427881"/>
                  </a:cubicBezTo>
                  <a:cubicBezTo>
                    <a:pt x="90783" y="426347"/>
                    <a:pt x="92782" y="425580"/>
                    <a:pt x="94782" y="425580"/>
                  </a:cubicBezTo>
                  <a:close/>
                  <a:moveTo>
                    <a:pt x="506554" y="302373"/>
                  </a:moveTo>
                  <a:cubicBezTo>
                    <a:pt x="535587" y="302373"/>
                    <a:pt x="559090" y="325847"/>
                    <a:pt x="559090" y="354845"/>
                  </a:cubicBezTo>
                  <a:cubicBezTo>
                    <a:pt x="559090" y="383689"/>
                    <a:pt x="535587" y="407163"/>
                    <a:pt x="506554" y="407163"/>
                  </a:cubicBezTo>
                  <a:cubicBezTo>
                    <a:pt x="477521" y="407163"/>
                    <a:pt x="454018" y="383689"/>
                    <a:pt x="454018" y="354845"/>
                  </a:cubicBezTo>
                  <a:cubicBezTo>
                    <a:pt x="454018" y="325847"/>
                    <a:pt x="477674" y="302373"/>
                    <a:pt x="506554" y="302373"/>
                  </a:cubicBezTo>
                  <a:close/>
                  <a:moveTo>
                    <a:pt x="102779" y="302373"/>
                  </a:moveTo>
                  <a:cubicBezTo>
                    <a:pt x="131794" y="302373"/>
                    <a:pt x="155315" y="325831"/>
                    <a:pt x="155315" y="354768"/>
                  </a:cubicBezTo>
                  <a:cubicBezTo>
                    <a:pt x="155315" y="383705"/>
                    <a:pt x="131794" y="407163"/>
                    <a:pt x="102779" y="407163"/>
                  </a:cubicBezTo>
                  <a:cubicBezTo>
                    <a:pt x="73764" y="407163"/>
                    <a:pt x="50243" y="383705"/>
                    <a:pt x="50243" y="354768"/>
                  </a:cubicBezTo>
                  <a:cubicBezTo>
                    <a:pt x="50243" y="325831"/>
                    <a:pt x="73764" y="302373"/>
                    <a:pt x="102779" y="302373"/>
                  </a:cubicBezTo>
                  <a:close/>
                  <a:moveTo>
                    <a:pt x="288687" y="280568"/>
                  </a:moveTo>
                  <a:lnTo>
                    <a:pt x="323407" y="280568"/>
                  </a:lnTo>
                  <a:lnTo>
                    <a:pt x="323407" y="359417"/>
                  </a:lnTo>
                  <a:lnTo>
                    <a:pt x="403141" y="439033"/>
                  </a:lnTo>
                  <a:cubicBezTo>
                    <a:pt x="395152" y="449004"/>
                    <a:pt x="390390" y="461430"/>
                    <a:pt x="389929" y="474776"/>
                  </a:cubicBezTo>
                  <a:lnTo>
                    <a:pt x="306047" y="391018"/>
                  </a:lnTo>
                  <a:lnTo>
                    <a:pt x="218786" y="478151"/>
                  </a:lnTo>
                  <a:lnTo>
                    <a:pt x="218786" y="476464"/>
                  </a:lnTo>
                  <a:cubicBezTo>
                    <a:pt x="218786" y="463271"/>
                    <a:pt x="214484" y="450999"/>
                    <a:pt x="207110" y="440874"/>
                  </a:cubicBezTo>
                  <a:lnTo>
                    <a:pt x="288687" y="359417"/>
                  </a:lnTo>
                  <a:close/>
                  <a:moveTo>
                    <a:pt x="264432" y="125444"/>
                  </a:moveTo>
                  <a:cubicBezTo>
                    <a:pt x="266430" y="125444"/>
                    <a:pt x="268120" y="126518"/>
                    <a:pt x="268888" y="128512"/>
                  </a:cubicBezTo>
                  <a:lnTo>
                    <a:pt x="300383" y="214894"/>
                  </a:lnTo>
                  <a:cubicBezTo>
                    <a:pt x="302226" y="219803"/>
                    <a:pt x="309293" y="219803"/>
                    <a:pt x="311137" y="214894"/>
                  </a:cubicBezTo>
                  <a:lnTo>
                    <a:pt x="342632" y="128512"/>
                  </a:lnTo>
                  <a:cubicBezTo>
                    <a:pt x="343400" y="126211"/>
                    <a:pt x="346012" y="124830"/>
                    <a:pt x="348316" y="125597"/>
                  </a:cubicBezTo>
                  <a:lnTo>
                    <a:pt x="376124" y="130200"/>
                  </a:lnTo>
                  <a:lnTo>
                    <a:pt x="376278" y="130200"/>
                  </a:lnTo>
                  <a:cubicBezTo>
                    <a:pt x="395175" y="136491"/>
                    <a:pt x="408080" y="154135"/>
                    <a:pt x="408080" y="174081"/>
                  </a:cubicBezTo>
                  <a:lnTo>
                    <a:pt x="408080" y="246193"/>
                  </a:lnTo>
                  <a:cubicBezTo>
                    <a:pt x="408080" y="256933"/>
                    <a:pt x="399323" y="265679"/>
                    <a:pt x="388568" y="265679"/>
                  </a:cubicBezTo>
                  <a:lnTo>
                    <a:pt x="222951" y="265679"/>
                  </a:lnTo>
                  <a:cubicBezTo>
                    <a:pt x="212197" y="265679"/>
                    <a:pt x="203440" y="256933"/>
                    <a:pt x="203440" y="246193"/>
                  </a:cubicBezTo>
                  <a:lnTo>
                    <a:pt x="203440" y="174388"/>
                  </a:lnTo>
                  <a:cubicBezTo>
                    <a:pt x="203440" y="154289"/>
                    <a:pt x="216191" y="136644"/>
                    <a:pt x="235396" y="130200"/>
                  </a:cubicBezTo>
                  <a:lnTo>
                    <a:pt x="263203" y="125597"/>
                  </a:lnTo>
                  <a:cubicBezTo>
                    <a:pt x="263511" y="125444"/>
                    <a:pt x="263971" y="125444"/>
                    <a:pt x="264432" y="125444"/>
                  </a:cubicBezTo>
                  <a:close/>
                  <a:moveTo>
                    <a:pt x="298222" y="123137"/>
                  </a:moveTo>
                  <a:lnTo>
                    <a:pt x="313298" y="123137"/>
                  </a:lnTo>
                  <a:cubicBezTo>
                    <a:pt x="315298" y="123137"/>
                    <a:pt x="317298" y="123905"/>
                    <a:pt x="318682" y="125286"/>
                  </a:cubicBezTo>
                  <a:cubicBezTo>
                    <a:pt x="320836" y="127589"/>
                    <a:pt x="321144" y="130967"/>
                    <a:pt x="319605" y="133577"/>
                  </a:cubicBezTo>
                  <a:lnTo>
                    <a:pt x="311452" y="145706"/>
                  </a:lnTo>
                  <a:lnTo>
                    <a:pt x="315298" y="177488"/>
                  </a:lnTo>
                  <a:lnTo>
                    <a:pt x="307914" y="197140"/>
                  </a:lnTo>
                  <a:cubicBezTo>
                    <a:pt x="307145" y="199136"/>
                    <a:pt x="304376" y="199136"/>
                    <a:pt x="303607" y="197140"/>
                  </a:cubicBezTo>
                  <a:lnTo>
                    <a:pt x="296222" y="177488"/>
                  </a:lnTo>
                  <a:lnTo>
                    <a:pt x="299915" y="145706"/>
                  </a:lnTo>
                  <a:lnTo>
                    <a:pt x="291915" y="133577"/>
                  </a:lnTo>
                  <a:cubicBezTo>
                    <a:pt x="290377" y="130967"/>
                    <a:pt x="290684" y="127589"/>
                    <a:pt x="292838" y="125286"/>
                  </a:cubicBezTo>
                  <a:cubicBezTo>
                    <a:pt x="294223" y="123905"/>
                    <a:pt x="296222" y="123137"/>
                    <a:pt x="298222" y="123137"/>
                  </a:cubicBezTo>
                  <a:close/>
                  <a:moveTo>
                    <a:pt x="306078" y="0"/>
                  </a:moveTo>
                  <a:cubicBezTo>
                    <a:pt x="335093" y="0"/>
                    <a:pt x="358614" y="23490"/>
                    <a:pt x="358614" y="52466"/>
                  </a:cubicBezTo>
                  <a:cubicBezTo>
                    <a:pt x="358614" y="81442"/>
                    <a:pt x="335093" y="104932"/>
                    <a:pt x="306078" y="104932"/>
                  </a:cubicBezTo>
                  <a:cubicBezTo>
                    <a:pt x="277063" y="104932"/>
                    <a:pt x="253542" y="81442"/>
                    <a:pt x="253542" y="52466"/>
                  </a:cubicBezTo>
                  <a:cubicBezTo>
                    <a:pt x="253542" y="23490"/>
                    <a:pt x="277063" y="0"/>
                    <a:pt x="30607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xmlns="" id="{164F8F66-E940-407D-A951-B987D2486EB3}"/>
              </a:ext>
            </a:extLst>
          </p:cNvPr>
          <p:cNvGrpSpPr/>
          <p:nvPr/>
        </p:nvGrpSpPr>
        <p:grpSpPr>
          <a:xfrm>
            <a:off x="8982181" y="1805214"/>
            <a:ext cx="2564942" cy="4101109"/>
            <a:chOff x="8982181" y="1805214"/>
            <a:chExt cx="2564942" cy="4101109"/>
          </a:xfrm>
        </p:grpSpPr>
        <p:sp>
          <p:nvSpPr>
            <p:cNvPr id="29" name="圆角矩形 732">
              <a:extLst>
                <a:ext uri="{FF2B5EF4-FFF2-40B4-BE49-F238E27FC236}">
                  <a16:creationId xmlns:a16="http://schemas.microsoft.com/office/drawing/2014/main" xmlns="" id="{205E7A11-592C-47BB-AD62-C71259838D5A}"/>
                </a:ext>
              </a:extLst>
            </p:cNvPr>
            <p:cNvSpPr/>
            <p:nvPr/>
          </p:nvSpPr>
          <p:spPr>
            <a:xfrm>
              <a:off x="8982181" y="1805214"/>
              <a:ext cx="2564942" cy="4101109"/>
            </a:xfrm>
            <a:prstGeom prst="roundRect">
              <a:avLst>
                <a:gd name="adj" fmla="val 7628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2" name="矩形 91">
              <a:extLst>
                <a:ext uri="{FF2B5EF4-FFF2-40B4-BE49-F238E27FC236}">
                  <a16:creationId xmlns:a16="http://schemas.microsoft.com/office/drawing/2014/main" xmlns="" id="{EDBE50F7-A3AB-4656-95E6-3B11959CADD6}"/>
                </a:ext>
              </a:extLst>
            </p:cNvPr>
            <p:cNvSpPr>
              <a:spLocks/>
            </p:cNvSpPr>
            <p:nvPr/>
          </p:nvSpPr>
          <p:spPr>
            <a:xfrm>
              <a:off x="9530324" y="4177173"/>
              <a:ext cx="1485900" cy="7200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  <a:prstTxWarp prst="textNoShape">
                <a:avLst/>
              </a:prstTxWarp>
              <a:normAutofit fontScale="25000" lnSpcReduction="20000"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xmlns="" id="{B8A9C86A-7314-48FF-9110-597AAB5EF7D4}"/>
                </a:ext>
              </a:extLst>
            </p:cNvPr>
            <p:cNvSpPr txBox="1">
              <a:spLocks/>
            </p:cNvSpPr>
            <p:nvPr/>
          </p:nvSpPr>
          <p:spPr>
            <a:xfrm>
              <a:off x="9296400" y="3939424"/>
              <a:ext cx="1953392" cy="374571"/>
            </a:xfrm>
            <a:prstGeom prst="round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  <a:cs typeface="Open Sans" panose="020B0606030504020204" pitchFamily="34" charset="0"/>
                  <a:sym typeface="Arial" pitchFamily="34" charset="0"/>
                </a:rPr>
                <a:t>这里输入主标题</a:t>
              </a:r>
            </a:p>
          </p:txBody>
        </p:sp>
        <p:sp>
          <p:nvSpPr>
            <p:cNvPr id="33" name="椭圆 32">
              <a:extLst>
                <a:ext uri="{FF2B5EF4-FFF2-40B4-BE49-F238E27FC236}">
                  <a16:creationId xmlns:a16="http://schemas.microsoft.com/office/drawing/2014/main" xmlns="" id="{CA867B52-52A3-4B0F-BDBF-275E0C3DE6FD}"/>
                </a:ext>
              </a:extLst>
            </p:cNvPr>
            <p:cNvSpPr/>
            <p:nvPr/>
          </p:nvSpPr>
          <p:spPr>
            <a:xfrm>
              <a:off x="9674367" y="2141498"/>
              <a:ext cx="1193122" cy="1193122"/>
            </a:xfrm>
            <a:prstGeom prst="ellipse">
              <a:avLst/>
            </a:prstGeom>
            <a:gradFill flip="none" rotWithShape="1">
              <a:gsLst>
                <a:gs pos="62000">
                  <a:schemeClr val="bg1">
                    <a:alpha val="0"/>
                  </a:schemeClr>
                </a:gs>
                <a:gs pos="100000">
                  <a:schemeClr val="accent1"/>
                </a:gs>
              </a:gsLst>
              <a:path path="circle">
                <a:fillToRect l="50000" t="50000" r="50000" b="50000"/>
              </a:path>
              <a:tileRect/>
            </a:gra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弧形 33">
              <a:extLst>
                <a:ext uri="{FF2B5EF4-FFF2-40B4-BE49-F238E27FC236}">
                  <a16:creationId xmlns:a16="http://schemas.microsoft.com/office/drawing/2014/main" xmlns="" id="{D5E92FED-29D3-4CFE-A6B0-E05BA14633AA}"/>
                </a:ext>
              </a:extLst>
            </p:cNvPr>
            <p:cNvSpPr/>
            <p:nvPr/>
          </p:nvSpPr>
          <p:spPr>
            <a:xfrm>
              <a:off x="9852774" y="2319905"/>
              <a:ext cx="836307" cy="836307"/>
            </a:xfrm>
            <a:prstGeom prst="arc">
              <a:avLst>
                <a:gd name="adj1" fmla="val 16200000"/>
                <a:gd name="adj2" fmla="val 13908691"/>
              </a:avLst>
            </a:prstGeom>
            <a:ln w="19050">
              <a:gradFill flip="none" rotWithShape="1">
                <a:gsLst>
                  <a:gs pos="76000">
                    <a:schemeClr val="bg1">
                      <a:alpha val="0"/>
                    </a:schemeClr>
                  </a:gs>
                  <a:gs pos="36000">
                    <a:schemeClr val="accent1"/>
                  </a:gs>
                </a:gsLst>
                <a:lin ang="18900000" scaled="1"/>
                <a:tileRect/>
              </a:gra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弧形 34">
              <a:extLst>
                <a:ext uri="{FF2B5EF4-FFF2-40B4-BE49-F238E27FC236}">
                  <a16:creationId xmlns:a16="http://schemas.microsoft.com/office/drawing/2014/main" xmlns="" id="{DF7135CD-7828-4345-8E19-506E44F35260}"/>
                </a:ext>
              </a:extLst>
            </p:cNvPr>
            <p:cNvSpPr/>
            <p:nvPr/>
          </p:nvSpPr>
          <p:spPr>
            <a:xfrm>
              <a:off x="9674367" y="2141498"/>
              <a:ext cx="1193122" cy="1193122"/>
            </a:xfrm>
            <a:prstGeom prst="arc">
              <a:avLst>
                <a:gd name="adj1" fmla="val 17926740"/>
                <a:gd name="adj2" fmla="val 19747857"/>
              </a:avLst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弧形 35">
              <a:extLst>
                <a:ext uri="{FF2B5EF4-FFF2-40B4-BE49-F238E27FC236}">
                  <a16:creationId xmlns:a16="http://schemas.microsoft.com/office/drawing/2014/main" xmlns="" id="{CE4EEF9C-C44B-4829-A7E9-6FD59E99CE7B}"/>
                </a:ext>
              </a:extLst>
            </p:cNvPr>
            <p:cNvSpPr/>
            <p:nvPr/>
          </p:nvSpPr>
          <p:spPr>
            <a:xfrm>
              <a:off x="9674367" y="2141498"/>
              <a:ext cx="1193122" cy="1193122"/>
            </a:xfrm>
            <a:prstGeom prst="arc">
              <a:avLst>
                <a:gd name="adj1" fmla="val 6443595"/>
                <a:gd name="adj2" fmla="val 8570471"/>
              </a:avLst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矩形 59">
              <a:extLst>
                <a:ext uri="{FF2B5EF4-FFF2-40B4-BE49-F238E27FC236}">
                  <a16:creationId xmlns:a16="http://schemas.microsoft.com/office/drawing/2014/main" xmlns="" id="{0BFEC61E-8031-4867-8E9E-D361E7B0DFB6}"/>
                </a:ext>
              </a:extLst>
            </p:cNvPr>
            <p:cNvSpPr/>
            <p:nvPr/>
          </p:nvSpPr>
          <p:spPr>
            <a:xfrm>
              <a:off x="9102419" y="4568473"/>
              <a:ext cx="2346546" cy="84747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sym typeface="Arial" pitchFamily="34" charset="0"/>
                </a:rPr>
                <a:t>Lorem ipsum dolor sit </a:t>
              </a:r>
              <a:r>
                <a:rPr lang="en-US" altLang="zh-CN" sz="1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sym typeface="Arial" pitchFamily="34" charset="0"/>
                </a:rPr>
                <a:t>amet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sym typeface="Arial" pitchFamily="34" charset="0"/>
                </a:rPr>
                <a:t>, </a:t>
              </a:r>
              <a:r>
                <a:rPr lang="en-US" altLang="zh-CN" sz="1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sym typeface="Arial" pitchFamily="34" charset="0"/>
                </a:rPr>
                <a:t>consectetuer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sym typeface="Arial" pitchFamily="34" charset="0"/>
                </a:rPr>
                <a:t> </a:t>
              </a:r>
              <a:r>
                <a:rPr lang="en-US" altLang="zh-CN" sz="1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sym typeface="Arial" pitchFamily="34" charset="0"/>
                </a:rPr>
                <a:t>adipiscing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sym typeface="Arial" pitchFamily="34" charset="0"/>
                </a:rPr>
                <a:t> </a:t>
              </a:r>
              <a:r>
                <a:rPr lang="en-US" altLang="zh-CN" sz="1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sym typeface="Arial" pitchFamily="34" charset="0"/>
                </a:rPr>
                <a:t>elit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sym typeface="Arial" pitchFamily="34" charset="0"/>
                </a:rPr>
                <a:t>. </a:t>
              </a:r>
            </a:p>
          </p:txBody>
        </p:sp>
        <p:grpSp>
          <p:nvGrpSpPr>
            <p:cNvPr id="84" name="组合 83">
              <a:extLst>
                <a:ext uri="{FF2B5EF4-FFF2-40B4-BE49-F238E27FC236}">
                  <a16:creationId xmlns:a16="http://schemas.microsoft.com/office/drawing/2014/main" xmlns="" id="{B016880C-FAC4-415E-BA06-58E08830236F}"/>
                </a:ext>
              </a:extLst>
            </p:cNvPr>
            <p:cNvGrpSpPr/>
            <p:nvPr/>
          </p:nvGrpSpPr>
          <p:grpSpPr>
            <a:xfrm>
              <a:off x="10106405" y="3683532"/>
              <a:ext cx="340838" cy="102142"/>
              <a:chOff x="3483788" y="3822429"/>
              <a:chExt cx="340838" cy="102142"/>
            </a:xfrm>
          </p:grpSpPr>
          <p:sp>
            <p:nvSpPr>
              <p:cNvPr id="85" name="椭圆 84">
                <a:extLst>
                  <a:ext uri="{FF2B5EF4-FFF2-40B4-BE49-F238E27FC236}">
                    <a16:creationId xmlns:a16="http://schemas.microsoft.com/office/drawing/2014/main" xmlns="" id="{5B64AFAF-B2CE-4D3A-9DDA-B1A6248868E2}"/>
                  </a:ext>
                </a:extLst>
              </p:cNvPr>
              <p:cNvSpPr/>
              <p:nvPr/>
            </p:nvSpPr>
            <p:spPr>
              <a:xfrm>
                <a:off x="3603136" y="3822429"/>
                <a:ext cx="102142" cy="102142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itchFamily="34" charset="0"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微软雅黑"/>
                  <a:cs typeface="+mn-cs"/>
                </a:endParaRPr>
              </a:p>
            </p:txBody>
          </p:sp>
          <p:sp>
            <p:nvSpPr>
              <p:cNvPr id="86" name="椭圆 85">
                <a:extLst>
                  <a:ext uri="{FF2B5EF4-FFF2-40B4-BE49-F238E27FC236}">
                    <a16:creationId xmlns:a16="http://schemas.microsoft.com/office/drawing/2014/main" xmlns="" id="{DEEEBFEE-F4A9-4F06-BA5D-D12A3BCBFCAB}"/>
                  </a:ext>
                </a:extLst>
              </p:cNvPr>
              <p:cNvSpPr/>
              <p:nvPr/>
            </p:nvSpPr>
            <p:spPr>
              <a:xfrm>
                <a:off x="3755946" y="3839160"/>
                <a:ext cx="68680" cy="68680"/>
              </a:xfrm>
              <a:prstGeom prst="ellipse">
                <a:avLst/>
              </a:prstGeom>
              <a:solidFill>
                <a:schemeClr val="bg1">
                  <a:lumMod val="50000"/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itchFamily="34" charset="0"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微软雅黑"/>
                  <a:cs typeface="+mn-cs"/>
                </a:endParaRPr>
              </a:p>
            </p:txBody>
          </p:sp>
          <p:sp>
            <p:nvSpPr>
              <p:cNvPr id="87" name="椭圆 86">
                <a:extLst>
                  <a:ext uri="{FF2B5EF4-FFF2-40B4-BE49-F238E27FC236}">
                    <a16:creationId xmlns:a16="http://schemas.microsoft.com/office/drawing/2014/main" xmlns="" id="{066A6BF3-1EBA-41E3-B053-67EA89BC137F}"/>
                  </a:ext>
                </a:extLst>
              </p:cNvPr>
              <p:cNvSpPr/>
              <p:nvPr/>
            </p:nvSpPr>
            <p:spPr>
              <a:xfrm>
                <a:off x="3483788" y="3839160"/>
                <a:ext cx="68680" cy="68680"/>
              </a:xfrm>
              <a:prstGeom prst="ellipse">
                <a:avLst/>
              </a:prstGeom>
              <a:solidFill>
                <a:schemeClr val="bg1">
                  <a:lumMod val="50000"/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itchFamily="34" charset="0"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微软雅黑"/>
                  <a:cs typeface="+mn-cs"/>
                </a:endParaRPr>
              </a:p>
            </p:txBody>
          </p:sp>
        </p:grpSp>
        <p:sp>
          <p:nvSpPr>
            <p:cNvPr id="99" name="椭圆 98">
              <a:extLst>
                <a:ext uri="{FF2B5EF4-FFF2-40B4-BE49-F238E27FC236}">
                  <a16:creationId xmlns:a16="http://schemas.microsoft.com/office/drawing/2014/main" xmlns="" id="{3231075F-9BCA-4C16-A533-B3D849AB7B37}"/>
                </a:ext>
              </a:extLst>
            </p:cNvPr>
            <p:cNvSpPr/>
            <p:nvPr/>
          </p:nvSpPr>
          <p:spPr>
            <a:xfrm>
              <a:off x="9978894" y="2456199"/>
              <a:ext cx="572785" cy="572785"/>
            </a:xfrm>
            <a:prstGeom prst="ellipse">
              <a:avLst/>
            </a:prstGeom>
            <a:solidFill>
              <a:schemeClr val="accent1"/>
            </a:solidFill>
            <a:ln w="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" name="itinerary_90574">
              <a:extLst>
                <a:ext uri="{FF2B5EF4-FFF2-40B4-BE49-F238E27FC236}">
                  <a16:creationId xmlns:a16="http://schemas.microsoft.com/office/drawing/2014/main" xmlns="" id="{2005E914-3F3F-4119-8775-4D767782E12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0092148" y="2593329"/>
              <a:ext cx="329968" cy="280842"/>
            </a:xfrm>
            <a:custGeom>
              <a:avLst/>
              <a:gdLst>
                <a:gd name="T0" fmla="*/ 455839 w 606244"/>
                <a:gd name="T1" fmla="*/ 455839 w 606244"/>
                <a:gd name="T2" fmla="*/ 600116 w 606244"/>
                <a:gd name="T3" fmla="*/ 600116 w 606244"/>
                <a:gd name="T4" fmla="*/ 600116 w 606244"/>
                <a:gd name="T5" fmla="*/ 600116 w 606244"/>
                <a:gd name="T6" fmla="*/ 600116 w 606244"/>
                <a:gd name="T7" fmla="*/ 600116 w 606244"/>
                <a:gd name="T8" fmla="*/ 600116 w 606244"/>
                <a:gd name="T9" fmla="*/ 600116 w 606244"/>
                <a:gd name="T10" fmla="*/ 600116 w 606244"/>
                <a:gd name="T11" fmla="*/ 600116 w 606244"/>
                <a:gd name="T12" fmla="*/ 600116 w 606244"/>
                <a:gd name="T13" fmla="*/ 600116 w 606244"/>
                <a:gd name="T14" fmla="*/ 600116 w 606244"/>
                <a:gd name="T15" fmla="*/ 600116 w 606244"/>
                <a:gd name="T16" fmla="*/ 600116 w 606244"/>
                <a:gd name="T17" fmla="*/ 600116 w 606244"/>
                <a:gd name="T18" fmla="*/ 600116 w 606244"/>
                <a:gd name="T19" fmla="*/ 600116 w 606244"/>
                <a:gd name="T20" fmla="*/ 600116 w 606244"/>
                <a:gd name="T21" fmla="*/ 600116 w 606244"/>
                <a:gd name="T22" fmla="*/ 600116 w 606244"/>
                <a:gd name="T23" fmla="*/ 600116 w 606244"/>
                <a:gd name="T24" fmla="*/ 600116 w 606244"/>
                <a:gd name="T25" fmla="*/ 600116 w 606244"/>
                <a:gd name="T26" fmla="*/ 600116 w 606244"/>
                <a:gd name="T27" fmla="*/ 600116 w 606244"/>
                <a:gd name="T28" fmla="*/ 600116 w 606244"/>
                <a:gd name="T29" fmla="*/ 600116 w 606244"/>
                <a:gd name="T30" fmla="*/ 600116 w 606244"/>
                <a:gd name="T31" fmla="*/ 600116 w 606244"/>
                <a:gd name="T32" fmla="*/ 600116 w 606244"/>
                <a:gd name="T33" fmla="*/ 600116 w 606244"/>
                <a:gd name="T34" fmla="*/ 600116 w 606244"/>
                <a:gd name="T35" fmla="*/ 600116 w 606244"/>
                <a:gd name="T36" fmla="*/ 600116 w 606244"/>
                <a:gd name="T37" fmla="*/ 600116 w 606244"/>
                <a:gd name="T38" fmla="*/ 600116 w 606244"/>
                <a:gd name="T39" fmla="*/ 600116 w 606244"/>
                <a:gd name="T40" fmla="*/ 600116 w 606244"/>
                <a:gd name="T41" fmla="*/ 600116 w 606244"/>
                <a:gd name="T42" fmla="*/ 600116 w 606244"/>
                <a:gd name="T43" fmla="*/ 600116 w 606244"/>
                <a:gd name="T44" fmla="*/ 600116 w 606244"/>
                <a:gd name="T45" fmla="*/ 600116 w 606244"/>
                <a:gd name="T46" fmla="*/ 600116 w 606244"/>
                <a:gd name="T47" fmla="*/ 600116 w 606244"/>
                <a:gd name="T48" fmla="*/ 600116 w 606244"/>
                <a:gd name="T49" fmla="*/ 600116 w 606244"/>
                <a:gd name="T50" fmla="*/ 600116 w 606244"/>
                <a:gd name="T51" fmla="*/ 600116 w 606244"/>
                <a:gd name="T52" fmla="*/ 600116 w 606244"/>
                <a:gd name="T53" fmla="*/ 600116 w 606244"/>
                <a:gd name="T54" fmla="*/ 455839 w 606244"/>
                <a:gd name="T55" fmla="*/ 455839 w 606244"/>
                <a:gd name="T56" fmla="*/ 600116 w 606244"/>
                <a:gd name="T57" fmla="*/ 600116 w 606244"/>
                <a:gd name="T58" fmla="*/ 600116 w 606244"/>
                <a:gd name="T59" fmla="*/ 600116 w 606244"/>
                <a:gd name="T60" fmla="*/ 600116 w 606244"/>
                <a:gd name="T61" fmla="*/ 600116 w 606244"/>
                <a:gd name="T62" fmla="*/ 600116 w 606244"/>
                <a:gd name="T63" fmla="*/ 600116 w 606244"/>
                <a:gd name="T64" fmla="*/ 455839 w 606244"/>
                <a:gd name="T65" fmla="*/ 455839 w 606244"/>
                <a:gd name="T66" fmla="*/ 600116 w 606244"/>
                <a:gd name="T67" fmla="*/ 600116 w 606244"/>
                <a:gd name="T68" fmla="*/ 600116 w 606244"/>
                <a:gd name="T69" fmla="*/ 600116 w 606244"/>
                <a:gd name="T70" fmla="*/ 600116 w 606244"/>
                <a:gd name="T71" fmla="*/ 600116 w 606244"/>
                <a:gd name="T72" fmla="*/ 600116 w 606244"/>
                <a:gd name="T73" fmla="*/ 600116 w 606244"/>
                <a:gd name="T74" fmla="*/ 455839 w 606244"/>
                <a:gd name="T75" fmla="*/ 455839 w 606244"/>
                <a:gd name="T76" fmla="*/ 600116 w 606244"/>
                <a:gd name="T77" fmla="*/ 600116 w 606244"/>
                <a:gd name="T78" fmla="*/ 600116 w 606244"/>
                <a:gd name="T79" fmla="*/ 600116 w 606244"/>
                <a:gd name="T80" fmla="*/ 600116 w 606244"/>
                <a:gd name="T81" fmla="*/ 600116 w 606244"/>
                <a:gd name="T82" fmla="*/ 600116 w 606244"/>
                <a:gd name="T83" fmla="*/ 600116 w 606244"/>
                <a:gd name="T84" fmla="*/ 600116 w 606244"/>
                <a:gd name="T85" fmla="*/ 600116 w 606244"/>
                <a:gd name="T86" fmla="*/ 600116 w 606244"/>
                <a:gd name="T87" fmla="*/ 600116 w 606244"/>
                <a:gd name="T88" fmla="*/ 455839 w 606244"/>
                <a:gd name="T89" fmla="*/ 455839 w 606244"/>
                <a:gd name="T90" fmla="*/ 600116 w 606244"/>
                <a:gd name="T91" fmla="*/ 600116 w 606244"/>
                <a:gd name="T92" fmla="*/ 600116 w 606244"/>
                <a:gd name="T93" fmla="*/ 600116 w 606244"/>
                <a:gd name="T94" fmla="*/ 600116 w 606244"/>
                <a:gd name="T95" fmla="*/ 600116 w 606244"/>
                <a:gd name="T96" fmla="*/ 600116 w 606244"/>
                <a:gd name="T97" fmla="*/ 600116 w 606244"/>
                <a:gd name="T98" fmla="*/ 600116 w 606244"/>
                <a:gd name="T99" fmla="*/ 600116 w 606244"/>
                <a:gd name="T100" fmla="*/ 600116 w 606244"/>
                <a:gd name="T101" fmla="*/ 600116 w 606244"/>
                <a:gd name="T102" fmla="*/ 600116 w 606244"/>
                <a:gd name="T103" fmla="*/ 600116 w 606244"/>
                <a:gd name="T104" fmla="*/ 600116 w 606244"/>
                <a:gd name="T105" fmla="*/ 600116 w 606244"/>
                <a:gd name="T106" fmla="*/ 455839 w 606244"/>
                <a:gd name="T107" fmla="*/ 455839 w 606244"/>
                <a:gd name="T108" fmla="*/ 600116 w 606244"/>
                <a:gd name="T109" fmla="*/ 600116 w 606244"/>
                <a:gd name="T110" fmla="*/ 600116 w 606244"/>
                <a:gd name="T111" fmla="*/ 600116 w 606244"/>
                <a:gd name="T112" fmla="*/ 600116 w 606244"/>
                <a:gd name="T113" fmla="*/ 600116 w 606244"/>
                <a:gd name="T114" fmla="*/ 600116 w 606244"/>
                <a:gd name="T115" fmla="*/ 600116 w 606244"/>
                <a:gd name="T116" fmla="*/ 600116 w 606244"/>
                <a:gd name="T117" fmla="*/ 600116 w 606244"/>
                <a:gd name="T118" fmla="*/ 600116 w 606244"/>
                <a:gd name="T119" fmla="*/ 600116 w 606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6827" h="5820">
                  <a:moveTo>
                    <a:pt x="6333" y="1903"/>
                  </a:moveTo>
                  <a:lnTo>
                    <a:pt x="6212" y="1903"/>
                  </a:lnTo>
                  <a:lnTo>
                    <a:pt x="6212" y="0"/>
                  </a:lnTo>
                  <a:lnTo>
                    <a:pt x="5882" y="264"/>
                  </a:lnTo>
                  <a:cubicBezTo>
                    <a:pt x="5004" y="966"/>
                    <a:pt x="4098" y="1389"/>
                    <a:pt x="3494" y="1620"/>
                  </a:cubicBezTo>
                  <a:cubicBezTo>
                    <a:pt x="3121" y="1762"/>
                    <a:pt x="2813" y="1851"/>
                    <a:pt x="2616" y="1901"/>
                  </a:cubicBezTo>
                  <a:lnTo>
                    <a:pt x="2616" y="1741"/>
                  </a:lnTo>
                  <a:lnTo>
                    <a:pt x="541" y="1741"/>
                  </a:lnTo>
                  <a:lnTo>
                    <a:pt x="541" y="2101"/>
                  </a:lnTo>
                  <a:lnTo>
                    <a:pt x="0" y="2101"/>
                  </a:lnTo>
                  <a:lnTo>
                    <a:pt x="0" y="3597"/>
                  </a:lnTo>
                  <a:lnTo>
                    <a:pt x="541" y="3597"/>
                  </a:lnTo>
                  <a:lnTo>
                    <a:pt x="541" y="3958"/>
                  </a:lnTo>
                  <a:lnTo>
                    <a:pt x="992" y="3958"/>
                  </a:lnTo>
                  <a:lnTo>
                    <a:pt x="1398" y="5820"/>
                  </a:lnTo>
                  <a:lnTo>
                    <a:pt x="2658" y="5820"/>
                  </a:lnTo>
                  <a:lnTo>
                    <a:pt x="2252" y="3958"/>
                  </a:lnTo>
                  <a:lnTo>
                    <a:pt x="2616" y="3958"/>
                  </a:lnTo>
                  <a:lnTo>
                    <a:pt x="2616" y="3797"/>
                  </a:lnTo>
                  <a:cubicBezTo>
                    <a:pt x="2813" y="3848"/>
                    <a:pt x="3121" y="3936"/>
                    <a:pt x="3494" y="4079"/>
                  </a:cubicBezTo>
                  <a:cubicBezTo>
                    <a:pt x="4098" y="4309"/>
                    <a:pt x="5004" y="4732"/>
                    <a:pt x="5882" y="5435"/>
                  </a:cubicBezTo>
                  <a:lnTo>
                    <a:pt x="6212" y="5698"/>
                  </a:lnTo>
                  <a:lnTo>
                    <a:pt x="6212" y="3795"/>
                  </a:lnTo>
                  <a:lnTo>
                    <a:pt x="6333" y="3795"/>
                  </a:lnTo>
                  <a:cubicBezTo>
                    <a:pt x="6605" y="3795"/>
                    <a:pt x="6827" y="3574"/>
                    <a:pt x="6827" y="3301"/>
                  </a:cubicBezTo>
                  <a:lnTo>
                    <a:pt x="6827" y="2397"/>
                  </a:lnTo>
                  <a:cubicBezTo>
                    <a:pt x="6827" y="2124"/>
                    <a:pt x="6605" y="1903"/>
                    <a:pt x="6333" y="1903"/>
                  </a:cubicBezTo>
                  <a:close/>
                  <a:moveTo>
                    <a:pt x="541" y="3192"/>
                  </a:moveTo>
                  <a:lnTo>
                    <a:pt x="406" y="3192"/>
                  </a:lnTo>
                  <a:lnTo>
                    <a:pt x="406" y="2507"/>
                  </a:lnTo>
                  <a:lnTo>
                    <a:pt x="541" y="2507"/>
                  </a:lnTo>
                  <a:lnTo>
                    <a:pt x="541" y="3192"/>
                  </a:lnTo>
                  <a:close/>
                  <a:moveTo>
                    <a:pt x="1725" y="5415"/>
                  </a:moveTo>
                  <a:lnTo>
                    <a:pt x="1408" y="3958"/>
                  </a:lnTo>
                  <a:lnTo>
                    <a:pt x="1837" y="3958"/>
                  </a:lnTo>
                  <a:lnTo>
                    <a:pt x="2155" y="5415"/>
                  </a:lnTo>
                  <a:lnTo>
                    <a:pt x="1725" y="5415"/>
                  </a:lnTo>
                  <a:close/>
                  <a:moveTo>
                    <a:pt x="2210" y="3543"/>
                  </a:moveTo>
                  <a:lnTo>
                    <a:pt x="2210" y="3552"/>
                  </a:lnTo>
                  <a:lnTo>
                    <a:pt x="2164" y="3552"/>
                  </a:lnTo>
                  <a:lnTo>
                    <a:pt x="946" y="3552"/>
                  </a:lnTo>
                  <a:lnTo>
                    <a:pt x="946" y="2146"/>
                  </a:lnTo>
                  <a:lnTo>
                    <a:pt x="2210" y="2146"/>
                  </a:lnTo>
                  <a:lnTo>
                    <a:pt x="2210" y="3543"/>
                  </a:lnTo>
                  <a:close/>
                  <a:moveTo>
                    <a:pt x="5806" y="1903"/>
                  </a:moveTo>
                  <a:lnTo>
                    <a:pt x="5806" y="3795"/>
                  </a:lnTo>
                  <a:lnTo>
                    <a:pt x="5806" y="4867"/>
                  </a:lnTo>
                  <a:cubicBezTo>
                    <a:pt x="4991" y="4277"/>
                    <a:pt x="4187" y="3908"/>
                    <a:pt x="3628" y="3696"/>
                  </a:cubicBezTo>
                  <a:cubicBezTo>
                    <a:pt x="3172" y="3522"/>
                    <a:pt x="2813" y="3426"/>
                    <a:pt x="2616" y="3379"/>
                  </a:cubicBezTo>
                  <a:lnTo>
                    <a:pt x="2616" y="2319"/>
                  </a:lnTo>
                  <a:cubicBezTo>
                    <a:pt x="2813" y="2272"/>
                    <a:pt x="3172" y="2176"/>
                    <a:pt x="3628" y="2003"/>
                  </a:cubicBezTo>
                  <a:cubicBezTo>
                    <a:pt x="4187" y="1790"/>
                    <a:pt x="4991" y="1421"/>
                    <a:pt x="5806" y="831"/>
                  </a:cubicBezTo>
                  <a:lnTo>
                    <a:pt x="5806" y="1903"/>
                  </a:lnTo>
                  <a:close/>
                  <a:moveTo>
                    <a:pt x="6421" y="3301"/>
                  </a:moveTo>
                  <a:cubicBezTo>
                    <a:pt x="6421" y="3350"/>
                    <a:pt x="6381" y="3390"/>
                    <a:pt x="6333" y="3390"/>
                  </a:cubicBezTo>
                  <a:lnTo>
                    <a:pt x="6212" y="3390"/>
                  </a:lnTo>
                  <a:lnTo>
                    <a:pt x="6212" y="2308"/>
                  </a:lnTo>
                  <a:lnTo>
                    <a:pt x="6333" y="2308"/>
                  </a:lnTo>
                  <a:cubicBezTo>
                    <a:pt x="6381" y="2308"/>
                    <a:pt x="6421" y="2348"/>
                    <a:pt x="6421" y="2397"/>
                  </a:cubicBezTo>
                  <a:lnTo>
                    <a:pt x="6421" y="330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64" name="平行四边形 63">
            <a:extLst>
              <a:ext uri="{FF2B5EF4-FFF2-40B4-BE49-F238E27FC236}">
                <a16:creationId xmlns:a16="http://schemas.microsoft.com/office/drawing/2014/main" xmlns="" id="{8EE12BCA-5487-419C-AD1F-A71A6E26BF57}"/>
              </a:ext>
            </a:extLst>
          </p:cNvPr>
          <p:cNvSpPr/>
          <p:nvPr/>
        </p:nvSpPr>
        <p:spPr>
          <a:xfrm>
            <a:off x="650080" y="590550"/>
            <a:ext cx="2559843" cy="103609"/>
          </a:xfrm>
          <a:prstGeom prst="parallelogram">
            <a:avLst/>
          </a:prstGeom>
          <a:gradFill flip="none" rotWithShape="1">
            <a:gsLst>
              <a:gs pos="100000">
                <a:srgbClr val="E20000">
                  <a:alpha val="0"/>
                </a:srgbClr>
              </a:gs>
              <a:gs pos="0">
                <a:srgbClr val="E20000">
                  <a:alpha val="81000"/>
                </a:srgbClr>
              </a:gs>
            </a:gsLst>
            <a:lin ang="10800000" scaled="1"/>
            <a:tileRect/>
          </a:gradFill>
          <a:ln w="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<a:prstTxWarp prst="textNoShape">
              <a:avLst/>
            </a:prstTxWarp>
            <a:normAutofit fontScale="25000" lnSpcReduction="20000"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ea"/>
              <a:ea typeface="+mj-ea"/>
              <a:cs typeface="Arial"/>
              <a:sym typeface="Arial"/>
            </a:endParaRPr>
          </a:p>
        </p:txBody>
      </p:sp>
      <p:sp>
        <p:nvSpPr>
          <p:cNvPr id="65" name="矩形 64">
            <a:extLst>
              <a:ext uri="{FF2B5EF4-FFF2-40B4-BE49-F238E27FC236}">
                <a16:creationId xmlns:a16="http://schemas.microsoft.com/office/drawing/2014/main" xmlns="" id="{139D8C9E-C752-42E9-ACE7-4C7A9208A2B0}"/>
              </a:ext>
            </a:extLst>
          </p:cNvPr>
          <p:cNvSpPr/>
          <p:nvPr/>
        </p:nvSpPr>
        <p:spPr>
          <a:xfrm>
            <a:off x="563046" y="290710"/>
            <a:ext cx="26468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这里输入你的标题</a:t>
            </a:r>
          </a:p>
        </p:txBody>
      </p:sp>
    </p:spTree>
    <p:extLst>
      <p:ext uri="{BB962C8B-B14F-4D97-AF65-F5344CB8AC3E}">
        <p14:creationId xmlns:p14="http://schemas.microsoft.com/office/powerpoint/2010/main" val="186257887"/>
      </p:ext>
    </p:extLst>
  </p:cSld>
  <p:clrMapOvr>
    <a:masterClrMapping/>
  </p:clrMapOvr>
  <p:transition spd="med"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2" name="îṡlïdè"/>
          <p:cNvSpPr txBox="1"/>
          <p:nvPr/>
        </p:nvSpPr>
        <p:spPr>
          <a:xfrm>
            <a:off x="5212734" y="1791322"/>
            <a:ext cx="5276562" cy="584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tIns="45719" rIns="45719" bIns="45719" numCol="1" anchor="t">
            <a:spAutoFit/>
          </a:bodyPr>
          <a:lstStyle/>
          <a:p>
            <a:r>
              <a:rPr lang="en-US" altLang="zh-CN" sz="1600" kern="1200" dirty="0">
                <a:solidFill>
                  <a:srgbClr val="59595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Lorem ipsum dolor sit </a:t>
            </a:r>
            <a:r>
              <a:rPr lang="en-US" altLang="zh-CN" sz="1600" kern="1200" dirty="0" err="1">
                <a:solidFill>
                  <a:srgbClr val="59595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amet</a:t>
            </a:r>
            <a:r>
              <a:rPr lang="en-US" altLang="zh-CN" sz="1600" kern="1200" dirty="0">
                <a:solidFill>
                  <a:srgbClr val="59595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, </a:t>
            </a:r>
            <a:r>
              <a:rPr lang="en-US" altLang="zh-CN" sz="1600" kern="1200" dirty="0" err="1">
                <a:solidFill>
                  <a:srgbClr val="59595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consectetuer</a:t>
            </a:r>
            <a:r>
              <a:rPr lang="en-US" altLang="zh-CN" sz="1600" kern="1200" dirty="0">
                <a:solidFill>
                  <a:srgbClr val="59595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en-US" altLang="zh-CN" sz="1600" kern="1200" dirty="0" err="1">
                <a:solidFill>
                  <a:srgbClr val="59595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adipiscing</a:t>
            </a:r>
            <a:r>
              <a:rPr lang="en-US" altLang="zh-CN" sz="1600" kern="1200" dirty="0">
                <a:solidFill>
                  <a:srgbClr val="59595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en-US" altLang="zh-CN" sz="1600" kern="1200" dirty="0" err="1">
                <a:solidFill>
                  <a:srgbClr val="59595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elit</a:t>
            </a:r>
            <a:r>
              <a:rPr lang="en-US" altLang="zh-CN" sz="1600" kern="1200" dirty="0">
                <a:solidFill>
                  <a:srgbClr val="59595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. Maecenas </a:t>
            </a:r>
            <a:r>
              <a:rPr lang="en-US" altLang="zh-CN" sz="1600" kern="1200" dirty="0" err="1">
                <a:solidFill>
                  <a:srgbClr val="59595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porttitor</a:t>
            </a:r>
            <a:r>
              <a:rPr lang="en-US" altLang="zh-CN" sz="1600" kern="1200" dirty="0">
                <a:solidFill>
                  <a:srgbClr val="59595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en-US" altLang="zh-CN" sz="1600" kern="1200" dirty="0" err="1">
                <a:solidFill>
                  <a:srgbClr val="59595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congue</a:t>
            </a:r>
            <a:r>
              <a:rPr lang="en-US" altLang="zh-CN" sz="1600" kern="1200" dirty="0">
                <a:solidFill>
                  <a:srgbClr val="59595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en-US" altLang="zh-CN" sz="1600" kern="1200" dirty="0" err="1">
                <a:solidFill>
                  <a:srgbClr val="59595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massa</a:t>
            </a:r>
            <a:r>
              <a:rPr lang="en-US" altLang="zh-CN" sz="1600" kern="1200" dirty="0">
                <a:solidFill>
                  <a:srgbClr val="59595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. </a:t>
            </a:r>
            <a:r>
              <a:rPr lang="en-US" altLang="zh-CN" sz="1600" kern="1200" dirty="0" err="1">
                <a:solidFill>
                  <a:srgbClr val="59595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Fusce</a:t>
            </a:r>
            <a:r>
              <a:rPr lang="en-US" altLang="zh-CN" sz="1600" kern="1200" dirty="0">
                <a:solidFill>
                  <a:srgbClr val="59595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en-US" altLang="zh-CN" sz="1600" kern="1200" dirty="0" err="1">
                <a:solidFill>
                  <a:srgbClr val="59595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posuere</a:t>
            </a:r>
            <a:endParaRPr lang="zh-CN" altLang="en-US" sz="1600" kern="1200" dirty="0">
              <a:solidFill>
                <a:srgbClr val="595959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688" name="îŝľïďê"/>
          <p:cNvSpPr txBox="1"/>
          <p:nvPr/>
        </p:nvSpPr>
        <p:spPr>
          <a:xfrm>
            <a:off x="5212734" y="3613204"/>
            <a:ext cx="5276562" cy="584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tIns="45719" rIns="45719" bIns="45719" numCol="1" anchor="t">
            <a:spAutoFit/>
          </a:bodyPr>
          <a:lstStyle/>
          <a:p>
            <a:r>
              <a:rPr lang="en-US" altLang="zh-CN" sz="1600" kern="1200" dirty="0">
                <a:solidFill>
                  <a:srgbClr val="59595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Lorem ipsum dolor sit </a:t>
            </a:r>
            <a:r>
              <a:rPr lang="en-US" altLang="zh-CN" sz="1600" kern="1200" dirty="0" err="1">
                <a:solidFill>
                  <a:srgbClr val="59595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amet</a:t>
            </a:r>
            <a:r>
              <a:rPr lang="en-US" altLang="zh-CN" sz="1600" kern="1200" dirty="0">
                <a:solidFill>
                  <a:srgbClr val="59595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, </a:t>
            </a:r>
            <a:r>
              <a:rPr lang="en-US" altLang="zh-CN" sz="1600" kern="1200" dirty="0" err="1">
                <a:solidFill>
                  <a:srgbClr val="59595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consectetuer</a:t>
            </a:r>
            <a:r>
              <a:rPr lang="en-US" altLang="zh-CN" sz="1600" kern="1200" dirty="0">
                <a:solidFill>
                  <a:srgbClr val="59595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en-US" altLang="zh-CN" sz="1600" kern="1200" dirty="0" err="1">
                <a:solidFill>
                  <a:srgbClr val="59595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adipiscing</a:t>
            </a:r>
            <a:r>
              <a:rPr lang="en-US" altLang="zh-CN" sz="1600" kern="1200" dirty="0">
                <a:solidFill>
                  <a:srgbClr val="59595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en-US" altLang="zh-CN" sz="1600" kern="1200" dirty="0" err="1">
                <a:solidFill>
                  <a:srgbClr val="59595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elit</a:t>
            </a:r>
            <a:r>
              <a:rPr lang="en-US" altLang="zh-CN" sz="1600" kern="1200" dirty="0">
                <a:solidFill>
                  <a:srgbClr val="59595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. Maecenas </a:t>
            </a:r>
            <a:r>
              <a:rPr lang="en-US" altLang="zh-CN" sz="1600" kern="1200" dirty="0" err="1">
                <a:solidFill>
                  <a:srgbClr val="59595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porttitor</a:t>
            </a:r>
            <a:r>
              <a:rPr lang="en-US" altLang="zh-CN" sz="1600" kern="1200" dirty="0">
                <a:solidFill>
                  <a:srgbClr val="59595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en-US" altLang="zh-CN" sz="1600" kern="1200" dirty="0" err="1">
                <a:solidFill>
                  <a:srgbClr val="59595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congue</a:t>
            </a:r>
            <a:r>
              <a:rPr lang="en-US" altLang="zh-CN" sz="1600" kern="1200" dirty="0">
                <a:solidFill>
                  <a:srgbClr val="59595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en-US" altLang="zh-CN" sz="1600" kern="1200" dirty="0" err="1">
                <a:solidFill>
                  <a:srgbClr val="59595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massa</a:t>
            </a:r>
            <a:r>
              <a:rPr lang="en-US" altLang="zh-CN" sz="1600" kern="1200" dirty="0">
                <a:solidFill>
                  <a:srgbClr val="59595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. </a:t>
            </a:r>
            <a:r>
              <a:rPr lang="en-US" altLang="zh-CN" sz="1600" kern="1200" dirty="0" err="1">
                <a:solidFill>
                  <a:srgbClr val="59595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Fusce</a:t>
            </a:r>
            <a:r>
              <a:rPr lang="en-US" altLang="zh-CN" sz="1600" kern="1200" dirty="0">
                <a:solidFill>
                  <a:srgbClr val="59595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en-US" altLang="zh-CN" sz="1600" kern="1200" dirty="0" err="1">
                <a:solidFill>
                  <a:srgbClr val="59595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posuere</a:t>
            </a:r>
            <a:endParaRPr lang="zh-CN" altLang="en-US" sz="1600" kern="1200" dirty="0">
              <a:solidFill>
                <a:srgbClr val="595959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694" name="ísľiďè"/>
          <p:cNvSpPr txBox="1"/>
          <p:nvPr/>
        </p:nvSpPr>
        <p:spPr>
          <a:xfrm>
            <a:off x="5212734" y="5513429"/>
            <a:ext cx="5155414" cy="584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tIns="45719" rIns="45719" bIns="45719" numCol="1" anchor="t">
            <a:spAutoFit/>
          </a:bodyPr>
          <a:lstStyle/>
          <a:p>
            <a:r>
              <a:rPr lang="en-US" altLang="zh-CN" sz="1600" kern="1200" dirty="0">
                <a:solidFill>
                  <a:srgbClr val="59595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Lorem ipsum dolor sit </a:t>
            </a:r>
            <a:r>
              <a:rPr lang="en-US" altLang="zh-CN" sz="1600" kern="1200" dirty="0" err="1">
                <a:solidFill>
                  <a:srgbClr val="59595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amet</a:t>
            </a:r>
            <a:r>
              <a:rPr lang="en-US" altLang="zh-CN" sz="1600" kern="1200" dirty="0">
                <a:solidFill>
                  <a:srgbClr val="59595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, </a:t>
            </a:r>
            <a:r>
              <a:rPr lang="en-US" altLang="zh-CN" sz="1600" kern="1200" dirty="0" err="1">
                <a:solidFill>
                  <a:srgbClr val="59595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consectetuer</a:t>
            </a:r>
            <a:r>
              <a:rPr lang="en-US" altLang="zh-CN" sz="1600" kern="1200" dirty="0">
                <a:solidFill>
                  <a:srgbClr val="59595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en-US" altLang="zh-CN" sz="1600" kern="1200" dirty="0" err="1">
                <a:solidFill>
                  <a:srgbClr val="59595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adipiscing</a:t>
            </a:r>
            <a:r>
              <a:rPr lang="en-US" altLang="zh-CN" sz="1600" kern="1200" dirty="0">
                <a:solidFill>
                  <a:srgbClr val="59595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en-US" altLang="zh-CN" sz="1600" kern="1200" dirty="0" err="1">
                <a:solidFill>
                  <a:srgbClr val="59595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elit</a:t>
            </a:r>
            <a:r>
              <a:rPr lang="en-US" altLang="zh-CN" sz="1600" kern="1200" dirty="0">
                <a:solidFill>
                  <a:srgbClr val="59595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. Maecenas </a:t>
            </a:r>
            <a:r>
              <a:rPr lang="en-US" altLang="zh-CN" sz="1600" kern="1200" dirty="0" err="1">
                <a:solidFill>
                  <a:srgbClr val="59595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porttitor</a:t>
            </a:r>
            <a:r>
              <a:rPr lang="en-US" altLang="zh-CN" sz="1600" kern="1200" dirty="0">
                <a:solidFill>
                  <a:srgbClr val="59595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en-US" altLang="zh-CN" sz="1600" kern="1200" dirty="0" err="1">
                <a:solidFill>
                  <a:srgbClr val="59595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congue</a:t>
            </a:r>
            <a:r>
              <a:rPr lang="en-US" altLang="zh-CN" sz="1600" kern="1200" dirty="0">
                <a:solidFill>
                  <a:srgbClr val="59595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en-US" altLang="zh-CN" sz="1600" kern="1200" dirty="0" err="1">
                <a:solidFill>
                  <a:srgbClr val="59595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massa</a:t>
            </a:r>
            <a:r>
              <a:rPr lang="en-US" altLang="zh-CN" sz="1600" kern="1200" dirty="0">
                <a:solidFill>
                  <a:srgbClr val="59595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. </a:t>
            </a:r>
            <a:r>
              <a:rPr lang="en-US" altLang="zh-CN" sz="1600" kern="1200" dirty="0" err="1">
                <a:solidFill>
                  <a:srgbClr val="59595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Fusce</a:t>
            </a:r>
            <a:r>
              <a:rPr lang="en-US" altLang="zh-CN" sz="1600" kern="1200" dirty="0">
                <a:solidFill>
                  <a:srgbClr val="59595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en-US" altLang="zh-CN" sz="1600" kern="1200" dirty="0" err="1">
                <a:solidFill>
                  <a:srgbClr val="59595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posuere</a:t>
            </a:r>
            <a:endParaRPr lang="zh-CN" altLang="en-US" sz="1600" kern="1200" dirty="0">
              <a:solidFill>
                <a:srgbClr val="595959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7" name="平行四边形 36">
            <a:extLst>
              <a:ext uri="{FF2B5EF4-FFF2-40B4-BE49-F238E27FC236}">
                <a16:creationId xmlns:a16="http://schemas.microsoft.com/office/drawing/2014/main" xmlns="" id="{CE4BCC63-72E0-4756-89FD-852349644206}"/>
              </a:ext>
            </a:extLst>
          </p:cNvPr>
          <p:cNvSpPr/>
          <p:nvPr/>
        </p:nvSpPr>
        <p:spPr>
          <a:xfrm>
            <a:off x="650080" y="590550"/>
            <a:ext cx="2559843" cy="103609"/>
          </a:xfrm>
          <a:prstGeom prst="parallelogram">
            <a:avLst/>
          </a:prstGeom>
          <a:gradFill flip="none" rotWithShape="1">
            <a:gsLst>
              <a:gs pos="100000">
                <a:srgbClr val="E20000">
                  <a:alpha val="0"/>
                </a:srgbClr>
              </a:gs>
              <a:gs pos="0">
                <a:srgbClr val="E20000">
                  <a:alpha val="81000"/>
                </a:srgbClr>
              </a:gs>
            </a:gsLst>
            <a:lin ang="10800000" scaled="1"/>
            <a:tileRect/>
          </a:gradFill>
          <a:ln w="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<a:prstTxWarp prst="textNoShape">
              <a:avLst/>
            </a:prstTxWarp>
            <a:normAutofit fontScale="25000" lnSpcReduction="20000"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ea"/>
              <a:ea typeface="+mj-ea"/>
              <a:cs typeface="Arial"/>
              <a:sym typeface="Arial"/>
            </a:endParaRPr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xmlns="" id="{A868B67F-60B4-48A9-B5CA-B65DAD954F83}"/>
              </a:ext>
            </a:extLst>
          </p:cNvPr>
          <p:cNvSpPr/>
          <p:nvPr/>
        </p:nvSpPr>
        <p:spPr>
          <a:xfrm>
            <a:off x="563046" y="290710"/>
            <a:ext cx="26468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这里输入你的标题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23FD1029-AD2C-4556-86B3-BA19FC48509B}"/>
              </a:ext>
            </a:extLst>
          </p:cNvPr>
          <p:cNvGrpSpPr/>
          <p:nvPr/>
        </p:nvGrpSpPr>
        <p:grpSpPr>
          <a:xfrm>
            <a:off x="2154772" y="1407106"/>
            <a:ext cx="2549807" cy="1296838"/>
            <a:chOff x="2154772" y="1407106"/>
            <a:chExt cx="2549807" cy="1296838"/>
          </a:xfrm>
        </p:grpSpPr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xmlns="" id="{0B51C187-1D11-40DD-9189-0DF9C0D36841}"/>
                </a:ext>
              </a:extLst>
            </p:cNvPr>
            <p:cNvGrpSpPr/>
            <p:nvPr/>
          </p:nvGrpSpPr>
          <p:grpSpPr>
            <a:xfrm>
              <a:off x="2154772" y="1407106"/>
              <a:ext cx="2549807" cy="1296838"/>
              <a:chOff x="1302916" y="2524436"/>
              <a:chExt cx="2999042" cy="1525320"/>
            </a:xfrm>
          </p:grpSpPr>
          <p:sp>
            <p:nvSpPr>
              <p:cNvPr id="203" name="菱形 202">
                <a:extLst>
                  <a:ext uri="{FF2B5EF4-FFF2-40B4-BE49-F238E27FC236}">
                    <a16:creationId xmlns:a16="http://schemas.microsoft.com/office/drawing/2014/main" xmlns="" id="{BEE4F531-8178-4E14-941B-D067BE47FA33}"/>
                  </a:ext>
                </a:extLst>
              </p:cNvPr>
              <p:cNvSpPr/>
              <p:nvPr/>
            </p:nvSpPr>
            <p:spPr>
              <a:xfrm>
                <a:off x="1302916" y="3344099"/>
                <a:ext cx="2999042" cy="705657"/>
              </a:xfrm>
              <a:prstGeom prst="diamond">
                <a:avLst/>
              </a:prstGeom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>
                      <a:alpha val="36000"/>
                    </a:schemeClr>
                  </a:gs>
                </a:gsLst>
                <a:lin ang="5400000" scaled="1"/>
              </a:gradFill>
              <a:ln w="12700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206" name="菱形 205">
                <a:extLst>
                  <a:ext uri="{FF2B5EF4-FFF2-40B4-BE49-F238E27FC236}">
                    <a16:creationId xmlns:a16="http://schemas.microsoft.com/office/drawing/2014/main" xmlns="" id="{9FBC4061-6F86-4169-ABD5-CAC617C97A17}"/>
                  </a:ext>
                </a:extLst>
              </p:cNvPr>
              <p:cNvSpPr/>
              <p:nvPr/>
            </p:nvSpPr>
            <p:spPr>
              <a:xfrm>
                <a:off x="1302916" y="3217099"/>
                <a:ext cx="2999042" cy="705657"/>
              </a:xfrm>
              <a:prstGeom prst="diamond">
                <a:avLst/>
              </a:prstGeom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>
                      <a:alpha val="36000"/>
                    </a:schemeClr>
                  </a:gs>
                </a:gsLst>
                <a:lin ang="5400000" scaled="1"/>
              </a:gradFill>
              <a:ln w="12700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209" name="菱形 208">
                <a:extLst>
                  <a:ext uri="{FF2B5EF4-FFF2-40B4-BE49-F238E27FC236}">
                    <a16:creationId xmlns:a16="http://schemas.microsoft.com/office/drawing/2014/main" xmlns="" id="{30EB13A0-ADD8-47C3-8D22-E2F6F395EED2}"/>
                  </a:ext>
                </a:extLst>
              </p:cNvPr>
              <p:cNvSpPr/>
              <p:nvPr/>
            </p:nvSpPr>
            <p:spPr>
              <a:xfrm>
                <a:off x="1302916" y="3040730"/>
                <a:ext cx="2999042" cy="705657"/>
              </a:xfrm>
              <a:prstGeom prst="diamond">
                <a:avLst/>
              </a:prstGeom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>
                      <a:alpha val="36000"/>
                    </a:schemeClr>
                  </a:gs>
                </a:gsLst>
                <a:lin ang="5400000" scaled="1"/>
              </a:gradFill>
              <a:ln w="12700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3" name="直接连接符 2">
                <a:extLst>
                  <a:ext uri="{FF2B5EF4-FFF2-40B4-BE49-F238E27FC236}">
                    <a16:creationId xmlns:a16="http://schemas.microsoft.com/office/drawing/2014/main" xmlns="" id="{E2ACC803-58DF-4A95-A6D1-23F5EDE2E75F}"/>
                  </a:ext>
                </a:extLst>
              </p:cNvPr>
              <p:cNvCxnSpPr/>
              <p:nvPr/>
            </p:nvCxnSpPr>
            <p:spPr>
              <a:xfrm>
                <a:off x="1790700" y="2736337"/>
                <a:ext cx="0" cy="692663"/>
              </a:xfrm>
              <a:prstGeom prst="line">
                <a:avLst/>
              </a:prstGeom>
              <a:noFill/>
              <a:ln w="12700" cap="flat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93000">
                      <a:schemeClr val="tx1">
                        <a:lumMod val="75000"/>
                        <a:lumOff val="25000"/>
                        <a:alpha val="0"/>
                      </a:schemeClr>
                    </a:gs>
                  </a:gsLst>
                  <a:lin ang="5400000" scaled="1"/>
                </a:gradFill>
                <a:prstDash val="solid"/>
                <a:miter lim="8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214" name="直接连接符 213">
                <a:extLst>
                  <a:ext uri="{FF2B5EF4-FFF2-40B4-BE49-F238E27FC236}">
                    <a16:creationId xmlns:a16="http://schemas.microsoft.com/office/drawing/2014/main" xmlns="" id="{2994205C-B698-49EC-884E-A70F86BE7A0C}"/>
                  </a:ext>
                </a:extLst>
              </p:cNvPr>
              <p:cNvCxnSpPr/>
              <p:nvPr/>
            </p:nvCxnSpPr>
            <p:spPr>
              <a:xfrm>
                <a:off x="1917700" y="2524436"/>
                <a:ext cx="0" cy="692663"/>
              </a:xfrm>
              <a:prstGeom prst="line">
                <a:avLst/>
              </a:prstGeom>
              <a:noFill/>
              <a:ln w="12700" cap="flat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93000">
                      <a:schemeClr val="tx1">
                        <a:lumMod val="75000"/>
                        <a:lumOff val="25000"/>
                        <a:alpha val="0"/>
                      </a:schemeClr>
                    </a:gs>
                  </a:gsLst>
                  <a:lin ang="5400000" scaled="1"/>
                </a:gradFill>
                <a:prstDash val="solid"/>
                <a:miter lim="8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215" name="直接连接符 214">
                <a:extLst>
                  <a:ext uri="{FF2B5EF4-FFF2-40B4-BE49-F238E27FC236}">
                    <a16:creationId xmlns:a16="http://schemas.microsoft.com/office/drawing/2014/main" xmlns="" id="{B9C7548E-6DBE-412B-B4AD-05DF31ACF936}"/>
                  </a:ext>
                </a:extLst>
              </p:cNvPr>
              <p:cNvCxnSpPr/>
              <p:nvPr/>
            </p:nvCxnSpPr>
            <p:spPr>
              <a:xfrm>
                <a:off x="3594100" y="2524436"/>
                <a:ext cx="0" cy="692663"/>
              </a:xfrm>
              <a:prstGeom prst="line">
                <a:avLst/>
              </a:prstGeom>
              <a:noFill/>
              <a:ln w="12700" cap="flat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93000">
                      <a:schemeClr val="tx1">
                        <a:lumMod val="75000"/>
                        <a:lumOff val="25000"/>
                        <a:alpha val="0"/>
                      </a:schemeClr>
                    </a:gs>
                  </a:gsLst>
                  <a:lin ang="5400000" scaled="1"/>
                </a:gradFill>
                <a:prstDash val="solid"/>
                <a:miter lim="8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216" name="直接连接符 215">
                <a:extLst>
                  <a:ext uri="{FF2B5EF4-FFF2-40B4-BE49-F238E27FC236}">
                    <a16:creationId xmlns:a16="http://schemas.microsoft.com/office/drawing/2014/main" xmlns="" id="{39DF7104-4078-4313-8595-AE331EBED00F}"/>
                  </a:ext>
                </a:extLst>
              </p:cNvPr>
              <p:cNvCxnSpPr/>
              <p:nvPr/>
            </p:nvCxnSpPr>
            <p:spPr>
              <a:xfrm>
                <a:off x="3721100" y="2736337"/>
                <a:ext cx="0" cy="692663"/>
              </a:xfrm>
              <a:prstGeom prst="line">
                <a:avLst/>
              </a:prstGeom>
              <a:noFill/>
              <a:ln w="12700" cap="flat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93000">
                      <a:schemeClr val="tx1">
                        <a:lumMod val="75000"/>
                        <a:lumOff val="25000"/>
                        <a:alpha val="0"/>
                      </a:schemeClr>
                    </a:gs>
                  </a:gsLst>
                  <a:lin ang="5400000" scaled="1"/>
                </a:gradFill>
                <a:prstDash val="solid"/>
                <a:miter lim="8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</p:grpSp>
        <p:sp>
          <p:nvSpPr>
            <p:cNvPr id="683" name="îSļîde"/>
            <p:cNvSpPr txBox="1"/>
            <p:nvPr/>
          </p:nvSpPr>
          <p:spPr>
            <a:xfrm>
              <a:off x="2476371" y="1697408"/>
              <a:ext cx="2047034" cy="42473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b">
              <a:spAutoFit/>
            </a:bodyPr>
            <a:lstStyle>
              <a:lvl1pPr defTabSz="795508">
                <a:lnSpc>
                  <a:spcPct val="90000"/>
                </a:lnSpc>
                <a:defRPr sz="1740" b="1"/>
              </a:lvl1pPr>
            </a:lstStyle>
            <a:p>
              <a:pPr algn="ctr"/>
              <a:r>
                <a:rPr lang="zh-CN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输入关键词</a:t>
              </a:r>
              <a:endParaRPr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2F83FE13-F5C2-4C47-9EFB-41B6BD7428BE}"/>
              </a:ext>
            </a:extLst>
          </p:cNvPr>
          <p:cNvGrpSpPr/>
          <p:nvPr/>
        </p:nvGrpSpPr>
        <p:grpSpPr>
          <a:xfrm>
            <a:off x="2154774" y="3287253"/>
            <a:ext cx="2549805" cy="1249030"/>
            <a:chOff x="2154774" y="3287253"/>
            <a:chExt cx="2549805" cy="1249030"/>
          </a:xfrm>
        </p:grpSpPr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xmlns="" id="{D4EF3509-16AA-446E-899D-DB8A81F7B082}"/>
                </a:ext>
              </a:extLst>
            </p:cNvPr>
            <p:cNvGrpSpPr/>
            <p:nvPr/>
          </p:nvGrpSpPr>
          <p:grpSpPr>
            <a:xfrm>
              <a:off x="2154774" y="3287253"/>
              <a:ext cx="2549805" cy="1249030"/>
              <a:chOff x="4113859" y="3781271"/>
              <a:chExt cx="2999042" cy="1469090"/>
            </a:xfrm>
          </p:grpSpPr>
          <p:sp>
            <p:nvSpPr>
              <p:cNvPr id="204" name="菱形 203">
                <a:extLst>
                  <a:ext uri="{FF2B5EF4-FFF2-40B4-BE49-F238E27FC236}">
                    <a16:creationId xmlns:a16="http://schemas.microsoft.com/office/drawing/2014/main" xmlns="" id="{9157FC14-0AE3-4E6E-A705-C171C66D13F8}"/>
                  </a:ext>
                </a:extLst>
              </p:cNvPr>
              <p:cNvSpPr/>
              <p:nvPr/>
            </p:nvSpPr>
            <p:spPr>
              <a:xfrm>
                <a:off x="4113859" y="4544704"/>
                <a:ext cx="2999042" cy="705657"/>
              </a:xfrm>
              <a:prstGeom prst="diamond">
                <a:avLst/>
              </a:prstGeom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>
                      <a:alpha val="36000"/>
                    </a:schemeClr>
                  </a:gs>
                </a:gsLst>
                <a:lin ang="5400000" scaled="1"/>
              </a:gradFill>
              <a:ln w="12700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207" name="菱形 206">
                <a:extLst>
                  <a:ext uri="{FF2B5EF4-FFF2-40B4-BE49-F238E27FC236}">
                    <a16:creationId xmlns:a16="http://schemas.microsoft.com/office/drawing/2014/main" xmlns="" id="{67BF79A2-5788-4E7C-BB98-4C667DDC2849}"/>
                  </a:ext>
                </a:extLst>
              </p:cNvPr>
              <p:cNvSpPr/>
              <p:nvPr/>
            </p:nvSpPr>
            <p:spPr>
              <a:xfrm>
                <a:off x="4113859" y="4417704"/>
                <a:ext cx="2999042" cy="705657"/>
              </a:xfrm>
              <a:prstGeom prst="diamond">
                <a:avLst/>
              </a:prstGeom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>
                      <a:alpha val="36000"/>
                    </a:schemeClr>
                  </a:gs>
                </a:gsLst>
                <a:lin ang="5400000" scaled="1"/>
              </a:gradFill>
              <a:ln w="12700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210" name="菱形 209">
                <a:extLst>
                  <a:ext uri="{FF2B5EF4-FFF2-40B4-BE49-F238E27FC236}">
                    <a16:creationId xmlns:a16="http://schemas.microsoft.com/office/drawing/2014/main" xmlns="" id="{127CEB24-5187-493D-8790-DCF8D0B72ACB}"/>
                  </a:ext>
                </a:extLst>
              </p:cNvPr>
              <p:cNvSpPr/>
              <p:nvPr/>
            </p:nvSpPr>
            <p:spPr>
              <a:xfrm>
                <a:off x="4113859" y="4241335"/>
                <a:ext cx="2999042" cy="705657"/>
              </a:xfrm>
              <a:prstGeom prst="diamond">
                <a:avLst/>
              </a:prstGeom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>
                      <a:alpha val="36000"/>
                    </a:schemeClr>
                  </a:gs>
                </a:gsLst>
                <a:lin ang="5400000" scaled="1"/>
              </a:gradFill>
              <a:ln w="12700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221" name="直接连接符 220">
                <a:extLst>
                  <a:ext uri="{FF2B5EF4-FFF2-40B4-BE49-F238E27FC236}">
                    <a16:creationId xmlns:a16="http://schemas.microsoft.com/office/drawing/2014/main" xmlns="" id="{E6E067E3-AD25-43C6-973E-2E173A7CCAB7}"/>
                  </a:ext>
                </a:extLst>
              </p:cNvPr>
              <p:cNvCxnSpPr/>
              <p:nvPr/>
            </p:nvCxnSpPr>
            <p:spPr>
              <a:xfrm>
                <a:off x="4622800" y="3993172"/>
                <a:ext cx="0" cy="692663"/>
              </a:xfrm>
              <a:prstGeom prst="line">
                <a:avLst/>
              </a:prstGeom>
              <a:noFill/>
              <a:ln w="12700" cap="flat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93000">
                      <a:schemeClr val="tx1">
                        <a:lumMod val="75000"/>
                        <a:lumOff val="25000"/>
                        <a:alpha val="0"/>
                      </a:schemeClr>
                    </a:gs>
                  </a:gsLst>
                  <a:lin ang="5400000" scaled="1"/>
                </a:gradFill>
                <a:prstDash val="solid"/>
                <a:miter lim="8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222" name="直接连接符 221">
                <a:extLst>
                  <a:ext uri="{FF2B5EF4-FFF2-40B4-BE49-F238E27FC236}">
                    <a16:creationId xmlns:a16="http://schemas.microsoft.com/office/drawing/2014/main" xmlns="" id="{604E4DD7-E24C-4A71-8017-192A7BB2CACD}"/>
                  </a:ext>
                </a:extLst>
              </p:cNvPr>
              <p:cNvCxnSpPr/>
              <p:nvPr/>
            </p:nvCxnSpPr>
            <p:spPr>
              <a:xfrm>
                <a:off x="4712456" y="3781271"/>
                <a:ext cx="0" cy="692663"/>
              </a:xfrm>
              <a:prstGeom prst="line">
                <a:avLst/>
              </a:prstGeom>
              <a:noFill/>
              <a:ln w="12700" cap="flat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93000">
                      <a:schemeClr val="tx1">
                        <a:lumMod val="75000"/>
                        <a:lumOff val="25000"/>
                        <a:alpha val="0"/>
                      </a:schemeClr>
                    </a:gs>
                  </a:gsLst>
                  <a:lin ang="5400000" scaled="1"/>
                </a:gradFill>
                <a:prstDash val="solid"/>
                <a:miter lim="8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223" name="直接连接符 222">
                <a:extLst>
                  <a:ext uri="{FF2B5EF4-FFF2-40B4-BE49-F238E27FC236}">
                    <a16:creationId xmlns:a16="http://schemas.microsoft.com/office/drawing/2014/main" xmlns="" id="{7311CE15-31F4-4897-A697-439FFBB42352}"/>
                  </a:ext>
                </a:extLst>
              </p:cNvPr>
              <p:cNvCxnSpPr/>
              <p:nvPr/>
            </p:nvCxnSpPr>
            <p:spPr>
              <a:xfrm>
                <a:off x="6672669" y="3781271"/>
                <a:ext cx="0" cy="692663"/>
              </a:xfrm>
              <a:prstGeom prst="line">
                <a:avLst/>
              </a:prstGeom>
              <a:noFill/>
              <a:ln w="12700" cap="flat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93000">
                      <a:schemeClr val="tx1">
                        <a:lumMod val="75000"/>
                        <a:lumOff val="25000"/>
                        <a:alpha val="0"/>
                      </a:schemeClr>
                    </a:gs>
                  </a:gsLst>
                  <a:lin ang="5400000" scaled="1"/>
                </a:gradFill>
                <a:prstDash val="solid"/>
                <a:miter lim="8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224" name="直接连接符 223">
                <a:extLst>
                  <a:ext uri="{FF2B5EF4-FFF2-40B4-BE49-F238E27FC236}">
                    <a16:creationId xmlns:a16="http://schemas.microsoft.com/office/drawing/2014/main" xmlns="" id="{B0C63753-0AAB-40F8-93D7-D1ED14A6BAEC}"/>
                  </a:ext>
                </a:extLst>
              </p:cNvPr>
              <p:cNvCxnSpPr/>
              <p:nvPr/>
            </p:nvCxnSpPr>
            <p:spPr>
              <a:xfrm>
                <a:off x="6553200" y="3993172"/>
                <a:ext cx="0" cy="692663"/>
              </a:xfrm>
              <a:prstGeom prst="line">
                <a:avLst/>
              </a:prstGeom>
              <a:noFill/>
              <a:ln w="12700" cap="flat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93000">
                      <a:schemeClr val="tx1">
                        <a:lumMod val="75000"/>
                        <a:lumOff val="25000"/>
                        <a:alpha val="0"/>
                      </a:schemeClr>
                    </a:gs>
                  </a:gsLst>
                  <a:lin ang="5400000" scaled="1"/>
                </a:gradFill>
                <a:prstDash val="solid"/>
                <a:miter lim="8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</p:grpSp>
        <p:sp>
          <p:nvSpPr>
            <p:cNvPr id="689" name="iSļiḍé"/>
            <p:cNvSpPr txBox="1"/>
            <p:nvPr/>
          </p:nvSpPr>
          <p:spPr>
            <a:xfrm>
              <a:off x="2476371" y="3517601"/>
              <a:ext cx="2047034" cy="42473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b">
              <a:spAutoFit/>
            </a:bodyPr>
            <a:lstStyle>
              <a:lvl1pPr defTabSz="795508">
                <a:lnSpc>
                  <a:spcPct val="90000"/>
                </a:lnSpc>
                <a:defRPr sz="1740" b="1"/>
              </a:lvl1pPr>
            </a:lstStyle>
            <a:p>
              <a:pPr algn="ctr"/>
              <a:r>
                <a:rPr lang="zh-CN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输入关键词</a:t>
              </a:r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xmlns="" id="{9CA7AC9D-A035-4ADB-803D-7F18EA0C19F5}"/>
              </a:ext>
            </a:extLst>
          </p:cNvPr>
          <p:cNvGrpSpPr/>
          <p:nvPr/>
        </p:nvGrpSpPr>
        <p:grpSpPr>
          <a:xfrm>
            <a:off x="2154027" y="5065370"/>
            <a:ext cx="2691722" cy="1369021"/>
            <a:chOff x="2154027" y="5065370"/>
            <a:chExt cx="2691722" cy="1369021"/>
          </a:xfrm>
        </p:grpSpPr>
        <p:grpSp>
          <p:nvGrpSpPr>
            <p:cNvPr id="5" name="组合 4">
              <a:extLst>
                <a:ext uri="{FF2B5EF4-FFF2-40B4-BE49-F238E27FC236}">
                  <a16:creationId xmlns:a16="http://schemas.microsoft.com/office/drawing/2014/main" xmlns="" id="{EDF4C02D-9998-482C-9358-A1757291FCA6}"/>
                </a:ext>
              </a:extLst>
            </p:cNvPr>
            <p:cNvGrpSpPr/>
            <p:nvPr/>
          </p:nvGrpSpPr>
          <p:grpSpPr>
            <a:xfrm>
              <a:off x="2154773" y="5065370"/>
              <a:ext cx="2549806" cy="1369021"/>
              <a:chOff x="6924802" y="2524436"/>
              <a:chExt cx="2999042" cy="1610221"/>
            </a:xfrm>
          </p:grpSpPr>
          <p:sp>
            <p:nvSpPr>
              <p:cNvPr id="205" name="菱形 204">
                <a:extLst>
                  <a:ext uri="{FF2B5EF4-FFF2-40B4-BE49-F238E27FC236}">
                    <a16:creationId xmlns:a16="http://schemas.microsoft.com/office/drawing/2014/main" xmlns="" id="{1C6538DE-033F-491B-A46C-BDF42E36A1CE}"/>
                  </a:ext>
                </a:extLst>
              </p:cNvPr>
              <p:cNvSpPr/>
              <p:nvPr/>
            </p:nvSpPr>
            <p:spPr>
              <a:xfrm>
                <a:off x="6924802" y="3429000"/>
                <a:ext cx="2999042" cy="705657"/>
              </a:xfrm>
              <a:prstGeom prst="diamond">
                <a:avLst/>
              </a:prstGeom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>
                      <a:alpha val="36000"/>
                    </a:schemeClr>
                  </a:gs>
                </a:gsLst>
                <a:lin ang="5400000" scaled="1"/>
              </a:gradFill>
              <a:ln w="12700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208" name="菱形 207">
                <a:extLst>
                  <a:ext uri="{FF2B5EF4-FFF2-40B4-BE49-F238E27FC236}">
                    <a16:creationId xmlns:a16="http://schemas.microsoft.com/office/drawing/2014/main" xmlns="" id="{2738B824-B5F8-4DA8-8EA1-02E08D1A1B1A}"/>
                  </a:ext>
                </a:extLst>
              </p:cNvPr>
              <p:cNvSpPr/>
              <p:nvPr/>
            </p:nvSpPr>
            <p:spPr>
              <a:xfrm>
                <a:off x="6924802" y="3302000"/>
                <a:ext cx="2999042" cy="705657"/>
              </a:xfrm>
              <a:prstGeom prst="diamond">
                <a:avLst/>
              </a:prstGeom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>
                      <a:alpha val="36000"/>
                    </a:schemeClr>
                  </a:gs>
                </a:gsLst>
                <a:lin ang="5400000" scaled="1"/>
              </a:gradFill>
              <a:ln w="12700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211" name="菱形 210">
                <a:extLst>
                  <a:ext uri="{FF2B5EF4-FFF2-40B4-BE49-F238E27FC236}">
                    <a16:creationId xmlns:a16="http://schemas.microsoft.com/office/drawing/2014/main" xmlns="" id="{2C37BD06-558D-45BD-8062-465E0F4157B2}"/>
                  </a:ext>
                </a:extLst>
              </p:cNvPr>
              <p:cNvSpPr/>
              <p:nvPr/>
            </p:nvSpPr>
            <p:spPr>
              <a:xfrm>
                <a:off x="6924802" y="3125631"/>
                <a:ext cx="2999042" cy="705657"/>
              </a:xfrm>
              <a:prstGeom prst="diamond">
                <a:avLst/>
              </a:prstGeom>
              <a:gradFill>
                <a:gsLst>
                  <a:gs pos="0">
                    <a:schemeClr val="accent1">
                      <a:alpha val="0"/>
                    </a:schemeClr>
                  </a:gs>
                  <a:gs pos="100000">
                    <a:schemeClr val="accent1">
                      <a:alpha val="36000"/>
                    </a:schemeClr>
                  </a:gs>
                </a:gsLst>
                <a:lin ang="5400000" scaled="1"/>
              </a:gradFill>
              <a:ln w="12700">
                <a:gradFill>
                  <a:gsLst>
                    <a:gs pos="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217" name="直接连接符 216">
                <a:extLst>
                  <a:ext uri="{FF2B5EF4-FFF2-40B4-BE49-F238E27FC236}">
                    <a16:creationId xmlns:a16="http://schemas.microsoft.com/office/drawing/2014/main" xmlns="" id="{348CBEA6-4650-4C10-BA1E-2AC5AE78B0B6}"/>
                  </a:ext>
                </a:extLst>
              </p:cNvPr>
              <p:cNvCxnSpPr/>
              <p:nvPr/>
            </p:nvCxnSpPr>
            <p:spPr>
              <a:xfrm>
                <a:off x="7404100" y="2736337"/>
                <a:ext cx="0" cy="692663"/>
              </a:xfrm>
              <a:prstGeom prst="line">
                <a:avLst/>
              </a:prstGeom>
              <a:noFill/>
              <a:ln w="12700" cap="flat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93000">
                      <a:schemeClr val="tx1">
                        <a:lumMod val="75000"/>
                        <a:lumOff val="25000"/>
                        <a:alpha val="0"/>
                      </a:schemeClr>
                    </a:gs>
                  </a:gsLst>
                  <a:lin ang="5400000" scaled="1"/>
                </a:gradFill>
                <a:prstDash val="solid"/>
                <a:miter lim="8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218" name="直接连接符 217">
                <a:extLst>
                  <a:ext uri="{FF2B5EF4-FFF2-40B4-BE49-F238E27FC236}">
                    <a16:creationId xmlns:a16="http://schemas.microsoft.com/office/drawing/2014/main" xmlns="" id="{31D3417F-6CEF-47C3-9927-39C6EB6A6162}"/>
                  </a:ext>
                </a:extLst>
              </p:cNvPr>
              <p:cNvCxnSpPr/>
              <p:nvPr/>
            </p:nvCxnSpPr>
            <p:spPr>
              <a:xfrm>
                <a:off x="7531100" y="2524436"/>
                <a:ext cx="0" cy="692663"/>
              </a:xfrm>
              <a:prstGeom prst="line">
                <a:avLst/>
              </a:prstGeom>
              <a:noFill/>
              <a:ln w="12700" cap="flat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93000">
                      <a:schemeClr val="tx1">
                        <a:lumMod val="75000"/>
                        <a:lumOff val="25000"/>
                        <a:alpha val="0"/>
                      </a:schemeClr>
                    </a:gs>
                  </a:gsLst>
                  <a:lin ang="5400000" scaled="1"/>
                </a:gradFill>
                <a:prstDash val="solid"/>
                <a:miter lim="8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219" name="直接连接符 218">
                <a:extLst>
                  <a:ext uri="{FF2B5EF4-FFF2-40B4-BE49-F238E27FC236}">
                    <a16:creationId xmlns:a16="http://schemas.microsoft.com/office/drawing/2014/main" xmlns="" id="{607926C4-911D-4604-BA53-26DA9FAA5BE6}"/>
                  </a:ext>
                </a:extLst>
              </p:cNvPr>
              <p:cNvCxnSpPr/>
              <p:nvPr/>
            </p:nvCxnSpPr>
            <p:spPr>
              <a:xfrm>
                <a:off x="9207500" y="2524436"/>
                <a:ext cx="0" cy="692663"/>
              </a:xfrm>
              <a:prstGeom prst="line">
                <a:avLst/>
              </a:prstGeom>
              <a:noFill/>
              <a:ln w="12700" cap="flat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93000">
                      <a:schemeClr val="tx1">
                        <a:lumMod val="75000"/>
                        <a:lumOff val="25000"/>
                        <a:alpha val="0"/>
                      </a:schemeClr>
                    </a:gs>
                  </a:gsLst>
                  <a:lin ang="5400000" scaled="1"/>
                </a:gradFill>
                <a:prstDash val="solid"/>
                <a:miter lim="8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220" name="直接连接符 219">
                <a:extLst>
                  <a:ext uri="{FF2B5EF4-FFF2-40B4-BE49-F238E27FC236}">
                    <a16:creationId xmlns:a16="http://schemas.microsoft.com/office/drawing/2014/main" xmlns="" id="{779ADFBE-470A-4279-A9D8-8EE899121AC9}"/>
                  </a:ext>
                </a:extLst>
              </p:cNvPr>
              <p:cNvCxnSpPr/>
              <p:nvPr/>
            </p:nvCxnSpPr>
            <p:spPr>
              <a:xfrm>
                <a:off x="9334500" y="2736337"/>
                <a:ext cx="0" cy="692663"/>
              </a:xfrm>
              <a:prstGeom prst="line">
                <a:avLst/>
              </a:prstGeom>
              <a:noFill/>
              <a:ln w="12700" cap="flat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93000">
                      <a:schemeClr val="tx1">
                        <a:lumMod val="75000"/>
                        <a:lumOff val="25000"/>
                        <a:alpha val="0"/>
                      </a:schemeClr>
                    </a:gs>
                  </a:gsLst>
                  <a:lin ang="5400000" scaled="1"/>
                </a:gradFill>
                <a:prstDash val="solid"/>
                <a:miter lim="8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</p:grpSp>
        <p:sp>
          <p:nvSpPr>
            <p:cNvPr id="695" name="ïşľîdè"/>
            <p:cNvSpPr txBox="1"/>
            <p:nvPr/>
          </p:nvSpPr>
          <p:spPr>
            <a:xfrm>
              <a:off x="2154027" y="5431215"/>
              <a:ext cx="2691722" cy="42473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b">
              <a:spAutoFit/>
            </a:bodyPr>
            <a:lstStyle>
              <a:lvl1pPr defTabSz="685782">
                <a:lnSpc>
                  <a:spcPct val="90000"/>
                </a:lnSpc>
                <a:defRPr sz="1575" b="1"/>
              </a:lvl1pPr>
            </a:lstStyle>
            <a:p>
              <a:pPr algn="ctr"/>
              <a:r>
                <a:rPr lang="zh-CN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输入关键词</a:t>
              </a:r>
            </a:p>
          </p:txBody>
        </p:sp>
      </p:grpSp>
      <p:sp>
        <p:nvSpPr>
          <p:cNvPr id="9" name="任意多边形: 形状 8">
            <a:extLst>
              <a:ext uri="{FF2B5EF4-FFF2-40B4-BE49-F238E27FC236}">
                <a16:creationId xmlns:a16="http://schemas.microsoft.com/office/drawing/2014/main" xmlns="" id="{2ABB182F-2A6E-4648-BD5B-FE4700E17223}"/>
              </a:ext>
            </a:extLst>
          </p:cNvPr>
          <p:cNvSpPr/>
          <p:nvPr/>
        </p:nvSpPr>
        <p:spPr>
          <a:xfrm>
            <a:off x="4314825" y="2514600"/>
            <a:ext cx="6191250" cy="133350"/>
          </a:xfrm>
          <a:custGeom>
            <a:avLst/>
            <a:gdLst>
              <a:gd name="connsiteX0" fmla="*/ 0 w 6191250"/>
              <a:gd name="connsiteY0" fmla="*/ 133350 h 133350"/>
              <a:gd name="connsiteX1" fmla="*/ 504825 w 6191250"/>
              <a:gd name="connsiteY1" fmla="*/ 0 h 133350"/>
              <a:gd name="connsiteX2" fmla="*/ 6191250 w 6191250"/>
              <a:gd name="connsiteY2" fmla="*/ 0 h 133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191250" h="133350">
                <a:moveTo>
                  <a:pt x="0" y="133350"/>
                </a:moveTo>
                <a:lnTo>
                  <a:pt x="504825" y="0"/>
                </a:lnTo>
                <a:lnTo>
                  <a:pt x="6191250" y="0"/>
                </a:lnTo>
              </a:path>
            </a:pathLst>
          </a:custGeom>
          <a:noFill/>
          <a:ln w="0" cap="flat">
            <a:solidFill>
              <a:schemeClr val="bg1">
                <a:lumMod val="50000"/>
              </a:schemeClr>
            </a:solidFill>
            <a:prstDash val="solid"/>
            <a:miter lim="800000"/>
            <a:tailEnd type="oval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  <p:sp>
        <p:nvSpPr>
          <p:cNvPr id="39" name="任意多边形: 形状 38">
            <a:extLst>
              <a:ext uri="{FF2B5EF4-FFF2-40B4-BE49-F238E27FC236}">
                <a16:creationId xmlns:a16="http://schemas.microsoft.com/office/drawing/2014/main" xmlns="" id="{424276F1-1490-4B31-BB69-68219846A151}"/>
              </a:ext>
            </a:extLst>
          </p:cNvPr>
          <p:cNvSpPr/>
          <p:nvPr/>
        </p:nvSpPr>
        <p:spPr>
          <a:xfrm>
            <a:off x="4314825" y="4325889"/>
            <a:ext cx="6191250" cy="133350"/>
          </a:xfrm>
          <a:custGeom>
            <a:avLst/>
            <a:gdLst>
              <a:gd name="connsiteX0" fmla="*/ 0 w 6191250"/>
              <a:gd name="connsiteY0" fmla="*/ 133350 h 133350"/>
              <a:gd name="connsiteX1" fmla="*/ 504825 w 6191250"/>
              <a:gd name="connsiteY1" fmla="*/ 0 h 133350"/>
              <a:gd name="connsiteX2" fmla="*/ 6191250 w 6191250"/>
              <a:gd name="connsiteY2" fmla="*/ 0 h 133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191250" h="133350">
                <a:moveTo>
                  <a:pt x="0" y="133350"/>
                </a:moveTo>
                <a:lnTo>
                  <a:pt x="504825" y="0"/>
                </a:lnTo>
                <a:lnTo>
                  <a:pt x="6191250" y="0"/>
                </a:lnTo>
              </a:path>
            </a:pathLst>
          </a:custGeom>
          <a:noFill/>
          <a:ln w="0" cap="flat">
            <a:solidFill>
              <a:schemeClr val="bg1">
                <a:lumMod val="50000"/>
              </a:schemeClr>
            </a:solidFill>
            <a:prstDash val="solid"/>
            <a:miter lim="800000"/>
            <a:tailEnd type="oval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  <p:sp>
        <p:nvSpPr>
          <p:cNvPr id="40" name="任意多边形: 形状 39">
            <a:extLst>
              <a:ext uri="{FF2B5EF4-FFF2-40B4-BE49-F238E27FC236}">
                <a16:creationId xmlns:a16="http://schemas.microsoft.com/office/drawing/2014/main" xmlns="" id="{23626A01-389C-42C8-9CDD-E236A9614521}"/>
              </a:ext>
            </a:extLst>
          </p:cNvPr>
          <p:cNvSpPr/>
          <p:nvPr/>
        </p:nvSpPr>
        <p:spPr>
          <a:xfrm>
            <a:off x="4314825" y="6247053"/>
            <a:ext cx="6191250" cy="133350"/>
          </a:xfrm>
          <a:custGeom>
            <a:avLst/>
            <a:gdLst>
              <a:gd name="connsiteX0" fmla="*/ 0 w 6191250"/>
              <a:gd name="connsiteY0" fmla="*/ 133350 h 133350"/>
              <a:gd name="connsiteX1" fmla="*/ 504825 w 6191250"/>
              <a:gd name="connsiteY1" fmla="*/ 0 h 133350"/>
              <a:gd name="connsiteX2" fmla="*/ 6191250 w 6191250"/>
              <a:gd name="connsiteY2" fmla="*/ 0 h 133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191250" h="133350">
                <a:moveTo>
                  <a:pt x="0" y="133350"/>
                </a:moveTo>
                <a:lnTo>
                  <a:pt x="504825" y="0"/>
                </a:lnTo>
                <a:lnTo>
                  <a:pt x="6191250" y="0"/>
                </a:lnTo>
              </a:path>
            </a:pathLst>
          </a:custGeom>
          <a:noFill/>
          <a:ln w="0" cap="flat">
            <a:solidFill>
              <a:schemeClr val="bg1">
                <a:lumMod val="50000"/>
              </a:schemeClr>
            </a:solidFill>
            <a:prstDash val="solid"/>
            <a:miter lim="800000"/>
            <a:tailEnd type="oval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</p:spTree>
  </p:cSld>
  <p:clrMapOvr>
    <a:masterClrMapping/>
  </p:clrMapOvr>
  <p:transition spd="med"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6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2" grpId="0"/>
      <p:bldP spid="688" grpId="0"/>
      <p:bldP spid="694" grpId="0"/>
      <p:bldP spid="9" grpId="0" animBg="1"/>
      <p:bldP spid="39" grpId="0" animBg="1"/>
      <p:bldP spid="4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>
            <a:extLst>
              <a:ext uri="{FF2B5EF4-FFF2-40B4-BE49-F238E27FC236}">
                <a16:creationId xmlns:a16="http://schemas.microsoft.com/office/drawing/2014/main" xmlns="" id="{1DF38F6D-BCDB-4929-959D-F219589E65C0}"/>
              </a:ext>
            </a:extLst>
          </p:cNvPr>
          <p:cNvSpPr/>
          <p:nvPr/>
        </p:nvSpPr>
        <p:spPr>
          <a:xfrm>
            <a:off x="3269286" y="1498600"/>
            <a:ext cx="8470900" cy="4356100"/>
          </a:xfrm>
          <a:prstGeom prst="roundRect">
            <a:avLst>
              <a:gd name="adj" fmla="val 2964"/>
            </a:avLst>
          </a:prstGeom>
          <a:solidFill>
            <a:schemeClr val="bg1"/>
          </a:solidFill>
          <a:ln w="0" cap="flat">
            <a:solidFill>
              <a:schemeClr val="bg1">
                <a:lumMod val="85000"/>
              </a:schemeClr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E65C72DD-E11A-4FDB-A9FB-F0E3D0BB6478}"/>
              </a:ext>
            </a:extLst>
          </p:cNvPr>
          <p:cNvGrpSpPr/>
          <p:nvPr/>
        </p:nvGrpSpPr>
        <p:grpSpPr>
          <a:xfrm>
            <a:off x="3898649" y="2017563"/>
            <a:ext cx="2001564" cy="3318174"/>
            <a:chOff x="4134563" y="2148328"/>
            <a:chExt cx="2001564" cy="3318174"/>
          </a:xfrm>
        </p:grpSpPr>
        <p:sp>
          <p:nvSpPr>
            <p:cNvPr id="21" name="Oval 1"/>
            <p:cNvSpPr/>
            <p:nvPr/>
          </p:nvSpPr>
          <p:spPr>
            <a:xfrm>
              <a:off x="4325471" y="2339236"/>
              <a:ext cx="1619748" cy="1619748"/>
            </a:xfrm>
            <a:prstGeom prst="ellipse">
              <a:avLst/>
            </a:prstGeom>
            <a:noFill/>
            <a:ln w="1016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800" b="1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22" name="Arc 5"/>
            <p:cNvSpPr/>
            <p:nvPr/>
          </p:nvSpPr>
          <p:spPr>
            <a:xfrm>
              <a:off x="4134563" y="2148328"/>
              <a:ext cx="2001564" cy="2001564"/>
            </a:xfrm>
            <a:prstGeom prst="arc">
              <a:avLst/>
            </a:prstGeom>
            <a:noFill/>
            <a:ln w="1270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23" name="Text"/>
            <p:cNvSpPr txBox="1"/>
            <p:nvPr/>
          </p:nvSpPr>
          <p:spPr>
            <a:xfrm>
              <a:off x="4134563" y="4555243"/>
              <a:ext cx="2001564" cy="338554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817">
                <a:spcBef>
                  <a:spcPct val="20000"/>
                </a:spcBef>
                <a:defRPr/>
              </a:pPr>
              <a:r>
                <a:rPr lang="zh-CN" altLang="en-US" sz="2200" b="1" dirty="0">
                  <a:cs typeface="+mn-ea"/>
                  <a:sym typeface="+mn-lt"/>
                </a:rPr>
                <a:t>单击以编辑</a:t>
              </a:r>
              <a:endParaRPr lang="en-US" sz="2200" b="1" dirty="0">
                <a:cs typeface="+mn-ea"/>
                <a:sym typeface="+mn-lt"/>
              </a:endParaRPr>
            </a:p>
          </p:txBody>
        </p:sp>
        <p:sp>
          <p:nvSpPr>
            <p:cNvPr id="24" name="Text"/>
            <p:cNvSpPr txBox="1"/>
            <p:nvPr/>
          </p:nvSpPr>
          <p:spPr>
            <a:xfrm>
              <a:off x="4459804" y="4969891"/>
              <a:ext cx="1351082" cy="49661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Lorem ipsum dolor sit </a:t>
              </a:r>
              <a:r>
                <a:rPr lang="en-US" altLang="zh-CN" sz="1400" dirty="0" err="1">
                  <a:solidFill>
                    <a:prstClr val="white">
                      <a:lumMod val="50000"/>
                    </a:prst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amet</a:t>
              </a:r>
              <a:endParaRPr lang="en-US" altLang="zh-CN" sz="1400" dirty="0">
                <a:solidFill>
                  <a:prstClr val="white">
                    <a:lumMod val="50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4459804" y="2841330"/>
              <a:ext cx="135108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altLang="zh-CN" sz="3600" b="1" dirty="0">
                  <a:solidFill>
                    <a:schemeClr val="accent1"/>
                  </a:solidFill>
                  <a:cs typeface="+mn-ea"/>
                  <a:sym typeface="+mn-lt"/>
                </a:rPr>
                <a:t>25%</a:t>
              </a: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C7232964-68B6-4194-B252-030B13B17187}"/>
              </a:ext>
            </a:extLst>
          </p:cNvPr>
          <p:cNvGrpSpPr/>
          <p:nvPr/>
        </p:nvGrpSpPr>
        <p:grpSpPr>
          <a:xfrm>
            <a:off x="6503954" y="2017563"/>
            <a:ext cx="2001564" cy="3318174"/>
            <a:chOff x="6878834" y="2148328"/>
            <a:chExt cx="2001564" cy="3318174"/>
          </a:xfrm>
        </p:grpSpPr>
        <p:sp>
          <p:nvSpPr>
            <p:cNvPr id="27" name="Oval 1"/>
            <p:cNvSpPr/>
            <p:nvPr/>
          </p:nvSpPr>
          <p:spPr>
            <a:xfrm>
              <a:off x="7069742" y="2339236"/>
              <a:ext cx="1619748" cy="1619748"/>
            </a:xfrm>
            <a:prstGeom prst="ellipse">
              <a:avLst/>
            </a:prstGeom>
            <a:noFill/>
            <a:ln w="1016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 b="1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28" name="Arc 5"/>
            <p:cNvSpPr/>
            <p:nvPr/>
          </p:nvSpPr>
          <p:spPr>
            <a:xfrm>
              <a:off x="6878834" y="2148328"/>
              <a:ext cx="2001564" cy="2001564"/>
            </a:xfrm>
            <a:prstGeom prst="arc">
              <a:avLst>
                <a:gd name="adj1" fmla="val 13929502"/>
                <a:gd name="adj2" fmla="val 10483869"/>
              </a:avLst>
            </a:prstGeom>
            <a:noFill/>
            <a:ln w="1270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800">
                <a:cs typeface="+mn-ea"/>
                <a:sym typeface="+mn-lt"/>
              </a:endParaRPr>
            </a:p>
          </p:txBody>
        </p:sp>
        <p:sp>
          <p:nvSpPr>
            <p:cNvPr id="29" name="Text"/>
            <p:cNvSpPr txBox="1"/>
            <p:nvPr/>
          </p:nvSpPr>
          <p:spPr>
            <a:xfrm>
              <a:off x="6878834" y="4555243"/>
              <a:ext cx="2001564" cy="338554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817">
                <a:spcBef>
                  <a:spcPct val="20000"/>
                </a:spcBef>
                <a:defRPr/>
              </a:pPr>
              <a:r>
                <a:rPr lang="zh-CN" altLang="en-US" sz="2200" b="1" dirty="0">
                  <a:cs typeface="+mn-ea"/>
                  <a:sym typeface="+mn-lt"/>
                </a:rPr>
                <a:t>单击以编辑</a:t>
              </a:r>
              <a:endParaRPr lang="en-US" sz="2200" b="1" dirty="0">
                <a:cs typeface="+mn-ea"/>
                <a:sym typeface="+mn-lt"/>
              </a:endParaRPr>
            </a:p>
          </p:txBody>
        </p:sp>
        <p:sp>
          <p:nvSpPr>
            <p:cNvPr id="30" name="Text"/>
            <p:cNvSpPr txBox="1"/>
            <p:nvPr/>
          </p:nvSpPr>
          <p:spPr>
            <a:xfrm>
              <a:off x="7204075" y="4969891"/>
              <a:ext cx="1351082" cy="49661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Lorem ipsum dolor sit </a:t>
              </a:r>
              <a:r>
                <a:rPr lang="en-US" altLang="zh-CN" sz="1400" dirty="0" err="1">
                  <a:solidFill>
                    <a:prstClr val="white">
                      <a:lumMod val="50000"/>
                    </a:prst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amet</a:t>
              </a:r>
              <a:endParaRPr lang="en-US" altLang="zh-CN" sz="1400" dirty="0">
                <a:solidFill>
                  <a:prstClr val="white">
                    <a:lumMod val="50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7204076" y="2758299"/>
              <a:ext cx="1351080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altLang="zh-CN" sz="4000" b="1" dirty="0">
                  <a:solidFill>
                    <a:schemeClr val="accent2"/>
                  </a:solidFill>
                  <a:cs typeface="+mn-ea"/>
                  <a:sym typeface="+mn-lt"/>
                </a:rPr>
                <a:t>89%</a:t>
              </a:r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DAB2A290-6AAC-43E7-96D2-E68FCB139ECD}"/>
              </a:ext>
            </a:extLst>
          </p:cNvPr>
          <p:cNvGrpSpPr/>
          <p:nvPr/>
        </p:nvGrpSpPr>
        <p:grpSpPr>
          <a:xfrm>
            <a:off x="9109260" y="2017563"/>
            <a:ext cx="2001564" cy="3318174"/>
            <a:chOff x="9345174" y="2148328"/>
            <a:chExt cx="2001564" cy="3318174"/>
          </a:xfrm>
        </p:grpSpPr>
        <p:sp>
          <p:nvSpPr>
            <p:cNvPr id="32" name="Oval 1"/>
            <p:cNvSpPr/>
            <p:nvPr/>
          </p:nvSpPr>
          <p:spPr>
            <a:xfrm>
              <a:off x="9536082" y="2339236"/>
              <a:ext cx="1619748" cy="1619748"/>
            </a:xfrm>
            <a:prstGeom prst="ellipse">
              <a:avLst/>
            </a:prstGeom>
            <a:noFill/>
            <a:ln w="1016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800" b="1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33" name="Arc 5"/>
            <p:cNvSpPr/>
            <p:nvPr/>
          </p:nvSpPr>
          <p:spPr>
            <a:xfrm>
              <a:off x="9345174" y="2148328"/>
              <a:ext cx="2001564" cy="2001564"/>
            </a:xfrm>
            <a:prstGeom prst="arc">
              <a:avLst>
                <a:gd name="adj1" fmla="val 19568051"/>
                <a:gd name="adj2" fmla="val 3931931"/>
              </a:avLst>
            </a:prstGeom>
            <a:noFill/>
            <a:ln w="1270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34" name="Text"/>
            <p:cNvSpPr txBox="1"/>
            <p:nvPr/>
          </p:nvSpPr>
          <p:spPr>
            <a:xfrm>
              <a:off x="9345174" y="4555243"/>
              <a:ext cx="2001564" cy="338554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817">
                <a:spcBef>
                  <a:spcPct val="20000"/>
                </a:spcBef>
                <a:defRPr/>
              </a:pPr>
              <a:r>
                <a:rPr lang="zh-CN" altLang="en-US" sz="2200" b="1" dirty="0">
                  <a:cs typeface="+mn-ea"/>
                  <a:sym typeface="+mn-lt"/>
                </a:rPr>
                <a:t>单击以编辑</a:t>
              </a:r>
              <a:endParaRPr lang="en-US" sz="2200" b="1" dirty="0">
                <a:cs typeface="+mn-ea"/>
                <a:sym typeface="+mn-lt"/>
              </a:endParaRPr>
            </a:p>
          </p:txBody>
        </p:sp>
        <p:sp>
          <p:nvSpPr>
            <p:cNvPr id="35" name="Text"/>
            <p:cNvSpPr txBox="1"/>
            <p:nvPr/>
          </p:nvSpPr>
          <p:spPr>
            <a:xfrm>
              <a:off x="9670415" y="4969891"/>
              <a:ext cx="1351082" cy="49661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Lorem ipsum dolor sit </a:t>
              </a:r>
              <a:r>
                <a:rPr lang="en-US" altLang="zh-CN" sz="1400" dirty="0" err="1">
                  <a:solidFill>
                    <a:prstClr val="white">
                      <a:lumMod val="50000"/>
                    </a:prst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amet</a:t>
              </a:r>
              <a:endParaRPr lang="en-US" altLang="zh-CN" sz="1400" dirty="0">
                <a:solidFill>
                  <a:prstClr val="white">
                    <a:lumMod val="50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9670415" y="2841330"/>
              <a:ext cx="135108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altLang="zh-CN" sz="3600" b="1" dirty="0">
                  <a:solidFill>
                    <a:schemeClr val="accent1"/>
                  </a:solidFill>
                  <a:cs typeface="+mn-ea"/>
                  <a:sym typeface="+mn-lt"/>
                </a:rPr>
                <a:t>49%</a:t>
              </a:r>
            </a:p>
          </p:txBody>
        </p:sp>
      </p:grpSp>
      <p:sp>
        <p:nvSpPr>
          <p:cNvPr id="25" name="文本框 24">
            <a:extLst>
              <a:ext uri="{FF2B5EF4-FFF2-40B4-BE49-F238E27FC236}">
                <a16:creationId xmlns:a16="http://schemas.microsoft.com/office/drawing/2014/main" xmlns="" id="{A03363AC-E729-4690-B3F2-7005CF2418FC}"/>
              </a:ext>
            </a:extLst>
          </p:cNvPr>
          <p:cNvSpPr txBox="1"/>
          <p:nvPr/>
        </p:nvSpPr>
        <p:spPr>
          <a:xfrm>
            <a:off x="571011" y="2114239"/>
            <a:ext cx="26468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思源黑体 CN Bold"/>
                <a:ea typeface="思源黑体 CN Bold"/>
              </a:rPr>
              <a:t>这里输入正文标题</a:t>
            </a: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xmlns="" id="{7C732F4B-A82D-4F15-BB4E-A219FB5E8FAD}"/>
              </a:ext>
            </a:extLst>
          </p:cNvPr>
          <p:cNvSpPr txBox="1"/>
          <p:nvPr/>
        </p:nvSpPr>
        <p:spPr>
          <a:xfrm>
            <a:off x="530955" y="2821948"/>
            <a:ext cx="2547423" cy="2002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dirty="0">
                <a:solidFill>
                  <a:prstClr val="white">
                    <a:lumMod val="50000"/>
                  </a:prstClr>
                </a:solidFill>
                <a:latin typeface="思源黑体 CN Normal"/>
              </a:rPr>
              <a:t>Lorem ipsum dolor sit amet, consectetuer adipiscing elit. Maecenas porttitor congue massa. Fusce posuere, magna sed pulvinar ultricies, purus lectus malesuada libero, sit amet commodo magna eros quis </a:t>
            </a:r>
            <a:r>
              <a:rPr lang="en-US" altLang="zh-CN" sz="1200" dirty="0" err="1">
                <a:solidFill>
                  <a:prstClr val="white">
                    <a:lumMod val="50000"/>
                  </a:prstClr>
                </a:solidFill>
                <a:latin typeface="思源黑体 CN Normal"/>
              </a:rPr>
              <a:t>urna</a:t>
            </a:r>
            <a:r>
              <a:rPr lang="en-US" altLang="zh-CN" sz="1200" dirty="0">
                <a:solidFill>
                  <a:prstClr val="white">
                    <a:lumMod val="50000"/>
                  </a:prstClr>
                </a:solidFill>
                <a:latin typeface="思源黑体 CN Normal"/>
              </a:rPr>
              <a:t>.</a:t>
            </a:r>
          </a:p>
        </p:txBody>
      </p:sp>
      <p:sp>
        <p:nvSpPr>
          <p:cNvPr id="38" name="平行四边形 37">
            <a:extLst>
              <a:ext uri="{FF2B5EF4-FFF2-40B4-BE49-F238E27FC236}">
                <a16:creationId xmlns:a16="http://schemas.microsoft.com/office/drawing/2014/main" xmlns="" id="{BDC1B304-D0C3-45A4-9464-C5E0BE758BA3}"/>
              </a:ext>
            </a:extLst>
          </p:cNvPr>
          <p:cNvSpPr/>
          <p:nvPr/>
        </p:nvSpPr>
        <p:spPr>
          <a:xfrm>
            <a:off x="650080" y="590550"/>
            <a:ext cx="2559843" cy="103609"/>
          </a:xfrm>
          <a:prstGeom prst="parallelogram">
            <a:avLst/>
          </a:prstGeom>
          <a:gradFill flip="none" rotWithShape="1">
            <a:gsLst>
              <a:gs pos="100000">
                <a:srgbClr val="E20000">
                  <a:alpha val="0"/>
                </a:srgbClr>
              </a:gs>
              <a:gs pos="0">
                <a:srgbClr val="E20000">
                  <a:alpha val="81000"/>
                </a:srgbClr>
              </a:gs>
            </a:gsLst>
            <a:lin ang="10800000" scaled="1"/>
            <a:tileRect/>
          </a:gradFill>
          <a:ln w="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<a:prstTxWarp prst="textNoShape">
              <a:avLst/>
            </a:prstTxWarp>
            <a:normAutofit fontScale="25000" lnSpcReduction="20000"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ea"/>
              <a:ea typeface="+mj-ea"/>
              <a:cs typeface="Arial"/>
              <a:sym typeface="Arial"/>
            </a:endParaRPr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xmlns="" id="{D649495B-0381-49DA-A627-F03AB2E1AE6E}"/>
              </a:ext>
            </a:extLst>
          </p:cNvPr>
          <p:cNvSpPr/>
          <p:nvPr/>
        </p:nvSpPr>
        <p:spPr>
          <a:xfrm>
            <a:off x="661484" y="2417820"/>
            <a:ext cx="2450002" cy="98142"/>
          </a:xfrm>
          <a:prstGeom prst="rect">
            <a:avLst/>
          </a:prstGeom>
          <a:solidFill>
            <a:schemeClr val="accent1">
              <a:alpha val="4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zh-CN" altLang="en-US"/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xmlns="" id="{856FC22F-4365-447F-A601-837C331DE3B5}"/>
              </a:ext>
            </a:extLst>
          </p:cNvPr>
          <p:cNvSpPr/>
          <p:nvPr/>
        </p:nvSpPr>
        <p:spPr>
          <a:xfrm>
            <a:off x="563046" y="290710"/>
            <a:ext cx="26468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这里输入你的标题</a:t>
            </a:r>
          </a:p>
        </p:txBody>
      </p:sp>
    </p:spTree>
    <p:extLst>
      <p:ext uri="{BB962C8B-B14F-4D97-AF65-F5344CB8AC3E}">
        <p14:creationId xmlns:p14="http://schemas.microsoft.com/office/powerpoint/2010/main" val="3288765956"/>
      </p:ext>
    </p:extLst>
  </p:cSld>
  <p:clrMapOvr>
    <a:masterClrMapping/>
  </p:clrMapOvr>
  <p:transition spd="med"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5" grpId="0"/>
      <p:bldP spid="37" grpId="0"/>
      <p:bldP spid="4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组合 36">
            <a:extLst>
              <a:ext uri="{FF2B5EF4-FFF2-40B4-BE49-F238E27FC236}">
                <a16:creationId xmlns:a16="http://schemas.microsoft.com/office/drawing/2014/main" xmlns="" id="{873265C8-073D-44B8-B4F8-A5CD8D7652A8}"/>
              </a:ext>
            </a:extLst>
          </p:cNvPr>
          <p:cNvGrpSpPr/>
          <p:nvPr/>
        </p:nvGrpSpPr>
        <p:grpSpPr>
          <a:xfrm>
            <a:off x="4985658" y="1223579"/>
            <a:ext cx="2220685" cy="1862046"/>
            <a:chOff x="4428609" y="1223579"/>
            <a:chExt cx="2220685" cy="1862046"/>
          </a:xfrm>
        </p:grpSpPr>
        <p:grpSp>
          <p:nvGrpSpPr>
            <p:cNvPr id="22" name="组合 21">
              <a:extLst>
                <a:ext uri="{FF2B5EF4-FFF2-40B4-BE49-F238E27FC236}">
                  <a16:creationId xmlns:a16="http://schemas.microsoft.com/office/drawing/2014/main" xmlns="" id="{EF7A4ADA-429C-41F5-963F-C96E5ABB1E76}"/>
                </a:ext>
              </a:extLst>
            </p:cNvPr>
            <p:cNvGrpSpPr/>
            <p:nvPr/>
          </p:nvGrpSpPr>
          <p:grpSpPr>
            <a:xfrm>
              <a:off x="4544536" y="2320008"/>
              <a:ext cx="1988829" cy="556630"/>
              <a:chOff x="2571860" y="2985356"/>
              <a:chExt cx="1575271" cy="440884"/>
            </a:xfrm>
          </p:grpSpPr>
          <p:sp>
            <p:nvSpPr>
              <p:cNvPr id="24" name="平行四边形 23">
                <a:extLst>
                  <a:ext uri="{FF2B5EF4-FFF2-40B4-BE49-F238E27FC236}">
                    <a16:creationId xmlns:a16="http://schemas.microsoft.com/office/drawing/2014/main" xmlns="" id="{26CD2ADB-BE88-4ECF-AFB7-6DE0A5494CB1}"/>
                  </a:ext>
                </a:extLst>
              </p:cNvPr>
              <p:cNvSpPr/>
              <p:nvPr/>
            </p:nvSpPr>
            <p:spPr>
              <a:xfrm>
                <a:off x="2571860" y="3178277"/>
                <a:ext cx="1521765" cy="247963"/>
              </a:xfrm>
              <a:prstGeom prst="parallelogram">
                <a:avLst/>
              </a:prstGeom>
              <a:gradFill>
                <a:gsLst>
                  <a:gs pos="100000">
                    <a:srgbClr val="E20000">
                      <a:alpha val="0"/>
                    </a:srgbClr>
                  </a:gs>
                  <a:gs pos="0">
                    <a:srgbClr val="E20000"/>
                  </a:gs>
                </a:gsLst>
                <a:path path="circle">
                  <a:fillToRect l="100000" t="100000"/>
                </a:path>
              </a:gradFill>
              <a:ln w="0" cap="flat">
                <a:noFill/>
                <a:prstDash val="solid"/>
                <a:miter lim="8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    <a:prstTxWarp prst="textNoShape">
                  <a:avLst/>
                </a:prstTxWarp>
                <a:normAutofit fontScale="70000" lnSpcReduction="20000"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zh-CN" alt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" name="平行四边形 24">
                <a:extLst>
                  <a:ext uri="{FF2B5EF4-FFF2-40B4-BE49-F238E27FC236}">
                    <a16:creationId xmlns:a16="http://schemas.microsoft.com/office/drawing/2014/main" xmlns="" id="{4730C3C3-3195-48EB-88A1-C9B73509672C}"/>
                  </a:ext>
                </a:extLst>
              </p:cNvPr>
              <p:cNvSpPr/>
              <p:nvPr/>
            </p:nvSpPr>
            <p:spPr>
              <a:xfrm>
                <a:off x="3813756" y="2985356"/>
                <a:ext cx="333375" cy="145940"/>
              </a:xfrm>
              <a:prstGeom prst="parallelogram">
                <a:avLst/>
              </a:prstGeom>
              <a:gradFill flip="none" rotWithShape="1">
                <a:gsLst>
                  <a:gs pos="100000">
                    <a:srgbClr val="E20000">
                      <a:alpha val="0"/>
                    </a:srgbClr>
                  </a:gs>
                  <a:gs pos="0">
                    <a:srgbClr val="E20000">
                      <a:alpha val="62000"/>
                    </a:srgbClr>
                  </a:gs>
                </a:gsLst>
                <a:lin ang="10800000" scaled="0"/>
                <a:tileRect/>
              </a:gradFill>
              <a:ln w="0" cap="flat">
                <a:noFill/>
                <a:prstDash val="solid"/>
                <a:miter lim="8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zh-CN" alt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xmlns="" id="{940F3420-8F80-41C1-9070-7D10549882F3}"/>
                </a:ext>
              </a:extLst>
            </p:cNvPr>
            <p:cNvSpPr txBox="1"/>
            <p:nvPr/>
          </p:nvSpPr>
          <p:spPr>
            <a:xfrm>
              <a:off x="4428609" y="1223579"/>
              <a:ext cx="2220685" cy="186204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CN" sz="11500" i="0" u="none" strike="noStrike" cap="none" spc="0" normalizeH="0" baseline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FillTx/>
                  <a:latin typeface="+mj-lt"/>
                  <a:ea typeface="Arial"/>
                  <a:cs typeface="Arial"/>
                  <a:sym typeface="Arial"/>
                </a:rPr>
                <a:t>03</a:t>
              </a:r>
              <a:endParaRPr kumimoji="0" lang="zh-CN" altLang="en-US" sz="11500" i="0" u="none" strike="noStrike" cap="none" spc="0" normalizeH="0" baseline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FillTx/>
                <a:latin typeface="+mj-lt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45605D9D-6874-43F6-8B42-C604CB873FDD}"/>
              </a:ext>
            </a:extLst>
          </p:cNvPr>
          <p:cNvGrpSpPr/>
          <p:nvPr/>
        </p:nvGrpSpPr>
        <p:grpSpPr>
          <a:xfrm>
            <a:off x="3467100" y="3143562"/>
            <a:ext cx="5257800" cy="1380601"/>
            <a:chOff x="3467100" y="3143562"/>
            <a:chExt cx="5257800" cy="1380601"/>
          </a:xfrm>
        </p:grpSpPr>
        <p:grpSp>
          <p:nvGrpSpPr>
            <p:cNvPr id="23" name="组合 22">
              <a:extLst>
                <a:ext uri="{FF2B5EF4-FFF2-40B4-BE49-F238E27FC236}">
                  <a16:creationId xmlns:a16="http://schemas.microsoft.com/office/drawing/2014/main" xmlns="" id="{BB856DFA-C90D-4BA4-9629-B7B146F3ADD2}"/>
                </a:ext>
              </a:extLst>
            </p:cNvPr>
            <p:cNvGrpSpPr/>
            <p:nvPr/>
          </p:nvGrpSpPr>
          <p:grpSpPr>
            <a:xfrm>
              <a:off x="3636710" y="3143562"/>
              <a:ext cx="4918581" cy="710527"/>
              <a:chOff x="4135490" y="2274828"/>
              <a:chExt cx="4918581" cy="710527"/>
            </a:xfrm>
          </p:grpSpPr>
          <p:sp>
            <p:nvSpPr>
              <p:cNvPr id="7" name="文本框 12">
                <a:extLst>
                  <a:ext uri="{FF2B5EF4-FFF2-40B4-BE49-F238E27FC236}">
                    <a16:creationId xmlns:a16="http://schemas.microsoft.com/office/drawing/2014/main" xmlns="" id="{CA2506A5-F955-472A-A99C-A41F6174CB1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251744" y="2274828"/>
                <a:ext cx="4758026" cy="7078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algn="ctr" eaLnBrk="1" hangingPunct="1"/>
                <a:r>
                  <a:rPr lang="zh-CN" altLang="en-US" sz="4000" b="1">
                    <a:solidFill>
                      <a:schemeClr val="bg2"/>
                    </a:solidFill>
                    <a:latin typeface="微软雅黑" pitchFamily="34" charset="-122"/>
                    <a:ea typeface="微软雅黑" pitchFamily="34" charset="-122"/>
                  </a:rPr>
                  <a:t>这里输入你的标题</a:t>
                </a:r>
                <a:endParaRPr lang="zh-CN" altLang="en-US" sz="4000" b="1" dirty="0">
                  <a:solidFill>
                    <a:schemeClr val="bg2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8" name="半闭框 7">
                <a:extLst>
                  <a:ext uri="{FF2B5EF4-FFF2-40B4-BE49-F238E27FC236}">
                    <a16:creationId xmlns:a16="http://schemas.microsoft.com/office/drawing/2014/main" xmlns="" id="{4FBB3031-4DDE-4215-8803-FD62C58A2DE5}"/>
                  </a:ext>
                </a:extLst>
              </p:cNvPr>
              <p:cNvSpPr/>
              <p:nvPr/>
            </p:nvSpPr>
            <p:spPr>
              <a:xfrm>
                <a:off x="4135490" y="2274828"/>
                <a:ext cx="116253" cy="116253"/>
              </a:xfrm>
              <a:prstGeom prst="halfFrame">
                <a:avLst>
                  <a:gd name="adj1" fmla="val 0"/>
                  <a:gd name="adj2" fmla="val 0"/>
                </a:avLst>
              </a:prstGeom>
              <a:solidFill>
                <a:schemeClr val="accent1"/>
              </a:solidFill>
              <a:ln w="25400">
                <a:solidFill>
                  <a:schemeClr val="bg2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>
                  <a:solidFill>
                    <a:srgbClr val="595959"/>
                  </a:solidFill>
                </a:endParaRPr>
              </a:p>
            </p:txBody>
          </p:sp>
          <p:grpSp>
            <p:nvGrpSpPr>
              <p:cNvPr id="9" name="组合 8">
                <a:extLst>
                  <a:ext uri="{FF2B5EF4-FFF2-40B4-BE49-F238E27FC236}">
                    <a16:creationId xmlns:a16="http://schemas.microsoft.com/office/drawing/2014/main" xmlns="" id="{B16E2DC6-B329-48A6-957F-077B998EB918}"/>
                  </a:ext>
                </a:extLst>
              </p:cNvPr>
              <p:cNvGrpSpPr/>
              <p:nvPr/>
            </p:nvGrpSpPr>
            <p:grpSpPr>
              <a:xfrm>
                <a:off x="8740936" y="2869102"/>
                <a:ext cx="313135" cy="116253"/>
                <a:chOff x="2891039" y="2818241"/>
                <a:chExt cx="230587" cy="85607"/>
              </a:xfrm>
            </p:grpSpPr>
            <p:sp>
              <p:nvSpPr>
                <p:cNvPr id="10" name="半闭框 9">
                  <a:extLst>
                    <a:ext uri="{FF2B5EF4-FFF2-40B4-BE49-F238E27FC236}">
                      <a16:creationId xmlns:a16="http://schemas.microsoft.com/office/drawing/2014/main" xmlns="" id="{6B09917B-8949-480B-80DC-209DEF8EBAC3}"/>
                    </a:ext>
                  </a:extLst>
                </p:cNvPr>
                <p:cNvSpPr/>
                <p:nvPr/>
              </p:nvSpPr>
              <p:spPr>
                <a:xfrm flipH="1" flipV="1">
                  <a:off x="3036019" y="2818241"/>
                  <a:ext cx="85607" cy="85607"/>
                </a:xfrm>
                <a:prstGeom prst="halfFrame">
                  <a:avLst>
                    <a:gd name="adj1" fmla="val 0"/>
                    <a:gd name="adj2" fmla="val 0"/>
                  </a:avLst>
                </a:prstGeom>
                <a:solidFill>
                  <a:schemeClr val="accent1"/>
                </a:solidFill>
                <a:ln w="25400">
                  <a:solidFill>
                    <a:schemeClr val="bg2"/>
                  </a:solidFill>
                  <a:miter lim="800000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800">
                    <a:solidFill>
                      <a:srgbClr val="595959"/>
                    </a:solidFill>
                  </a:endParaRPr>
                </a:p>
              </p:txBody>
            </p:sp>
            <p:grpSp>
              <p:nvGrpSpPr>
                <p:cNvPr id="11" name="组合 10">
                  <a:extLst>
                    <a:ext uri="{FF2B5EF4-FFF2-40B4-BE49-F238E27FC236}">
                      <a16:creationId xmlns:a16="http://schemas.microsoft.com/office/drawing/2014/main" xmlns="" id="{71AC7A97-313C-4003-8A1D-DB71B1C1E53E}"/>
                    </a:ext>
                  </a:extLst>
                </p:cNvPr>
                <p:cNvGrpSpPr/>
                <p:nvPr/>
              </p:nvGrpSpPr>
              <p:grpSpPr>
                <a:xfrm>
                  <a:off x="2891039" y="2903848"/>
                  <a:ext cx="114301" cy="0"/>
                  <a:chOff x="5222080" y="3278981"/>
                  <a:chExt cx="114301" cy="0"/>
                </a:xfrm>
              </p:grpSpPr>
              <p:cxnSp>
                <p:nvCxnSpPr>
                  <p:cNvPr id="12" name="直接连接符 11">
                    <a:extLst>
                      <a:ext uri="{FF2B5EF4-FFF2-40B4-BE49-F238E27FC236}">
                        <a16:creationId xmlns:a16="http://schemas.microsoft.com/office/drawing/2014/main" xmlns="" id="{1F42A1C5-CE27-4875-B0F3-84EDBFF31694}"/>
                      </a:ext>
                    </a:extLst>
                  </p:cNvPr>
                  <p:cNvCxnSpPr/>
                  <p:nvPr/>
                </p:nvCxnSpPr>
                <p:spPr>
                  <a:xfrm>
                    <a:off x="5307806" y="3278981"/>
                    <a:ext cx="28575" cy="0"/>
                  </a:xfrm>
                  <a:prstGeom prst="line">
                    <a:avLst/>
                  </a:prstGeom>
                  <a:ln w="25400">
                    <a:solidFill>
                      <a:schemeClr val="tx1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" name="直接连接符 12">
                    <a:extLst>
                      <a:ext uri="{FF2B5EF4-FFF2-40B4-BE49-F238E27FC236}">
                        <a16:creationId xmlns:a16="http://schemas.microsoft.com/office/drawing/2014/main" xmlns="" id="{572B0EAD-A0C7-464F-AFAC-B71A2EE51B6C}"/>
                      </a:ext>
                    </a:extLst>
                  </p:cNvPr>
                  <p:cNvCxnSpPr/>
                  <p:nvPr/>
                </p:nvCxnSpPr>
                <p:spPr>
                  <a:xfrm>
                    <a:off x="5264943" y="3278981"/>
                    <a:ext cx="28575" cy="0"/>
                  </a:xfrm>
                  <a:prstGeom prst="line">
                    <a:avLst/>
                  </a:prstGeom>
                  <a:ln w="25400"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" name="直接连接符 13">
                    <a:extLst>
                      <a:ext uri="{FF2B5EF4-FFF2-40B4-BE49-F238E27FC236}">
                        <a16:creationId xmlns:a16="http://schemas.microsoft.com/office/drawing/2014/main" xmlns="" id="{6F27FDF3-CED0-4646-B5A2-5C98B9917DCC}"/>
                      </a:ext>
                    </a:extLst>
                  </p:cNvPr>
                  <p:cNvCxnSpPr/>
                  <p:nvPr/>
                </p:nvCxnSpPr>
                <p:spPr>
                  <a:xfrm>
                    <a:off x="5222080" y="3278981"/>
                    <a:ext cx="28575" cy="0"/>
                  </a:xfrm>
                  <a:prstGeom prst="line">
                    <a:avLst/>
                  </a:prstGeom>
                  <a:ln w="25400">
                    <a:solidFill>
                      <a:schemeClr val="bg1">
                        <a:lumMod val="6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sp>
          <p:nvSpPr>
            <p:cNvPr id="5" name="矩形 4">
              <a:extLst>
                <a:ext uri="{FF2B5EF4-FFF2-40B4-BE49-F238E27FC236}">
                  <a16:creationId xmlns:a16="http://schemas.microsoft.com/office/drawing/2014/main" xmlns="" id="{93C2F25F-56FE-44A5-A740-7882BA88B3A1}"/>
                </a:ext>
              </a:extLst>
            </p:cNvPr>
            <p:cNvSpPr/>
            <p:nvPr/>
          </p:nvSpPr>
          <p:spPr>
            <a:xfrm>
              <a:off x="3707660" y="4139199"/>
              <a:ext cx="4776680" cy="33041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>
                <a:lnSpc>
                  <a:spcPct val="120000"/>
                </a:lnSpc>
              </a:pPr>
              <a:r>
                <a:rPr lang="en-US" altLang="zh-CN" sz="1400">
                  <a:latin typeface="+mn-ea"/>
                  <a:ea typeface="+mn-ea"/>
                </a:rPr>
                <a:t>Lorem ipsum dolor sit amet, consectetuer adipiscing elit. </a:t>
              </a:r>
            </a:p>
          </p:txBody>
        </p:sp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xmlns="" id="{D046CF3E-A67B-43CF-8787-DFF4B773F958}"/>
                </a:ext>
              </a:extLst>
            </p:cNvPr>
            <p:cNvGrpSpPr/>
            <p:nvPr/>
          </p:nvGrpSpPr>
          <p:grpSpPr>
            <a:xfrm>
              <a:off x="3467100" y="4084645"/>
              <a:ext cx="5257800" cy="439518"/>
              <a:chOff x="3944055" y="4127501"/>
              <a:chExt cx="4303892" cy="439518"/>
            </a:xfrm>
          </p:grpSpPr>
          <p:cxnSp>
            <p:nvCxnSpPr>
              <p:cNvPr id="28" name="直接连接符 27">
                <a:extLst>
                  <a:ext uri="{FF2B5EF4-FFF2-40B4-BE49-F238E27FC236}">
                    <a16:creationId xmlns:a16="http://schemas.microsoft.com/office/drawing/2014/main" xmlns="" id="{02D8BC10-3B13-4D10-93E4-A27A3A01F6B9}"/>
                  </a:ext>
                </a:extLst>
              </p:cNvPr>
              <p:cNvCxnSpPr/>
              <p:nvPr/>
            </p:nvCxnSpPr>
            <p:spPr>
              <a:xfrm>
                <a:off x="3944055" y="4127501"/>
                <a:ext cx="4303892" cy="0"/>
              </a:xfrm>
              <a:prstGeom prst="line">
                <a:avLst/>
              </a:prstGeom>
              <a:noFill/>
              <a:ln w="6350" cap="flat">
                <a:gradFill>
                  <a:gsLst>
                    <a:gs pos="76000">
                      <a:schemeClr val="tx1">
                        <a:lumMod val="75000"/>
                        <a:lumOff val="25000"/>
                      </a:schemeClr>
                    </a:gs>
                    <a:gs pos="0">
                      <a:schemeClr val="tx1">
                        <a:lumMod val="75000"/>
                        <a:lumOff val="25000"/>
                        <a:alpha val="0"/>
                      </a:schemeClr>
                    </a:gs>
                    <a:gs pos="27477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  <a:alpha val="0"/>
                      </a:schemeClr>
                    </a:gs>
                  </a:gsLst>
                  <a:lin ang="0" scaled="0"/>
                </a:gradFill>
                <a:prstDash val="solid"/>
                <a:miter lim="8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33" name="直接连接符 32">
                <a:extLst>
                  <a:ext uri="{FF2B5EF4-FFF2-40B4-BE49-F238E27FC236}">
                    <a16:creationId xmlns:a16="http://schemas.microsoft.com/office/drawing/2014/main" xmlns="" id="{293DAC71-1AB6-4761-9EF5-FFAB98C54097}"/>
                  </a:ext>
                </a:extLst>
              </p:cNvPr>
              <p:cNvCxnSpPr/>
              <p:nvPr/>
            </p:nvCxnSpPr>
            <p:spPr>
              <a:xfrm>
                <a:off x="3944055" y="4567019"/>
                <a:ext cx="4303892" cy="0"/>
              </a:xfrm>
              <a:prstGeom prst="line">
                <a:avLst/>
              </a:prstGeom>
              <a:noFill/>
              <a:ln w="6350" cap="flat">
                <a:gradFill>
                  <a:gsLst>
                    <a:gs pos="76000">
                      <a:schemeClr val="tx1">
                        <a:lumMod val="75000"/>
                        <a:lumOff val="25000"/>
                      </a:schemeClr>
                    </a:gs>
                    <a:gs pos="0">
                      <a:schemeClr val="tx1">
                        <a:lumMod val="75000"/>
                        <a:lumOff val="25000"/>
                        <a:alpha val="0"/>
                      </a:schemeClr>
                    </a:gs>
                    <a:gs pos="27477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  <a:alpha val="0"/>
                      </a:schemeClr>
                    </a:gs>
                  </a:gsLst>
                  <a:lin ang="0" scaled="0"/>
                </a:gradFill>
                <a:prstDash val="solid"/>
                <a:miter lim="8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</p:grpSp>
      </p:grpSp>
    </p:spTree>
    <p:extLst>
      <p:ext uri="{BB962C8B-B14F-4D97-AF65-F5344CB8AC3E}">
        <p14:creationId xmlns:p14="http://schemas.microsoft.com/office/powerpoint/2010/main" val="448084967"/>
      </p:ext>
    </p:extLst>
  </p:cSld>
  <p:clrMapOvr>
    <a:masterClrMapping/>
  </p:clrMapOvr>
  <p:transition spd="med"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平行四边形 33">
            <a:extLst>
              <a:ext uri="{FF2B5EF4-FFF2-40B4-BE49-F238E27FC236}">
                <a16:creationId xmlns:a16="http://schemas.microsoft.com/office/drawing/2014/main" xmlns="" id="{409CA461-4FDC-4C05-90BB-22D0D94E5578}"/>
              </a:ext>
            </a:extLst>
          </p:cNvPr>
          <p:cNvSpPr/>
          <p:nvPr/>
        </p:nvSpPr>
        <p:spPr>
          <a:xfrm>
            <a:off x="650080" y="590550"/>
            <a:ext cx="1415772" cy="103609"/>
          </a:xfrm>
          <a:prstGeom prst="parallelogram">
            <a:avLst/>
          </a:prstGeom>
          <a:gradFill flip="none" rotWithShape="1">
            <a:gsLst>
              <a:gs pos="100000">
                <a:schemeClr val="accent1">
                  <a:alpha val="0"/>
                </a:schemeClr>
              </a:gs>
              <a:gs pos="0">
                <a:schemeClr val="accent1">
                  <a:alpha val="65000"/>
                </a:schemeClr>
              </a:gs>
            </a:gsLst>
            <a:lin ang="10800000" scaled="1"/>
            <a:tileRect/>
          </a:gradFill>
          <a:ln w="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<a:prstTxWarp prst="textNoShape">
              <a:avLst/>
            </a:prstTxWarp>
            <a:normAutofit fontScale="25000" lnSpcReduction="20000"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ea"/>
              <a:ea typeface="+mj-ea"/>
              <a:cs typeface="Arial"/>
              <a:sym typeface="Arial"/>
            </a:endParaRPr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xmlns="" id="{42783C3A-6D00-4ECC-B94E-756924ABE6C5}"/>
              </a:ext>
            </a:extLst>
          </p:cNvPr>
          <p:cNvSpPr/>
          <p:nvPr/>
        </p:nvSpPr>
        <p:spPr>
          <a:xfrm>
            <a:off x="563047" y="290710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管理团队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BBA079BF-9DAA-439F-94A8-F3A95FEDADE5}"/>
              </a:ext>
            </a:extLst>
          </p:cNvPr>
          <p:cNvGrpSpPr/>
          <p:nvPr/>
        </p:nvGrpSpPr>
        <p:grpSpPr>
          <a:xfrm>
            <a:off x="1812869" y="1610682"/>
            <a:ext cx="3744871" cy="1966004"/>
            <a:chOff x="1812869" y="1610682"/>
            <a:chExt cx="3744871" cy="1966004"/>
          </a:xfrm>
        </p:grpSpPr>
        <p:sp>
          <p:nvSpPr>
            <p:cNvPr id="33" name="圆角矩形 9">
              <a:extLst>
                <a:ext uri="{FF2B5EF4-FFF2-40B4-BE49-F238E27FC236}">
                  <a16:creationId xmlns:a16="http://schemas.microsoft.com/office/drawing/2014/main" xmlns="" id="{BF3CB898-F0A9-48B6-88CE-2A06A7F816AB}"/>
                </a:ext>
              </a:extLst>
            </p:cNvPr>
            <p:cNvSpPr/>
            <p:nvPr/>
          </p:nvSpPr>
          <p:spPr>
            <a:xfrm>
              <a:off x="1812869" y="1708480"/>
              <a:ext cx="3744871" cy="1868206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  <a:effectLst>
              <a:outerShdw blurRad="139700" dist="38100" dir="2700000" algn="t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/>
                <a:cs typeface="+mn-cs"/>
              </a:endParaRPr>
            </a:p>
          </p:txBody>
        </p:sp>
        <p:sp>
          <p:nvSpPr>
            <p:cNvPr id="37" name="矩形 36">
              <a:extLst>
                <a:ext uri="{FF2B5EF4-FFF2-40B4-BE49-F238E27FC236}">
                  <a16:creationId xmlns:a16="http://schemas.microsoft.com/office/drawing/2014/main" xmlns="" id="{05552EB6-4707-44AA-8B34-0EEA68E98C21}"/>
                </a:ext>
              </a:extLst>
            </p:cNvPr>
            <p:cNvSpPr/>
            <p:nvPr/>
          </p:nvSpPr>
          <p:spPr>
            <a:xfrm>
              <a:off x="3570978" y="1804877"/>
              <a:ext cx="138719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0" fontAlgn="base" latinLnBrk="0" hangingPunct="0">
                <a:spcBef>
                  <a:spcPts val="60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lang="en-US" altLang="zh-CN" sz="24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/>
                  <a:ea typeface="微软雅黑"/>
                  <a:cs typeface="+mn-cs"/>
                </a:rPr>
                <a:t>NAME</a:t>
              </a:r>
              <a:endPara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/>
                <a:ea typeface="微软雅黑"/>
                <a:cs typeface="+mn-cs"/>
              </a:endParaRPr>
            </a:p>
          </p:txBody>
        </p:sp>
        <p:sp>
          <p:nvSpPr>
            <p:cNvPr id="38" name="矩形 37">
              <a:extLst>
                <a:ext uri="{FF2B5EF4-FFF2-40B4-BE49-F238E27FC236}">
                  <a16:creationId xmlns:a16="http://schemas.microsoft.com/office/drawing/2014/main" xmlns="" id="{0C0C20B5-839D-4216-BA30-E34F8FC03056}"/>
                </a:ext>
              </a:extLst>
            </p:cNvPr>
            <p:cNvSpPr/>
            <p:nvPr/>
          </p:nvSpPr>
          <p:spPr>
            <a:xfrm>
              <a:off x="3570978" y="2167724"/>
              <a:ext cx="864435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914400" rtl="0" eaLnBrk="0" fontAlgn="base" latinLnBrk="0" hangingPunct="0">
                <a:spcBef>
                  <a:spcPts val="60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595959"/>
                  </a:solidFill>
                  <a:effectLst/>
                  <a:uLnTx/>
                  <a:uFillTx/>
                  <a:latin typeface="微软雅黑"/>
                  <a:ea typeface="微软雅黑"/>
                  <a:cs typeface="+mn-cs"/>
                </a:rPr>
                <a:t> </a:t>
              </a:r>
              <a:r>
                <a:rPr kumimoji="0" lang="en-US" altLang="zh-CN" sz="1400" b="0" i="0" u="none" strike="noStrike" kern="1200" cap="none" spc="0" normalizeH="0" baseline="0" noProof="0">
                  <a:ln>
                    <a:noFill/>
                  </a:ln>
                  <a:solidFill>
                    <a:srgbClr val="595959"/>
                  </a:solidFill>
                  <a:effectLst/>
                  <a:uLnTx/>
                  <a:uFillTx/>
                  <a:latin typeface="微软雅黑"/>
                  <a:ea typeface="微软雅黑"/>
                  <a:cs typeface="+mn-cs"/>
                </a:rPr>
                <a:t>CEO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endParaRPr>
            </a:p>
          </p:txBody>
        </p:sp>
        <p:sp>
          <p:nvSpPr>
            <p:cNvPr id="39" name="直角三角形 38">
              <a:extLst>
                <a:ext uri="{FF2B5EF4-FFF2-40B4-BE49-F238E27FC236}">
                  <a16:creationId xmlns:a16="http://schemas.microsoft.com/office/drawing/2014/main" xmlns="" id="{E679AE34-BB80-4437-BAA6-EB394A4AF268}"/>
                </a:ext>
              </a:extLst>
            </p:cNvPr>
            <p:cNvSpPr/>
            <p:nvPr/>
          </p:nvSpPr>
          <p:spPr>
            <a:xfrm flipH="1">
              <a:off x="5393696" y="3422838"/>
              <a:ext cx="163296" cy="153806"/>
            </a:xfrm>
            <a:prstGeom prst="rtTriangl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/>
                <a:cs typeface="+mn-cs"/>
              </a:endParaRPr>
            </a:p>
          </p:txBody>
        </p:sp>
        <p:sp>
          <p:nvSpPr>
            <p:cNvPr id="3" name="矩形 2">
              <a:extLst>
                <a:ext uri="{FF2B5EF4-FFF2-40B4-BE49-F238E27FC236}">
                  <a16:creationId xmlns:a16="http://schemas.microsoft.com/office/drawing/2014/main" xmlns="" id="{1A8AAC84-F10B-4244-B48A-E499544FADF7}"/>
                </a:ext>
              </a:extLst>
            </p:cNvPr>
            <p:cNvSpPr/>
            <p:nvPr/>
          </p:nvSpPr>
          <p:spPr>
            <a:xfrm>
              <a:off x="1897552" y="1610682"/>
              <a:ext cx="1601171" cy="1619250"/>
            </a:xfrm>
            <a:prstGeom prst="rect">
              <a:avLst/>
            </a:prstGeom>
            <a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25400" cap="flat">
              <a:solidFill>
                <a:schemeClr val="bg1"/>
              </a:solidFill>
              <a:prstDash val="solid"/>
              <a:miter lim="800000"/>
            </a:ln>
            <a:effectLst>
              <a:outerShdw blurRad="50800" dist="38100" dir="5400000" algn="t" rotWithShape="0">
                <a:prstClr val="black">
                  <a:alpha val="16000"/>
                </a:prst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3" name="i$líḓè"/>
            <p:cNvSpPr txBox="1"/>
            <p:nvPr/>
          </p:nvSpPr>
          <p:spPr>
            <a:xfrm>
              <a:off x="3570979" y="2573280"/>
              <a:ext cx="1822718" cy="7531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6799" tIns="46799" rIns="46799" bIns="46799" numCol="1" anchor="t" anchorCtr="0">
              <a:noAutofit/>
            </a:bodyPr>
            <a:lstStyle/>
            <a:p>
              <a:pPr defTabSz="841247">
                <a:lnSpc>
                  <a:spcPct val="120000"/>
                </a:lnSpc>
                <a:defRPr sz="920"/>
              </a:pPr>
              <a:r>
                <a:rPr lang="en-US" sz="1000" dirty="0">
                  <a:latin typeface="+mn-ea"/>
                  <a:ea typeface="+mn-ea"/>
                </a:rPr>
                <a:t>Lorem ipsum dolor sit </a:t>
              </a:r>
              <a:r>
                <a:rPr lang="en-US" sz="1000" dirty="0" err="1">
                  <a:latin typeface="+mn-ea"/>
                  <a:ea typeface="+mn-ea"/>
                </a:rPr>
                <a:t>amet</a:t>
              </a:r>
              <a:r>
                <a:rPr lang="en-US" sz="1000" dirty="0">
                  <a:latin typeface="+mn-ea"/>
                  <a:ea typeface="+mn-ea"/>
                </a:rPr>
                <a:t>, </a:t>
              </a:r>
            </a:p>
            <a:p>
              <a:pPr defTabSz="841247">
                <a:lnSpc>
                  <a:spcPct val="120000"/>
                </a:lnSpc>
                <a:defRPr sz="920"/>
              </a:pPr>
              <a:r>
                <a:rPr lang="en-US" sz="1000" dirty="0" err="1">
                  <a:latin typeface="+mn-ea"/>
                  <a:ea typeface="+mn-ea"/>
                </a:rPr>
                <a:t>consectetuer</a:t>
              </a:r>
              <a:r>
                <a:rPr lang="en-US" sz="1000" dirty="0">
                  <a:latin typeface="+mn-ea"/>
                  <a:ea typeface="+mn-ea"/>
                </a:rPr>
                <a:t> </a:t>
              </a:r>
              <a:r>
                <a:rPr lang="en-US" sz="1000" dirty="0" err="1">
                  <a:latin typeface="+mn-ea"/>
                  <a:ea typeface="+mn-ea"/>
                </a:rPr>
                <a:t>adipiscing</a:t>
              </a:r>
              <a:r>
                <a:rPr lang="en-US" sz="1000" dirty="0">
                  <a:latin typeface="+mn-ea"/>
                  <a:ea typeface="+mn-ea"/>
                </a:rPr>
                <a:t> </a:t>
              </a:r>
              <a:r>
                <a:rPr lang="en-US" sz="1000" dirty="0" err="1">
                  <a:latin typeface="+mn-ea"/>
                  <a:ea typeface="+mn-ea"/>
                </a:rPr>
                <a:t>elit</a:t>
              </a:r>
              <a:r>
                <a:rPr lang="en-US" sz="1000" dirty="0">
                  <a:latin typeface="+mn-ea"/>
                  <a:ea typeface="+mn-ea"/>
                </a:rPr>
                <a:t>. </a:t>
              </a:r>
            </a:p>
          </p:txBody>
        </p:sp>
      </p:grpSp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496501A7-1BAF-45A1-8C0D-7AAB3D30BBC6}"/>
              </a:ext>
            </a:extLst>
          </p:cNvPr>
          <p:cNvGrpSpPr/>
          <p:nvPr/>
        </p:nvGrpSpPr>
        <p:grpSpPr>
          <a:xfrm>
            <a:off x="6095782" y="1610682"/>
            <a:ext cx="3744871" cy="1966004"/>
            <a:chOff x="6095782" y="1610682"/>
            <a:chExt cx="3744871" cy="1966004"/>
          </a:xfrm>
        </p:grpSpPr>
        <p:sp>
          <p:nvSpPr>
            <p:cNvPr id="60" name="圆角矩形 9">
              <a:extLst>
                <a:ext uri="{FF2B5EF4-FFF2-40B4-BE49-F238E27FC236}">
                  <a16:creationId xmlns:a16="http://schemas.microsoft.com/office/drawing/2014/main" xmlns="" id="{EC48D158-ECCE-4E89-8894-5E9941BB6CC8}"/>
                </a:ext>
              </a:extLst>
            </p:cNvPr>
            <p:cNvSpPr/>
            <p:nvPr/>
          </p:nvSpPr>
          <p:spPr>
            <a:xfrm>
              <a:off x="6095782" y="1708480"/>
              <a:ext cx="3744871" cy="1868206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  <a:effectLst>
              <a:outerShdw blurRad="139700" dist="38100" dir="2700000" algn="t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/>
                <a:cs typeface="+mn-cs"/>
              </a:endParaRPr>
            </a:p>
          </p:txBody>
        </p:sp>
        <p:sp>
          <p:nvSpPr>
            <p:cNvPr id="61" name="矩形 60">
              <a:extLst>
                <a:ext uri="{FF2B5EF4-FFF2-40B4-BE49-F238E27FC236}">
                  <a16:creationId xmlns:a16="http://schemas.microsoft.com/office/drawing/2014/main" xmlns="" id="{E79B9EDC-9564-410E-8FDB-7DD6CD2B1D20}"/>
                </a:ext>
              </a:extLst>
            </p:cNvPr>
            <p:cNvSpPr/>
            <p:nvPr/>
          </p:nvSpPr>
          <p:spPr>
            <a:xfrm>
              <a:off x="7853891" y="1804877"/>
              <a:ext cx="138719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0" fontAlgn="base" latinLnBrk="0" hangingPunct="0">
                <a:spcBef>
                  <a:spcPts val="60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lang="en-US" altLang="zh-CN" sz="24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/>
                  <a:ea typeface="微软雅黑"/>
                  <a:cs typeface="+mn-cs"/>
                </a:rPr>
                <a:t>NAME</a:t>
              </a:r>
              <a:endPara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/>
                <a:ea typeface="微软雅黑"/>
                <a:cs typeface="+mn-cs"/>
              </a:endParaRPr>
            </a:p>
          </p:txBody>
        </p:sp>
        <p:sp>
          <p:nvSpPr>
            <p:cNvPr id="62" name="矩形 61">
              <a:extLst>
                <a:ext uri="{FF2B5EF4-FFF2-40B4-BE49-F238E27FC236}">
                  <a16:creationId xmlns:a16="http://schemas.microsoft.com/office/drawing/2014/main" xmlns="" id="{E530C44A-4D43-44A4-AF1F-BA5E189FD62B}"/>
                </a:ext>
              </a:extLst>
            </p:cNvPr>
            <p:cNvSpPr/>
            <p:nvPr/>
          </p:nvSpPr>
          <p:spPr>
            <a:xfrm>
              <a:off x="7853891" y="2167724"/>
              <a:ext cx="864435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914400" rtl="0" eaLnBrk="0" fontAlgn="base" latinLnBrk="0" hangingPunct="0">
                <a:spcBef>
                  <a:spcPts val="60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595959"/>
                  </a:solidFill>
                  <a:effectLst/>
                  <a:uLnTx/>
                  <a:uFillTx/>
                  <a:latin typeface="微软雅黑"/>
                  <a:ea typeface="微软雅黑"/>
                  <a:cs typeface="+mn-cs"/>
                </a:rPr>
                <a:t> </a:t>
              </a:r>
              <a:r>
                <a:rPr kumimoji="0" lang="en-US" altLang="zh-CN" sz="1400" b="0" i="0" u="none" strike="noStrike" kern="1200" cap="none" spc="0" normalizeH="0" baseline="0" noProof="0">
                  <a:ln>
                    <a:noFill/>
                  </a:ln>
                  <a:solidFill>
                    <a:srgbClr val="595959"/>
                  </a:solidFill>
                  <a:effectLst/>
                  <a:uLnTx/>
                  <a:uFillTx/>
                  <a:latin typeface="微软雅黑"/>
                  <a:ea typeface="微软雅黑"/>
                  <a:cs typeface="+mn-cs"/>
                </a:rPr>
                <a:t>COO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endParaRPr>
            </a:p>
          </p:txBody>
        </p:sp>
        <p:sp>
          <p:nvSpPr>
            <p:cNvPr id="63" name="直角三角形 62">
              <a:extLst>
                <a:ext uri="{FF2B5EF4-FFF2-40B4-BE49-F238E27FC236}">
                  <a16:creationId xmlns:a16="http://schemas.microsoft.com/office/drawing/2014/main" xmlns="" id="{2FF22F55-AC34-465D-85C2-4999816275C0}"/>
                </a:ext>
              </a:extLst>
            </p:cNvPr>
            <p:cNvSpPr/>
            <p:nvPr/>
          </p:nvSpPr>
          <p:spPr>
            <a:xfrm flipH="1">
              <a:off x="9676609" y="3422838"/>
              <a:ext cx="163296" cy="153806"/>
            </a:xfrm>
            <a:prstGeom prst="rtTriangl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/>
                <a:cs typeface="+mn-cs"/>
              </a:endParaRPr>
            </a:p>
          </p:txBody>
        </p:sp>
        <p:sp>
          <p:nvSpPr>
            <p:cNvPr id="64" name="矩形 63">
              <a:extLst>
                <a:ext uri="{FF2B5EF4-FFF2-40B4-BE49-F238E27FC236}">
                  <a16:creationId xmlns:a16="http://schemas.microsoft.com/office/drawing/2014/main" xmlns="" id="{B2DEE82B-2C57-4291-ACBB-BD8E4A5C0C02}"/>
                </a:ext>
              </a:extLst>
            </p:cNvPr>
            <p:cNvSpPr/>
            <p:nvPr/>
          </p:nvSpPr>
          <p:spPr>
            <a:xfrm>
              <a:off x="6180465" y="1610682"/>
              <a:ext cx="1601171" cy="1619250"/>
            </a:xfrm>
            <a:prstGeom prst="rect">
              <a:avLst/>
            </a:prstGeom>
            <a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25400" cap="flat">
              <a:solidFill>
                <a:schemeClr val="bg1"/>
              </a:solidFill>
              <a:prstDash val="solid"/>
              <a:miter lim="800000"/>
            </a:ln>
            <a:effectLst>
              <a:outerShdw blurRad="50800" dist="38100" dir="5400000" algn="t" rotWithShape="0">
                <a:prstClr val="black">
                  <a:alpha val="16000"/>
                </a:prst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" name="i$líḓè">
              <a:extLst>
                <a:ext uri="{FF2B5EF4-FFF2-40B4-BE49-F238E27FC236}">
                  <a16:creationId xmlns:a16="http://schemas.microsoft.com/office/drawing/2014/main" xmlns="" id="{E44F9132-CC5B-4F23-A3DD-F1790230F638}"/>
                </a:ext>
              </a:extLst>
            </p:cNvPr>
            <p:cNvSpPr txBox="1"/>
            <p:nvPr/>
          </p:nvSpPr>
          <p:spPr>
            <a:xfrm>
              <a:off x="7853892" y="2573280"/>
              <a:ext cx="1822718" cy="7531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6799" tIns="46799" rIns="46799" bIns="46799" numCol="1" anchor="t" anchorCtr="0">
              <a:noAutofit/>
            </a:bodyPr>
            <a:lstStyle/>
            <a:p>
              <a:pPr defTabSz="841247">
                <a:lnSpc>
                  <a:spcPct val="120000"/>
                </a:lnSpc>
                <a:defRPr sz="920"/>
              </a:pPr>
              <a:r>
                <a:rPr lang="en-US" altLang="zh-CN" sz="900" dirty="0">
                  <a:latin typeface="+mn-ea"/>
                </a:rPr>
                <a:t>Lorem ipsum dolor sit </a:t>
              </a:r>
              <a:r>
                <a:rPr lang="en-US" altLang="zh-CN" sz="900" dirty="0" err="1">
                  <a:latin typeface="+mn-ea"/>
                </a:rPr>
                <a:t>amet</a:t>
              </a:r>
              <a:r>
                <a:rPr lang="en-US" altLang="zh-CN" sz="900" dirty="0">
                  <a:latin typeface="+mn-ea"/>
                </a:rPr>
                <a:t>, </a:t>
              </a:r>
            </a:p>
            <a:p>
              <a:pPr defTabSz="841247">
                <a:lnSpc>
                  <a:spcPct val="120000"/>
                </a:lnSpc>
                <a:defRPr sz="920"/>
              </a:pPr>
              <a:r>
                <a:rPr lang="en-US" altLang="zh-CN" sz="900" dirty="0" err="1">
                  <a:latin typeface="+mn-ea"/>
                </a:rPr>
                <a:t>consectetuer</a:t>
              </a:r>
              <a:r>
                <a:rPr lang="en-US" altLang="zh-CN" sz="900" dirty="0">
                  <a:latin typeface="+mn-ea"/>
                </a:rPr>
                <a:t> </a:t>
              </a:r>
              <a:r>
                <a:rPr lang="en-US" altLang="zh-CN" sz="900" dirty="0" err="1">
                  <a:latin typeface="+mn-ea"/>
                </a:rPr>
                <a:t>adipiscing</a:t>
              </a:r>
              <a:r>
                <a:rPr lang="en-US" altLang="zh-CN" sz="900" dirty="0">
                  <a:latin typeface="+mn-ea"/>
                </a:rPr>
                <a:t> </a:t>
              </a:r>
              <a:r>
                <a:rPr lang="en-US" altLang="zh-CN" sz="900" dirty="0" err="1">
                  <a:latin typeface="+mn-ea"/>
                </a:rPr>
                <a:t>elit</a:t>
              </a:r>
              <a:r>
                <a:rPr lang="en-US" altLang="zh-CN" sz="900" dirty="0">
                  <a:latin typeface="+mn-ea"/>
                </a:rPr>
                <a:t>. </a:t>
              </a: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253B55E1-0D7F-490D-AA58-CC71F28B2A04}"/>
              </a:ext>
            </a:extLst>
          </p:cNvPr>
          <p:cNvGrpSpPr/>
          <p:nvPr/>
        </p:nvGrpSpPr>
        <p:grpSpPr>
          <a:xfrm>
            <a:off x="249585" y="4093940"/>
            <a:ext cx="3744871" cy="1966004"/>
            <a:chOff x="249585" y="4093940"/>
            <a:chExt cx="3744871" cy="1966004"/>
          </a:xfrm>
        </p:grpSpPr>
        <p:sp>
          <p:nvSpPr>
            <p:cNvPr id="81" name="圆角矩形 9">
              <a:extLst>
                <a:ext uri="{FF2B5EF4-FFF2-40B4-BE49-F238E27FC236}">
                  <a16:creationId xmlns:a16="http://schemas.microsoft.com/office/drawing/2014/main" xmlns="" id="{E3D24C74-6C5E-415B-8AD8-A0EF5582A11C}"/>
                </a:ext>
              </a:extLst>
            </p:cNvPr>
            <p:cNvSpPr/>
            <p:nvPr/>
          </p:nvSpPr>
          <p:spPr>
            <a:xfrm>
              <a:off x="249585" y="4191738"/>
              <a:ext cx="3744871" cy="1868206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  <a:effectLst>
              <a:outerShdw blurRad="139700" dist="38100" dir="2700000" algn="t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/>
                <a:cs typeface="+mn-cs"/>
              </a:endParaRPr>
            </a:p>
          </p:txBody>
        </p:sp>
        <p:sp>
          <p:nvSpPr>
            <p:cNvPr id="82" name="矩形 81">
              <a:extLst>
                <a:ext uri="{FF2B5EF4-FFF2-40B4-BE49-F238E27FC236}">
                  <a16:creationId xmlns:a16="http://schemas.microsoft.com/office/drawing/2014/main" xmlns="" id="{40B947D9-244F-47D7-953F-2DECCDBC7C8E}"/>
                </a:ext>
              </a:extLst>
            </p:cNvPr>
            <p:cNvSpPr/>
            <p:nvPr/>
          </p:nvSpPr>
          <p:spPr>
            <a:xfrm>
              <a:off x="2007694" y="4288135"/>
              <a:ext cx="138719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0" fontAlgn="base" latinLnBrk="0" hangingPunct="0">
                <a:spcBef>
                  <a:spcPts val="60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lang="en-US" altLang="zh-CN" sz="24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/>
                  <a:ea typeface="微软雅黑"/>
                  <a:cs typeface="+mn-cs"/>
                </a:rPr>
                <a:t>NAME</a:t>
              </a:r>
              <a:endPara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/>
                <a:ea typeface="微软雅黑"/>
                <a:cs typeface="+mn-cs"/>
              </a:endParaRPr>
            </a:p>
          </p:txBody>
        </p:sp>
        <p:sp>
          <p:nvSpPr>
            <p:cNvPr id="83" name="矩形 82">
              <a:extLst>
                <a:ext uri="{FF2B5EF4-FFF2-40B4-BE49-F238E27FC236}">
                  <a16:creationId xmlns:a16="http://schemas.microsoft.com/office/drawing/2014/main" xmlns="" id="{6E510AE2-7A1B-4430-9510-5457AE2C0364}"/>
                </a:ext>
              </a:extLst>
            </p:cNvPr>
            <p:cNvSpPr/>
            <p:nvPr/>
          </p:nvSpPr>
          <p:spPr>
            <a:xfrm>
              <a:off x="2007694" y="4650982"/>
              <a:ext cx="864435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914400" rtl="0" eaLnBrk="0" fontAlgn="base" latinLnBrk="0" hangingPunct="0">
                <a:spcBef>
                  <a:spcPts val="60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595959"/>
                  </a:solidFill>
                  <a:effectLst/>
                  <a:uLnTx/>
                  <a:uFillTx/>
                  <a:latin typeface="微软雅黑"/>
                  <a:ea typeface="微软雅黑"/>
                  <a:cs typeface="+mn-cs"/>
                </a:rPr>
                <a:t> </a:t>
              </a:r>
              <a:r>
                <a:rPr kumimoji="0" lang="en-US" altLang="zh-CN" sz="1400" b="0" i="0" u="none" strike="noStrike" kern="1200" cap="none" spc="0" normalizeH="0" baseline="0" noProof="0">
                  <a:ln>
                    <a:noFill/>
                  </a:ln>
                  <a:solidFill>
                    <a:srgbClr val="595959"/>
                  </a:solidFill>
                  <a:effectLst/>
                  <a:uLnTx/>
                  <a:uFillTx/>
                  <a:latin typeface="微软雅黑"/>
                  <a:ea typeface="微软雅黑"/>
                  <a:cs typeface="+mn-cs"/>
                </a:rPr>
                <a:t>CTO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endParaRPr>
            </a:p>
          </p:txBody>
        </p:sp>
        <p:sp>
          <p:nvSpPr>
            <p:cNvPr id="84" name="直角三角形 83">
              <a:extLst>
                <a:ext uri="{FF2B5EF4-FFF2-40B4-BE49-F238E27FC236}">
                  <a16:creationId xmlns:a16="http://schemas.microsoft.com/office/drawing/2014/main" xmlns="" id="{E21793EE-5BCD-4BE9-BBAD-25BB3B3EDB3C}"/>
                </a:ext>
              </a:extLst>
            </p:cNvPr>
            <p:cNvSpPr/>
            <p:nvPr/>
          </p:nvSpPr>
          <p:spPr>
            <a:xfrm flipH="1">
              <a:off x="3830412" y="5906096"/>
              <a:ext cx="163296" cy="153806"/>
            </a:xfrm>
            <a:prstGeom prst="rtTriangl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/>
                <a:cs typeface="+mn-cs"/>
              </a:endParaRPr>
            </a:p>
          </p:txBody>
        </p:sp>
        <p:sp>
          <p:nvSpPr>
            <p:cNvPr id="85" name="矩形 84">
              <a:extLst>
                <a:ext uri="{FF2B5EF4-FFF2-40B4-BE49-F238E27FC236}">
                  <a16:creationId xmlns:a16="http://schemas.microsoft.com/office/drawing/2014/main" xmlns="" id="{E5067170-16B7-4850-9EA5-A57B5ACC6BAF}"/>
                </a:ext>
              </a:extLst>
            </p:cNvPr>
            <p:cNvSpPr/>
            <p:nvPr/>
          </p:nvSpPr>
          <p:spPr>
            <a:xfrm>
              <a:off x="334268" y="4093940"/>
              <a:ext cx="1601171" cy="1619250"/>
            </a:xfrm>
            <a:prstGeom prst="rect">
              <a:avLst/>
            </a:prstGeom>
            <a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25400" cap="flat">
              <a:solidFill>
                <a:schemeClr val="bg1"/>
              </a:solidFill>
              <a:prstDash val="solid"/>
              <a:miter lim="800000"/>
            </a:ln>
            <a:effectLst>
              <a:outerShdw blurRad="50800" dist="38100" dir="5400000" algn="t" rotWithShape="0">
                <a:prstClr val="black">
                  <a:alpha val="16000"/>
                </a:prst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" name="i$líḓè">
              <a:extLst>
                <a:ext uri="{FF2B5EF4-FFF2-40B4-BE49-F238E27FC236}">
                  <a16:creationId xmlns:a16="http://schemas.microsoft.com/office/drawing/2014/main" xmlns="" id="{A27C5000-E9E9-4E18-94D3-8F11FD9BE863}"/>
                </a:ext>
              </a:extLst>
            </p:cNvPr>
            <p:cNvSpPr txBox="1"/>
            <p:nvPr/>
          </p:nvSpPr>
          <p:spPr>
            <a:xfrm>
              <a:off x="2007695" y="5056538"/>
              <a:ext cx="1822718" cy="7531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6799" tIns="46799" rIns="46799" bIns="46799" numCol="1" anchor="t" anchorCtr="0">
              <a:noAutofit/>
            </a:bodyPr>
            <a:lstStyle/>
            <a:p>
              <a:pPr defTabSz="841247">
                <a:lnSpc>
                  <a:spcPct val="120000"/>
                </a:lnSpc>
                <a:defRPr sz="920"/>
              </a:pPr>
              <a:r>
                <a:rPr lang="en-US" altLang="zh-CN" sz="900" dirty="0">
                  <a:latin typeface="+mn-ea"/>
                </a:rPr>
                <a:t>Lorem ipsum dolor sit </a:t>
              </a:r>
              <a:r>
                <a:rPr lang="en-US" altLang="zh-CN" sz="900" dirty="0" err="1">
                  <a:latin typeface="+mn-ea"/>
                </a:rPr>
                <a:t>amet</a:t>
              </a:r>
              <a:r>
                <a:rPr lang="en-US" altLang="zh-CN" sz="900" dirty="0">
                  <a:latin typeface="+mn-ea"/>
                </a:rPr>
                <a:t>, </a:t>
              </a:r>
            </a:p>
            <a:p>
              <a:pPr defTabSz="841247">
                <a:lnSpc>
                  <a:spcPct val="120000"/>
                </a:lnSpc>
                <a:defRPr sz="920"/>
              </a:pPr>
              <a:r>
                <a:rPr lang="en-US" altLang="zh-CN" sz="900" dirty="0" err="1">
                  <a:latin typeface="+mn-ea"/>
                </a:rPr>
                <a:t>consectetuer</a:t>
              </a:r>
              <a:r>
                <a:rPr lang="en-US" altLang="zh-CN" sz="900" dirty="0">
                  <a:latin typeface="+mn-ea"/>
                </a:rPr>
                <a:t> </a:t>
              </a:r>
              <a:r>
                <a:rPr lang="en-US" altLang="zh-CN" sz="900" dirty="0" err="1">
                  <a:latin typeface="+mn-ea"/>
                </a:rPr>
                <a:t>adipiscing</a:t>
              </a:r>
              <a:r>
                <a:rPr lang="en-US" altLang="zh-CN" sz="900" dirty="0">
                  <a:latin typeface="+mn-ea"/>
                </a:rPr>
                <a:t> </a:t>
              </a:r>
              <a:r>
                <a:rPr lang="en-US" altLang="zh-CN" sz="900" dirty="0" err="1">
                  <a:latin typeface="+mn-ea"/>
                </a:rPr>
                <a:t>elit</a:t>
              </a:r>
              <a:r>
                <a:rPr lang="en-US" altLang="zh-CN" sz="900" dirty="0">
                  <a:latin typeface="+mn-ea"/>
                </a:rPr>
                <a:t>. </a:t>
              </a:r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E3ED3DB9-8433-4F9B-BB9D-8FA58D7B0356}"/>
              </a:ext>
            </a:extLst>
          </p:cNvPr>
          <p:cNvGrpSpPr/>
          <p:nvPr/>
        </p:nvGrpSpPr>
        <p:grpSpPr>
          <a:xfrm>
            <a:off x="4192405" y="4093940"/>
            <a:ext cx="3744871" cy="1966004"/>
            <a:chOff x="4192405" y="4093940"/>
            <a:chExt cx="3744871" cy="1966004"/>
          </a:xfrm>
        </p:grpSpPr>
        <p:sp>
          <p:nvSpPr>
            <p:cNvPr id="88" name="圆角矩形 9">
              <a:extLst>
                <a:ext uri="{FF2B5EF4-FFF2-40B4-BE49-F238E27FC236}">
                  <a16:creationId xmlns:a16="http://schemas.microsoft.com/office/drawing/2014/main" xmlns="" id="{EB3E4BD9-C034-414E-9251-A7569FB83C08}"/>
                </a:ext>
              </a:extLst>
            </p:cNvPr>
            <p:cNvSpPr/>
            <p:nvPr/>
          </p:nvSpPr>
          <p:spPr>
            <a:xfrm>
              <a:off x="4192405" y="4191738"/>
              <a:ext cx="3744871" cy="1868206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  <a:effectLst>
              <a:outerShdw blurRad="139700" dist="38100" dir="2700000" algn="t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/>
                <a:cs typeface="+mn-cs"/>
              </a:endParaRPr>
            </a:p>
          </p:txBody>
        </p:sp>
        <p:sp>
          <p:nvSpPr>
            <p:cNvPr id="89" name="矩形 88">
              <a:extLst>
                <a:ext uri="{FF2B5EF4-FFF2-40B4-BE49-F238E27FC236}">
                  <a16:creationId xmlns:a16="http://schemas.microsoft.com/office/drawing/2014/main" xmlns="" id="{D03E8643-545C-4926-83AF-CB5881DF9E26}"/>
                </a:ext>
              </a:extLst>
            </p:cNvPr>
            <p:cNvSpPr/>
            <p:nvPr/>
          </p:nvSpPr>
          <p:spPr>
            <a:xfrm>
              <a:off x="5950514" y="4288135"/>
              <a:ext cx="138719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0" fontAlgn="base" latinLnBrk="0" hangingPunct="0">
                <a:spcBef>
                  <a:spcPts val="60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lang="en-US" altLang="zh-CN" sz="24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/>
                  <a:ea typeface="微软雅黑"/>
                  <a:cs typeface="+mn-cs"/>
                </a:rPr>
                <a:t>NAME</a:t>
              </a:r>
              <a:endPara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/>
                <a:ea typeface="微软雅黑"/>
                <a:cs typeface="+mn-cs"/>
              </a:endParaRPr>
            </a:p>
          </p:txBody>
        </p:sp>
        <p:sp>
          <p:nvSpPr>
            <p:cNvPr id="90" name="矩形 89">
              <a:extLst>
                <a:ext uri="{FF2B5EF4-FFF2-40B4-BE49-F238E27FC236}">
                  <a16:creationId xmlns:a16="http://schemas.microsoft.com/office/drawing/2014/main" xmlns="" id="{0D8C38D4-6E38-4028-9A5F-22FBDFD822FC}"/>
                </a:ext>
              </a:extLst>
            </p:cNvPr>
            <p:cNvSpPr/>
            <p:nvPr/>
          </p:nvSpPr>
          <p:spPr>
            <a:xfrm>
              <a:off x="5950514" y="4650982"/>
              <a:ext cx="864435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914400" rtl="0" eaLnBrk="0" fontAlgn="base" latinLnBrk="0" hangingPunct="0">
                <a:spcBef>
                  <a:spcPts val="60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595959"/>
                  </a:solidFill>
                  <a:effectLst/>
                  <a:uLnTx/>
                  <a:uFillTx/>
                  <a:latin typeface="微软雅黑"/>
                  <a:ea typeface="微软雅黑"/>
                  <a:cs typeface="+mn-cs"/>
                </a:rPr>
                <a:t> </a:t>
              </a:r>
              <a:r>
                <a:rPr kumimoji="0" lang="en-US" altLang="zh-CN" sz="1400" b="0" i="0" u="none" strike="noStrike" kern="1200" cap="none" spc="0" normalizeH="0" baseline="0" noProof="0">
                  <a:ln>
                    <a:noFill/>
                  </a:ln>
                  <a:solidFill>
                    <a:srgbClr val="595959"/>
                  </a:solidFill>
                  <a:effectLst/>
                  <a:uLnTx/>
                  <a:uFillTx/>
                  <a:latin typeface="微软雅黑"/>
                  <a:ea typeface="微软雅黑"/>
                  <a:cs typeface="+mn-cs"/>
                </a:rPr>
                <a:t>CFO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endParaRPr>
            </a:p>
          </p:txBody>
        </p:sp>
        <p:sp>
          <p:nvSpPr>
            <p:cNvPr id="91" name="直角三角形 90">
              <a:extLst>
                <a:ext uri="{FF2B5EF4-FFF2-40B4-BE49-F238E27FC236}">
                  <a16:creationId xmlns:a16="http://schemas.microsoft.com/office/drawing/2014/main" xmlns="" id="{0E578718-DEC2-41C1-943D-B0564D33840E}"/>
                </a:ext>
              </a:extLst>
            </p:cNvPr>
            <p:cNvSpPr/>
            <p:nvPr/>
          </p:nvSpPr>
          <p:spPr>
            <a:xfrm flipH="1">
              <a:off x="7773232" y="5906096"/>
              <a:ext cx="163296" cy="153806"/>
            </a:xfrm>
            <a:prstGeom prst="rtTriangl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/>
                <a:cs typeface="+mn-cs"/>
              </a:endParaRPr>
            </a:p>
          </p:txBody>
        </p:sp>
        <p:sp>
          <p:nvSpPr>
            <p:cNvPr id="92" name="矩形 91">
              <a:extLst>
                <a:ext uri="{FF2B5EF4-FFF2-40B4-BE49-F238E27FC236}">
                  <a16:creationId xmlns:a16="http://schemas.microsoft.com/office/drawing/2014/main" xmlns="" id="{B8AFCCF6-CC63-4788-A40E-2BDFF39848EB}"/>
                </a:ext>
              </a:extLst>
            </p:cNvPr>
            <p:cNvSpPr/>
            <p:nvPr/>
          </p:nvSpPr>
          <p:spPr>
            <a:xfrm>
              <a:off x="4277088" y="4093940"/>
              <a:ext cx="1601171" cy="1619250"/>
            </a:xfrm>
            <a:prstGeom prst="rect">
              <a:avLst/>
            </a:prstGeom>
            <a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25400" cap="flat">
              <a:solidFill>
                <a:schemeClr val="bg1"/>
              </a:solidFill>
              <a:prstDash val="solid"/>
              <a:miter lim="800000"/>
            </a:ln>
            <a:effectLst>
              <a:outerShdw blurRad="50800" dist="38100" dir="5400000" algn="t" rotWithShape="0">
                <a:prstClr val="black">
                  <a:alpha val="16000"/>
                </a:prst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" name="i$líḓè">
              <a:extLst>
                <a:ext uri="{FF2B5EF4-FFF2-40B4-BE49-F238E27FC236}">
                  <a16:creationId xmlns:a16="http://schemas.microsoft.com/office/drawing/2014/main" xmlns="" id="{FF4EAE1A-1A19-4CFF-A15A-84E4EFF83E6A}"/>
                </a:ext>
              </a:extLst>
            </p:cNvPr>
            <p:cNvSpPr txBox="1"/>
            <p:nvPr/>
          </p:nvSpPr>
          <p:spPr>
            <a:xfrm>
              <a:off x="5950515" y="5056538"/>
              <a:ext cx="1822718" cy="7531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6799" tIns="46799" rIns="46799" bIns="46799" numCol="1" anchor="t" anchorCtr="0">
              <a:noAutofit/>
            </a:bodyPr>
            <a:lstStyle/>
            <a:p>
              <a:pPr defTabSz="841247">
                <a:lnSpc>
                  <a:spcPct val="120000"/>
                </a:lnSpc>
                <a:defRPr sz="920"/>
              </a:pPr>
              <a:r>
                <a:rPr lang="en-US" altLang="zh-CN" sz="900" dirty="0">
                  <a:latin typeface="+mn-ea"/>
                </a:rPr>
                <a:t>Lorem ipsum dolor sit </a:t>
              </a:r>
              <a:r>
                <a:rPr lang="en-US" altLang="zh-CN" sz="900" dirty="0" err="1">
                  <a:latin typeface="+mn-ea"/>
                </a:rPr>
                <a:t>amet</a:t>
              </a:r>
              <a:r>
                <a:rPr lang="en-US" altLang="zh-CN" sz="900" dirty="0">
                  <a:latin typeface="+mn-ea"/>
                </a:rPr>
                <a:t>, </a:t>
              </a:r>
            </a:p>
            <a:p>
              <a:pPr defTabSz="841247">
                <a:lnSpc>
                  <a:spcPct val="120000"/>
                </a:lnSpc>
                <a:defRPr sz="920"/>
              </a:pPr>
              <a:r>
                <a:rPr lang="en-US" altLang="zh-CN" sz="900" dirty="0" err="1">
                  <a:latin typeface="+mn-ea"/>
                </a:rPr>
                <a:t>consectetuer</a:t>
              </a:r>
              <a:r>
                <a:rPr lang="en-US" altLang="zh-CN" sz="900" dirty="0">
                  <a:latin typeface="+mn-ea"/>
                </a:rPr>
                <a:t> </a:t>
              </a:r>
              <a:r>
                <a:rPr lang="en-US" altLang="zh-CN" sz="900" dirty="0" err="1">
                  <a:latin typeface="+mn-ea"/>
                </a:rPr>
                <a:t>adipiscing</a:t>
              </a:r>
              <a:r>
                <a:rPr lang="en-US" altLang="zh-CN" sz="900" dirty="0">
                  <a:latin typeface="+mn-ea"/>
                </a:rPr>
                <a:t> </a:t>
              </a:r>
              <a:r>
                <a:rPr lang="en-US" altLang="zh-CN" sz="900" dirty="0" err="1">
                  <a:latin typeface="+mn-ea"/>
                </a:rPr>
                <a:t>elit</a:t>
              </a:r>
              <a:r>
                <a:rPr lang="en-US" altLang="zh-CN" sz="900" dirty="0">
                  <a:latin typeface="+mn-ea"/>
                </a:rPr>
                <a:t>. </a:t>
              </a:r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xmlns="" id="{2C8ED16F-717E-4149-9526-C7F8B11DEC60}"/>
              </a:ext>
            </a:extLst>
          </p:cNvPr>
          <p:cNvGrpSpPr/>
          <p:nvPr/>
        </p:nvGrpSpPr>
        <p:grpSpPr>
          <a:xfrm>
            <a:off x="8129151" y="4093940"/>
            <a:ext cx="3744871" cy="1966004"/>
            <a:chOff x="8129151" y="4093940"/>
            <a:chExt cx="3744871" cy="1966004"/>
          </a:xfrm>
        </p:grpSpPr>
        <p:sp>
          <p:nvSpPr>
            <p:cNvPr id="95" name="圆角矩形 9">
              <a:extLst>
                <a:ext uri="{FF2B5EF4-FFF2-40B4-BE49-F238E27FC236}">
                  <a16:creationId xmlns:a16="http://schemas.microsoft.com/office/drawing/2014/main" xmlns="" id="{38F782A4-372E-49F2-8A30-FE16E1808DA8}"/>
                </a:ext>
              </a:extLst>
            </p:cNvPr>
            <p:cNvSpPr/>
            <p:nvPr/>
          </p:nvSpPr>
          <p:spPr>
            <a:xfrm>
              <a:off x="8129151" y="4191738"/>
              <a:ext cx="3744871" cy="1868206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  <a:effectLst>
              <a:outerShdw blurRad="139700" dist="38100" dir="2700000" algn="t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/>
                <a:cs typeface="+mn-cs"/>
              </a:endParaRPr>
            </a:p>
          </p:txBody>
        </p:sp>
        <p:sp>
          <p:nvSpPr>
            <p:cNvPr id="96" name="矩形 95">
              <a:extLst>
                <a:ext uri="{FF2B5EF4-FFF2-40B4-BE49-F238E27FC236}">
                  <a16:creationId xmlns:a16="http://schemas.microsoft.com/office/drawing/2014/main" xmlns="" id="{65A27CAE-332E-4E09-962B-BBC9CE154C6B}"/>
                </a:ext>
              </a:extLst>
            </p:cNvPr>
            <p:cNvSpPr/>
            <p:nvPr/>
          </p:nvSpPr>
          <p:spPr>
            <a:xfrm>
              <a:off x="9887260" y="4288135"/>
              <a:ext cx="138719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0" fontAlgn="base" latinLnBrk="0" hangingPunct="0">
                <a:spcBef>
                  <a:spcPts val="60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lang="en-US" altLang="zh-CN" sz="2400" b="1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/>
                  <a:ea typeface="微软雅黑"/>
                  <a:cs typeface="+mn-cs"/>
                </a:rPr>
                <a:t>NAME</a:t>
              </a:r>
              <a:endPara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/>
                <a:ea typeface="微软雅黑"/>
                <a:cs typeface="+mn-cs"/>
              </a:endParaRPr>
            </a:p>
          </p:txBody>
        </p:sp>
        <p:sp>
          <p:nvSpPr>
            <p:cNvPr id="97" name="矩形 96">
              <a:extLst>
                <a:ext uri="{FF2B5EF4-FFF2-40B4-BE49-F238E27FC236}">
                  <a16:creationId xmlns:a16="http://schemas.microsoft.com/office/drawing/2014/main" xmlns="" id="{577B0DBF-D906-4B73-88CD-CEA6DE4BD216}"/>
                </a:ext>
              </a:extLst>
            </p:cNvPr>
            <p:cNvSpPr/>
            <p:nvPr/>
          </p:nvSpPr>
          <p:spPr>
            <a:xfrm>
              <a:off x="9887260" y="4650982"/>
              <a:ext cx="864435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914400" rtl="0" eaLnBrk="0" fontAlgn="base" latinLnBrk="0" hangingPunct="0">
                <a:spcBef>
                  <a:spcPts val="60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595959"/>
                  </a:solidFill>
                  <a:effectLst/>
                  <a:uLnTx/>
                  <a:uFillTx/>
                  <a:latin typeface="微软雅黑"/>
                  <a:ea typeface="微软雅黑"/>
                  <a:cs typeface="+mn-cs"/>
                </a:rPr>
                <a:t> </a:t>
              </a:r>
              <a:r>
                <a:rPr kumimoji="0" lang="en-US" altLang="zh-CN" sz="1400" b="0" i="0" u="none" strike="noStrike" kern="1200" cap="none" spc="0" normalizeH="0" baseline="0" noProof="0">
                  <a:ln>
                    <a:noFill/>
                  </a:ln>
                  <a:solidFill>
                    <a:srgbClr val="595959"/>
                  </a:solidFill>
                  <a:effectLst/>
                  <a:uLnTx/>
                  <a:uFillTx/>
                  <a:latin typeface="微软雅黑"/>
                  <a:ea typeface="微软雅黑"/>
                  <a:cs typeface="+mn-cs"/>
                </a:rPr>
                <a:t>CRO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endParaRPr>
            </a:p>
          </p:txBody>
        </p:sp>
        <p:sp>
          <p:nvSpPr>
            <p:cNvPr id="98" name="直角三角形 97">
              <a:extLst>
                <a:ext uri="{FF2B5EF4-FFF2-40B4-BE49-F238E27FC236}">
                  <a16:creationId xmlns:a16="http://schemas.microsoft.com/office/drawing/2014/main" xmlns="" id="{35C72D0A-4FB8-4453-B82A-5972418DDC28}"/>
                </a:ext>
              </a:extLst>
            </p:cNvPr>
            <p:cNvSpPr/>
            <p:nvPr/>
          </p:nvSpPr>
          <p:spPr>
            <a:xfrm flipH="1">
              <a:off x="11709978" y="5906096"/>
              <a:ext cx="163296" cy="153806"/>
            </a:xfrm>
            <a:prstGeom prst="rtTriangl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/>
                <a:cs typeface="+mn-cs"/>
              </a:endParaRPr>
            </a:p>
          </p:txBody>
        </p:sp>
        <p:sp>
          <p:nvSpPr>
            <p:cNvPr id="99" name="矩形 98">
              <a:extLst>
                <a:ext uri="{FF2B5EF4-FFF2-40B4-BE49-F238E27FC236}">
                  <a16:creationId xmlns:a16="http://schemas.microsoft.com/office/drawing/2014/main" xmlns="" id="{99432DAB-4949-47E0-9F18-3E5BB4D7E84A}"/>
                </a:ext>
              </a:extLst>
            </p:cNvPr>
            <p:cNvSpPr/>
            <p:nvPr/>
          </p:nvSpPr>
          <p:spPr>
            <a:xfrm>
              <a:off x="8213834" y="4093940"/>
              <a:ext cx="1601171" cy="1619250"/>
            </a:xfrm>
            <a:prstGeom prst="rect">
              <a:avLst/>
            </a:prstGeom>
            <a:blipFill>
              <a:blip r:embed="rId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 w="25400" cap="flat">
              <a:solidFill>
                <a:schemeClr val="bg1"/>
              </a:solidFill>
              <a:prstDash val="solid"/>
              <a:miter lim="800000"/>
            </a:ln>
            <a:effectLst>
              <a:outerShdw blurRad="50800" dist="38100" dir="5400000" algn="t" rotWithShape="0">
                <a:prstClr val="black">
                  <a:alpha val="16000"/>
                </a:prst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" name="i$líḓè">
              <a:extLst>
                <a:ext uri="{FF2B5EF4-FFF2-40B4-BE49-F238E27FC236}">
                  <a16:creationId xmlns:a16="http://schemas.microsoft.com/office/drawing/2014/main" xmlns="" id="{BD0DCAE8-1981-4BDB-8BF6-6AB04E6DA0D6}"/>
                </a:ext>
              </a:extLst>
            </p:cNvPr>
            <p:cNvSpPr txBox="1"/>
            <p:nvPr/>
          </p:nvSpPr>
          <p:spPr>
            <a:xfrm>
              <a:off x="9887261" y="5056538"/>
              <a:ext cx="1822718" cy="7531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6799" tIns="46799" rIns="46799" bIns="46799" numCol="1" anchor="t" anchorCtr="0">
              <a:noAutofit/>
            </a:bodyPr>
            <a:lstStyle/>
            <a:p>
              <a:pPr defTabSz="841247">
                <a:lnSpc>
                  <a:spcPct val="120000"/>
                </a:lnSpc>
                <a:defRPr sz="920"/>
              </a:pPr>
              <a:r>
                <a:rPr lang="en-US" altLang="zh-CN" sz="900" dirty="0">
                  <a:latin typeface="+mn-ea"/>
                </a:rPr>
                <a:t>Lorem ipsum dolor sit </a:t>
              </a:r>
              <a:r>
                <a:rPr lang="en-US" altLang="zh-CN" sz="900" dirty="0" err="1">
                  <a:latin typeface="+mn-ea"/>
                </a:rPr>
                <a:t>amet</a:t>
              </a:r>
              <a:r>
                <a:rPr lang="en-US" altLang="zh-CN" sz="900" dirty="0">
                  <a:latin typeface="+mn-ea"/>
                </a:rPr>
                <a:t>, </a:t>
              </a:r>
            </a:p>
            <a:p>
              <a:pPr defTabSz="841247">
                <a:lnSpc>
                  <a:spcPct val="120000"/>
                </a:lnSpc>
                <a:defRPr sz="920"/>
              </a:pPr>
              <a:r>
                <a:rPr lang="en-US" altLang="zh-CN" sz="900" dirty="0" err="1">
                  <a:latin typeface="+mn-ea"/>
                </a:rPr>
                <a:t>consectetuer</a:t>
              </a:r>
              <a:r>
                <a:rPr lang="en-US" altLang="zh-CN" sz="900" dirty="0">
                  <a:latin typeface="+mn-ea"/>
                </a:rPr>
                <a:t> </a:t>
              </a:r>
              <a:r>
                <a:rPr lang="en-US" altLang="zh-CN" sz="900" dirty="0" err="1">
                  <a:latin typeface="+mn-ea"/>
                </a:rPr>
                <a:t>adipiscing</a:t>
              </a:r>
              <a:r>
                <a:rPr lang="en-US" altLang="zh-CN" sz="900" dirty="0">
                  <a:latin typeface="+mn-ea"/>
                </a:rPr>
                <a:t> </a:t>
              </a:r>
              <a:r>
                <a:rPr lang="en-US" altLang="zh-CN" sz="900" dirty="0" err="1">
                  <a:latin typeface="+mn-ea"/>
                </a:rPr>
                <a:t>elit</a:t>
              </a:r>
              <a:r>
                <a:rPr lang="en-US" altLang="zh-CN" sz="900" dirty="0">
                  <a:latin typeface="+mn-ea"/>
                </a:rPr>
                <a:t>. </a:t>
              </a:r>
            </a:p>
          </p:txBody>
        </p:sp>
      </p:grpSp>
    </p:spTree>
  </p:cSld>
  <p:clrMapOvr>
    <a:masterClrMapping/>
  </p:clrMapOvr>
  <p:transition spd="med"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平行四边形 117">
            <a:extLst>
              <a:ext uri="{FF2B5EF4-FFF2-40B4-BE49-F238E27FC236}">
                <a16:creationId xmlns:a16="http://schemas.microsoft.com/office/drawing/2014/main" xmlns="" id="{F2173300-F6B1-4460-9860-21DE9B4E8926}"/>
              </a:ext>
            </a:extLst>
          </p:cNvPr>
          <p:cNvSpPr/>
          <p:nvPr/>
        </p:nvSpPr>
        <p:spPr>
          <a:xfrm>
            <a:off x="650080" y="590550"/>
            <a:ext cx="2559843" cy="103609"/>
          </a:xfrm>
          <a:prstGeom prst="parallelogram">
            <a:avLst/>
          </a:prstGeom>
          <a:gradFill flip="none" rotWithShape="1">
            <a:gsLst>
              <a:gs pos="100000">
                <a:srgbClr val="E20000">
                  <a:alpha val="0"/>
                </a:srgbClr>
              </a:gs>
              <a:gs pos="0">
                <a:srgbClr val="E20000">
                  <a:alpha val="81000"/>
                </a:srgbClr>
              </a:gs>
            </a:gsLst>
            <a:lin ang="10800000" scaled="1"/>
            <a:tileRect/>
          </a:gradFill>
          <a:ln w="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<a:prstTxWarp prst="textNoShape">
              <a:avLst/>
            </a:prstTxWarp>
            <a:normAutofit fontScale="25000" lnSpcReduction="20000"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ea"/>
              <a:ea typeface="+mj-ea"/>
              <a:cs typeface="Arial"/>
              <a:sym typeface="Arial"/>
            </a:endParaRPr>
          </a:p>
        </p:txBody>
      </p:sp>
      <p:sp>
        <p:nvSpPr>
          <p:cNvPr id="119" name="矩形 118">
            <a:extLst>
              <a:ext uri="{FF2B5EF4-FFF2-40B4-BE49-F238E27FC236}">
                <a16:creationId xmlns:a16="http://schemas.microsoft.com/office/drawing/2014/main" xmlns="" id="{521ABFA2-A25F-4C0B-8F12-40ED089CFC37}"/>
              </a:ext>
            </a:extLst>
          </p:cNvPr>
          <p:cNvSpPr/>
          <p:nvPr/>
        </p:nvSpPr>
        <p:spPr>
          <a:xfrm>
            <a:off x="563046" y="290710"/>
            <a:ext cx="26468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这里输入你的标题</a:t>
            </a:r>
          </a:p>
        </p:txBody>
      </p:sp>
      <p:grpSp>
        <p:nvGrpSpPr>
          <p:cNvPr id="50" name="组合 1"/>
          <p:cNvGrpSpPr/>
          <p:nvPr/>
        </p:nvGrpSpPr>
        <p:grpSpPr>
          <a:xfrm>
            <a:off x="2215861" y="1279819"/>
            <a:ext cx="5966920" cy="4903651"/>
            <a:chOff x="1197960" y="1763811"/>
            <a:chExt cx="5256213" cy="4319588"/>
          </a:xfrm>
          <a:solidFill>
            <a:schemeClr val="bg1">
              <a:lumMod val="75000"/>
            </a:schemeClr>
          </a:solidFill>
        </p:grpSpPr>
        <p:sp>
          <p:nvSpPr>
            <p:cNvPr id="51" name="Freeform 4"/>
            <p:cNvSpPr>
              <a:spLocks/>
            </p:cNvSpPr>
            <p:nvPr/>
          </p:nvSpPr>
          <p:spPr bwMode="auto">
            <a:xfrm>
              <a:off x="5263548" y="1763811"/>
              <a:ext cx="1190625" cy="1057275"/>
            </a:xfrm>
            <a:custGeom>
              <a:avLst/>
              <a:gdLst>
                <a:gd name="T0" fmla="*/ 332 w 1088"/>
                <a:gd name="T1" fmla="*/ 807 h 988"/>
                <a:gd name="T2" fmla="*/ 394 w 1088"/>
                <a:gd name="T3" fmla="*/ 879 h 988"/>
                <a:gd name="T4" fmla="*/ 441 w 1088"/>
                <a:gd name="T5" fmla="*/ 869 h 988"/>
                <a:gd name="T6" fmla="*/ 502 w 1088"/>
                <a:gd name="T7" fmla="*/ 874 h 988"/>
                <a:gd name="T8" fmla="*/ 567 w 1088"/>
                <a:gd name="T9" fmla="*/ 859 h 988"/>
                <a:gd name="T10" fmla="*/ 614 w 1088"/>
                <a:gd name="T11" fmla="*/ 915 h 988"/>
                <a:gd name="T12" fmla="*/ 651 w 1088"/>
                <a:gd name="T13" fmla="*/ 929 h 988"/>
                <a:gd name="T14" fmla="*/ 695 w 1088"/>
                <a:gd name="T15" fmla="*/ 957 h 988"/>
                <a:gd name="T16" fmla="*/ 707 w 1088"/>
                <a:gd name="T17" fmla="*/ 903 h 988"/>
                <a:gd name="T18" fmla="*/ 754 w 1088"/>
                <a:gd name="T19" fmla="*/ 959 h 988"/>
                <a:gd name="T20" fmla="*/ 797 w 1088"/>
                <a:gd name="T21" fmla="*/ 984 h 988"/>
                <a:gd name="T22" fmla="*/ 843 w 1088"/>
                <a:gd name="T23" fmla="*/ 927 h 988"/>
                <a:gd name="T24" fmla="*/ 873 w 1088"/>
                <a:gd name="T25" fmla="*/ 922 h 988"/>
                <a:gd name="T26" fmla="*/ 922 w 1088"/>
                <a:gd name="T27" fmla="*/ 957 h 988"/>
                <a:gd name="T28" fmla="*/ 964 w 1088"/>
                <a:gd name="T29" fmla="*/ 959 h 988"/>
                <a:gd name="T30" fmla="*/ 950 w 1088"/>
                <a:gd name="T31" fmla="*/ 881 h 988"/>
                <a:gd name="T32" fmla="*/ 929 w 1088"/>
                <a:gd name="T33" fmla="*/ 786 h 988"/>
                <a:gd name="T34" fmla="*/ 1035 w 1088"/>
                <a:gd name="T35" fmla="*/ 744 h 988"/>
                <a:gd name="T36" fmla="*/ 1045 w 1088"/>
                <a:gd name="T37" fmla="*/ 697 h 988"/>
                <a:gd name="T38" fmla="*/ 1058 w 1088"/>
                <a:gd name="T39" fmla="*/ 651 h 988"/>
                <a:gd name="T40" fmla="*/ 1063 w 1088"/>
                <a:gd name="T41" fmla="*/ 468 h 988"/>
                <a:gd name="T42" fmla="*/ 1059 w 1088"/>
                <a:gd name="T43" fmla="*/ 388 h 988"/>
                <a:gd name="T44" fmla="*/ 1053 w 1088"/>
                <a:gd name="T45" fmla="*/ 352 h 988"/>
                <a:gd name="T46" fmla="*/ 983 w 1088"/>
                <a:gd name="T47" fmla="*/ 406 h 988"/>
                <a:gd name="T48" fmla="*/ 909 w 1088"/>
                <a:gd name="T49" fmla="*/ 473 h 988"/>
                <a:gd name="T50" fmla="*/ 777 w 1088"/>
                <a:gd name="T51" fmla="*/ 473 h 988"/>
                <a:gd name="T52" fmla="*/ 761 w 1088"/>
                <a:gd name="T53" fmla="*/ 422 h 988"/>
                <a:gd name="T54" fmla="*/ 715 w 1088"/>
                <a:gd name="T55" fmla="*/ 388 h 988"/>
                <a:gd name="T56" fmla="*/ 629 w 1088"/>
                <a:gd name="T57" fmla="*/ 366 h 988"/>
                <a:gd name="T58" fmla="*/ 559 w 1088"/>
                <a:gd name="T59" fmla="*/ 358 h 988"/>
                <a:gd name="T60" fmla="*/ 497 w 1088"/>
                <a:gd name="T61" fmla="*/ 314 h 988"/>
                <a:gd name="T62" fmla="*/ 467 w 1088"/>
                <a:gd name="T63" fmla="*/ 263 h 988"/>
                <a:gd name="T64" fmla="*/ 424 w 1088"/>
                <a:gd name="T65" fmla="*/ 208 h 988"/>
                <a:gd name="T66" fmla="*/ 370 w 1088"/>
                <a:gd name="T67" fmla="*/ 122 h 988"/>
                <a:gd name="T68" fmla="*/ 313 w 1088"/>
                <a:gd name="T69" fmla="*/ 35 h 988"/>
                <a:gd name="T70" fmla="*/ 221 w 1088"/>
                <a:gd name="T71" fmla="*/ 21 h 988"/>
                <a:gd name="T72" fmla="*/ 118 w 1088"/>
                <a:gd name="T73" fmla="*/ 0 h 988"/>
                <a:gd name="T74" fmla="*/ 4 w 1088"/>
                <a:gd name="T75" fmla="*/ 49 h 988"/>
                <a:gd name="T76" fmla="*/ 0 w 1088"/>
                <a:gd name="T77" fmla="*/ 139 h 988"/>
                <a:gd name="T78" fmla="*/ 50 w 1088"/>
                <a:gd name="T79" fmla="*/ 173 h 988"/>
                <a:gd name="T80" fmla="*/ 110 w 1088"/>
                <a:gd name="T81" fmla="*/ 161 h 988"/>
                <a:gd name="T82" fmla="*/ 123 w 1088"/>
                <a:gd name="T83" fmla="*/ 223 h 988"/>
                <a:gd name="T84" fmla="*/ 197 w 1088"/>
                <a:gd name="T85" fmla="*/ 257 h 988"/>
                <a:gd name="T86" fmla="*/ 242 w 1088"/>
                <a:gd name="T87" fmla="*/ 238 h 988"/>
                <a:gd name="T88" fmla="*/ 370 w 1088"/>
                <a:gd name="T89" fmla="*/ 245 h 988"/>
                <a:gd name="T90" fmla="*/ 350 w 1088"/>
                <a:gd name="T91" fmla="*/ 417 h 988"/>
                <a:gd name="T92" fmla="*/ 332 w 1088"/>
                <a:gd name="T93" fmla="*/ 471 h 988"/>
                <a:gd name="T94" fmla="*/ 325 w 1088"/>
                <a:gd name="T95" fmla="*/ 582 h 988"/>
                <a:gd name="T96" fmla="*/ 295 w 1088"/>
                <a:gd name="T97" fmla="*/ 558 h 988"/>
                <a:gd name="T98" fmla="*/ 229 w 1088"/>
                <a:gd name="T99" fmla="*/ 659 h 988"/>
                <a:gd name="T100" fmla="*/ 202 w 1088"/>
                <a:gd name="T101" fmla="*/ 708 h 988"/>
                <a:gd name="T102" fmla="*/ 295 w 1088"/>
                <a:gd name="T103" fmla="*/ 742 h 988"/>
                <a:gd name="T104" fmla="*/ 295 w 1088"/>
                <a:gd name="T105" fmla="*/ 762 h 988"/>
                <a:gd name="T106" fmla="*/ 262 w 1088"/>
                <a:gd name="T107" fmla="*/ 804 h 9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88" h="988">
                  <a:moveTo>
                    <a:pt x="275" y="816"/>
                  </a:moveTo>
                  <a:lnTo>
                    <a:pt x="332" y="807"/>
                  </a:lnTo>
                  <a:lnTo>
                    <a:pt x="357" y="853"/>
                  </a:lnTo>
                  <a:lnTo>
                    <a:pt x="394" y="879"/>
                  </a:lnTo>
                  <a:lnTo>
                    <a:pt x="419" y="869"/>
                  </a:lnTo>
                  <a:lnTo>
                    <a:pt x="441" y="869"/>
                  </a:lnTo>
                  <a:lnTo>
                    <a:pt x="478" y="846"/>
                  </a:lnTo>
                  <a:lnTo>
                    <a:pt x="502" y="874"/>
                  </a:lnTo>
                  <a:lnTo>
                    <a:pt x="520" y="879"/>
                  </a:lnTo>
                  <a:lnTo>
                    <a:pt x="567" y="859"/>
                  </a:lnTo>
                  <a:lnTo>
                    <a:pt x="602" y="879"/>
                  </a:lnTo>
                  <a:lnTo>
                    <a:pt x="614" y="915"/>
                  </a:lnTo>
                  <a:lnTo>
                    <a:pt x="638" y="915"/>
                  </a:lnTo>
                  <a:lnTo>
                    <a:pt x="651" y="929"/>
                  </a:lnTo>
                  <a:lnTo>
                    <a:pt x="682" y="964"/>
                  </a:lnTo>
                  <a:lnTo>
                    <a:pt x="695" y="957"/>
                  </a:lnTo>
                  <a:lnTo>
                    <a:pt x="689" y="915"/>
                  </a:lnTo>
                  <a:lnTo>
                    <a:pt x="707" y="903"/>
                  </a:lnTo>
                  <a:lnTo>
                    <a:pt x="733" y="952"/>
                  </a:lnTo>
                  <a:lnTo>
                    <a:pt x="754" y="959"/>
                  </a:lnTo>
                  <a:lnTo>
                    <a:pt x="779" y="987"/>
                  </a:lnTo>
                  <a:lnTo>
                    <a:pt x="797" y="984"/>
                  </a:lnTo>
                  <a:lnTo>
                    <a:pt x="805" y="971"/>
                  </a:lnTo>
                  <a:lnTo>
                    <a:pt x="843" y="927"/>
                  </a:lnTo>
                  <a:lnTo>
                    <a:pt x="860" y="940"/>
                  </a:lnTo>
                  <a:lnTo>
                    <a:pt x="873" y="922"/>
                  </a:lnTo>
                  <a:lnTo>
                    <a:pt x="884" y="945"/>
                  </a:lnTo>
                  <a:lnTo>
                    <a:pt x="922" y="957"/>
                  </a:lnTo>
                  <a:lnTo>
                    <a:pt x="947" y="957"/>
                  </a:lnTo>
                  <a:lnTo>
                    <a:pt x="964" y="959"/>
                  </a:lnTo>
                  <a:lnTo>
                    <a:pt x="955" y="940"/>
                  </a:lnTo>
                  <a:lnTo>
                    <a:pt x="950" y="881"/>
                  </a:lnTo>
                  <a:lnTo>
                    <a:pt x="904" y="811"/>
                  </a:lnTo>
                  <a:lnTo>
                    <a:pt x="929" y="786"/>
                  </a:lnTo>
                  <a:lnTo>
                    <a:pt x="952" y="744"/>
                  </a:lnTo>
                  <a:lnTo>
                    <a:pt x="1035" y="744"/>
                  </a:lnTo>
                  <a:lnTo>
                    <a:pt x="1049" y="733"/>
                  </a:lnTo>
                  <a:lnTo>
                    <a:pt x="1045" y="697"/>
                  </a:lnTo>
                  <a:lnTo>
                    <a:pt x="1063" y="669"/>
                  </a:lnTo>
                  <a:lnTo>
                    <a:pt x="1058" y="651"/>
                  </a:lnTo>
                  <a:lnTo>
                    <a:pt x="1064" y="622"/>
                  </a:lnTo>
                  <a:lnTo>
                    <a:pt x="1063" y="468"/>
                  </a:lnTo>
                  <a:lnTo>
                    <a:pt x="1087" y="419"/>
                  </a:lnTo>
                  <a:lnTo>
                    <a:pt x="1059" y="388"/>
                  </a:lnTo>
                  <a:lnTo>
                    <a:pt x="1064" y="368"/>
                  </a:lnTo>
                  <a:lnTo>
                    <a:pt x="1053" y="352"/>
                  </a:lnTo>
                  <a:lnTo>
                    <a:pt x="1021" y="363"/>
                  </a:lnTo>
                  <a:lnTo>
                    <a:pt x="983" y="406"/>
                  </a:lnTo>
                  <a:lnTo>
                    <a:pt x="947" y="422"/>
                  </a:lnTo>
                  <a:lnTo>
                    <a:pt x="909" y="473"/>
                  </a:lnTo>
                  <a:lnTo>
                    <a:pt x="818" y="503"/>
                  </a:lnTo>
                  <a:lnTo>
                    <a:pt x="777" y="473"/>
                  </a:lnTo>
                  <a:lnTo>
                    <a:pt x="782" y="454"/>
                  </a:lnTo>
                  <a:lnTo>
                    <a:pt x="761" y="422"/>
                  </a:lnTo>
                  <a:lnTo>
                    <a:pt x="749" y="388"/>
                  </a:lnTo>
                  <a:lnTo>
                    <a:pt x="715" y="388"/>
                  </a:lnTo>
                  <a:lnTo>
                    <a:pt x="652" y="357"/>
                  </a:lnTo>
                  <a:lnTo>
                    <a:pt x="629" y="366"/>
                  </a:lnTo>
                  <a:lnTo>
                    <a:pt x="602" y="352"/>
                  </a:lnTo>
                  <a:lnTo>
                    <a:pt x="559" y="358"/>
                  </a:lnTo>
                  <a:lnTo>
                    <a:pt x="520" y="345"/>
                  </a:lnTo>
                  <a:lnTo>
                    <a:pt x="497" y="314"/>
                  </a:lnTo>
                  <a:lnTo>
                    <a:pt x="478" y="290"/>
                  </a:lnTo>
                  <a:lnTo>
                    <a:pt x="467" y="263"/>
                  </a:lnTo>
                  <a:lnTo>
                    <a:pt x="441" y="236"/>
                  </a:lnTo>
                  <a:lnTo>
                    <a:pt x="424" y="208"/>
                  </a:lnTo>
                  <a:lnTo>
                    <a:pt x="382" y="154"/>
                  </a:lnTo>
                  <a:lnTo>
                    <a:pt x="370" y="122"/>
                  </a:lnTo>
                  <a:lnTo>
                    <a:pt x="325" y="65"/>
                  </a:lnTo>
                  <a:lnTo>
                    <a:pt x="313" y="35"/>
                  </a:lnTo>
                  <a:lnTo>
                    <a:pt x="259" y="9"/>
                  </a:lnTo>
                  <a:lnTo>
                    <a:pt x="221" y="21"/>
                  </a:lnTo>
                  <a:lnTo>
                    <a:pt x="190" y="14"/>
                  </a:lnTo>
                  <a:lnTo>
                    <a:pt x="118" y="0"/>
                  </a:lnTo>
                  <a:lnTo>
                    <a:pt x="22" y="33"/>
                  </a:lnTo>
                  <a:lnTo>
                    <a:pt x="4" y="49"/>
                  </a:lnTo>
                  <a:lnTo>
                    <a:pt x="25" y="76"/>
                  </a:lnTo>
                  <a:lnTo>
                    <a:pt x="0" y="139"/>
                  </a:lnTo>
                  <a:lnTo>
                    <a:pt x="7" y="146"/>
                  </a:lnTo>
                  <a:lnTo>
                    <a:pt x="50" y="173"/>
                  </a:lnTo>
                  <a:lnTo>
                    <a:pt x="71" y="136"/>
                  </a:lnTo>
                  <a:lnTo>
                    <a:pt x="110" y="161"/>
                  </a:lnTo>
                  <a:lnTo>
                    <a:pt x="107" y="179"/>
                  </a:lnTo>
                  <a:lnTo>
                    <a:pt x="123" y="223"/>
                  </a:lnTo>
                  <a:lnTo>
                    <a:pt x="147" y="249"/>
                  </a:lnTo>
                  <a:lnTo>
                    <a:pt x="197" y="257"/>
                  </a:lnTo>
                  <a:lnTo>
                    <a:pt x="212" y="243"/>
                  </a:lnTo>
                  <a:lnTo>
                    <a:pt x="242" y="238"/>
                  </a:lnTo>
                  <a:lnTo>
                    <a:pt x="295" y="190"/>
                  </a:lnTo>
                  <a:lnTo>
                    <a:pt x="370" y="245"/>
                  </a:lnTo>
                  <a:lnTo>
                    <a:pt x="345" y="345"/>
                  </a:lnTo>
                  <a:lnTo>
                    <a:pt x="350" y="417"/>
                  </a:lnTo>
                  <a:lnTo>
                    <a:pt x="350" y="461"/>
                  </a:lnTo>
                  <a:lnTo>
                    <a:pt x="332" y="471"/>
                  </a:lnTo>
                  <a:lnTo>
                    <a:pt x="329" y="585"/>
                  </a:lnTo>
                  <a:lnTo>
                    <a:pt x="325" y="582"/>
                  </a:lnTo>
                  <a:lnTo>
                    <a:pt x="304" y="558"/>
                  </a:lnTo>
                  <a:lnTo>
                    <a:pt x="295" y="558"/>
                  </a:lnTo>
                  <a:lnTo>
                    <a:pt x="289" y="566"/>
                  </a:lnTo>
                  <a:lnTo>
                    <a:pt x="229" y="659"/>
                  </a:lnTo>
                  <a:lnTo>
                    <a:pt x="197" y="696"/>
                  </a:lnTo>
                  <a:lnTo>
                    <a:pt x="202" y="708"/>
                  </a:lnTo>
                  <a:lnTo>
                    <a:pt x="265" y="749"/>
                  </a:lnTo>
                  <a:lnTo>
                    <a:pt x="295" y="742"/>
                  </a:lnTo>
                  <a:lnTo>
                    <a:pt x="299" y="749"/>
                  </a:lnTo>
                  <a:lnTo>
                    <a:pt x="295" y="762"/>
                  </a:lnTo>
                  <a:lnTo>
                    <a:pt x="265" y="774"/>
                  </a:lnTo>
                  <a:lnTo>
                    <a:pt x="262" y="804"/>
                  </a:lnTo>
                  <a:lnTo>
                    <a:pt x="275" y="816"/>
                  </a:lnTo>
                </a:path>
              </a:pathLst>
            </a:custGeom>
            <a:grpFill/>
            <a:ln w="1270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" panose="020B0503020204020204" pitchFamily="34" charset="-122"/>
                <a:sym typeface="Microsoft YaHei UI" panose="020B0503020204020204" pitchFamily="34" charset="-122"/>
              </a:endParaRPr>
            </a:p>
          </p:txBody>
        </p:sp>
        <p:sp>
          <p:nvSpPr>
            <p:cNvPr id="52" name="Freeform 5"/>
            <p:cNvSpPr>
              <a:spLocks/>
            </p:cNvSpPr>
            <p:nvPr/>
          </p:nvSpPr>
          <p:spPr bwMode="auto">
            <a:xfrm>
              <a:off x="3374423" y="1816199"/>
              <a:ext cx="2314575" cy="2038350"/>
            </a:xfrm>
            <a:custGeom>
              <a:avLst/>
              <a:gdLst>
                <a:gd name="T0" fmla="*/ 690 w 2117"/>
                <a:gd name="T1" fmla="*/ 1843 h 1903"/>
                <a:gd name="T2" fmla="*/ 782 w 2117"/>
                <a:gd name="T3" fmla="*/ 1683 h 1903"/>
                <a:gd name="T4" fmla="*/ 849 w 2117"/>
                <a:gd name="T5" fmla="*/ 1833 h 1903"/>
                <a:gd name="T6" fmla="*/ 932 w 2117"/>
                <a:gd name="T7" fmla="*/ 1866 h 1903"/>
                <a:gd name="T8" fmla="*/ 1039 w 2117"/>
                <a:gd name="T9" fmla="*/ 1706 h 1903"/>
                <a:gd name="T10" fmla="*/ 1151 w 2117"/>
                <a:gd name="T11" fmla="*/ 1652 h 1903"/>
                <a:gd name="T12" fmla="*/ 1279 w 2117"/>
                <a:gd name="T13" fmla="*/ 1550 h 1903"/>
                <a:gd name="T14" fmla="*/ 1356 w 2117"/>
                <a:gd name="T15" fmla="*/ 1448 h 1903"/>
                <a:gd name="T16" fmla="*/ 1430 w 2117"/>
                <a:gd name="T17" fmla="*/ 1334 h 1903"/>
                <a:gd name="T18" fmla="*/ 1505 w 2117"/>
                <a:gd name="T19" fmla="*/ 1339 h 1903"/>
                <a:gd name="T20" fmla="*/ 1591 w 2117"/>
                <a:gd name="T21" fmla="*/ 1312 h 1903"/>
                <a:gd name="T22" fmla="*/ 1700 w 2117"/>
                <a:gd name="T23" fmla="*/ 1303 h 1903"/>
                <a:gd name="T24" fmla="*/ 1803 w 2117"/>
                <a:gd name="T25" fmla="*/ 1342 h 1903"/>
                <a:gd name="T26" fmla="*/ 1859 w 2117"/>
                <a:gd name="T27" fmla="*/ 1300 h 1903"/>
                <a:gd name="T28" fmla="*/ 1967 w 2117"/>
                <a:gd name="T29" fmla="*/ 1198 h 1903"/>
                <a:gd name="T30" fmla="*/ 2060 w 2117"/>
                <a:gd name="T31" fmla="*/ 1146 h 1903"/>
                <a:gd name="T32" fmla="*/ 2085 w 2117"/>
                <a:gd name="T33" fmla="*/ 1060 h 1903"/>
                <a:gd name="T34" fmla="*/ 1971 w 2117"/>
                <a:gd name="T35" fmla="*/ 996 h 1903"/>
                <a:gd name="T36" fmla="*/ 1944 w 2117"/>
                <a:gd name="T37" fmla="*/ 870 h 1903"/>
                <a:gd name="T38" fmla="*/ 1979 w 2117"/>
                <a:gd name="T39" fmla="*/ 828 h 1903"/>
                <a:gd name="T40" fmla="*/ 1992 w 2117"/>
                <a:gd name="T41" fmla="*/ 729 h 1903"/>
                <a:gd name="T42" fmla="*/ 1992 w 2117"/>
                <a:gd name="T43" fmla="*/ 704 h 1903"/>
                <a:gd name="T44" fmla="*/ 2017 w 2117"/>
                <a:gd name="T45" fmla="*/ 518 h 1903"/>
                <a:gd name="T46" fmla="*/ 2058 w 2117"/>
                <a:gd name="T47" fmla="*/ 538 h 1903"/>
                <a:gd name="T48" fmla="*/ 2073 w 2117"/>
                <a:gd name="T49" fmla="*/ 297 h 1903"/>
                <a:gd name="T50" fmla="*/ 1939 w 2117"/>
                <a:gd name="T51" fmla="*/ 194 h 1903"/>
                <a:gd name="T52" fmla="*/ 1836 w 2117"/>
                <a:gd name="T53" fmla="*/ 132 h 1903"/>
                <a:gd name="T54" fmla="*/ 1734 w 2117"/>
                <a:gd name="T55" fmla="*/ 98 h 1903"/>
                <a:gd name="T56" fmla="*/ 1715 w 2117"/>
                <a:gd name="T57" fmla="*/ 0 h 1903"/>
                <a:gd name="T58" fmla="*/ 1674 w 2117"/>
                <a:gd name="T59" fmla="*/ 98 h 1903"/>
                <a:gd name="T60" fmla="*/ 1622 w 2117"/>
                <a:gd name="T61" fmla="*/ 358 h 1903"/>
                <a:gd name="T62" fmla="*/ 1485 w 2117"/>
                <a:gd name="T63" fmla="*/ 463 h 1903"/>
                <a:gd name="T64" fmla="*/ 1393 w 2117"/>
                <a:gd name="T65" fmla="*/ 646 h 1903"/>
                <a:gd name="T66" fmla="*/ 1537 w 2117"/>
                <a:gd name="T67" fmla="*/ 679 h 1903"/>
                <a:gd name="T68" fmla="*/ 1739 w 2117"/>
                <a:gd name="T69" fmla="*/ 746 h 1903"/>
                <a:gd name="T70" fmla="*/ 1596 w 2117"/>
                <a:gd name="T71" fmla="*/ 807 h 1903"/>
                <a:gd name="T72" fmla="*/ 1479 w 2117"/>
                <a:gd name="T73" fmla="*/ 884 h 1903"/>
                <a:gd name="T74" fmla="*/ 1326 w 2117"/>
                <a:gd name="T75" fmla="*/ 1023 h 1903"/>
                <a:gd name="T76" fmla="*/ 1143 w 2117"/>
                <a:gd name="T77" fmla="*/ 1051 h 1903"/>
                <a:gd name="T78" fmla="*/ 1104 w 2117"/>
                <a:gd name="T79" fmla="*/ 1226 h 1903"/>
                <a:gd name="T80" fmla="*/ 825 w 2117"/>
                <a:gd name="T81" fmla="*/ 1345 h 1903"/>
                <a:gd name="T82" fmla="*/ 583 w 2117"/>
                <a:gd name="T83" fmla="*/ 1420 h 1903"/>
                <a:gd name="T84" fmla="*/ 212 w 2117"/>
                <a:gd name="T85" fmla="*/ 1332 h 1903"/>
                <a:gd name="T86" fmla="*/ 12 w 2117"/>
                <a:gd name="T87" fmla="*/ 1398 h 1903"/>
                <a:gd name="T88" fmla="*/ 127 w 2117"/>
                <a:gd name="T89" fmla="*/ 1527 h 1903"/>
                <a:gd name="T90" fmla="*/ 240 w 2117"/>
                <a:gd name="T91" fmla="*/ 1576 h 1903"/>
                <a:gd name="T92" fmla="*/ 274 w 2117"/>
                <a:gd name="T93" fmla="*/ 1678 h 1903"/>
                <a:gd name="T94" fmla="*/ 394 w 2117"/>
                <a:gd name="T95" fmla="*/ 1744 h 1903"/>
                <a:gd name="T96" fmla="*/ 566 w 2117"/>
                <a:gd name="T97" fmla="*/ 1729 h 1903"/>
                <a:gd name="T98" fmla="*/ 510 w 2117"/>
                <a:gd name="T99" fmla="*/ 1819 h 19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117" h="1903">
                  <a:moveTo>
                    <a:pt x="596" y="1893"/>
                  </a:moveTo>
                  <a:lnTo>
                    <a:pt x="626" y="1888"/>
                  </a:lnTo>
                  <a:lnTo>
                    <a:pt x="650" y="1879"/>
                  </a:lnTo>
                  <a:lnTo>
                    <a:pt x="690" y="1843"/>
                  </a:lnTo>
                  <a:lnTo>
                    <a:pt x="700" y="1789"/>
                  </a:lnTo>
                  <a:lnTo>
                    <a:pt x="724" y="1711"/>
                  </a:lnTo>
                  <a:lnTo>
                    <a:pt x="775" y="1676"/>
                  </a:lnTo>
                  <a:lnTo>
                    <a:pt x="782" y="1683"/>
                  </a:lnTo>
                  <a:lnTo>
                    <a:pt x="799" y="1738"/>
                  </a:lnTo>
                  <a:lnTo>
                    <a:pt x="775" y="1772"/>
                  </a:lnTo>
                  <a:lnTo>
                    <a:pt x="766" y="1804"/>
                  </a:lnTo>
                  <a:lnTo>
                    <a:pt x="849" y="1833"/>
                  </a:lnTo>
                  <a:lnTo>
                    <a:pt x="854" y="1856"/>
                  </a:lnTo>
                  <a:lnTo>
                    <a:pt x="901" y="1854"/>
                  </a:lnTo>
                  <a:lnTo>
                    <a:pt x="921" y="1860"/>
                  </a:lnTo>
                  <a:lnTo>
                    <a:pt x="932" y="1866"/>
                  </a:lnTo>
                  <a:lnTo>
                    <a:pt x="1014" y="1750"/>
                  </a:lnTo>
                  <a:lnTo>
                    <a:pt x="1036" y="1743"/>
                  </a:lnTo>
                  <a:lnTo>
                    <a:pt x="1041" y="1729"/>
                  </a:lnTo>
                  <a:lnTo>
                    <a:pt x="1039" y="1706"/>
                  </a:lnTo>
                  <a:lnTo>
                    <a:pt x="1067" y="1666"/>
                  </a:lnTo>
                  <a:lnTo>
                    <a:pt x="1119" y="1664"/>
                  </a:lnTo>
                  <a:lnTo>
                    <a:pt x="1139" y="1641"/>
                  </a:lnTo>
                  <a:lnTo>
                    <a:pt x="1151" y="1652"/>
                  </a:lnTo>
                  <a:lnTo>
                    <a:pt x="1181" y="1627"/>
                  </a:lnTo>
                  <a:lnTo>
                    <a:pt x="1197" y="1627"/>
                  </a:lnTo>
                  <a:lnTo>
                    <a:pt x="1251" y="1548"/>
                  </a:lnTo>
                  <a:lnTo>
                    <a:pt x="1279" y="1550"/>
                  </a:lnTo>
                  <a:lnTo>
                    <a:pt x="1314" y="1525"/>
                  </a:lnTo>
                  <a:lnTo>
                    <a:pt x="1323" y="1534"/>
                  </a:lnTo>
                  <a:lnTo>
                    <a:pt x="1388" y="1502"/>
                  </a:lnTo>
                  <a:lnTo>
                    <a:pt x="1356" y="1448"/>
                  </a:lnTo>
                  <a:lnTo>
                    <a:pt x="1365" y="1394"/>
                  </a:lnTo>
                  <a:lnTo>
                    <a:pt x="1393" y="1336"/>
                  </a:lnTo>
                  <a:lnTo>
                    <a:pt x="1416" y="1327"/>
                  </a:lnTo>
                  <a:lnTo>
                    <a:pt x="1430" y="1334"/>
                  </a:lnTo>
                  <a:lnTo>
                    <a:pt x="1430" y="1375"/>
                  </a:lnTo>
                  <a:lnTo>
                    <a:pt x="1447" y="1387"/>
                  </a:lnTo>
                  <a:lnTo>
                    <a:pt x="1488" y="1357"/>
                  </a:lnTo>
                  <a:lnTo>
                    <a:pt x="1505" y="1339"/>
                  </a:lnTo>
                  <a:lnTo>
                    <a:pt x="1521" y="1347"/>
                  </a:lnTo>
                  <a:lnTo>
                    <a:pt x="1542" y="1329"/>
                  </a:lnTo>
                  <a:lnTo>
                    <a:pt x="1584" y="1327"/>
                  </a:lnTo>
                  <a:lnTo>
                    <a:pt x="1591" y="1312"/>
                  </a:lnTo>
                  <a:lnTo>
                    <a:pt x="1581" y="1290"/>
                  </a:lnTo>
                  <a:lnTo>
                    <a:pt x="1610" y="1261"/>
                  </a:lnTo>
                  <a:lnTo>
                    <a:pt x="1645" y="1243"/>
                  </a:lnTo>
                  <a:lnTo>
                    <a:pt x="1700" y="1303"/>
                  </a:lnTo>
                  <a:lnTo>
                    <a:pt x="1697" y="1324"/>
                  </a:lnTo>
                  <a:lnTo>
                    <a:pt x="1724" y="1368"/>
                  </a:lnTo>
                  <a:lnTo>
                    <a:pt x="1789" y="1372"/>
                  </a:lnTo>
                  <a:lnTo>
                    <a:pt x="1803" y="1342"/>
                  </a:lnTo>
                  <a:lnTo>
                    <a:pt x="1787" y="1255"/>
                  </a:lnTo>
                  <a:lnTo>
                    <a:pt x="1801" y="1240"/>
                  </a:lnTo>
                  <a:lnTo>
                    <a:pt x="1831" y="1261"/>
                  </a:lnTo>
                  <a:lnTo>
                    <a:pt x="1859" y="1300"/>
                  </a:lnTo>
                  <a:lnTo>
                    <a:pt x="1901" y="1236"/>
                  </a:lnTo>
                  <a:lnTo>
                    <a:pt x="1921" y="1231"/>
                  </a:lnTo>
                  <a:lnTo>
                    <a:pt x="1951" y="1198"/>
                  </a:lnTo>
                  <a:lnTo>
                    <a:pt x="1967" y="1198"/>
                  </a:lnTo>
                  <a:lnTo>
                    <a:pt x="1994" y="1171"/>
                  </a:lnTo>
                  <a:lnTo>
                    <a:pt x="2009" y="1171"/>
                  </a:lnTo>
                  <a:lnTo>
                    <a:pt x="2023" y="1146"/>
                  </a:lnTo>
                  <a:lnTo>
                    <a:pt x="2060" y="1146"/>
                  </a:lnTo>
                  <a:lnTo>
                    <a:pt x="2099" y="1111"/>
                  </a:lnTo>
                  <a:lnTo>
                    <a:pt x="2116" y="1095"/>
                  </a:lnTo>
                  <a:lnTo>
                    <a:pt x="2116" y="1076"/>
                  </a:lnTo>
                  <a:lnTo>
                    <a:pt x="2085" y="1060"/>
                  </a:lnTo>
                  <a:lnTo>
                    <a:pt x="2085" y="1023"/>
                  </a:lnTo>
                  <a:lnTo>
                    <a:pt x="2036" y="958"/>
                  </a:lnTo>
                  <a:lnTo>
                    <a:pt x="1986" y="1005"/>
                  </a:lnTo>
                  <a:lnTo>
                    <a:pt x="1971" y="996"/>
                  </a:lnTo>
                  <a:lnTo>
                    <a:pt x="1969" y="969"/>
                  </a:lnTo>
                  <a:lnTo>
                    <a:pt x="1949" y="939"/>
                  </a:lnTo>
                  <a:lnTo>
                    <a:pt x="1944" y="907"/>
                  </a:lnTo>
                  <a:lnTo>
                    <a:pt x="1944" y="870"/>
                  </a:lnTo>
                  <a:lnTo>
                    <a:pt x="1910" y="844"/>
                  </a:lnTo>
                  <a:lnTo>
                    <a:pt x="1905" y="832"/>
                  </a:lnTo>
                  <a:lnTo>
                    <a:pt x="1913" y="810"/>
                  </a:lnTo>
                  <a:lnTo>
                    <a:pt x="1979" y="828"/>
                  </a:lnTo>
                  <a:lnTo>
                    <a:pt x="1981" y="798"/>
                  </a:lnTo>
                  <a:lnTo>
                    <a:pt x="2004" y="771"/>
                  </a:lnTo>
                  <a:lnTo>
                    <a:pt x="1989" y="759"/>
                  </a:lnTo>
                  <a:lnTo>
                    <a:pt x="1992" y="729"/>
                  </a:lnTo>
                  <a:lnTo>
                    <a:pt x="2023" y="717"/>
                  </a:lnTo>
                  <a:lnTo>
                    <a:pt x="2028" y="704"/>
                  </a:lnTo>
                  <a:lnTo>
                    <a:pt x="2023" y="697"/>
                  </a:lnTo>
                  <a:lnTo>
                    <a:pt x="1992" y="704"/>
                  </a:lnTo>
                  <a:lnTo>
                    <a:pt x="1931" y="662"/>
                  </a:lnTo>
                  <a:lnTo>
                    <a:pt x="1926" y="650"/>
                  </a:lnTo>
                  <a:lnTo>
                    <a:pt x="1956" y="613"/>
                  </a:lnTo>
                  <a:lnTo>
                    <a:pt x="2017" y="518"/>
                  </a:lnTo>
                  <a:lnTo>
                    <a:pt x="2023" y="511"/>
                  </a:lnTo>
                  <a:lnTo>
                    <a:pt x="2033" y="511"/>
                  </a:lnTo>
                  <a:lnTo>
                    <a:pt x="2053" y="536"/>
                  </a:lnTo>
                  <a:lnTo>
                    <a:pt x="2058" y="538"/>
                  </a:lnTo>
                  <a:lnTo>
                    <a:pt x="2060" y="424"/>
                  </a:lnTo>
                  <a:lnTo>
                    <a:pt x="2078" y="415"/>
                  </a:lnTo>
                  <a:lnTo>
                    <a:pt x="2078" y="370"/>
                  </a:lnTo>
                  <a:lnTo>
                    <a:pt x="2073" y="297"/>
                  </a:lnTo>
                  <a:lnTo>
                    <a:pt x="2099" y="196"/>
                  </a:lnTo>
                  <a:lnTo>
                    <a:pt x="2023" y="142"/>
                  </a:lnTo>
                  <a:lnTo>
                    <a:pt x="1969" y="189"/>
                  </a:lnTo>
                  <a:lnTo>
                    <a:pt x="1939" y="194"/>
                  </a:lnTo>
                  <a:lnTo>
                    <a:pt x="1926" y="210"/>
                  </a:lnTo>
                  <a:lnTo>
                    <a:pt x="1875" y="201"/>
                  </a:lnTo>
                  <a:lnTo>
                    <a:pt x="1851" y="174"/>
                  </a:lnTo>
                  <a:lnTo>
                    <a:pt x="1836" y="132"/>
                  </a:lnTo>
                  <a:lnTo>
                    <a:pt x="1838" y="114"/>
                  </a:lnTo>
                  <a:lnTo>
                    <a:pt x="1799" y="88"/>
                  </a:lnTo>
                  <a:lnTo>
                    <a:pt x="1777" y="126"/>
                  </a:lnTo>
                  <a:lnTo>
                    <a:pt x="1734" y="98"/>
                  </a:lnTo>
                  <a:lnTo>
                    <a:pt x="1727" y="91"/>
                  </a:lnTo>
                  <a:lnTo>
                    <a:pt x="1752" y="27"/>
                  </a:lnTo>
                  <a:lnTo>
                    <a:pt x="1731" y="0"/>
                  </a:lnTo>
                  <a:lnTo>
                    <a:pt x="1715" y="0"/>
                  </a:lnTo>
                  <a:lnTo>
                    <a:pt x="1669" y="32"/>
                  </a:lnTo>
                  <a:lnTo>
                    <a:pt x="1633" y="86"/>
                  </a:lnTo>
                  <a:lnTo>
                    <a:pt x="1647" y="96"/>
                  </a:lnTo>
                  <a:lnTo>
                    <a:pt x="1674" y="98"/>
                  </a:lnTo>
                  <a:lnTo>
                    <a:pt x="1697" y="156"/>
                  </a:lnTo>
                  <a:lnTo>
                    <a:pt x="1685" y="177"/>
                  </a:lnTo>
                  <a:lnTo>
                    <a:pt x="1663" y="210"/>
                  </a:lnTo>
                  <a:lnTo>
                    <a:pt x="1622" y="358"/>
                  </a:lnTo>
                  <a:lnTo>
                    <a:pt x="1638" y="384"/>
                  </a:lnTo>
                  <a:lnTo>
                    <a:pt x="1625" y="405"/>
                  </a:lnTo>
                  <a:lnTo>
                    <a:pt x="1535" y="470"/>
                  </a:lnTo>
                  <a:lnTo>
                    <a:pt x="1485" y="463"/>
                  </a:lnTo>
                  <a:lnTo>
                    <a:pt x="1458" y="452"/>
                  </a:lnTo>
                  <a:lnTo>
                    <a:pt x="1452" y="465"/>
                  </a:lnTo>
                  <a:lnTo>
                    <a:pt x="1412" y="625"/>
                  </a:lnTo>
                  <a:lnTo>
                    <a:pt x="1393" y="646"/>
                  </a:lnTo>
                  <a:lnTo>
                    <a:pt x="1403" y="674"/>
                  </a:lnTo>
                  <a:lnTo>
                    <a:pt x="1428" y="697"/>
                  </a:lnTo>
                  <a:lnTo>
                    <a:pt x="1470" y="672"/>
                  </a:lnTo>
                  <a:lnTo>
                    <a:pt x="1537" y="679"/>
                  </a:lnTo>
                  <a:lnTo>
                    <a:pt x="1556" y="646"/>
                  </a:lnTo>
                  <a:lnTo>
                    <a:pt x="1591" y="637"/>
                  </a:lnTo>
                  <a:lnTo>
                    <a:pt x="1657" y="662"/>
                  </a:lnTo>
                  <a:lnTo>
                    <a:pt x="1739" y="746"/>
                  </a:lnTo>
                  <a:lnTo>
                    <a:pt x="1739" y="764"/>
                  </a:lnTo>
                  <a:lnTo>
                    <a:pt x="1722" y="776"/>
                  </a:lnTo>
                  <a:lnTo>
                    <a:pt x="1627" y="783"/>
                  </a:lnTo>
                  <a:lnTo>
                    <a:pt x="1596" y="807"/>
                  </a:lnTo>
                  <a:lnTo>
                    <a:pt x="1572" y="802"/>
                  </a:lnTo>
                  <a:lnTo>
                    <a:pt x="1554" y="832"/>
                  </a:lnTo>
                  <a:lnTo>
                    <a:pt x="1509" y="840"/>
                  </a:lnTo>
                  <a:lnTo>
                    <a:pt x="1479" y="884"/>
                  </a:lnTo>
                  <a:lnTo>
                    <a:pt x="1475" y="916"/>
                  </a:lnTo>
                  <a:lnTo>
                    <a:pt x="1411" y="958"/>
                  </a:lnTo>
                  <a:lnTo>
                    <a:pt x="1370" y="964"/>
                  </a:lnTo>
                  <a:lnTo>
                    <a:pt x="1326" y="1023"/>
                  </a:lnTo>
                  <a:lnTo>
                    <a:pt x="1284" y="1048"/>
                  </a:lnTo>
                  <a:lnTo>
                    <a:pt x="1202" y="1030"/>
                  </a:lnTo>
                  <a:lnTo>
                    <a:pt x="1176" y="1018"/>
                  </a:lnTo>
                  <a:lnTo>
                    <a:pt x="1143" y="1051"/>
                  </a:lnTo>
                  <a:lnTo>
                    <a:pt x="1129" y="1107"/>
                  </a:lnTo>
                  <a:lnTo>
                    <a:pt x="1172" y="1171"/>
                  </a:lnTo>
                  <a:lnTo>
                    <a:pt x="1143" y="1201"/>
                  </a:lnTo>
                  <a:lnTo>
                    <a:pt x="1104" y="1226"/>
                  </a:lnTo>
                  <a:lnTo>
                    <a:pt x="1044" y="1300"/>
                  </a:lnTo>
                  <a:lnTo>
                    <a:pt x="967" y="1334"/>
                  </a:lnTo>
                  <a:lnTo>
                    <a:pt x="841" y="1347"/>
                  </a:lnTo>
                  <a:lnTo>
                    <a:pt x="825" y="1345"/>
                  </a:lnTo>
                  <a:lnTo>
                    <a:pt x="679" y="1407"/>
                  </a:lnTo>
                  <a:lnTo>
                    <a:pt x="608" y="1448"/>
                  </a:lnTo>
                  <a:lnTo>
                    <a:pt x="590" y="1438"/>
                  </a:lnTo>
                  <a:lnTo>
                    <a:pt x="583" y="1420"/>
                  </a:lnTo>
                  <a:lnTo>
                    <a:pt x="492" y="1414"/>
                  </a:lnTo>
                  <a:lnTo>
                    <a:pt x="391" y="1382"/>
                  </a:lnTo>
                  <a:lnTo>
                    <a:pt x="363" y="1350"/>
                  </a:lnTo>
                  <a:lnTo>
                    <a:pt x="212" y="1332"/>
                  </a:lnTo>
                  <a:lnTo>
                    <a:pt x="184" y="1345"/>
                  </a:lnTo>
                  <a:lnTo>
                    <a:pt x="2" y="1327"/>
                  </a:lnTo>
                  <a:lnTo>
                    <a:pt x="0" y="1354"/>
                  </a:lnTo>
                  <a:lnTo>
                    <a:pt x="12" y="1398"/>
                  </a:lnTo>
                  <a:lnTo>
                    <a:pt x="4" y="1465"/>
                  </a:lnTo>
                  <a:lnTo>
                    <a:pt x="56" y="1542"/>
                  </a:lnTo>
                  <a:lnTo>
                    <a:pt x="85" y="1560"/>
                  </a:lnTo>
                  <a:lnTo>
                    <a:pt x="127" y="1527"/>
                  </a:lnTo>
                  <a:lnTo>
                    <a:pt x="214" y="1527"/>
                  </a:lnTo>
                  <a:lnTo>
                    <a:pt x="236" y="1534"/>
                  </a:lnTo>
                  <a:lnTo>
                    <a:pt x="249" y="1555"/>
                  </a:lnTo>
                  <a:lnTo>
                    <a:pt x="240" y="1576"/>
                  </a:lnTo>
                  <a:lnTo>
                    <a:pt x="190" y="1616"/>
                  </a:lnTo>
                  <a:lnTo>
                    <a:pt x="195" y="1636"/>
                  </a:lnTo>
                  <a:lnTo>
                    <a:pt x="253" y="1678"/>
                  </a:lnTo>
                  <a:lnTo>
                    <a:pt x="274" y="1678"/>
                  </a:lnTo>
                  <a:lnTo>
                    <a:pt x="282" y="1688"/>
                  </a:lnTo>
                  <a:lnTo>
                    <a:pt x="277" y="1706"/>
                  </a:lnTo>
                  <a:lnTo>
                    <a:pt x="312" y="1734"/>
                  </a:lnTo>
                  <a:lnTo>
                    <a:pt x="394" y="1744"/>
                  </a:lnTo>
                  <a:lnTo>
                    <a:pt x="430" y="1736"/>
                  </a:lnTo>
                  <a:lnTo>
                    <a:pt x="481" y="1686"/>
                  </a:lnTo>
                  <a:lnTo>
                    <a:pt x="541" y="1690"/>
                  </a:lnTo>
                  <a:lnTo>
                    <a:pt x="566" y="1729"/>
                  </a:lnTo>
                  <a:lnTo>
                    <a:pt x="552" y="1761"/>
                  </a:lnTo>
                  <a:lnTo>
                    <a:pt x="554" y="1782"/>
                  </a:lnTo>
                  <a:lnTo>
                    <a:pt x="523" y="1802"/>
                  </a:lnTo>
                  <a:lnTo>
                    <a:pt x="510" y="1819"/>
                  </a:lnTo>
                  <a:lnTo>
                    <a:pt x="514" y="1860"/>
                  </a:lnTo>
                  <a:lnTo>
                    <a:pt x="571" y="1902"/>
                  </a:lnTo>
                  <a:lnTo>
                    <a:pt x="596" y="1893"/>
                  </a:lnTo>
                </a:path>
              </a:pathLst>
            </a:custGeom>
            <a:grpFill/>
            <a:ln w="1270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" panose="020B0503020204020204" pitchFamily="34" charset="-122"/>
                <a:sym typeface="Microsoft YaHei UI" panose="020B0503020204020204" pitchFamily="34" charset="-122"/>
              </a:endParaRPr>
            </a:p>
          </p:txBody>
        </p:sp>
        <p:sp>
          <p:nvSpPr>
            <p:cNvPr id="53" name="Freeform 6"/>
            <p:cNvSpPr>
              <a:spLocks/>
            </p:cNvSpPr>
            <p:nvPr/>
          </p:nvSpPr>
          <p:spPr bwMode="auto">
            <a:xfrm>
              <a:off x="1197960" y="2381349"/>
              <a:ext cx="2101850" cy="1558925"/>
            </a:xfrm>
            <a:custGeom>
              <a:avLst/>
              <a:gdLst>
                <a:gd name="T0" fmla="*/ 1318 w 1922"/>
                <a:gd name="T1" fmla="*/ 50 h 1456"/>
                <a:gd name="T2" fmla="*/ 1377 w 1922"/>
                <a:gd name="T3" fmla="*/ 123 h 1456"/>
                <a:gd name="T4" fmla="*/ 1460 w 1922"/>
                <a:gd name="T5" fmla="*/ 177 h 1456"/>
                <a:gd name="T6" fmla="*/ 1532 w 1922"/>
                <a:gd name="T7" fmla="*/ 319 h 1456"/>
                <a:gd name="T8" fmla="*/ 1492 w 1922"/>
                <a:gd name="T9" fmla="*/ 427 h 1456"/>
                <a:gd name="T10" fmla="*/ 1701 w 1922"/>
                <a:gd name="T11" fmla="*/ 521 h 1456"/>
                <a:gd name="T12" fmla="*/ 1846 w 1922"/>
                <a:gd name="T13" fmla="*/ 627 h 1456"/>
                <a:gd name="T14" fmla="*/ 1921 w 1922"/>
                <a:gd name="T15" fmla="*/ 788 h 1456"/>
                <a:gd name="T16" fmla="*/ 1867 w 1922"/>
                <a:gd name="T17" fmla="*/ 858 h 1456"/>
                <a:gd name="T18" fmla="*/ 1673 w 1922"/>
                <a:gd name="T19" fmla="*/ 965 h 1456"/>
                <a:gd name="T20" fmla="*/ 1645 w 1922"/>
                <a:gd name="T21" fmla="*/ 1133 h 1456"/>
                <a:gd name="T22" fmla="*/ 1370 w 1922"/>
                <a:gd name="T23" fmla="*/ 1215 h 1456"/>
                <a:gd name="T24" fmla="*/ 1419 w 1922"/>
                <a:gd name="T25" fmla="*/ 1367 h 1456"/>
                <a:gd name="T26" fmla="*/ 1389 w 1922"/>
                <a:gd name="T27" fmla="*/ 1416 h 1456"/>
                <a:gd name="T28" fmla="*/ 1349 w 1922"/>
                <a:gd name="T29" fmla="*/ 1455 h 1456"/>
                <a:gd name="T30" fmla="*/ 1240 w 1922"/>
                <a:gd name="T31" fmla="*/ 1427 h 1456"/>
                <a:gd name="T32" fmla="*/ 1053 w 1922"/>
                <a:gd name="T33" fmla="*/ 1401 h 1456"/>
                <a:gd name="T34" fmla="*/ 865 w 1922"/>
                <a:gd name="T35" fmla="*/ 1434 h 1456"/>
                <a:gd name="T36" fmla="*/ 719 w 1922"/>
                <a:gd name="T37" fmla="*/ 1411 h 1456"/>
                <a:gd name="T38" fmla="*/ 553 w 1922"/>
                <a:gd name="T39" fmla="*/ 1425 h 1456"/>
                <a:gd name="T40" fmla="*/ 459 w 1922"/>
                <a:gd name="T41" fmla="*/ 1379 h 1456"/>
                <a:gd name="T42" fmla="*/ 359 w 1922"/>
                <a:gd name="T43" fmla="*/ 1311 h 1456"/>
                <a:gd name="T44" fmla="*/ 146 w 1922"/>
                <a:gd name="T45" fmla="*/ 1272 h 1456"/>
                <a:gd name="T46" fmla="*/ 118 w 1922"/>
                <a:gd name="T47" fmla="*/ 1189 h 1456"/>
                <a:gd name="T48" fmla="*/ 74 w 1922"/>
                <a:gd name="T49" fmla="*/ 1131 h 1456"/>
                <a:gd name="T50" fmla="*/ 41 w 1922"/>
                <a:gd name="T51" fmla="*/ 1074 h 1456"/>
                <a:gd name="T52" fmla="*/ 71 w 1922"/>
                <a:gd name="T53" fmla="*/ 1007 h 1456"/>
                <a:gd name="T54" fmla="*/ 9 w 1922"/>
                <a:gd name="T55" fmla="*/ 926 h 1456"/>
                <a:gd name="T56" fmla="*/ 7 w 1922"/>
                <a:gd name="T57" fmla="*/ 840 h 1456"/>
                <a:gd name="T58" fmla="*/ 44 w 1922"/>
                <a:gd name="T59" fmla="*/ 783 h 1456"/>
                <a:gd name="T60" fmla="*/ 151 w 1922"/>
                <a:gd name="T61" fmla="*/ 746 h 1456"/>
                <a:gd name="T62" fmla="*/ 203 w 1922"/>
                <a:gd name="T63" fmla="*/ 750 h 1456"/>
                <a:gd name="T64" fmla="*/ 267 w 1922"/>
                <a:gd name="T65" fmla="*/ 780 h 1456"/>
                <a:gd name="T66" fmla="*/ 459 w 1922"/>
                <a:gd name="T67" fmla="*/ 713 h 1456"/>
                <a:gd name="T68" fmla="*/ 625 w 1922"/>
                <a:gd name="T69" fmla="*/ 606 h 1456"/>
                <a:gd name="T70" fmla="*/ 676 w 1922"/>
                <a:gd name="T71" fmla="*/ 560 h 1456"/>
                <a:gd name="T72" fmla="*/ 647 w 1922"/>
                <a:gd name="T73" fmla="*/ 380 h 1456"/>
                <a:gd name="T74" fmla="*/ 794 w 1922"/>
                <a:gd name="T75" fmla="*/ 349 h 1456"/>
                <a:gd name="T76" fmla="*/ 857 w 1922"/>
                <a:gd name="T77" fmla="*/ 380 h 1456"/>
                <a:gd name="T78" fmla="*/ 932 w 1922"/>
                <a:gd name="T79" fmla="*/ 183 h 1456"/>
                <a:gd name="T80" fmla="*/ 1048 w 1922"/>
                <a:gd name="T81" fmla="*/ 207 h 1456"/>
                <a:gd name="T82" fmla="*/ 1147 w 1922"/>
                <a:gd name="T83" fmla="*/ 92 h 1456"/>
                <a:gd name="T84" fmla="*/ 1238 w 1922"/>
                <a:gd name="T85" fmla="*/ 41 h 1456"/>
                <a:gd name="T86" fmla="*/ 1310 w 1922"/>
                <a:gd name="T87" fmla="*/ 13 h 1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922" h="1456">
                  <a:moveTo>
                    <a:pt x="1310" y="13"/>
                  </a:moveTo>
                  <a:lnTo>
                    <a:pt x="1333" y="13"/>
                  </a:lnTo>
                  <a:lnTo>
                    <a:pt x="1318" y="50"/>
                  </a:lnTo>
                  <a:lnTo>
                    <a:pt x="1337" y="71"/>
                  </a:lnTo>
                  <a:lnTo>
                    <a:pt x="1337" y="87"/>
                  </a:lnTo>
                  <a:lnTo>
                    <a:pt x="1377" y="123"/>
                  </a:lnTo>
                  <a:lnTo>
                    <a:pt x="1387" y="152"/>
                  </a:lnTo>
                  <a:lnTo>
                    <a:pt x="1439" y="158"/>
                  </a:lnTo>
                  <a:lnTo>
                    <a:pt x="1460" y="177"/>
                  </a:lnTo>
                  <a:lnTo>
                    <a:pt x="1473" y="177"/>
                  </a:lnTo>
                  <a:lnTo>
                    <a:pt x="1503" y="239"/>
                  </a:lnTo>
                  <a:lnTo>
                    <a:pt x="1532" y="319"/>
                  </a:lnTo>
                  <a:lnTo>
                    <a:pt x="1517" y="363"/>
                  </a:lnTo>
                  <a:lnTo>
                    <a:pt x="1520" y="380"/>
                  </a:lnTo>
                  <a:lnTo>
                    <a:pt x="1492" y="427"/>
                  </a:lnTo>
                  <a:lnTo>
                    <a:pt x="1499" y="467"/>
                  </a:lnTo>
                  <a:lnTo>
                    <a:pt x="1597" y="506"/>
                  </a:lnTo>
                  <a:lnTo>
                    <a:pt x="1701" y="521"/>
                  </a:lnTo>
                  <a:lnTo>
                    <a:pt x="1809" y="596"/>
                  </a:lnTo>
                  <a:lnTo>
                    <a:pt x="1844" y="606"/>
                  </a:lnTo>
                  <a:lnTo>
                    <a:pt x="1846" y="627"/>
                  </a:lnTo>
                  <a:lnTo>
                    <a:pt x="1869" y="674"/>
                  </a:lnTo>
                  <a:lnTo>
                    <a:pt x="1891" y="735"/>
                  </a:lnTo>
                  <a:lnTo>
                    <a:pt x="1921" y="788"/>
                  </a:lnTo>
                  <a:lnTo>
                    <a:pt x="1904" y="807"/>
                  </a:lnTo>
                  <a:lnTo>
                    <a:pt x="1904" y="843"/>
                  </a:lnTo>
                  <a:lnTo>
                    <a:pt x="1867" y="858"/>
                  </a:lnTo>
                  <a:lnTo>
                    <a:pt x="1774" y="897"/>
                  </a:lnTo>
                  <a:lnTo>
                    <a:pt x="1715" y="945"/>
                  </a:lnTo>
                  <a:lnTo>
                    <a:pt x="1673" y="965"/>
                  </a:lnTo>
                  <a:lnTo>
                    <a:pt x="1666" y="995"/>
                  </a:lnTo>
                  <a:lnTo>
                    <a:pt x="1678" y="1138"/>
                  </a:lnTo>
                  <a:lnTo>
                    <a:pt x="1645" y="1133"/>
                  </a:lnTo>
                  <a:lnTo>
                    <a:pt x="1629" y="1145"/>
                  </a:lnTo>
                  <a:lnTo>
                    <a:pt x="1402" y="1189"/>
                  </a:lnTo>
                  <a:lnTo>
                    <a:pt x="1370" y="1215"/>
                  </a:lnTo>
                  <a:lnTo>
                    <a:pt x="1375" y="1275"/>
                  </a:lnTo>
                  <a:lnTo>
                    <a:pt x="1441" y="1332"/>
                  </a:lnTo>
                  <a:lnTo>
                    <a:pt x="1419" y="1367"/>
                  </a:lnTo>
                  <a:lnTo>
                    <a:pt x="1387" y="1383"/>
                  </a:lnTo>
                  <a:lnTo>
                    <a:pt x="1382" y="1401"/>
                  </a:lnTo>
                  <a:lnTo>
                    <a:pt x="1389" y="1416"/>
                  </a:lnTo>
                  <a:lnTo>
                    <a:pt x="1407" y="1416"/>
                  </a:lnTo>
                  <a:lnTo>
                    <a:pt x="1417" y="1429"/>
                  </a:lnTo>
                  <a:lnTo>
                    <a:pt x="1349" y="1455"/>
                  </a:lnTo>
                  <a:lnTo>
                    <a:pt x="1310" y="1439"/>
                  </a:lnTo>
                  <a:lnTo>
                    <a:pt x="1291" y="1427"/>
                  </a:lnTo>
                  <a:lnTo>
                    <a:pt x="1240" y="1427"/>
                  </a:lnTo>
                  <a:lnTo>
                    <a:pt x="1151" y="1387"/>
                  </a:lnTo>
                  <a:lnTo>
                    <a:pt x="1097" y="1387"/>
                  </a:lnTo>
                  <a:lnTo>
                    <a:pt x="1053" y="1401"/>
                  </a:lnTo>
                  <a:lnTo>
                    <a:pt x="1004" y="1401"/>
                  </a:lnTo>
                  <a:lnTo>
                    <a:pt x="927" y="1441"/>
                  </a:lnTo>
                  <a:lnTo>
                    <a:pt x="865" y="1434"/>
                  </a:lnTo>
                  <a:lnTo>
                    <a:pt x="802" y="1455"/>
                  </a:lnTo>
                  <a:lnTo>
                    <a:pt x="752" y="1439"/>
                  </a:lnTo>
                  <a:lnTo>
                    <a:pt x="719" y="1411"/>
                  </a:lnTo>
                  <a:lnTo>
                    <a:pt x="638" y="1401"/>
                  </a:lnTo>
                  <a:lnTo>
                    <a:pt x="583" y="1437"/>
                  </a:lnTo>
                  <a:lnTo>
                    <a:pt x="553" y="1425"/>
                  </a:lnTo>
                  <a:lnTo>
                    <a:pt x="529" y="1405"/>
                  </a:lnTo>
                  <a:lnTo>
                    <a:pt x="470" y="1389"/>
                  </a:lnTo>
                  <a:lnTo>
                    <a:pt x="459" y="1379"/>
                  </a:lnTo>
                  <a:lnTo>
                    <a:pt x="435" y="1378"/>
                  </a:lnTo>
                  <a:lnTo>
                    <a:pt x="398" y="1319"/>
                  </a:lnTo>
                  <a:lnTo>
                    <a:pt x="359" y="1311"/>
                  </a:lnTo>
                  <a:lnTo>
                    <a:pt x="267" y="1341"/>
                  </a:lnTo>
                  <a:lnTo>
                    <a:pt x="226" y="1332"/>
                  </a:lnTo>
                  <a:lnTo>
                    <a:pt x="146" y="1272"/>
                  </a:lnTo>
                  <a:lnTo>
                    <a:pt x="123" y="1270"/>
                  </a:lnTo>
                  <a:lnTo>
                    <a:pt x="105" y="1229"/>
                  </a:lnTo>
                  <a:lnTo>
                    <a:pt x="118" y="1189"/>
                  </a:lnTo>
                  <a:lnTo>
                    <a:pt x="113" y="1170"/>
                  </a:lnTo>
                  <a:lnTo>
                    <a:pt x="83" y="1150"/>
                  </a:lnTo>
                  <a:lnTo>
                    <a:pt x="74" y="1131"/>
                  </a:lnTo>
                  <a:lnTo>
                    <a:pt x="11" y="1096"/>
                  </a:lnTo>
                  <a:lnTo>
                    <a:pt x="11" y="1086"/>
                  </a:lnTo>
                  <a:lnTo>
                    <a:pt x="41" y="1074"/>
                  </a:lnTo>
                  <a:lnTo>
                    <a:pt x="58" y="1084"/>
                  </a:lnTo>
                  <a:lnTo>
                    <a:pt x="76" y="1067"/>
                  </a:lnTo>
                  <a:lnTo>
                    <a:pt x="71" y="1007"/>
                  </a:lnTo>
                  <a:lnTo>
                    <a:pt x="76" y="958"/>
                  </a:lnTo>
                  <a:lnTo>
                    <a:pt x="37" y="918"/>
                  </a:lnTo>
                  <a:lnTo>
                    <a:pt x="9" y="926"/>
                  </a:lnTo>
                  <a:lnTo>
                    <a:pt x="0" y="897"/>
                  </a:lnTo>
                  <a:lnTo>
                    <a:pt x="14" y="866"/>
                  </a:lnTo>
                  <a:lnTo>
                    <a:pt x="7" y="840"/>
                  </a:lnTo>
                  <a:lnTo>
                    <a:pt x="34" y="815"/>
                  </a:lnTo>
                  <a:lnTo>
                    <a:pt x="44" y="804"/>
                  </a:lnTo>
                  <a:lnTo>
                    <a:pt x="44" y="783"/>
                  </a:lnTo>
                  <a:lnTo>
                    <a:pt x="81" y="766"/>
                  </a:lnTo>
                  <a:lnTo>
                    <a:pt x="118" y="758"/>
                  </a:lnTo>
                  <a:lnTo>
                    <a:pt x="151" y="746"/>
                  </a:lnTo>
                  <a:lnTo>
                    <a:pt x="177" y="753"/>
                  </a:lnTo>
                  <a:lnTo>
                    <a:pt x="197" y="746"/>
                  </a:lnTo>
                  <a:lnTo>
                    <a:pt x="203" y="750"/>
                  </a:lnTo>
                  <a:lnTo>
                    <a:pt x="207" y="776"/>
                  </a:lnTo>
                  <a:lnTo>
                    <a:pt x="224" y="783"/>
                  </a:lnTo>
                  <a:lnTo>
                    <a:pt x="267" y="780"/>
                  </a:lnTo>
                  <a:lnTo>
                    <a:pt x="314" y="728"/>
                  </a:lnTo>
                  <a:lnTo>
                    <a:pt x="410" y="748"/>
                  </a:lnTo>
                  <a:lnTo>
                    <a:pt x="459" y="713"/>
                  </a:lnTo>
                  <a:lnTo>
                    <a:pt x="602" y="681"/>
                  </a:lnTo>
                  <a:lnTo>
                    <a:pt x="611" y="660"/>
                  </a:lnTo>
                  <a:lnTo>
                    <a:pt x="625" y="606"/>
                  </a:lnTo>
                  <a:lnTo>
                    <a:pt x="664" y="575"/>
                  </a:lnTo>
                  <a:lnTo>
                    <a:pt x="676" y="575"/>
                  </a:lnTo>
                  <a:lnTo>
                    <a:pt x="676" y="560"/>
                  </a:lnTo>
                  <a:lnTo>
                    <a:pt x="680" y="422"/>
                  </a:lnTo>
                  <a:lnTo>
                    <a:pt x="686" y="394"/>
                  </a:lnTo>
                  <a:lnTo>
                    <a:pt x="647" y="380"/>
                  </a:lnTo>
                  <a:lnTo>
                    <a:pt x="645" y="370"/>
                  </a:lnTo>
                  <a:lnTo>
                    <a:pt x="686" y="358"/>
                  </a:lnTo>
                  <a:lnTo>
                    <a:pt x="794" y="349"/>
                  </a:lnTo>
                  <a:lnTo>
                    <a:pt x="807" y="370"/>
                  </a:lnTo>
                  <a:lnTo>
                    <a:pt x="848" y="380"/>
                  </a:lnTo>
                  <a:lnTo>
                    <a:pt x="857" y="380"/>
                  </a:lnTo>
                  <a:lnTo>
                    <a:pt x="872" y="362"/>
                  </a:lnTo>
                  <a:lnTo>
                    <a:pt x="853" y="344"/>
                  </a:lnTo>
                  <a:lnTo>
                    <a:pt x="932" y="183"/>
                  </a:lnTo>
                  <a:lnTo>
                    <a:pt x="944" y="172"/>
                  </a:lnTo>
                  <a:lnTo>
                    <a:pt x="1016" y="207"/>
                  </a:lnTo>
                  <a:lnTo>
                    <a:pt x="1048" y="207"/>
                  </a:lnTo>
                  <a:lnTo>
                    <a:pt x="1063" y="227"/>
                  </a:lnTo>
                  <a:lnTo>
                    <a:pt x="1129" y="207"/>
                  </a:lnTo>
                  <a:lnTo>
                    <a:pt x="1147" y="92"/>
                  </a:lnTo>
                  <a:lnTo>
                    <a:pt x="1175" y="74"/>
                  </a:lnTo>
                  <a:lnTo>
                    <a:pt x="1214" y="71"/>
                  </a:lnTo>
                  <a:lnTo>
                    <a:pt x="1238" y="41"/>
                  </a:lnTo>
                  <a:lnTo>
                    <a:pt x="1245" y="13"/>
                  </a:lnTo>
                  <a:lnTo>
                    <a:pt x="1265" y="0"/>
                  </a:lnTo>
                  <a:lnTo>
                    <a:pt x="1310" y="13"/>
                  </a:lnTo>
                </a:path>
              </a:pathLst>
            </a:custGeom>
            <a:grpFill/>
            <a:ln w="1270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" panose="020B0503020204020204" pitchFamily="34" charset="-122"/>
                <a:sym typeface="Microsoft YaHei UI" panose="020B0503020204020204" pitchFamily="34" charset="-122"/>
              </a:endParaRPr>
            </a:p>
          </p:txBody>
        </p:sp>
        <p:sp>
          <p:nvSpPr>
            <p:cNvPr id="54" name="Freeform 7"/>
            <p:cNvSpPr>
              <a:spLocks/>
            </p:cNvSpPr>
            <p:nvPr/>
          </p:nvSpPr>
          <p:spPr bwMode="auto">
            <a:xfrm>
              <a:off x="5314348" y="2951261"/>
              <a:ext cx="596900" cy="568325"/>
            </a:xfrm>
            <a:custGeom>
              <a:avLst/>
              <a:gdLst>
                <a:gd name="T0" fmla="*/ 453 w 548"/>
                <a:gd name="T1" fmla="*/ 368 h 530"/>
                <a:gd name="T2" fmla="*/ 508 w 548"/>
                <a:gd name="T3" fmla="*/ 281 h 530"/>
                <a:gd name="T4" fmla="*/ 547 w 548"/>
                <a:gd name="T5" fmla="*/ 239 h 530"/>
                <a:gd name="T6" fmla="*/ 542 w 548"/>
                <a:gd name="T7" fmla="*/ 197 h 530"/>
                <a:gd name="T8" fmla="*/ 503 w 548"/>
                <a:gd name="T9" fmla="*/ 153 h 530"/>
                <a:gd name="T10" fmla="*/ 497 w 548"/>
                <a:gd name="T11" fmla="*/ 117 h 530"/>
                <a:gd name="T12" fmla="*/ 429 w 548"/>
                <a:gd name="T13" fmla="*/ 22 h 530"/>
                <a:gd name="T14" fmla="*/ 423 w 548"/>
                <a:gd name="T15" fmla="*/ 32 h 530"/>
                <a:gd name="T16" fmla="*/ 411 w 548"/>
                <a:gd name="T17" fmla="*/ 45 h 530"/>
                <a:gd name="T18" fmla="*/ 382 w 548"/>
                <a:gd name="T19" fmla="*/ 13 h 530"/>
                <a:gd name="T20" fmla="*/ 337 w 548"/>
                <a:gd name="T21" fmla="*/ 0 h 530"/>
                <a:gd name="T22" fmla="*/ 337 w 548"/>
                <a:gd name="T23" fmla="*/ 13 h 530"/>
                <a:gd name="T24" fmla="*/ 337 w 548"/>
                <a:gd name="T25" fmla="*/ 32 h 530"/>
                <a:gd name="T26" fmla="*/ 320 w 548"/>
                <a:gd name="T27" fmla="*/ 47 h 530"/>
                <a:gd name="T28" fmla="*/ 283 w 548"/>
                <a:gd name="T29" fmla="*/ 82 h 530"/>
                <a:gd name="T30" fmla="*/ 246 w 548"/>
                <a:gd name="T31" fmla="*/ 82 h 530"/>
                <a:gd name="T32" fmla="*/ 232 w 548"/>
                <a:gd name="T33" fmla="*/ 107 h 530"/>
                <a:gd name="T34" fmla="*/ 218 w 548"/>
                <a:gd name="T35" fmla="*/ 107 h 530"/>
                <a:gd name="T36" fmla="*/ 191 w 548"/>
                <a:gd name="T37" fmla="*/ 134 h 530"/>
                <a:gd name="T38" fmla="*/ 175 w 548"/>
                <a:gd name="T39" fmla="*/ 134 h 530"/>
                <a:gd name="T40" fmla="*/ 144 w 548"/>
                <a:gd name="T41" fmla="*/ 166 h 530"/>
                <a:gd name="T42" fmla="*/ 125 w 548"/>
                <a:gd name="T43" fmla="*/ 171 h 530"/>
                <a:gd name="T44" fmla="*/ 82 w 548"/>
                <a:gd name="T45" fmla="*/ 235 h 530"/>
                <a:gd name="T46" fmla="*/ 55 w 548"/>
                <a:gd name="T47" fmla="*/ 196 h 530"/>
                <a:gd name="T48" fmla="*/ 26 w 548"/>
                <a:gd name="T49" fmla="*/ 176 h 530"/>
                <a:gd name="T50" fmla="*/ 12 w 548"/>
                <a:gd name="T51" fmla="*/ 190 h 530"/>
                <a:gd name="T52" fmla="*/ 28 w 548"/>
                <a:gd name="T53" fmla="*/ 277 h 530"/>
                <a:gd name="T54" fmla="*/ 14 w 548"/>
                <a:gd name="T55" fmla="*/ 307 h 530"/>
                <a:gd name="T56" fmla="*/ 0 w 548"/>
                <a:gd name="T57" fmla="*/ 350 h 530"/>
                <a:gd name="T58" fmla="*/ 42 w 548"/>
                <a:gd name="T59" fmla="*/ 377 h 530"/>
                <a:gd name="T60" fmla="*/ 62 w 548"/>
                <a:gd name="T61" fmla="*/ 380 h 530"/>
                <a:gd name="T62" fmla="*/ 92 w 548"/>
                <a:gd name="T63" fmla="*/ 421 h 530"/>
                <a:gd name="T64" fmla="*/ 115 w 548"/>
                <a:gd name="T65" fmla="*/ 409 h 530"/>
                <a:gd name="T66" fmla="*/ 149 w 548"/>
                <a:gd name="T67" fmla="*/ 368 h 530"/>
                <a:gd name="T68" fmla="*/ 182 w 548"/>
                <a:gd name="T69" fmla="*/ 308 h 530"/>
                <a:gd name="T70" fmla="*/ 240 w 548"/>
                <a:gd name="T71" fmla="*/ 296 h 530"/>
                <a:gd name="T72" fmla="*/ 276 w 548"/>
                <a:gd name="T73" fmla="*/ 332 h 530"/>
                <a:gd name="T74" fmla="*/ 251 w 548"/>
                <a:gd name="T75" fmla="*/ 392 h 530"/>
                <a:gd name="T76" fmla="*/ 218 w 548"/>
                <a:gd name="T77" fmla="*/ 445 h 530"/>
                <a:gd name="T78" fmla="*/ 246 w 548"/>
                <a:gd name="T79" fmla="*/ 467 h 530"/>
                <a:gd name="T80" fmla="*/ 246 w 548"/>
                <a:gd name="T81" fmla="*/ 494 h 530"/>
                <a:gd name="T82" fmla="*/ 223 w 548"/>
                <a:gd name="T83" fmla="*/ 518 h 530"/>
                <a:gd name="T84" fmla="*/ 228 w 548"/>
                <a:gd name="T85" fmla="*/ 529 h 530"/>
                <a:gd name="T86" fmla="*/ 269 w 548"/>
                <a:gd name="T87" fmla="*/ 507 h 530"/>
                <a:gd name="T88" fmla="*/ 330 w 548"/>
                <a:gd name="T89" fmla="*/ 425 h 530"/>
                <a:gd name="T90" fmla="*/ 423 w 548"/>
                <a:gd name="T91" fmla="*/ 374 h 530"/>
                <a:gd name="T92" fmla="*/ 453 w 548"/>
                <a:gd name="T93" fmla="*/ 368 h 5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48" h="530">
                  <a:moveTo>
                    <a:pt x="453" y="368"/>
                  </a:moveTo>
                  <a:lnTo>
                    <a:pt x="508" y="281"/>
                  </a:lnTo>
                  <a:lnTo>
                    <a:pt x="547" y="239"/>
                  </a:lnTo>
                  <a:lnTo>
                    <a:pt x="542" y="197"/>
                  </a:lnTo>
                  <a:lnTo>
                    <a:pt x="503" y="153"/>
                  </a:lnTo>
                  <a:lnTo>
                    <a:pt x="497" y="117"/>
                  </a:lnTo>
                  <a:lnTo>
                    <a:pt x="429" y="22"/>
                  </a:lnTo>
                  <a:lnTo>
                    <a:pt x="423" y="32"/>
                  </a:lnTo>
                  <a:lnTo>
                    <a:pt x="411" y="45"/>
                  </a:lnTo>
                  <a:lnTo>
                    <a:pt x="382" y="13"/>
                  </a:lnTo>
                  <a:lnTo>
                    <a:pt x="337" y="0"/>
                  </a:lnTo>
                  <a:lnTo>
                    <a:pt x="337" y="13"/>
                  </a:lnTo>
                  <a:lnTo>
                    <a:pt x="337" y="32"/>
                  </a:lnTo>
                  <a:lnTo>
                    <a:pt x="320" y="47"/>
                  </a:lnTo>
                  <a:lnTo>
                    <a:pt x="283" y="82"/>
                  </a:lnTo>
                  <a:lnTo>
                    <a:pt x="246" y="82"/>
                  </a:lnTo>
                  <a:lnTo>
                    <a:pt x="232" y="107"/>
                  </a:lnTo>
                  <a:lnTo>
                    <a:pt x="218" y="107"/>
                  </a:lnTo>
                  <a:lnTo>
                    <a:pt x="191" y="134"/>
                  </a:lnTo>
                  <a:lnTo>
                    <a:pt x="175" y="134"/>
                  </a:lnTo>
                  <a:lnTo>
                    <a:pt x="144" y="166"/>
                  </a:lnTo>
                  <a:lnTo>
                    <a:pt x="125" y="171"/>
                  </a:lnTo>
                  <a:lnTo>
                    <a:pt x="82" y="235"/>
                  </a:lnTo>
                  <a:lnTo>
                    <a:pt x="55" y="196"/>
                  </a:lnTo>
                  <a:lnTo>
                    <a:pt x="26" y="176"/>
                  </a:lnTo>
                  <a:lnTo>
                    <a:pt x="12" y="190"/>
                  </a:lnTo>
                  <a:lnTo>
                    <a:pt x="28" y="277"/>
                  </a:lnTo>
                  <a:lnTo>
                    <a:pt x="14" y="307"/>
                  </a:lnTo>
                  <a:lnTo>
                    <a:pt x="0" y="350"/>
                  </a:lnTo>
                  <a:lnTo>
                    <a:pt x="42" y="377"/>
                  </a:lnTo>
                  <a:lnTo>
                    <a:pt x="62" y="380"/>
                  </a:lnTo>
                  <a:lnTo>
                    <a:pt x="92" y="421"/>
                  </a:lnTo>
                  <a:lnTo>
                    <a:pt x="115" y="409"/>
                  </a:lnTo>
                  <a:lnTo>
                    <a:pt x="149" y="368"/>
                  </a:lnTo>
                  <a:lnTo>
                    <a:pt x="182" y="308"/>
                  </a:lnTo>
                  <a:lnTo>
                    <a:pt x="240" y="296"/>
                  </a:lnTo>
                  <a:lnTo>
                    <a:pt x="276" y="332"/>
                  </a:lnTo>
                  <a:lnTo>
                    <a:pt x="251" y="392"/>
                  </a:lnTo>
                  <a:lnTo>
                    <a:pt x="218" y="445"/>
                  </a:lnTo>
                  <a:lnTo>
                    <a:pt x="246" y="467"/>
                  </a:lnTo>
                  <a:lnTo>
                    <a:pt x="246" y="494"/>
                  </a:lnTo>
                  <a:lnTo>
                    <a:pt x="223" y="518"/>
                  </a:lnTo>
                  <a:lnTo>
                    <a:pt x="228" y="529"/>
                  </a:lnTo>
                  <a:lnTo>
                    <a:pt x="269" y="507"/>
                  </a:lnTo>
                  <a:lnTo>
                    <a:pt x="330" y="425"/>
                  </a:lnTo>
                  <a:lnTo>
                    <a:pt x="423" y="374"/>
                  </a:lnTo>
                  <a:lnTo>
                    <a:pt x="453" y="368"/>
                  </a:lnTo>
                </a:path>
              </a:pathLst>
            </a:custGeom>
            <a:grpFill/>
            <a:ln w="1270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" panose="020B0503020204020204" pitchFamily="34" charset="-122"/>
                <a:sym typeface="Microsoft YaHei UI" panose="020B0503020204020204" pitchFamily="34" charset="-122"/>
              </a:endParaRPr>
            </a:p>
          </p:txBody>
        </p:sp>
        <p:sp>
          <p:nvSpPr>
            <p:cNvPr id="55" name="Freeform 8"/>
            <p:cNvSpPr>
              <a:spLocks/>
            </p:cNvSpPr>
            <p:nvPr/>
          </p:nvSpPr>
          <p:spPr bwMode="auto">
            <a:xfrm>
              <a:off x="5458810" y="2630586"/>
              <a:ext cx="869950" cy="579438"/>
            </a:xfrm>
            <a:custGeom>
              <a:avLst/>
              <a:gdLst>
                <a:gd name="T0" fmla="*/ 768 w 793"/>
                <a:gd name="T1" fmla="*/ 148 h 540"/>
                <a:gd name="T2" fmla="*/ 705 w 793"/>
                <a:gd name="T3" fmla="*/ 136 h 540"/>
                <a:gd name="T4" fmla="*/ 681 w 793"/>
                <a:gd name="T5" fmla="*/ 133 h 540"/>
                <a:gd name="T6" fmla="*/ 625 w 793"/>
                <a:gd name="T7" fmla="*/ 163 h 540"/>
                <a:gd name="T8" fmla="*/ 600 w 793"/>
                <a:gd name="T9" fmla="*/ 178 h 540"/>
                <a:gd name="T10" fmla="*/ 554 w 793"/>
                <a:gd name="T11" fmla="*/ 144 h 540"/>
                <a:gd name="T12" fmla="*/ 511 w 793"/>
                <a:gd name="T13" fmla="*/ 108 h 540"/>
                <a:gd name="T14" fmla="*/ 504 w 793"/>
                <a:gd name="T15" fmla="*/ 156 h 540"/>
                <a:gd name="T16" fmla="*/ 460 w 793"/>
                <a:gd name="T17" fmla="*/ 108 h 540"/>
                <a:gd name="T18" fmla="*/ 423 w 793"/>
                <a:gd name="T19" fmla="*/ 70 h 540"/>
                <a:gd name="T20" fmla="*/ 342 w 793"/>
                <a:gd name="T21" fmla="*/ 70 h 540"/>
                <a:gd name="T22" fmla="*/ 301 w 793"/>
                <a:gd name="T23" fmla="*/ 39 h 540"/>
                <a:gd name="T24" fmla="*/ 241 w 793"/>
                <a:gd name="T25" fmla="*/ 61 h 540"/>
                <a:gd name="T26" fmla="*/ 180 w 793"/>
                <a:gd name="T27" fmla="*/ 45 h 540"/>
                <a:gd name="T28" fmla="*/ 98 w 793"/>
                <a:gd name="T29" fmla="*/ 9 h 540"/>
                <a:gd name="T30" fmla="*/ 73 w 793"/>
                <a:gd name="T31" fmla="*/ 66 h 540"/>
                <a:gd name="T32" fmla="*/ 0 w 793"/>
                <a:gd name="T33" fmla="*/ 70 h 540"/>
                <a:gd name="T34" fmla="*/ 39 w 793"/>
                <a:gd name="T35" fmla="*/ 108 h 540"/>
                <a:gd name="T36" fmla="*/ 44 w 793"/>
                <a:gd name="T37" fmla="*/ 176 h 540"/>
                <a:gd name="T38" fmla="*/ 66 w 793"/>
                <a:gd name="T39" fmla="*/ 231 h 540"/>
                <a:gd name="T40" fmla="*/ 130 w 793"/>
                <a:gd name="T41" fmla="*/ 195 h 540"/>
                <a:gd name="T42" fmla="*/ 180 w 793"/>
                <a:gd name="T43" fmla="*/ 296 h 540"/>
                <a:gd name="T44" fmla="*/ 208 w 793"/>
                <a:gd name="T45" fmla="*/ 298 h 540"/>
                <a:gd name="T46" fmla="*/ 283 w 793"/>
                <a:gd name="T47" fmla="*/ 344 h 540"/>
                <a:gd name="T48" fmla="*/ 301 w 793"/>
                <a:gd name="T49" fmla="*/ 320 h 540"/>
                <a:gd name="T50" fmla="*/ 375 w 793"/>
                <a:gd name="T51" fmla="*/ 452 h 540"/>
                <a:gd name="T52" fmla="*/ 418 w 793"/>
                <a:gd name="T53" fmla="*/ 539 h 540"/>
                <a:gd name="T54" fmla="*/ 483 w 793"/>
                <a:gd name="T55" fmla="*/ 426 h 540"/>
                <a:gd name="T56" fmla="*/ 534 w 793"/>
                <a:gd name="T57" fmla="*/ 440 h 540"/>
                <a:gd name="T58" fmla="*/ 609 w 793"/>
                <a:gd name="T59" fmla="*/ 415 h 540"/>
                <a:gd name="T60" fmla="*/ 591 w 793"/>
                <a:gd name="T61" fmla="*/ 364 h 540"/>
                <a:gd name="T62" fmla="*/ 664 w 793"/>
                <a:gd name="T63" fmla="*/ 307 h 540"/>
                <a:gd name="T64" fmla="*/ 694 w 793"/>
                <a:gd name="T65" fmla="*/ 252 h 540"/>
                <a:gd name="T66" fmla="*/ 716 w 793"/>
                <a:gd name="T67" fmla="*/ 220 h 540"/>
                <a:gd name="T68" fmla="*/ 745 w 793"/>
                <a:gd name="T69" fmla="*/ 246 h 540"/>
                <a:gd name="T70" fmla="*/ 792 w 793"/>
                <a:gd name="T71" fmla="*/ 160 h 5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793" h="540">
                  <a:moveTo>
                    <a:pt x="784" y="151"/>
                  </a:moveTo>
                  <a:lnTo>
                    <a:pt x="768" y="148"/>
                  </a:lnTo>
                  <a:lnTo>
                    <a:pt x="742" y="148"/>
                  </a:lnTo>
                  <a:lnTo>
                    <a:pt x="705" y="136"/>
                  </a:lnTo>
                  <a:lnTo>
                    <a:pt x="694" y="115"/>
                  </a:lnTo>
                  <a:lnTo>
                    <a:pt x="681" y="133"/>
                  </a:lnTo>
                  <a:lnTo>
                    <a:pt x="664" y="120"/>
                  </a:lnTo>
                  <a:lnTo>
                    <a:pt x="625" y="163"/>
                  </a:lnTo>
                  <a:lnTo>
                    <a:pt x="618" y="176"/>
                  </a:lnTo>
                  <a:lnTo>
                    <a:pt x="600" y="178"/>
                  </a:lnTo>
                  <a:lnTo>
                    <a:pt x="576" y="151"/>
                  </a:lnTo>
                  <a:lnTo>
                    <a:pt x="554" y="144"/>
                  </a:lnTo>
                  <a:lnTo>
                    <a:pt x="529" y="94"/>
                  </a:lnTo>
                  <a:lnTo>
                    <a:pt x="511" y="108"/>
                  </a:lnTo>
                  <a:lnTo>
                    <a:pt x="517" y="148"/>
                  </a:lnTo>
                  <a:lnTo>
                    <a:pt x="504" y="156"/>
                  </a:lnTo>
                  <a:lnTo>
                    <a:pt x="472" y="122"/>
                  </a:lnTo>
                  <a:lnTo>
                    <a:pt x="460" y="108"/>
                  </a:lnTo>
                  <a:lnTo>
                    <a:pt x="435" y="108"/>
                  </a:lnTo>
                  <a:lnTo>
                    <a:pt x="423" y="70"/>
                  </a:lnTo>
                  <a:lnTo>
                    <a:pt x="388" y="51"/>
                  </a:lnTo>
                  <a:lnTo>
                    <a:pt x="342" y="70"/>
                  </a:lnTo>
                  <a:lnTo>
                    <a:pt x="325" y="66"/>
                  </a:lnTo>
                  <a:lnTo>
                    <a:pt x="301" y="39"/>
                  </a:lnTo>
                  <a:lnTo>
                    <a:pt x="262" y="61"/>
                  </a:lnTo>
                  <a:lnTo>
                    <a:pt x="241" y="61"/>
                  </a:lnTo>
                  <a:lnTo>
                    <a:pt x="216" y="70"/>
                  </a:lnTo>
                  <a:lnTo>
                    <a:pt x="180" y="45"/>
                  </a:lnTo>
                  <a:lnTo>
                    <a:pt x="154" y="0"/>
                  </a:lnTo>
                  <a:lnTo>
                    <a:pt x="98" y="9"/>
                  </a:lnTo>
                  <a:lnTo>
                    <a:pt x="75" y="37"/>
                  </a:lnTo>
                  <a:lnTo>
                    <a:pt x="73" y="66"/>
                  </a:lnTo>
                  <a:lnTo>
                    <a:pt x="7" y="48"/>
                  </a:lnTo>
                  <a:lnTo>
                    <a:pt x="0" y="70"/>
                  </a:lnTo>
                  <a:lnTo>
                    <a:pt x="4" y="82"/>
                  </a:lnTo>
                  <a:lnTo>
                    <a:pt x="39" y="108"/>
                  </a:lnTo>
                  <a:lnTo>
                    <a:pt x="39" y="144"/>
                  </a:lnTo>
                  <a:lnTo>
                    <a:pt x="44" y="176"/>
                  </a:lnTo>
                  <a:lnTo>
                    <a:pt x="64" y="206"/>
                  </a:lnTo>
                  <a:lnTo>
                    <a:pt x="66" y="231"/>
                  </a:lnTo>
                  <a:lnTo>
                    <a:pt x="80" y="241"/>
                  </a:lnTo>
                  <a:lnTo>
                    <a:pt x="130" y="195"/>
                  </a:lnTo>
                  <a:lnTo>
                    <a:pt x="180" y="259"/>
                  </a:lnTo>
                  <a:lnTo>
                    <a:pt x="180" y="296"/>
                  </a:lnTo>
                  <a:lnTo>
                    <a:pt x="208" y="312"/>
                  </a:lnTo>
                  <a:lnTo>
                    <a:pt x="208" y="298"/>
                  </a:lnTo>
                  <a:lnTo>
                    <a:pt x="253" y="312"/>
                  </a:lnTo>
                  <a:lnTo>
                    <a:pt x="283" y="344"/>
                  </a:lnTo>
                  <a:lnTo>
                    <a:pt x="295" y="330"/>
                  </a:lnTo>
                  <a:lnTo>
                    <a:pt x="301" y="320"/>
                  </a:lnTo>
                  <a:lnTo>
                    <a:pt x="368" y="415"/>
                  </a:lnTo>
                  <a:lnTo>
                    <a:pt x="375" y="452"/>
                  </a:lnTo>
                  <a:lnTo>
                    <a:pt x="414" y="495"/>
                  </a:lnTo>
                  <a:lnTo>
                    <a:pt x="418" y="539"/>
                  </a:lnTo>
                  <a:lnTo>
                    <a:pt x="452" y="517"/>
                  </a:lnTo>
                  <a:lnTo>
                    <a:pt x="483" y="426"/>
                  </a:lnTo>
                  <a:lnTo>
                    <a:pt x="499" y="420"/>
                  </a:lnTo>
                  <a:lnTo>
                    <a:pt x="534" y="440"/>
                  </a:lnTo>
                  <a:lnTo>
                    <a:pt x="591" y="433"/>
                  </a:lnTo>
                  <a:lnTo>
                    <a:pt x="609" y="415"/>
                  </a:lnTo>
                  <a:lnTo>
                    <a:pt x="583" y="375"/>
                  </a:lnTo>
                  <a:lnTo>
                    <a:pt x="591" y="364"/>
                  </a:lnTo>
                  <a:lnTo>
                    <a:pt x="642" y="346"/>
                  </a:lnTo>
                  <a:lnTo>
                    <a:pt x="664" y="307"/>
                  </a:lnTo>
                  <a:lnTo>
                    <a:pt x="691" y="294"/>
                  </a:lnTo>
                  <a:lnTo>
                    <a:pt x="694" y="252"/>
                  </a:lnTo>
                  <a:lnTo>
                    <a:pt x="700" y="225"/>
                  </a:lnTo>
                  <a:lnTo>
                    <a:pt x="716" y="220"/>
                  </a:lnTo>
                  <a:lnTo>
                    <a:pt x="729" y="235"/>
                  </a:lnTo>
                  <a:lnTo>
                    <a:pt x="745" y="246"/>
                  </a:lnTo>
                  <a:lnTo>
                    <a:pt x="782" y="199"/>
                  </a:lnTo>
                  <a:lnTo>
                    <a:pt x="792" y="160"/>
                  </a:lnTo>
                  <a:lnTo>
                    <a:pt x="784" y="151"/>
                  </a:lnTo>
                </a:path>
              </a:pathLst>
            </a:custGeom>
            <a:grpFill/>
            <a:ln w="1270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" panose="020B0503020204020204" pitchFamily="34" charset="-122"/>
                <a:sym typeface="Microsoft YaHei UI" panose="020B0503020204020204" pitchFamily="34" charset="-122"/>
              </a:endParaRPr>
            </a:p>
          </p:txBody>
        </p:sp>
        <p:sp>
          <p:nvSpPr>
            <p:cNvPr id="56" name="Freeform 9"/>
            <p:cNvSpPr>
              <a:spLocks/>
            </p:cNvSpPr>
            <p:nvPr/>
          </p:nvSpPr>
          <p:spPr bwMode="auto">
            <a:xfrm>
              <a:off x="3299810" y="4803874"/>
              <a:ext cx="947738" cy="962025"/>
            </a:xfrm>
            <a:custGeom>
              <a:avLst/>
              <a:gdLst>
                <a:gd name="T0" fmla="*/ 756 w 867"/>
                <a:gd name="T1" fmla="*/ 139 h 900"/>
                <a:gd name="T2" fmla="*/ 695 w 867"/>
                <a:gd name="T3" fmla="*/ 156 h 900"/>
                <a:gd name="T4" fmla="*/ 671 w 867"/>
                <a:gd name="T5" fmla="*/ 110 h 900"/>
                <a:gd name="T6" fmla="*/ 658 w 867"/>
                <a:gd name="T7" fmla="*/ 78 h 900"/>
                <a:gd name="T8" fmla="*/ 616 w 867"/>
                <a:gd name="T9" fmla="*/ 80 h 900"/>
                <a:gd name="T10" fmla="*/ 591 w 867"/>
                <a:gd name="T11" fmla="*/ 117 h 900"/>
                <a:gd name="T12" fmla="*/ 591 w 867"/>
                <a:gd name="T13" fmla="*/ 157 h 900"/>
                <a:gd name="T14" fmla="*/ 540 w 867"/>
                <a:gd name="T15" fmla="*/ 313 h 900"/>
                <a:gd name="T16" fmla="*/ 497 w 867"/>
                <a:gd name="T17" fmla="*/ 322 h 900"/>
                <a:gd name="T18" fmla="*/ 416 w 867"/>
                <a:gd name="T19" fmla="*/ 345 h 900"/>
                <a:gd name="T20" fmla="*/ 296 w 867"/>
                <a:gd name="T21" fmla="*/ 156 h 900"/>
                <a:gd name="T22" fmla="*/ 255 w 867"/>
                <a:gd name="T23" fmla="*/ 124 h 900"/>
                <a:gd name="T24" fmla="*/ 245 w 867"/>
                <a:gd name="T25" fmla="*/ 80 h 900"/>
                <a:gd name="T26" fmla="*/ 188 w 867"/>
                <a:gd name="T27" fmla="*/ 110 h 900"/>
                <a:gd name="T28" fmla="*/ 163 w 867"/>
                <a:gd name="T29" fmla="*/ 0 h 900"/>
                <a:gd name="T30" fmla="*/ 121 w 867"/>
                <a:gd name="T31" fmla="*/ 44 h 900"/>
                <a:gd name="T32" fmla="*/ 116 w 867"/>
                <a:gd name="T33" fmla="*/ 112 h 900"/>
                <a:gd name="T34" fmla="*/ 88 w 867"/>
                <a:gd name="T35" fmla="*/ 100 h 900"/>
                <a:gd name="T36" fmla="*/ 88 w 867"/>
                <a:gd name="T37" fmla="*/ 182 h 900"/>
                <a:gd name="T38" fmla="*/ 121 w 867"/>
                <a:gd name="T39" fmla="*/ 192 h 900"/>
                <a:gd name="T40" fmla="*/ 117 w 867"/>
                <a:gd name="T41" fmla="*/ 367 h 900"/>
                <a:gd name="T42" fmla="*/ 20 w 867"/>
                <a:gd name="T43" fmla="*/ 482 h 900"/>
                <a:gd name="T44" fmla="*/ 0 w 867"/>
                <a:gd name="T45" fmla="*/ 514 h 900"/>
                <a:gd name="T46" fmla="*/ 2 w 867"/>
                <a:gd name="T47" fmla="*/ 583 h 900"/>
                <a:gd name="T48" fmla="*/ 57 w 867"/>
                <a:gd name="T49" fmla="*/ 572 h 900"/>
                <a:gd name="T50" fmla="*/ 116 w 867"/>
                <a:gd name="T51" fmla="*/ 597 h 900"/>
                <a:gd name="T52" fmla="*/ 133 w 867"/>
                <a:gd name="T53" fmla="*/ 660 h 900"/>
                <a:gd name="T54" fmla="*/ 179 w 867"/>
                <a:gd name="T55" fmla="*/ 672 h 900"/>
                <a:gd name="T56" fmla="*/ 177 w 867"/>
                <a:gd name="T57" fmla="*/ 709 h 900"/>
                <a:gd name="T58" fmla="*/ 160 w 867"/>
                <a:gd name="T59" fmla="*/ 775 h 900"/>
                <a:gd name="T60" fmla="*/ 195 w 867"/>
                <a:gd name="T61" fmla="*/ 790 h 900"/>
                <a:gd name="T62" fmla="*/ 230 w 867"/>
                <a:gd name="T63" fmla="*/ 820 h 900"/>
                <a:gd name="T64" fmla="*/ 297 w 867"/>
                <a:gd name="T65" fmla="*/ 861 h 900"/>
                <a:gd name="T66" fmla="*/ 361 w 867"/>
                <a:gd name="T67" fmla="*/ 841 h 900"/>
                <a:gd name="T68" fmla="*/ 368 w 867"/>
                <a:gd name="T69" fmla="*/ 882 h 900"/>
                <a:gd name="T70" fmla="*/ 409 w 867"/>
                <a:gd name="T71" fmla="*/ 891 h 900"/>
                <a:gd name="T72" fmla="*/ 428 w 867"/>
                <a:gd name="T73" fmla="*/ 886 h 900"/>
                <a:gd name="T74" fmla="*/ 410 w 867"/>
                <a:gd name="T75" fmla="*/ 775 h 900"/>
                <a:gd name="T76" fmla="*/ 465 w 867"/>
                <a:gd name="T77" fmla="*/ 756 h 900"/>
                <a:gd name="T78" fmla="*/ 497 w 867"/>
                <a:gd name="T79" fmla="*/ 728 h 900"/>
                <a:gd name="T80" fmla="*/ 578 w 867"/>
                <a:gd name="T81" fmla="*/ 726 h 900"/>
                <a:gd name="T82" fmla="*/ 616 w 867"/>
                <a:gd name="T83" fmla="*/ 721 h 900"/>
                <a:gd name="T84" fmla="*/ 647 w 867"/>
                <a:gd name="T85" fmla="*/ 745 h 900"/>
                <a:gd name="T86" fmla="*/ 676 w 867"/>
                <a:gd name="T87" fmla="*/ 714 h 900"/>
                <a:gd name="T88" fmla="*/ 713 w 867"/>
                <a:gd name="T89" fmla="*/ 716 h 900"/>
                <a:gd name="T90" fmla="*/ 762 w 867"/>
                <a:gd name="T91" fmla="*/ 660 h 900"/>
                <a:gd name="T92" fmla="*/ 809 w 867"/>
                <a:gd name="T93" fmla="*/ 672 h 900"/>
                <a:gd name="T94" fmla="*/ 846 w 867"/>
                <a:gd name="T95" fmla="*/ 636 h 900"/>
                <a:gd name="T96" fmla="*/ 866 w 867"/>
                <a:gd name="T97" fmla="*/ 595 h 900"/>
                <a:gd name="T98" fmla="*/ 771 w 867"/>
                <a:gd name="T99" fmla="*/ 561 h 900"/>
                <a:gd name="T100" fmla="*/ 734 w 867"/>
                <a:gd name="T101" fmla="*/ 538 h 900"/>
                <a:gd name="T102" fmla="*/ 694 w 867"/>
                <a:gd name="T103" fmla="*/ 512 h 900"/>
                <a:gd name="T104" fmla="*/ 706 w 867"/>
                <a:gd name="T105" fmla="*/ 438 h 900"/>
                <a:gd name="T106" fmla="*/ 695 w 867"/>
                <a:gd name="T107" fmla="*/ 302 h 900"/>
                <a:gd name="T108" fmla="*/ 628 w 867"/>
                <a:gd name="T109" fmla="*/ 306 h 900"/>
                <a:gd name="T110" fmla="*/ 616 w 867"/>
                <a:gd name="T111" fmla="*/ 258 h 900"/>
                <a:gd name="T112" fmla="*/ 630 w 867"/>
                <a:gd name="T113" fmla="*/ 210 h 900"/>
                <a:gd name="T114" fmla="*/ 671 w 867"/>
                <a:gd name="T115" fmla="*/ 207 h 900"/>
                <a:gd name="T116" fmla="*/ 752 w 867"/>
                <a:gd name="T117" fmla="*/ 207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867" h="900">
                  <a:moveTo>
                    <a:pt x="762" y="165"/>
                  </a:moveTo>
                  <a:lnTo>
                    <a:pt x="756" y="139"/>
                  </a:lnTo>
                  <a:lnTo>
                    <a:pt x="734" y="133"/>
                  </a:lnTo>
                  <a:lnTo>
                    <a:pt x="695" y="156"/>
                  </a:lnTo>
                  <a:lnTo>
                    <a:pt x="671" y="142"/>
                  </a:lnTo>
                  <a:lnTo>
                    <a:pt x="671" y="110"/>
                  </a:lnTo>
                  <a:lnTo>
                    <a:pt x="658" y="96"/>
                  </a:lnTo>
                  <a:lnTo>
                    <a:pt x="658" y="78"/>
                  </a:lnTo>
                  <a:lnTo>
                    <a:pt x="623" y="72"/>
                  </a:lnTo>
                  <a:lnTo>
                    <a:pt x="616" y="80"/>
                  </a:lnTo>
                  <a:lnTo>
                    <a:pt x="621" y="105"/>
                  </a:lnTo>
                  <a:lnTo>
                    <a:pt x="591" y="117"/>
                  </a:lnTo>
                  <a:lnTo>
                    <a:pt x="585" y="134"/>
                  </a:lnTo>
                  <a:lnTo>
                    <a:pt x="591" y="157"/>
                  </a:lnTo>
                  <a:lnTo>
                    <a:pt x="528" y="229"/>
                  </a:lnTo>
                  <a:lnTo>
                    <a:pt x="540" y="313"/>
                  </a:lnTo>
                  <a:lnTo>
                    <a:pt x="510" y="337"/>
                  </a:lnTo>
                  <a:lnTo>
                    <a:pt x="497" y="322"/>
                  </a:lnTo>
                  <a:lnTo>
                    <a:pt x="437" y="357"/>
                  </a:lnTo>
                  <a:lnTo>
                    <a:pt x="416" y="345"/>
                  </a:lnTo>
                  <a:lnTo>
                    <a:pt x="329" y="180"/>
                  </a:lnTo>
                  <a:lnTo>
                    <a:pt x="296" y="156"/>
                  </a:lnTo>
                  <a:lnTo>
                    <a:pt x="268" y="147"/>
                  </a:lnTo>
                  <a:lnTo>
                    <a:pt x="255" y="124"/>
                  </a:lnTo>
                  <a:lnTo>
                    <a:pt x="271" y="100"/>
                  </a:lnTo>
                  <a:lnTo>
                    <a:pt x="245" y="80"/>
                  </a:lnTo>
                  <a:lnTo>
                    <a:pt x="217" y="105"/>
                  </a:lnTo>
                  <a:lnTo>
                    <a:pt x="188" y="110"/>
                  </a:lnTo>
                  <a:lnTo>
                    <a:pt x="167" y="22"/>
                  </a:lnTo>
                  <a:lnTo>
                    <a:pt x="163" y="0"/>
                  </a:lnTo>
                  <a:lnTo>
                    <a:pt x="133" y="37"/>
                  </a:lnTo>
                  <a:lnTo>
                    <a:pt x="121" y="44"/>
                  </a:lnTo>
                  <a:lnTo>
                    <a:pt x="122" y="100"/>
                  </a:lnTo>
                  <a:lnTo>
                    <a:pt x="116" y="112"/>
                  </a:lnTo>
                  <a:lnTo>
                    <a:pt x="100" y="112"/>
                  </a:lnTo>
                  <a:lnTo>
                    <a:pt x="88" y="100"/>
                  </a:lnTo>
                  <a:lnTo>
                    <a:pt x="73" y="117"/>
                  </a:lnTo>
                  <a:lnTo>
                    <a:pt x="88" y="182"/>
                  </a:lnTo>
                  <a:lnTo>
                    <a:pt x="105" y="182"/>
                  </a:lnTo>
                  <a:lnTo>
                    <a:pt x="121" y="192"/>
                  </a:lnTo>
                  <a:lnTo>
                    <a:pt x="125" y="231"/>
                  </a:lnTo>
                  <a:lnTo>
                    <a:pt x="117" y="367"/>
                  </a:lnTo>
                  <a:lnTo>
                    <a:pt x="25" y="451"/>
                  </a:lnTo>
                  <a:lnTo>
                    <a:pt x="20" y="482"/>
                  </a:lnTo>
                  <a:lnTo>
                    <a:pt x="2" y="496"/>
                  </a:lnTo>
                  <a:lnTo>
                    <a:pt x="0" y="514"/>
                  </a:lnTo>
                  <a:lnTo>
                    <a:pt x="15" y="553"/>
                  </a:lnTo>
                  <a:lnTo>
                    <a:pt x="2" y="583"/>
                  </a:lnTo>
                  <a:lnTo>
                    <a:pt x="10" y="585"/>
                  </a:lnTo>
                  <a:lnTo>
                    <a:pt x="57" y="572"/>
                  </a:lnTo>
                  <a:lnTo>
                    <a:pt x="122" y="571"/>
                  </a:lnTo>
                  <a:lnTo>
                    <a:pt x="116" y="597"/>
                  </a:lnTo>
                  <a:lnTo>
                    <a:pt x="127" y="622"/>
                  </a:lnTo>
                  <a:lnTo>
                    <a:pt x="133" y="660"/>
                  </a:lnTo>
                  <a:lnTo>
                    <a:pt x="140" y="672"/>
                  </a:lnTo>
                  <a:lnTo>
                    <a:pt x="179" y="672"/>
                  </a:lnTo>
                  <a:lnTo>
                    <a:pt x="197" y="684"/>
                  </a:lnTo>
                  <a:lnTo>
                    <a:pt x="177" y="709"/>
                  </a:lnTo>
                  <a:lnTo>
                    <a:pt x="175" y="740"/>
                  </a:lnTo>
                  <a:lnTo>
                    <a:pt x="160" y="775"/>
                  </a:lnTo>
                  <a:lnTo>
                    <a:pt x="170" y="788"/>
                  </a:lnTo>
                  <a:lnTo>
                    <a:pt x="195" y="790"/>
                  </a:lnTo>
                  <a:lnTo>
                    <a:pt x="236" y="806"/>
                  </a:lnTo>
                  <a:lnTo>
                    <a:pt x="230" y="820"/>
                  </a:lnTo>
                  <a:lnTo>
                    <a:pt x="257" y="861"/>
                  </a:lnTo>
                  <a:lnTo>
                    <a:pt x="297" y="861"/>
                  </a:lnTo>
                  <a:lnTo>
                    <a:pt x="347" y="831"/>
                  </a:lnTo>
                  <a:lnTo>
                    <a:pt x="361" y="841"/>
                  </a:lnTo>
                  <a:lnTo>
                    <a:pt x="361" y="856"/>
                  </a:lnTo>
                  <a:lnTo>
                    <a:pt x="368" y="882"/>
                  </a:lnTo>
                  <a:lnTo>
                    <a:pt x="381" y="894"/>
                  </a:lnTo>
                  <a:lnTo>
                    <a:pt x="409" y="891"/>
                  </a:lnTo>
                  <a:lnTo>
                    <a:pt x="418" y="899"/>
                  </a:lnTo>
                  <a:lnTo>
                    <a:pt x="428" y="886"/>
                  </a:lnTo>
                  <a:lnTo>
                    <a:pt x="428" y="848"/>
                  </a:lnTo>
                  <a:lnTo>
                    <a:pt x="410" y="775"/>
                  </a:lnTo>
                  <a:lnTo>
                    <a:pt x="423" y="756"/>
                  </a:lnTo>
                  <a:lnTo>
                    <a:pt x="465" y="756"/>
                  </a:lnTo>
                  <a:lnTo>
                    <a:pt x="474" y="756"/>
                  </a:lnTo>
                  <a:lnTo>
                    <a:pt x="497" y="728"/>
                  </a:lnTo>
                  <a:lnTo>
                    <a:pt x="555" y="745"/>
                  </a:lnTo>
                  <a:lnTo>
                    <a:pt x="578" y="726"/>
                  </a:lnTo>
                  <a:lnTo>
                    <a:pt x="591" y="738"/>
                  </a:lnTo>
                  <a:lnTo>
                    <a:pt x="616" y="721"/>
                  </a:lnTo>
                  <a:lnTo>
                    <a:pt x="640" y="745"/>
                  </a:lnTo>
                  <a:lnTo>
                    <a:pt x="647" y="745"/>
                  </a:lnTo>
                  <a:lnTo>
                    <a:pt x="656" y="733"/>
                  </a:lnTo>
                  <a:lnTo>
                    <a:pt x="676" y="714"/>
                  </a:lnTo>
                  <a:lnTo>
                    <a:pt x="683" y="721"/>
                  </a:lnTo>
                  <a:lnTo>
                    <a:pt x="713" y="716"/>
                  </a:lnTo>
                  <a:lnTo>
                    <a:pt x="738" y="693"/>
                  </a:lnTo>
                  <a:lnTo>
                    <a:pt x="762" y="660"/>
                  </a:lnTo>
                  <a:lnTo>
                    <a:pt x="792" y="655"/>
                  </a:lnTo>
                  <a:lnTo>
                    <a:pt x="809" y="672"/>
                  </a:lnTo>
                  <a:lnTo>
                    <a:pt x="821" y="637"/>
                  </a:lnTo>
                  <a:lnTo>
                    <a:pt x="846" y="636"/>
                  </a:lnTo>
                  <a:lnTo>
                    <a:pt x="856" y="627"/>
                  </a:lnTo>
                  <a:lnTo>
                    <a:pt x="866" y="595"/>
                  </a:lnTo>
                  <a:lnTo>
                    <a:pt x="854" y="578"/>
                  </a:lnTo>
                  <a:lnTo>
                    <a:pt x="771" y="561"/>
                  </a:lnTo>
                  <a:lnTo>
                    <a:pt x="756" y="538"/>
                  </a:lnTo>
                  <a:lnTo>
                    <a:pt x="734" y="538"/>
                  </a:lnTo>
                  <a:lnTo>
                    <a:pt x="708" y="538"/>
                  </a:lnTo>
                  <a:lnTo>
                    <a:pt x="694" y="512"/>
                  </a:lnTo>
                  <a:lnTo>
                    <a:pt x="694" y="496"/>
                  </a:lnTo>
                  <a:lnTo>
                    <a:pt x="706" y="438"/>
                  </a:lnTo>
                  <a:lnTo>
                    <a:pt x="671" y="405"/>
                  </a:lnTo>
                  <a:lnTo>
                    <a:pt x="695" y="302"/>
                  </a:lnTo>
                  <a:lnTo>
                    <a:pt x="681" y="288"/>
                  </a:lnTo>
                  <a:lnTo>
                    <a:pt x="628" y="306"/>
                  </a:lnTo>
                  <a:lnTo>
                    <a:pt x="616" y="283"/>
                  </a:lnTo>
                  <a:lnTo>
                    <a:pt x="616" y="258"/>
                  </a:lnTo>
                  <a:lnTo>
                    <a:pt x="603" y="246"/>
                  </a:lnTo>
                  <a:lnTo>
                    <a:pt x="630" y="210"/>
                  </a:lnTo>
                  <a:lnTo>
                    <a:pt x="658" y="219"/>
                  </a:lnTo>
                  <a:lnTo>
                    <a:pt x="671" y="207"/>
                  </a:lnTo>
                  <a:lnTo>
                    <a:pt x="725" y="214"/>
                  </a:lnTo>
                  <a:lnTo>
                    <a:pt x="752" y="207"/>
                  </a:lnTo>
                  <a:lnTo>
                    <a:pt x="762" y="165"/>
                  </a:lnTo>
                </a:path>
              </a:pathLst>
            </a:custGeom>
            <a:grpFill/>
            <a:ln w="1270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" panose="020B0503020204020204" pitchFamily="34" charset="-122"/>
                <a:sym typeface="Microsoft YaHei UI" panose="020B0503020204020204" pitchFamily="34" charset="-122"/>
              </a:endParaRPr>
            </a:p>
          </p:txBody>
        </p:sp>
        <p:sp>
          <p:nvSpPr>
            <p:cNvPr id="57" name="Freeform 10"/>
            <p:cNvSpPr>
              <a:spLocks/>
            </p:cNvSpPr>
            <p:nvPr/>
          </p:nvSpPr>
          <p:spPr bwMode="auto">
            <a:xfrm>
              <a:off x="5031773" y="4603849"/>
              <a:ext cx="493712" cy="673100"/>
            </a:xfrm>
            <a:custGeom>
              <a:avLst/>
              <a:gdLst>
                <a:gd name="T0" fmla="*/ 9 w 449"/>
                <a:gd name="T1" fmla="*/ 138 h 630"/>
                <a:gd name="T2" fmla="*/ 38 w 449"/>
                <a:gd name="T3" fmla="*/ 194 h 630"/>
                <a:gd name="T4" fmla="*/ 40 w 449"/>
                <a:gd name="T5" fmla="*/ 223 h 630"/>
                <a:gd name="T6" fmla="*/ 27 w 449"/>
                <a:gd name="T7" fmla="*/ 253 h 630"/>
                <a:gd name="T8" fmla="*/ 4 w 449"/>
                <a:gd name="T9" fmla="*/ 270 h 630"/>
                <a:gd name="T10" fmla="*/ 0 w 449"/>
                <a:gd name="T11" fmla="*/ 322 h 630"/>
                <a:gd name="T12" fmla="*/ 7 w 449"/>
                <a:gd name="T13" fmla="*/ 331 h 630"/>
                <a:gd name="T14" fmla="*/ 19 w 449"/>
                <a:gd name="T15" fmla="*/ 326 h 630"/>
                <a:gd name="T16" fmla="*/ 27 w 449"/>
                <a:gd name="T17" fmla="*/ 331 h 630"/>
                <a:gd name="T18" fmla="*/ 27 w 449"/>
                <a:gd name="T19" fmla="*/ 366 h 630"/>
                <a:gd name="T20" fmla="*/ 40 w 449"/>
                <a:gd name="T21" fmla="*/ 405 h 630"/>
                <a:gd name="T22" fmla="*/ 58 w 449"/>
                <a:gd name="T23" fmla="*/ 412 h 630"/>
                <a:gd name="T24" fmla="*/ 61 w 449"/>
                <a:gd name="T25" fmla="*/ 471 h 630"/>
                <a:gd name="T26" fmla="*/ 50 w 449"/>
                <a:gd name="T27" fmla="*/ 510 h 630"/>
                <a:gd name="T28" fmla="*/ 61 w 449"/>
                <a:gd name="T29" fmla="*/ 528 h 630"/>
                <a:gd name="T30" fmla="*/ 81 w 449"/>
                <a:gd name="T31" fmla="*/ 547 h 630"/>
                <a:gd name="T32" fmla="*/ 126 w 449"/>
                <a:gd name="T33" fmla="*/ 535 h 630"/>
                <a:gd name="T34" fmla="*/ 136 w 449"/>
                <a:gd name="T35" fmla="*/ 553 h 630"/>
                <a:gd name="T36" fmla="*/ 120 w 449"/>
                <a:gd name="T37" fmla="*/ 572 h 630"/>
                <a:gd name="T38" fmla="*/ 97 w 449"/>
                <a:gd name="T39" fmla="*/ 608 h 630"/>
                <a:gd name="T40" fmla="*/ 97 w 449"/>
                <a:gd name="T41" fmla="*/ 618 h 630"/>
                <a:gd name="T42" fmla="*/ 112 w 449"/>
                <a:gd name="T43" fmla="*/ 629 h 630"/>
                <a:gd name="T44" fmla="*/ 209 w 449"/>
                <a:gd name="T45" fmla="*/ 588 h 630"/>
                <a:gd name="T46" fmla="*/ 244 w 449"/>
                <a:gd name="T47" fmla="*/ 608 h 630"/>
                <a:gd name="T48" fmla="*/ 253 w 449"/>
                <a:gd name="T49" fmla="*/ 598 h 630"/>
                <a:gd name="T50" fmla="*/ 244 w 449"/>
                <a:gd name="T51" fmla="*/ 576 h 630"/>
                <a:gd name="T52" fmla="*/ 246 w 449"/>
                <a:gd name="T53" fmla="*/ 562 h 630"/>
                <a:gd name="T54" fmla="*/ 261 w 449"/>
                <a:gd name="T55" fmla="*/ 472 h 630"/>
                <a:gd name="T56" fmla="*/ 275 w 449"/>
                <a:gd name="T57" fmla="*/ 452 h 630"/>
                <a:gd name="T58" fmla="*/ 282 w 449"/>
                <a:gd name="T59" fmla="*/ 427 h 630"/>
                <a:gd name="T60" fmla="*/ 299 w 449"/>
                <a:gd name="T61" fmla="*/ 390 h 630"/>
                <a:gd name="T62" fmla="*/ 289 w 449"/>
                <a:gd name="T63" fmla="*/ 375 h 630"/>
                <a:gd name="T64" fmla="*/ 292 w 449"/>
                <a:gd name="T65" fmla="*/ 344 h 630"/>
                <a:gd name="T66" fmla="*/ 334 w 449"/>
                <a:gd name="T67" fmla="*/ 296 h 630"/>
                <a:gd name="T68" fmla="*/ 333 w 449"/>
                <a:gd name="T69" fmla="*/ 264 h 630"/>
                <a:gd name="T70" fmla="*/ 358 w 449"/>
                <a:gd name="T71" fmla="*/ 218 h 630"/>
                <a:gd name="T72" fmla="*/ 385 w 449"/>
                <a:gd name="T73" fmla="*/ 226 h 630"/>
                <a:gd name="T74" fmla="*/ 438 w 449"/>
                <a:gd name="T75" fmla="*/ 186 h 630"/>
                <a:gd name="T76" fmla="*/ 448 w 449"/>
                <a:gd name="T77" fmla="*/ 166 h 630"/>
                <a:gd name="T78" fmla="*/ 414 w 449"/>
                <a:gd name="T79" fmla="*/ 103 h 630"/>
                <a:gd name="T80" fmla="*/ 392 w 449"/>
                <a:gd name="T81" fmla="*/ 70 h 630"/>
                <a:gd name="T82" fmla="*/ 408 w 449"/>
                <a:gd name="T83" fmla="*/ 56 h 630"/>
                <a:gd name="T84" fmla="*/ 388 w 449"/>
                <a:gd name="T85" fmla="*/ 37 h 630"/>
                <a:gd name="T86" fmla="*/ 336 w 449"/>
                <a:gd name="T87" fmla="*/ 37 h 630"/>
                <a:gd name="T88" fmla="*/ 315 w 449"/>
                <a:gd name="T89" fmla="*/ 12 h 630"/>
                <a:gd name="T90" fmla="*/ 273 w 449"/>
                <a:gd name="T91" fmla="*/ 54 h 630"/>
                <a:gd name="T92" fmla="*/ 258 w 449"/>
                <a:gd name="T93" fmla="*/ 46 h 630"/>
                <a:gd name="T94" fmla="*/ 275 w 449"/>
                <a:gd name="T95" fmla="*/ 14 h 630"/>
                <a:gd name="T96" fmla="*/ 273 w 449"/>
                <a:gd name="T97" fmla="*/ 4 h 630"/>
                <a:gd name="T98" fmla="*/ 258 w 449"/>
                <a:gd name="T99" fmla="*/ 0 h 630"/>
                <a:gd name="T100" fmla="*/ 209 w 449"/>
                <a:gd name="T101" fmla="*/ 27 h 630"/>
                <a:gd name="T102" fmla="*/ 171 w 449"/>
                <a:gd name="T103" fmla="*/ 39 h 630"/>
                <a:gd name="T104" fmla="*/ 138 w 449"/>
                <a:gd name="T105" fmla="*/ 37 h 630"/>
                <a:gd name="T106" fmla="*/ 70 w 449"/>
                <a:gd name="T107" fmla="*/ 100 h 630"/>
                <a:gd name="T108" fmla="*/ 34 w 449"/>
                <a:gd name="T109" fmla="*/ 112 h 630"/>
                <a:gd name="T110" fmla="*/ 9 w 449"/>
                <a:gd name="T111" fmla="*/ 138 h 6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49" h="630">
                  <a:moveTo>
                    <a:pt x="9" y="138"/>
                  </a:moveTo>
                  <a:lnTo>
                    <a:pt x="38" y="194"/>
                  </a:lnTo>
                  <a:lnTo>
                    <a:pt x="40" y="223"/>
                  </a:lnTo>
                  <a:lnTo>
                    <a:pt x="27" y="253"/>
                  </a:lnTo>
                  <a:lnTo>
                    <a:pt x="4" y="270"/>
                  </a:lnTo>
                  <a:lnTo>
                    <a:pt x="0" y="322"/>
                  </a:lnTo>
                  <a:lnTo>
                    <a:pt x="7" y="331"/>
                  </a:lnTo>
                  <a:lnTo>
                    <a:pt x="19" y="326"/>
                  </a:lnTo>
                  <a:lnTo>
                    <a:pt x="27" y="331"/>
                  </a:lnTo>
                  <a:lnTo>
                    <a:pt x="27" y="366"/>
                  </a:lnTo>
                  <a:lnTo>
                    <a:pt x="40" y="405"/>
                  </a:lnTo>
                  <a:lnTo>
                    <a:pt x="58" y="412"/>
                  </a:lnTo>
                  <a:lnTo>
                    <a:pt x="61" y="471"/>
                  </a:lnTo>
                  <a:lnTo>
                    <a:pt x="50" y="510"/>
                  </a:lnTo>
                  <a:lnTo>
                    <a:pt x="61" y="528"/>
                  </a:lnTo>
                  <a:lnTo>
                    <a:pt x="81" y="547"/>
                  </a:lnTo>
                  <a:lnTo>
                    <a:pt x="126" y="535"/>
                  </a:lnTo>
                  <a:lnTo>
                    <a:pt x="136" y="553"/>
                  </a:lnTo>
                  <a:lnTo>
                    <a:pt x="120" y="572"/>
                  </a:lnTo>
                  <a:lnTo>
                    <a:pt x="97" y="608"/>
                  </a:lnTo>
                  <a:lnTo>
                    <a:pt x="97" y="618"/>
                  </a:lnTo>
                  <a:lnTo>
                    <a:pt x="112" y="629"/>
                  </a:lnTo>
                  <a:lnTo>
                    <a:pt x="209" y="588"/>
                  </a:lnTo>
                  <a:lnTo>
                    <a:pt x="244" y="608"/>
                  </a:lnTo>
                  <a:lnTo>
                    <a:pt x="253" y="598"/>
                  </a:lnTo>
                  <a:lnTo>
                    <a:pt x="244" y="576"/>
                  </a:lnTo>
                  <a:lnTo>
                    <a:pt x="246" y="562"/>
                  </a:lnTo>
                  <a:lnTo>
                    <a:pt x="261" y="472"/>
                  </a:lnTo>
                  <a:lnTo>
                    <a:pt x="275" y="452"/>
                  </a:lnTo>
                  <a:lnTo>
                    <a:pt x="282" y="427"/>
                  </a:lnTo>
                  <a:lnTo>
                    <a:pt x="299" y="390"/>
                  </a:lnTo>
                  <a:lnTo>
                    <a:pt x="289" y="375"/>
                  </a:lnTo>
                  <a:lnTo>
                    <a:pt x="292" y="344"/>
                  </a:lnTo>
                  <a:lnTo>
                    <a:pt x="334" y="296"/>
                  </a:lnTo>
                  <a:lnTo>
                    <a:pt x="333" y="264"/>
                  </a:lnTo>
                  <a:lnTo>
                    <a:pt x="358" y="218"/>
                  </a:lnTo>
                  <a:lnTo>
                    <a:pt x="385" y="226"/>
                  </a:lnTo>
                  <a:lnTo>
                    <a:pt x="438" y="186"/>
                  </a:lnTo>
                  <a:lnTo>
                    <a:pt x="448" y="166"/>
                  </a:lnTo>
                  <a:lnTo>
                    <a:pt x="414" y="103"/>
                  </a:lnTo>
                  <a:lnTo>
                    <a:pt x="392" y="70"/>
                  </a:lnTo>
                  <a:lnTo>
                    <a:pt x="408" y="56"/>
                  </a:lnTo>
                  <a:lnTo>
                    <a:pt x="388" y="37"/>
                  </a:lnTo>
                  <a:lnTo>
                    <a:pt x="336" y="37"/>
                  </a:lnTo>
                  <a:lnTo>
                    <a:pt x="315" y="12"/>
                  </a:lnTo>
                  <a:lnTo>
                    <a:pt x="273" y="54"/>
                  </a:lnTo>
                  <a:lnTo>
                    <a:pt x="258" y="46"/>
                  </a:lnTo>
                  <a:lnTo>
                    <a:pt x="275" y="14"/>
                  </a:lnTo>
                  <a:lnTo>
                    <a:pt x="273" y="4"/>
                  </a:lnTo>
                  <a:lnTo>
                    <a:pt x="258" y="0"/>
                  </a:lnTo>
                  <a:lnTo>
                    <a:pt x="209" y="27"/>
                  </a:lnTo>
                  <a:lnTo>
                    <a:pt x="171" y="39"/>
                  </a:lnTo>
                  <a:lnTo>
                    <a:pt x="138" y="37"/>
                  </a:lnTo>
                  <a:lnTo>
                    <a:pt x="70" y="100"/>
                  </a:lnTo>
                  <a:lnTo>
                    <a:pt x="34" y="112"/>
                  </a:lnTo>
                  <a:lnTo>
                    <a:pt x="9" y="138"/>
                  </a:lnTo>
                </a:path>
              </a:pathLst>
            </a:custGeom>
            <a:grpFill/>
            <a:ln w="1270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" panose="020B0503020204020204" pitchFamily="34" charset="-122"/>
                <a:sym typeface="Microsoft YaHei UI" panose="020B0503020204020204" pitchFamily="34" charset="-122"/>
              </a:endParaRPr>
            </a:p>
          </p:txBody>
        </p:sp>
        <p:sp>
          <p:nvSpPr>
            <p:cNvPr id="58" name="Freeform 11"/>
            <p:cNvSpPr>
              <a:spLocks/>
            </p:cNvSpPr>
            <p:nvPr/>
          </p:nvSpPr>
          <p:spPr bwMode="auto">
            <a:xfrm>
              <a:off x="3960210" y="4800699"/>
              <a:ext cx="657225" cy="541337"/>
            </a:xfrm>
            <a:custGeom>
              <a:avLst/>
              <a:gdLst>
                <a:gd name="T0" fmla="*/ 163 w 600"/>
                <a:gd name="T1" fmla="*/ 169 h 506"/>
                <a:gd name="T2" fmla="*/ 152 w 600"/>
                <a:gd name="T3" fmla="*/ 210 h 506"/>
                <a:gd name="T4" fmla="*/ 126 w 600"/>
                <a:gd name="T5" fmla="*/ 217 h 506"/>
                <a:gd name="T6" fmla="*/ 70 w 600"/>
                <a:gd name="T7" fmla="*/ 210 h 506"/>
                <a:gd name="T8" fmla="*/ 57 w 600"/>
                <a:gd name="T9" fmla="*/ 222 h 506"/>
                <a:gd name="T10" fmla="*/ 28 w 600"/>
                <a:gd name="T11" fmla="*/ 212 h 506"/>
                <a:gd name="T12" fmla="*/ 0 w 600"/>
                <a:gd name="T13" fmla="*/ 249 h 506"/>
                <a:gd name="T14" fmla="*/ 13 w 600"/>
                <a:gd name="T15" fmla="*/ 261 h 506"/>
                <a:gd name="T16" fmla="*/ 13 w 600"/>
                <a:gd name="T17" fmla="*/ 286 h 506"/>
                <a:gd name="T18" fmla="*/ 26 w 600"/>
                <a:gd name="T19" fmla="*/ 308 h 506"/>
                <a:gd name="T20" fmla="*/ 80 w 600"/>
                <a:gd name="T21" fmla="*/ 291 h 506"/>
                <a:gd name="T22" fmla="*/ 95 w 600"/>
                <a:gd name="T23" fmla="*/ 304 h 506"/>
                <a:gd name="T24" fmla="*/ 70 w 600"/>
                <a:gd name="T25" fmla="*/ 407 h 506"/>
                <a:gd name="T26" fmla="*/ 106 w 600"/>
                <a:gd name="T27" fmla="*/ 439 h 506"/>
                <a:gd name="T28" fmla="*/ 94 w 600"/>
                <a:gd name="T29" fmla="*/ 496 h 506"/>
                <a:gd name="T30" fmla="*/ 130 w 600"/>
                <a:gd name="T31" fmla="*/ 500 h 506"/>
                <a:gd name="T32" fmla="*/ 163 w 600"/>
                <a:gd name="T33" fmla="*/ 467 h 506"/>
                <a:gd name="T34" fmla="*/ 177 w 600"/>
                <a:gd name="T35" fmla="*/ 476 h 506"/>
                <a:gd name="T36" fmla="*/ 246 w 600"/>
                <a:gd name="T37" fmla="*/ 505 h 506"/>
                <a:gd name="T38" fmla="*/ 257 w 600"/>
                <a:gd name="T39" fmla="*/ 496 h 506"/>
                <a:gd name="T40" fmla="*/ 260 w 600"/>
                <a:gd name="T41" fmla="*/ 476 h 506"/>
                <a:gd name="T42" fmla="*/ 274 w 600"/>
                <a:gd name="T43" fmla="*/ 463 h 506"/>
                <a:gd name="T44" fmla="*/ 372 w 600"/>
                <a:gd name="T45" fmla="*/ 402 h 506"/>
                <a:gd name="T46" fmla="*/ 386 w 600"/>
                <a:gd name="T47" fmla="*/ 422 h 506"/>
                <a:gd name="T48" fmla="*/ 448 w 600"/>
                <a:gd name="T49" fmla="*/ 439 h 506"/>
                <a:gd name="T50" fmla="*/ 478 w 600"/>
                <a:gd name="T51" fmla="*/ 397 h 506"/>
                <a:gd name="T52" fmla="*/ 493 w 600"/>
                <a:gd name="T53" fmla="*/ 407 h 506"/>
                <a:gd name="T54" fmla="*/ 517 w 600"/>
                <a:gd name="T55" fmla="*/ 407 h 506"/>
                <a:gd name="T56" fmla="*/ 517 w 600"/>
                <a:gd name="T57" fmla="*/ 395 h 506"/>
                <a:gd name="T58" fmla="*/ 548 w 600"/>
                <a:gd name="T59" fmla="*/ 385 h 506"/>
                <a:gd name="T60" fmla="*/ 548 w 600"/>
                <a:gd name="T61" fmla="*/ 377 h 506"/>
                <a:gd name="T62" fmla="*/ 559 w 600"/>
                <a:gd name="T63" fmla="*/ 364 h 506"/>
                <a:gd name="T64" fmla="*/ 566 w 600"/>
                <a:gd name="T65" fmla="*/ 366 h 506"/>
                <a:gd name="T66" fmla="*/ 599 w 600"/>
                <a:gd name="T67" fmla="*/ 337 h 506"/>
                <a:gd name="T68" fmla="*/ 571 w 600"/>
                <a:gd name="T69" fmla="*/ 293 h 506"/>
                <a:gd name="T70" fmla="*/ 585 w 600"/>
                <a:gd name="T71" fmla="*/ 232 h 506"/>
                <a:gd name="T72" fmla="*/ 570 w 600"/>
                <a:gd name="T73" fmla="*/ 212 h 506"/>
                <a:gd name="T74" fmla="*/ 524 w 600"/>
                <a:gd name="T75" fmla="*/ 224 h 506"/>
                <a:gd name="T76" fmla="*/ 519 w 600"/>
                <a:gd name="T77" fmla="*/ 217 h 506"/>
                <a:gd name="T78" fmla="*/ 570 w 600"/>
                <a:gd name="T79" fmla="*/ 164 h 506"/>
                <a:gd name="T80" fmla="*/ 548 w 600"/>
                <a:gd name="T81" fmla="*/ 78 h 506"/>
                <a:gd name="T82" fmla="*/ 514 w 600"/>
                <a:gd name="T83" fmla="*/ 103 h 506"/>
                <a:gd name="T84" fmla="*/ 483 w 600"/>
                <a:gd name="T85" fmla="*/ 74 h 506"/>
                <a:gd name="T86" fmla="*/ 456 w 600"/>
                <a:gd name="T87" fmla="*/ 38 h 506"/>
                <a:gd name="T88" fmla="*/ 452 w 600"/>
                <a:gd name="T89" fmla="*/ 15 h 506"/>
                <a:gd name="T90" fmla="*/ 436 w 600"/>
                <a:gd name="T91" fmla="*/ 10 h 506"/>
                <a:gd name="T92" fmla="*/ 410 w 600"/>
                <a:gd name="T93" fmla="*/ 17 h 506"/>
                <a:gd name="T94" fmla="*/ 372 w 600"/>
                <a:gd name="T95" fmla="*/ 0 h 506"/>
                <a:gd name="T96" fmla="*/ 354 w 600"/>
                <a:gd name="T97" fmla="*/ 41 h 506"/>
                <a:gd name="T98" fmla="*/ 322 w 600"/>
                <a:gd name="T99" fmla="*/ 44 h 506"/>
                <a:gd name="T100" fmla="*/ 298 w 600"/>
                <a:gd name="T101" fmla="*/ 78 h 506"/>
                <a:gd name="T102" fmla="*/ 283 w 600"/>
                <a:gd name="T103" fmla="*/ 71 h 506"/>
                <a:gd name="T104" fmla="*/ 260 w 600"/>
                <a:gd name="T105" fmla="*/ 78 h 506"/>
                <a:gd name="T106" fmla="*/ 225 w 600"/>
                <a:gd name="T107" fmla="*/ 58 h 506"/>
                <a:gd name="T108" fmla="*/ 197 w 600"/>
                <a:gd name="T109" fmla="*/ 90 h 506"/>
                <a:gd name="T110" fmla="*/ 197 w 600"/>
                <a:gd name="T111" fmla="*/ 106 h 506"/>
                <a:gd name="T112" fmla="*/ 252 w 600"/>
                <a:gd name="T113" fmla="*/ 133 h 506"/>
                <a:gd name="T114" fmla="*/ 265 w 600"/>
                <a:gd name="T115" fmla="*/ 156 h 506"/>
                <a:gd name="T116" fmla="*/ 225 w 600"/>
                <a:gd name="T117" fmla="*/ 170 h 506"/>
                <a:gd name="T118" fmla="*/ 163 w 600"/>
                <a:gd name="T119" fmla="*/ 169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600" h="506">
                  <a:moveTo>
                    <a:pt x="163" y="169"/>
                  </a:moveTo>
                  <a:lnTo>
                    <a:pt x="152" y="210"/>
                  </a:lnTo>
                  <a:lnTo>
                    <a:pt x="126" y="217"/>
                  </a:lnTo>
                  <a:lnTo>
                    <a:pt x="70" y="210"/>
                  </a:lnTo>
                  <a:lnTo>
                    <a:pt x="57" y="222"/>
                  </a:lnTo>
                  <a:lnTo>
                    <a:pt x="28" y="212"/>
                  </a:lnTo>
                  <a:lnTo>
                    <a:pt x="0" y="249"/>
                  </a:lnTo>
                  <a:lnTo>
                    <a:pt x="13" y="261"/>
                  </a:lnTo>
                  <a:lnTo>
                    <a:pt x="13" y="286"/>
                  </a:lnTo>
                  <a:lnTo>
                    <a:pt x="26" y="308"/>
                  </a:lnTo>
                  <a:lnTo>
                    <a:pt x="80" y="291"/>
                  </a:lnTo>
                  <a:lnTo>
                    <a:pt x="95" y="304"/>
                  </a:lnTo>
                  <a:lnTo>
                    <a:pt x="70" y="407"/>
                  </a:lnTo>
                  <a:lnTo>
                    <a:pt x="106" y="439"/>
                  </a:lnTo>
                  <a:lnTo>
                    <a:pt x="94" y="496"/>
                  </a:lnTo>
                  <a:lnTo>
                    <a:pt x="130" y="500"/>
                  </a:lnTo>
                  <a:lnTo>
                    <a:pt x="163" y="467"/>
                  </a:lnTo>
                  <a:lnTo>
                    <a:pt x="177" y="476"/>
                  </a:lnTo>
                  <a:lnTo>
                    <a:pt x="246" y="505"/>
                  </a:lnTo>
                  <a:lnTo>
                    <a:pt x="257" y="496"/>
                  </a:lnTo>
                  <a:lnTo>
                    <a:pt x="260" y="476"/>
                  </a:lnTo>
                  <a:lnTo>
                    <a:pt x="274" y="463"/>
                  </a:lnTo>
                  <a:lnTo>
                    <a:pt x="372" y="402"/>
                  </a:lnTo>
                  <a:lnTo>
                    <a:pt x="386" y="422"/>
                  </a:lnTo>
                  <a:lnTo>
                    <a:pt x="448" y="439"/>
                  </a:lnTo>
                  <a:lnTo>
                    <a:pt x="478" y="397"/>
                  </a:lnTo>
                  <a:lnTo>
                    <a:pt x="493" y="407"/>
                  </a:lnTo>
                  <a:lnTo>
                    <a:pt x="517" y="407"/>
                  </a:lnTo>
                  <a:lnTo>
                    <a:pt x="517" y="395"/>
                  </a:lnTo>
                  <a:lnTo>
                    <a:pt x="548" y="385"/>
                  </a:lnTo>
                  <a:lnTo>
                    <a:pt x="548" y="377"/>
                  </a:lnTo>
                  <a:lnTo>
                    <a:pt x="559" y="364"/>
                  </a:lnTo>
                  <a:lnTo>
                    <a:pt x="566" y="366"/>
                  </a:lnTo>
                  <a:lnTo>
                    <a:pt x="599" y="337"/>
                  </a:lnTo>
                  <a:lnTo>
                    <a:pt x="571" y="293"/>
                  </a:lnTo>
                  <a:lnTo>
                    <a:pt x="585" y="232"/>
                  </a:lnTo>
                  <a:lnTo>
                    <a:pt x="570" y="212"/>
                  </a:lnTo>
                  <a:lnTo>
                    <a:pt x="524" y="224"/>
                  </a:lnTo>
                  <a:lnTo>
                    <a:pt x="519" y="217"/>
                  </a:lnTo>
                  <a:lnTo>
                    <a:pt x="570" y="164"/>
                  </a:lnTo>
                  <a:lnTo>
                    <a:pt x="548" y="78"/>
                  </a:lnTo>
                  <a:lnTo>
                    <a:pt x="514" y="103"/>
                  </a:lnTo>
                  <a:lnTo>
                    <a:pt x="483" y="74"/>
                  </a:lnTo>
                  <a:lnTo>
                    <a:pt x="456" y="38"/>
                  </a:lnTo>
                  <a:lnTo>
                    <a:pt x="452" y="15"/>
                  </a:lnTo>
                  <a:lnTo>
                    <a:pt x="436" y="10"/>
                  </a:lnTo>
                  <a:lnTo>
                    <a:pt x="410" y="17"/>
                  </a:lnTo>
                  <a:lnTo>
                    <a:pt x="372" y="0"/>
                  </a:lnTo>
                  <a:lnTo>
                    <a:pt x="354" y="41"/>
                  </a:lnTo>
                  <a:lnTo>
                    <a:pt x="322" y="44"/>
                  </a:lnTo>
                  <a:lnTo>
                    <a:pt x="298" y="78"/>
                  </a:lnTo>
                  <a:lnTo>
                    <a:pt x="283" y="71"/>
                  </a:lnTo>
                  <a:lnTo>
                    <a:pt x="260" y="78"/>
                  </a:lnTo>
                  <a:lnTo>
                    <a:pt x="225" y="58"/>
                  </a:lnTo>
                  <a:lnTo>
                    <a:pt x="197" y="90"/>
                  </a:lnTo>
                  <a:lnTo>
                    <a:pt x="197" y="106"/>
                  </a:lnTo>
                  <a:lnTo>
                    <a:pt x="252" y="133"/>
                  </a:lnTo>
                  <a:lnTo>
                    <a:pt x="265" y="156"/>
                  </a:lnTo>
                  <a:lnTo>
                    <a:pt x="225" y="170"/>
                  </a:lnTo>
                  <a:lnTo>
                    <a:pt x="163" y="169"/>
                  </a:lnTo>
                </a:path>
              </a:pathLst>
            </a:custGeom>
            <a:grpFill/>
            <a:ln w="1270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" panose="020B0503020204020204" pitchFamily="34" charset="-122"/>
                <a:sym typeface="Microsoft YaHei UI" panose="020B0503020204020204" pitchFamily="34" charset="-122"/>
              </a:endParaRPr>
            </a:p>
          </p:txBody>
        </p:sp>
        <p:sp>
          <p:nvSpPr>
            <p:cNvPr id="59" name="Freeform 12"/>
            <p:cNvSpPr>
              <a:spLocks/>
            </p:cNvSpPr>
            <p:nvPr/>
          </p:nvSpPr>
          <p:spPr bwMode="auto">
            <a:xfrm>
              <a:off x="3329973" y="4229199"/>
              <a:ext cx="1290637" cy="954087"/>
            </a:xfrm>
            <a:custGeom>
              <a:avLst/>
              <a:gdLst>
                <a:gd name="T0" fmla="*/ 462 w 1181"/>
                <a:gd name="T1" fmla="*/ 75 h 893"/>
                <a:gd name="T2" fmla="*/ 441 w 1181"/>
                <a:gd name="T3" fmla="*/ 27 h 893"/>
                <a:gd name="T4" fmla="*/ 517 w 1181"/>
                <a:gd name="T5" fmla="*/ 0 h 893"/>
                <a:gd name="T6" fmla="*/ 530 w 1181"/>
                <a:gd name="T7" fmla="*/ 52 h 893"/>
                <a:gd name="T8" fmla="*/ 600 w 1181"/>
                <a:gd name="T9" fmla="*/ 111 h 893"/>
                <a:gd name="T10" fmla="*/ 636 w 1181"/>
                <a:gd name="T11" fmla="*/ 111 h 893"/>
                <a:gd name="T12" fmla="*/ 667 w 1181"/>
                <a:gd name="T13" fmla="*/ 166 h 893"/>
                <a:gd name="T14" fmla="*/ 739 w 1181"/>
                <a:gd name="T15" fmla="*/ 160 h 893"/>
                <a:gd name="T16" fmla="*/ 771 w 1181"/>
                <a:gd name="T17" fmla="*/ 135 h 893"/>
                <a:gd name="T18" fmla="*/ 794 w 1181"/>
                <a:gd name="T19" fmla="*/ 160 h 893"/>
                <a:gd name="T20" fmla="*/ 876 w 1181"/>
                <a:gd name="T21" fmla="*/ 150 h 893"/>
                <a:gd name="T22" fmla="*/ 893 w 1181"/>
                <a:gd name="T23" fmla="*/ 171 h 893"/>
                <a:gd name="T24" fmla="*/ 974 w 1181"/>
                <a:gd name="T25" fmla="*/ 207 h 893"/>
                <a:gd name="T26" fmla="*/ 1076 w 1181"/>
                <a:gd name="T27" fmla="*/ 219 h 893"/>
                <a:gd name="T28" fmla="*/ 1124 w 1181"/>
                <a:gd name="T29" fmla="*/ 230 h 893"/>
                <a:gd name="T30" fmla="*/ 1169 w 1181"/>
                <a:gd name="T31" fmla="*/ 262 h 893"/>
                <a:gd name="T32" fmla="*/ 1172 w 1181"/>
                <a:gd name="T33" fmla="*/ 339 h 893"/>
                <a:gd name="T34" fmla="*/ 1115 w 1181"/>
                <a:gd name="T35" fmla="*/ 367 h 893"/>
                <a:gd name="T36" fmla="*/ 1025 w 1181"/>
                <a:gd name="T37" fmla="*/ 398 h 893"/>
                <a:gd name="T38" fmla="*/ 1041 w 1181"/>
                <a:gd name="T39" fmla="*/ 461 h 893"/>
                <a:gd name="T40" fmla="*/ 1110 w 1181"/>
                <a:gd name="T41" fmla="*/ 527 h 893"/>
                <a:gd name="T42" fmla="*/ 1081 w 1181"/>
                <a:gd name="T43" fmla="*/ 633 h 893"/>
                <a:gd name="T44" fmla="*/ 1025 w 1181"/>
                <a:gd name="T45" fmla="*/ 566 h 893"/>
                <a:gd name="T46" fmla="*/ 1004 w 1181"/>
                <a:gd name="T47" fmla="*/ 539 h 893"/>
                <a:gd name="T48" fmla="*/ 942 w 1181"/>
                <a:gd name="T49" fmla="*/ 528 h 893"/>
                <a:gd name="T50" fmla="*/ 893 w 1181"/>
                <a:gd name="T51" fmla="*/ 573 h 893"/>
                <a:gd name="T52" fmla="*/ 857 w 1181"/>
                <a:gd name="T53" fmla="*/ 601 h 893"/>
                <a:gd name="T54" fmla="*/ 799 w 1181"/>
                <a:gd name="T55" fmla="*/ 588 h 893"/>
                <a:gd name="T56" fmla="*/ 771 w 1181"/>
                <a:gd name="T57" fmla="*/ 636 h 893"/>
                <a:gd name="T58" fmla="*/ 839 w 1181"/>
                <a:gd name="T59" fmla="*/ 686 h 893"/>
                <a:gd name="T60" fmla="*/ 739 w 1181"/>
                <a:gd name="T61" fmla="*/ 699 h 893"/>
                <a:gd name="T62" fmla="*/ 710 w 1181"/>
                <a:gd name="T63" fmla="*/ 668 h 893"/>
                <a:gd name="T64" fmla="*/ 649 w 1181"/>
                <a:gd name="T65" fmla="*/ 677 h 893"/>
                <a:gd name="T66" fmla="*/ 636 w 1181"/>
                <a:gd name="T67" fmla="*/ 631 h 893"/>
                <a:gd name="T68" fmla="*/ 600 w 1181"/>
                <a:gd name="T69" fmla="*/ 606 h 893"/>
                <a:gd name="T70" fmla="*/ 597 w 1181"/>
                <a:gd name="T71" fmla="*/ 641 h 893"/>
                <a:gd name="T72" fmla="*/ 561 w 1181"/>
                <a:gd name="T73" fmla="*/ 668 h 893"/>
                <a:gd name="T74" fmla="*/ 505 w 1181"/>
                <a:gd name="T75" fmla="*/ 764 h 893"/>
                <a:gd name="T76" fmla="*/ 488 w 1181"/>
                <a:gd name="T77" fmla="*/ 871 h 893"/>
                <a:gd name="T78" fmla="*/ 414 w 1181"/>
                <a:gd name="T79" fmla="*/ 892 h 893"/>
                <a:gd name="T80" fmla="*/ 304 w 1181"/>
                <a:gd name="T81" fmla="*/ 714 h 893"/>
                <a:gd name="T82" fmla="*/ 244 w 1181"/>
                <a:gd name="T83" fmla="*/ 681 h 893"/>
                <a:gd name="T84" fmla="*/ 247 w 1181"/>
                <a:gd name="T85" fmla="*/ 636 h 893"/>
                <a:gd name="T86" fmla="*/ 192 w 1181"/>
                <a:gd name="T87" fmla="*/ 641 h 893"/>
                <a:gd name="T88" fmla="*/ 142 w 1181"/>
                <a:gd name="T89" fmla="*/ 557 h 893"/>
                <a:gd name="T90" fmla="*/ 132 w 1181"/>
                <a:gd name="T91" fmla="*/ 391 h 893"/>
                <a:gd name="T92" fmla="*/ 124 w 1181"/>
                <a:gd name="T93" fmla="*/ 306 h 893"/>
                <a:gd name="T94" fmla="*/ 0 w 1181"/>
                <a:gd name="T95" fmla="*/ 147 h 893"/>
                <a:gd name="T96" fmla="*/ 16 w 1181"/>
                <a:gd name="T97" fmla="*/ 106 h 893"/>
                <a:gd name="T98" fmla="*/ 184 w 1181"/>
                <a:gd name="T99" fmla="*/ 111 h 893"/>
                <a:gd name="T100" fmla="*/ 240 w 1181"/>
                <a:gd name="T101" fmla="*/ 122 h 893"/>
                <a:gd name="T102" fmla="*/ 327 w 1181"/>
                <a:gd name="T103" fmla="*/ 165 h 893"/>
                <a:gd name="T104" fmla="*/ 337 w 1181"/>
                <a:gd name="T105" fmla="*/ 116 h 893"/>
                <a:gd name="T106" fmla="*/ 392 w 1181"/>
                <a:gd name="T107" fmla="*/ 126 h 893"/>
                <a:gd name="T108" fmla="*/ 446 w 1181"/>
                <a:gd name="T109" fmla="*/ 112 h 8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181" h="893">
                  <a:moveTo>
                    <a:pt x="446" y="111"/>
                  </a:moveTo>
                  <a:lnTo>
                    <a:pt x="462" y="75"/>
                  </a:lnTo>
                  <a:lnTo>
                    <a:pt x="445" y="57"/>
                  </a:lnTo>
                  <a:lnTo>
                    <a:pt x="441" y="27"/>
                  </a:lnTo>
                  <a:lnTo>
                    <a:pt x="500" y="0"/>
                  </a:lnTo>
                  <a:lnTo>
                    <a:pt x="517" y="0"/>
                  </a:lnTo>
                  <a:lnTo>
                    <a:pt x="525" y="24"/>
                  </a:lnTo>
                  <a:lnTo>
                    <a:pt x="530" y="52"/>
                  </a:lnTo>
                  <a:lnTo>
                    <a:pt x="559" y="74"/>
                  </a:lnTo>
                  <a:lnTo>
                    <a:pt x="600" y="111"/>
                  </a:lnTo>
                  <a:lnTo>
                    <a:pt x="621" y="94"/>
                  </a:lnTo>
                  <a:lnTo>
                    <a:pt x="636" y="111"/>
                  </a:lnTo>
                  <a:lnTo>
                    <a:pt x="642" y="150"/>
                  </a:lnTo>
                  <a:lnTo>
                    <a:pt x="667" y="166"/>
                  </a:lnTo>
                  <a:lnTo>
                    <a:pt x="728" y="171"/>
                  </a:lnTo>
                  <a:lnTo>
                    <a:pt x="739" y="160"/>
                  </a:lnTo>
                  <a:lnTo>
                    <a:pt x="734" y="142"/>
                  </a:lnTo>
                  <a:lnTo>
                    <a:pt x="771" y="135"/>
                  </a:lnTo>
                  <a:lnTo>
                    <a:pt x="794" y="138"/>
                  </a:lnTo>
                  <a:lnTo>
                    <a:pt x="794" y="160"/>
                  </a:lnTo>
                  <a:lnTo>
                    <a:pt x="811" y="162"/>
                  </a:lnTo>
                  <a:lnTo>
                    <a:pt x="876" y="150"/>
                  </a:lnTo>
                  <a:lnTo>
                    <a:pt x="888" y="154"/>
                  </a:lnTo>
                  <a:lnTo>
                    <a:pt x="893" y="171"/>
                  </a:lnTo>
                  <a:lnTo>
                    <a:pt x="917" y="180"/>
                  </a:lnTo>
                  <a:lnTo>
                    <a:pt x="974" y="207"/>
                  </a:lnTo>
                  <a:lnTo>
                    <a:pt x="1007" y="194"/>
                  </a:lnTo>
                  <a:lnTo>
                    <a:pt x="1076" y="219"/>
                  </a:lnTo>
                  <a:lnTo>
                    <a:pt x="1089" y="238"/>
                  </a:lnTo>
                  <a:lnTo>
                    <a:pt x="1124" y="230"/>
                  </a:lnTo>
                  <a:lnTo>
                    <a:pt x="1147" y="234"/>
                  </a:lnTo>
                  <a:lnTo>
                    <a:pt x="1169" y="262"/>
                  </a:lnTo>
                  <a:lnTo>
                    <a:pt x="1180" y="320"/>
                  </a:lnTo>
                  <a:lnTo>
                    <a:pt x="1172" y="339"/>
                  </a:lnTo>
                  <a:lnTo>
                    <a:pt x="1158" y="334"/>
                  </a:lnTo>
                  <a:lnTo>
                    <a:pt x="1115" y="367"/>
                  </a:lnTo>
                  <a:lnTo>
                    <a:pt x="1044" y="379"/>
                  </a:lnTo>
                  <a:lnTo>
                    <a:pt x="1025" y="398"/>
                  </a:lnTo>
                  <a:lnTo>
                    <a:pt x="1039" y="418"/>
                  </a:lnTo>
                  <a:lnTo>
                    <a:pt x="1041" y="461"/>
                  </a:lnTo>
                  <a:lnTo>
                    <a:pt x="1061" y="465"/>
                  </a:lnTo>
                  <a:lnTo>
                    <a:pt x="1110" y="527"/>
                  </a:lnTo>
                  <a:lnTo>
                    <a:pt x="1112" y="608"/>
                  </a:lnTo>
                  <a:lnTo>
                    <a:pt x="1081" y="633"/>
                  </a:lnTo>
                  <a:lnTo>
                    <a:pt x="1051" y="603"/>
                  </a:lnTo>
                  <a:lnTo>
                    <a:pt x="1025" y="566"/>
                  </a:lnTo>
                  <a:lnTo>
                    <a:pt x="1021" y="543"/>
                  </a:lnTo>
                  <a:lnTo>
                    <a:pt x="1004" y="539"/>
                  </a:lnTo>
                  <a:lnTo>
                    <a:pt x="979" y="546"/>
                  </a:lnTo>
                  <a:lnTo>
                    <a:pt x="942" y="528"/>
                  </a:lnTo>
                  <a:lnTo>
                    <a:pt x="925" y="571"/>
                  </a:lnTo>
                  <a:lnTo>
                    <a:pt x="893" y="573"/>
                  </a:lnTo>
                  <a:lnTo>
                    <a:pt x="871" y="608"/>
                  </a:lnTo>
                  <a:lnTo>
                    <a:pt x="857" y="601"/>
                  </a:lnTo>
                  <a:lnTo>
                    <a:pt x="834" y="608"/>
                  </a:lnTo>
                  <a:lnTo>
                    <a:pt x="799" y="588"/>
                  </a:lnTo>
                  <a:lnTo>
                    <a:pt x="771" y="620"/>
                  </a:lnTo>
                  <a:lnTo>
                    <a:pt x="771" y="636"/>
                  </a:lnTo>
                  <a:lnTo>
                    <a:pt x="827" y="665"/>
                  </a:lnTo>
                  <a:lnTo>
                    <a:pt x="839" y="686"/>
                  </a:lnTo>
                  <a:lnTo>
                    <a:pt x="799" y="701"/>
                  </a:lnTo>
                  <a:lnTo>
                    <a:pt x="739" y="699"/>
                  </a:lnTo>
                  <a:lnTo>
                    <a:pt x="733" y="673"/>
                  </a:lnTo>
                  <a:lnTo>
                    <a:pt x="710" y="668"/>
                  </a:lnTo>
                  <a:lnTo>
                    <a:pt x="673" y="690"/>
                  </a:lnTo>
                  <a:lnTo>
                    <a:pt x="649" y="677"/>
                  </a:lnTo>
                  <a:lnTo>
                    <a:pt x="649" y="645"/>
                  </a:lnTo>
                  <a:lnTo>
                    <a:pt x="636" y="631"/>
                  </a:lnTo>
                  <a:lnTo>
                    <a:pt x="636" y="613"/>
                  </a:lnTo>
                  <a:lnTo>
                    <a:pt x="600" y="606"/>
                  </a:lnTo>
                  <a:lnTo>
                    <a:pt x="593" y="615"/>
                  </a:lnTo>
                  <a:lnTo>
                    <a:pt x="597" y="641"/>
                  </a:lnTo>
                  <a:lnTo>
                    <a:pt x="567" y="653"/>
                  </a:lnTo>
                  <a:lnTo>
                    <a:pt x="561" y="668"/>
                  </a:lnTo>
                  <a:lnTo>
                    <a:pt x="567" y="691"/>
                  </a:lnTo>
                  <a:lnTo>
                    <a:pt x="505" y="764"/>
                  </a:lnTo>
                  <a:lnTo>
                    <a:pt x="517" y="847"/>
                  </a:lnTo>
                  <a:lnTo>
                    <a:pt x="488" y="871"/>
                  </a:lnTo>
                  <a:lnTo>
                    <a:pt x="474" y="857"/>
                  </a:lnTo>
                  <a:lnTo>
                    <a:pt x="414" y="892"/>
                  </a:lnTo>
                  <a:lnTo>
                    <a:pt x="392" y="879"/>
                  </a:lnTo>
                  <a:lnTo>
                    <a:pt x="304" y="714"/>
                  </a:lnTo>
                  <a:lnTo>
                    <a:pt x="272" y="690"/>
                  </a:lnTo>
                  <a:lnTo>
                    <a:pt x="244" y="681"/>
                  </a:lnTo>
                  <a:lnTo>
                    <a:pt x="231" y="660"/>
                  </a:lnTo>
                  <a:lnTo>
                    <a:pt x="247" y="636"/>
                  </a:lnTo>
                  <a:lnTo>
                    <a:pt x="222" y="615"/>
                  </a:lnTo>
                  <a:lnTo>
                    <a:pt x="192" y="641"/>
                  </a:lnTo>
                  <a:lnTo>
                    <a:pt x="163" y="645"/>
                  </a:lnTo>
                  <a:lnTo>
                    <a:pt x="142" y="557"/>
                  </a:lnTo>
                  <a:lnTo>
                    <a:pt x="138" y="534"/>
                  </a:lnTo>
                  <a:lnTo>
                    <a:pt x="132" y="391"/>
                  </a:lnTo>
                  <a:lnTo>
                    <a:pt x="105" y="320"/>
                  </a:lnTo>
                  <a:lnTo>
                    <a:pt x="124" y="306"/>
                  </a:lnTo>
                  <a:lnTo>
                    <a:pt x="69" y="202"/>
                  </a:lnTo>
                  <a:lnTo>
                    <a:pt x="0" y="147"/>
                  </a:lnTo>
                  <a:lnTo>
                    <a:pt x="10" y="116"/>
                  </a:lnTo>
                  <a:lnTo>
                    <a:pt x="16" y="106"/>
                  </a:lnTo>
                  <a:lnTo>
                    <a:pt x="117" y="90"/>
                  </a:lnTo>
                  <a:lnTo>
                    <a:pt x="184" y="111"/>
                  </a:lnTo>
                  <a:lnTo>
                    <a:pt x="224" y="98"/>
                  </a:lnTo>
                  <a:lnTo>
                    <a:pt x="240" y="122"/>
                  </a:lnTo>
                  <a:lnTo>
                    <a:pt x="290" y="171"/>
                  </a:lnTo>
                  <a:lnTo>
                    <a:pt x="327" y="165"/>
                  </a:lnTo>
                  <a:lnTo>
                    <a:pt x="327" y="135"/>
                  </a:lnTo>
                  <a:lnTo>
                    <a:pt x="337" y="116"/>
                  </a:lnTo>
                  <a:lnTo>
                    <a:pt x="376" y="99"/>
                  </a:lnTo>
                  <a:lnTo>
                    <a:pt x="392" y="126"/>
                  </a:lnTo>
                  <a:lnTo>
                    <a:pt x="414" y="111"/>
                  </a:lnTo>
                  <a:lnTo>
                    <a:pt x="446" y="112"/>
                  </a:lnTo>
                  <a:lnTo>
                    <a:pt x="446" y="111"/>
                  </a:lnTo>
                </a:path>
              </a:pathLst>
            </a:custGeom>
            <a:grpFill/>
            <a:ln w="1270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" panose="020B0503020204020204" pitchFamily="34" charset="-122"/>
                <a:sym typeface="Microsoft YaHei UI" panose="020B0503020204020204" pitchFamily="34" charset="-122"/>
              </a:endParaRPr>
            </a:p>
          </p:txBody>
        </p:sp>
        <p:sp>
          <p:nvSpPr>
            <p:cNvPr id="60" name="Freeform 13"/>
            <p:cNvSpPr>
              <a:spLocks/>
            </p:cNvSpPr>
            <p:nvPr/>
          </p:nvSpPr>
          <p:spPr bwMode="auto">
            <a:xfrm>
              <a:off x="1445610" y="3865661"/>
              <a:ext cx="2035175" cy="1076325"/>
            </a:xfrm>
            <a:custGeom>
              <a:avLst/>
              <a:gdLst>
                <a:gd name="T0" fmla="*/ 1132 w 1863"/>
                <a:gd name="T1" fmla="*/ 958 h 1005"/>
                <a:gd name="T2" fmla="*/ 1161 w 1863"/>
                <a:gd name="T3" fmla="*/ 990 h 1005"/>
                <a:gd name="T4" fmla="*/ 1256 w 1863"/>
                <a:gd name="T5" fmla="*/ 958 h 1005"/>
                <a:gd name="T6" fmla="*/ 1316 w 1863"/>
                <a:gd name="T7" fmla="*/ 915 h 1005"/>
                <a:gd name="T8" fmla="*/ 1386 w 1863"/>
                <a:gd name="T9" fmla="*/ 887 h 1005"/>
                <a:gd name="T10" fmla="*/ 1461 w 1863"/>
                <a:gd name="T11" fmla="*/ 863 h 1005"/>
                <a:gd name="T12" fmla="*/ 1582 w 1863"/>
                <a:gd name="T13" fmla="*/ 843 h 1005"/>
                <a:gd name="T14" fmla="*/ 1584 w 1863"/>
                <a:gd name="T15" fmla="*/ 887 h 1005"/>
                <a:gd name="T16" fmla="*/ 1622 w 1863"/>
                <a:gd name="T17" fmla="*/ 895 h 1005"/>
                <a:gd name="T18" fmla="*/ 1599 w 1863"/>
                <a:gd name="T19" fmla="*/ 951 h 1005"/>
                <a:gd name="T20" fmla="*/ 1622 w 1863"/>
                <a:gd name="T21" fmla="*/ 958 h 1005"/>
                <a:gd name="T22" fmla="*/ 1725 w 1863"/>
                <a:gd name="T23" fmla="*/ 951 h 1005"/>
                <a:gd name="T24" fmla="*/ 1787 w 1863"/>
                <a:gd name="T25" fmla="*/ 971 h 1005"/>
                <a:gd name="T26" fmla="*/ 1815 w 1863"/>
                <a:gd name="T27" fmla="*/ 983 h 1005"/>
                <a:gd name="T28" fmla="*/ 1820 w 1863"/>
                <a:gd name="T29" fmla="*/ 915 h 1005"/>
                <a:gd name="T30" fmla="*/ 1862 w 1863"/>
                <a:gd name="T31" fmla="*/ 870 h 1005"/>
                <a:gd name="T32" fmla="*/ 1829 w 1863"/>
                <a:gd name="T33" fmla="*/ 655 h 1005"/>
                <a:gd name="T34" fmla="*/ 1792 w 1863"/>
                <a:gd name="T35" fmla="*/ 538 h 1005"/>
                <a:gd name="T36" fmla="*/ 1703 w 1863"/>
                <a:gd name="T37" fmla="*/ 495 h 1005"/>
                <a:gd name="T38" fmla="*/ 1647 w 1863"/>
                <a:gd name="T39" fmla="*/ 602 h 1005"/>
                <a:gd name="T40" fmla="*/ 1540 w 1863"/>
                <a:gd name="T41" fmla="*/ 547 h 1005"/>
                <a:gd name="T42" fmla="*/ 1342 w 1863"/>
                <a:gd name="T43" fmla="*/ 475 h 1005"/>
                <a:gd name="T44" fmla="*/ 1260 w 1863"/>
                <a:gd name="T45" fmla="*/ 463 h 1005"/>
                <a:gd name="T46" fmla="*/ 1102 w 1863"/>
                <a:gd name="T47" fmla="*/ 397 h 1005"/>
                <a:gd name="T48" fmla="*/ 1026 w 1863"/>
                <a:gd name="T49" fmla="*/ 214 h 1005"/>
                <a:gd name="T50" fmla="*/ 1055 w 1863"/>
                <a:gd name="T51" fmla="*/ 157 h 1005"/>
                <a:gd name="T52" fmla="*/ 1054 w 1863"/>
                <a:gd name="T53" fmla="*/ 78 h 1005"/>
                <a:gd name="T54" fmla="*/ 1066 w 1863"/>
                <a:gd name="T55" fmla="*/ 39 h 1005"/>
                <a:gd name="T56" fmla="*/ 927 w 1863"/>
                <a:gd name="T57" fmla="*/ 0 h 1005"/>
                <a:gd name="T58" fmla="*/ 827 w 1863"/>
                <a:gd name="T59" fmla="*/ 13 h 1005"/>
                <a:gd name="T60" fmla="*/ 703 w 1863"/>
                <a:gd name="T61" fmla="*/ 54 h 1005"/>
                <a:gd name="T62" fmla="*/ 578 w 1863"/>
                <a:gd name="T63" fmla="*/ 67 h 1005"/>
                <a:gd name="T64" fmla="*/ 494 w 1863"/>
                <a:gd name="T65" fmla="*/ 24 h 1005"/>
                <a:gd name="T66" fmla="*/ 358 w 1863"/>
                <a:gd name="T67" fmla="*/ 49 h 1005"/>
                <a:gd name="T68" fmla="*/ 304 w 1863"/>
                <a:gd name="T69" fmla="*/ 18 h 1005"/>
                <a:gd name="T70" fmla="*/ 202 w 1863"/>
                <a:gd name="T71" fmla="*/ 28 h 1005"/>
                <a:gd name="T72" fmla="*/ 153 w 1863"/>
                <a:gd name="T73" fmla="*/ 94 h 1005"/>
                <a:gd name="T74" fmla="*/ 124 w 1863"/>
                <a:gd name="T75" fmla="*/ 127 h 1005"/>
                <a:gd name="T76" fmla="*/ 89 w 1863"/>
                <a:gd name="T77" fmla="*/ 147 h 1005"/>
                <a:gd name="T78" fmla="*/ 74 w 1863"/>
                <a:gd name="T79" fmla="*/ 172 h 1005"/>
                <a:gd name="T80" fmla="*/ 101 w 1863"/>
                <a:gd name="T81" fmla="*/ 231 h 1005"/>
                <a:gd name="T82" fmla="*/ 94 w 1863"/>
                <a:gd name="T83" fmla="*/ 288 h 1005"/>
                <a:gd name="T84" fmla="*/ 27 w 1863"/>
                <a:gd name="T85" fmla="*/ 267 h 1005"/>
                <a:gd name="T86" fmla="*/ 0 w 1863"/>
                <a:gd name="T87" fmla="*/ 293 h 1005"/>
                <a:gd name="T88" fmla="*/ 17 w 1863"/>
                <a:gd name="T89" fmla="*/ 347 h 1005"/>
                <a:gd name="T90" fmla="*/ 9 w 1863"/>
                <a:gd name="T91" fmla="*/ 397 h 1005"/>
                <a:gd name="T92" fmla="*/ 43 w 1863"/>
                <a:gd name="T93" fmla="*/ 415 h 1005"/>
                <a:gd name="T94" fmla="*/ 124 w 1863"/>
                <a:gd name="T95" fmla="*/ 495 h 1005"/>
                <a:gd name="T96" fmla="*/ 172 w 1863"/>
                <a:gd name="T97" fmla="*/ 565 h 1005"/>
                <a:gd name="T98" fmla="*/ 205 w 1863"/>
                <a:gd name="T99" fmla="*/ 588 h 1005"/>
                <a:gd name="T100" fmla="*/ 261 w 1863"/>
                <a:gd name="T101" fmla="*/ 584 h 1005"/>
                <a:gd name="T102" fmla="*/ 395 w 1863"/>
                <a:gd name="T103" fmla="*/ 730 h 1005"/>
                <a:gd name="T104" fmla="*/ 435 w 1863"/>
                <a:gd name="T105" fmla="*/ 715 h 1005"/>
                <a:gd name="T106" fmla="*/ 447 w 1863"/>
                <a:gd name="T107" fmla="*/ 771 h 1005"/>
                <a:gd name="T108" fmla="*/ 529 w 1863"/>
                <a:gd name="T109" fmla="*/ 805 h 1005"/>
                <a:gd name="T110" fmla="*/ 596 w 1863"/>
                <a:gd name="T111" fmla="*/ 875 h 1005"/>
                <a:gd name="T112" fmla="*/ 608 w 1863"/>
                <a:gd name="T113" fmla="*/ 905 h 1005"/>
                <a:gd name="T114" fmla="*/ 682 w 1863"/>
                <a:gd name="T115" fmla="*/ 903 h 1005"/>
                <a:gd name="T116" fmla="*/ 813 w 1863"/>
                <a:gd name="T117" fmla="*/ 928 h 1005"/>
                <a:gd name="T118" fmla="*/ 872 w 1863"/>
                <a:gd name="T119" fmla="*/ 946 h 1005"/>
                <a:gd name="T120" fmla="*/ 872 w 1863"/>
                <a:gd name="T121" fmla="*/ 1004 h 1005"/>
                <a:gd name="T122" fmla="*/ 984 w 1863"/>
                <a:gd name="T123" fmla="*/ 918 h 1005"/>
                <a:gd name="T124" fmla="*/ 1073 w 1863"/>
                <a:gd name="T125" fmla="*/ 951 h 10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863" h="1005">
                  <a:moveTo>
                    <a:pt x="1073" y="951"/>
                  </a:moveTo>
                  <a:lnTo>
                    <a:pt x="1132" y="958"/>
                  </a:lnTo>
                  <a:lnTo>
                    <a:pt x="1151" y="985"/>
                  </a:lnTo>
                  <a:lnTo>
                    <a:pt x="1161" y="990"/>
                  </a:lnTo>
                  <a:lnTo>
                    <a:pt x="1250" y="973"/>
                  </a:lnTo>
                  <a:lnTo>
                    <a:pt x="1256" y="958"/>
                  </a:lnTo>
                  <a:lnTo>
                    <a:pt x="1272" y="948"/>
                  </a:lnTo>
                  <a:lnTo>
                    <a:pt x="1316" y="915"/>
                  </a:lnTo>
                  <a:lnTo>
                    <a:pt x="1353" y="910"/>
                  </a:lnTo>
                  <a:lnTo>
                    <a:pt x="1386" y="887"/>
                  </a:lnTo>
                  <a:lnTo>
                    <a:pt x="1452" y="850"/>
                  </a:lnTo>
                  <a:lnTo>
                    <a:pt x="1461" y="863"/>
                  </a:lnTo>
                  <a:lnTo>
                    <a:pt x="1510" y="880"/>
                  </a:lnTo>
                  <a:lnTo>
                    <a:pt x="1582" y="843"/>
                  </a:lnTo>
                  <a:lnTo>
                    <a:pt x="1604" y="858"/>
                  </a:lnTo>
                  <a:lnTo>
                    <a:pt x="1584" y="887"/>
                  </a:lnTo>
                  <a:lnTo>
                    <a:pt x="1592" y="895"/>
                  </a:lnTo>
                  <a:lnTo>
                    <a:pt x="1622" y="895"/>
                  </a:lnTo>
                  <a:lnTo>
                    <a:pt x="1624" y="907"/>
                  </a:lnTo>
                  <a:lnTo>
                    <a:pt x="1599" y="951"/>
                  </a:lnTo>
                  <a:lnTo>
                    <a:pt x="1607" y="958"/>
                  </a:lnTo>
                  <a:lnTo>
                    <a:pt x="1622" y="958"/>
                  </a:lnTo>
                  <a:lnTo>
                    <a:pt x="1694" y="978"/>
                  </a:lnTo>
                  <a:lnTo>
                    <a:pt x="1725" y="951"/>
                  </a:lnTo>
                  <a:lnTo>
                    <a:pt x="1772" y="988"/>
                  </a:lnTo>
                  <a:lnTo>
                    <a:pt x="1787" y="971"/>
                  </a:lnTo>
                  <a:lnTo>
                    <a:pt x="1799" y="983"/>
                  </a:lnTo>
                  <a:lnTo>
                    <a:pt x="1815" y="983"/>
                  </a:lnTo>
                  <a:lnTo>
                    <a:pt x="1821" y="971"/>
                  </a:lnTo>
                  <a:lnTo>
                    <a:pt x="1820" y="915"/>
                  </a:lnTo>
                  <a:lnTo>
                    <a:pt x="1832" y="907"/>
                  </a:lnTo>
                  <a:lnTo>
                    <a:pt x="1862" y="870"/>
                  </a:lnTo>
                  <a:lnTo>
                    <a:pt x="1856" y="727"/>
                  </a:lnTo>
                  <a:lnTo>
                    <a:pt x="1829" y="655"/>
                  </a:lnTo>
                  <a:lnTo>
                    <a:pt x="1848" y="641"/>
                  </a:lnTo>
                  <a:lnTo>
                    <a:pt x="1792" y="538"/>
                  </a:lnTo>
                  <a:lnTo>
                    <a:pt x="1722" y="482"/>
                  </a:lnTo>
                  <a:lnTo>
                    <a:pt x="1703" y="495"/>
                  </a:lnTo>
                  <a:lnTo>
                    <a:pt x="1706" y="528"/>
                  </a:lnTo>
                  <a:lnTo>
                    <a:pt x="1647" y="602"/>
                  </a:lnTo>
                  <a:lnTo>
                    <a:pt x="1547" y="584"/>
                  </a:lnTo>
                  <a:lnTo>
                    <a:pt x="1540" y="547"/>
                  </a:lnTo>
                  <a:lnTo>
                    <a:pt x="1478" y="497"/>
                  </a:lnTo>
                  <a:lnTo>
                    <a:pt x="1342" y="475"/>
                  </a:lnTo>
                  <a:lnTo>
                    <a:pt x="1283" y="465"/>
                  </a:lnTo>
                  <a:lnTo>
                    <a:pt x="1260" y="463"/>
                  </a:lnTo>
                  <a:lnTo>
                    <a:pt x="1209" y="420"/>
                  </a:lnTo>
                  <a:lnTo>
                    <a:pt x="1102" y="397"/>
                  </a:lnTo>
                  <a:lnTo>
                    <a:pt x="1028" y="253"/>
                  </a:lnTo>
                  <a:lnTo>
                    <a:pt x="1026" y="214"/>
                  </a:lnTo>
                  <a:lnTo>
                    <a:pt x="1055" y="201"/>
                  </a:lnTo>
                  <a:lnTo>
                    <a:pt x="1055" y="157"/>
                  </a:lnTo>
                  <a:lnTo>
                    <a:pt x="1078" y="103"/>
                  </a:lnTo>
                  <a:lnTo>
                    <a:pt x="1054" y="78"/>
                  </a:lnTo>
                  <a:lnTo>
                    <a:pt x="1085" y="51"/>
                  </a:lnTo>
                  <a:lnTo>
                    <a:pt x="1066" y="39"/>
                  </a:lnTo>
                  <a:lnTo>
                    <a:pt x="1016" y="39"/>
                  </a:lnTo>
                  <a:lnTo>
                    <a:pt x="927" y="0"/>
                  </a:lnTo>
                  <a:lnTo>
                    <a:pt x="872" y="0"/>
                  </a:lnTo>
                  <a:lnTo>
                    <a:pt x="827" y="13"/>
                  </a:lnTo>
                  <a:lnTo>
                    <a:pt x="778" y="13"/>
                  </a:lnTo>
                  <a:lnTo>
                    <a:pt x="703" y="54"/>
                  </a:lnTo>
                  <a:lnTo>
                    <a:pt x="640" y="46"/>
                  </a:lnTo>
                  <a:lnTo>
                    <a:pt x="578" y="67"/>
                  </a:lnTo>
                  <a:lnTo>
                    <a:pt x="526" y="51"/>
                  </a:lnTo>
                  <a:lnTo>
                    <a:pt x="494" y="24"/>
                  </a:lnTo>
                  <a:lnTo>
                    <a:pt x="413" y="13"/>
                  </a:lnTo>
                  <a:lnTo>
                    <a:pt x="358" y="49"/>
                  </a:lnTo>
                  <a:lnTo>
                    <a:pt x="328" y="37"/>
                  </a:lnTo>
                  <a:lnTo>
                    <a:pt x="304" y="18"/>
                  </a:lnTo>
                  <a:lnTo>
                    <a:pt x="244" y="1"/>
                  </a:lnTo>
                  <a:lnTo>
                    <a:pt x="202" y="28"/>
                  </a:lnTo>
                  <a:lnTo>
                    <a:pt x="184" y="76"/>
                  </a:lnTo>
                  <a:lnTo>
                    <a:pt x="153" y="94"/>
                  </a:lnTo>
                  <a:lnTo>
                    <a:pt x="146" y="120"/>
                  </a:lnTo>
                  <a:lnTo>
                    <a:pt x="124" y="127"/>
                  </a:lnTo>
                  <a:lnTo>
                    <a:pt x="99" y="124"/>
                  </a:lnTo>
                  <a:lnTo>
                    <a:pt x="89" y="147"/>
                  </a:lnTo>
                  <a:lnTo>
                    <a:pt x="83" y="175"/>
                  </a:lnTo>
                  <a:lnTo>
                    <a:pt x="74" y="172"/>
                  </a:lnTo>
                  <a:lnTo>
                    <a:pt x="71" y="201"/>
                  </a:lnTo>
                  <a:lnTo>
                    <a:pt x="101" y="231"/>
                  </a:lnTo>
                  <a:lnTo>
                    <a:pt x="104" y="273"/>
                  </a:lnTo>
                  <a:lnTo>
                    <a:pt x="94" y="288"/>
                  </a:lnTo>
                  <a:lnTo>
                    <a:pt x="49" y="293"/>
                  </a:lnTo>
                  <a:lnTo>
                    <a:pt x="27" y="267"/>
                  </a:lnTo>
                  <a:lnTo>
                    <a:pt x="4" y="273"/>
                  </a:lnTo>
                  <a:lnTo>
                    <a:pt x="0" y="293"/>
                  </a:lnTo>
                  <a:lnTo>
                    <a:pt x="11" y="323"/>
                  </a:lnTo>
                  <a:lnTo>
                    <a:pt x="17" y="347"/>
                  </a:lnTo>
                  <a:lnTo>
                    <a:pt x="17" y="374"/>
                  </a:lnTo>
                  <a:lnTo>
                    <a:pt x="9" y="397"/>
                  </a:lnTo>
                  <a:lnTo>
                    <a:pt x="11" y="411"/>
                  </a:lnTo>
                  <a:lnTo>
                    <a:pt x="43" y="415"/>
                  </a:lnTo>
                  <a:lnTo>
                    <a:pt x="57" y="441"/>
                  </a:lnTo>
                  <a:lnTo>
                    <a:pt x="124" y="495"/>
                  </a:lnTo>
                  <a:lnTo>
                    <a:pt x="124" y="510"/>
                  </a:lnTo>
                  <a:lnTo>
                    <a:pt x="172" y="565"/>
                  </a:lnTo>
                  <a:lnTo>
                    <a:pt x="189" y="584"/>
                  </a:lnTo>
                  <a:lnTo>
                    <a:pt x="205" y="588"/>
                  </a:lnTo>
                  <a:lnTo>
                    <a:pt x="233" y="559"/>
                  </a:lnTo>
                  <a:lnTo>
                    <a:pt x="261" y="584"/>
                  </a:lnTo>
                  <a:lnTo>
                    <a:pt x="375" y="679"/>
                  </a:lnTo>
                  <a:lnTo>
                    <a:pt x="395" y="730"/>
                  </a:lnTo>
                  <a:lnTo>
                    <a:pt x="421" y="730"/>
                  </a:lnTo>
                  <a:lnTo>
                    <a:pt x="435" y="715"/>
                  </a:lnTo>
                  <a:lnTo>
                    <a:pt x="447" y="727"/>
                  </a:lnTo>
                  <a:lnTo>
                    <a:pt x="447" y="771"/>
                  </a:lnTo>
                  <a:lnTo>
                    <a:pt x="513" y="808"/>
                  </a:lnTo>
                  <a:lnTo>
                    <a:pt x="529" y="805"/>
                  </a:lnTo>
                  <a:lnTo>
                    <a:pt x="538" y="843"/>
                  </a:lnTo>
                  <a:lnTo>
                    <a:pt x="596" y="875"/>
                  </a:lnTo>
                  <a:lnTo>
                    <a:pt x="596" y="898"/>
                  </a:lnTo>
                  <a:lnTo>
                    <a:pt x="608" y="905"/>
                  </a:lnTo>
                  <a:lnTo>
                    <a:pt x="657" y="903"/>
                  </a:lnTo>
                  <a:lnTo>
                    <a:pt x="682" y="903"/>
                  </a:lnTo>
                  <a:lnTo>
                    <a:pt x="724" y="931"/>
                  </a:lnTo>
                  <a:lnTo>
                    <a:pt x="813" y="928"/>
                  </a:lnTo>
                  <a:lnTo>
                    <a:pt x="860" y="927"/>
                  </a:lnTo>
                  <a:lnTo>
                    <a:pt x="872" y="946"/>
                  </a:lnTo>
                  <a:lnTo>
                    <a:pt x="860" y="988"/>
                  </a:lnTo>
                  <a:lnTo>
                    <a:pt x="872" y="1004"/>
                  </a:lnTo>
                  <a:lnTo>
                    <a:pt x="922" y="961"/>
                  </a:lnTo>
                  <a:lnTo>
                    <a:pt x="984" y="918"/>
                  </a:lnTo>
                  <a:lnTo>
                    <a:pt x="1028" y="923"/>
                  </a:lnTo>
                  <a:lnTo>
                    <a:pt x="1073" y="951"/>
                  </a:lnTo>
                </a:path>
              </a:pathLst>
            </a:custGeom>
            <a:grpFill/>
            <a:ln w="1270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" panose="020B0503020204020204" pitchFamily="34" charset="-122"/>
                <a:sym typeface="Microsoft YaHei UI" panose="020B0503020204020204" pitchFamily="34" charset="-122"/>
              </a:endParaRPr>
            </a:p>
          </p:txBody>
        </p:sp>
        <p:sp>
          <p:nvSpPr>
            <p:cNvPr id="61" name="Freeform 14"/>
            <p:cNvSpPr>
              <a:spLocks/>
            </p:cNvSpPr>
            <p:nvPr/>
          </p:nvSpPr>
          <p:spPr bwMode="auto">
            <a:xfrm>
              <a:off x="4607910" y="3921224"/>
              <a:ext cx="633413" cy="542925"/>
            </a:xfrm>
            <a:custGeom>
              <a:avLst/>
              <a:gdLst>
                <a:gd name="T0" fmla="*/ 67 w 580"/>
                <a:gd name="T1" fmla="*/ 352 h 507"/>
                <a:gd name="T2" fmla="*/ 151 w 580"/>
                <a:gd name="T3" fmla="*/ 423 h 507"/>
                <a:gd name="T4" fmla="*/ 220 w 580"/>
                <a:gd name="T5" fmla="*/ 437 h 507"/>
                <a:gd name="T6" fmla="*/ 282 w 580"/>
                <a:gd name="T7" fmla="*/ 430 h 507"/>
                <a:gd name="T8" fmla="*/ 303 w 580"/>
                <a:gd name="T9" fmla="*/ 437 h 507"/>
                <a:gd name="T10" fmla="*/ 326 w 580"/>
                <a:gd name="T11" fmla="*/ 425 h 507"/>
                <a:gd name="T12" fmla="*/ 340 w 580"/>
                <a:gd name="T13" fmla="*/ 443 h 507"/>
                <a:gd name="T14" fmla="*/ 347 w 580"/>
                <a:gd name="T15" fmla="*/ 465 h 507"/>
                <a:gd name="T16" fmla="*/ 378 w 580"/>
                <a:gd name="T17" fmla="*/ 480 h 507"/>
                <a:gd name="T18" fmla="*/ 418 w 580"/>
                <a:gd name="T19" fmla="*/ 480 h 507"/>
                <a:gd name="T20" fmla="*/ 448 w 580"/>
                <a:gd name="T21" fmla="*/ 506 h 507"/>
                <a:gd name="T22" fmla="*/ 475 w 580"/>
                <a:gd name="T23" fmla="*/ 494 h 507"/>
                <a:gd name="T24" fmla="*/ 496 w 580"/>
                <a:gd name="T25" fmla="*/ 506 h 507"/>
                <a:gd name="T26" fmla="*/ 513 w 580"/>
                <a:gd name="T27" fmla="*/ 471 h 507"/>
                <a:gd name="T28" fmla="*/ 538 w 580"/>
                <a:gd name="T29" fmla="*/ 460 h 507"/>
                <a:gd name="T30" fmla="*/ 543 w 580"/>
                <a:gd name="T31" fmla="*/ 432 h 507"/>
                <a:gd name="T32" fmla="*/ 533 w 580"/>
                <a:gd name="T33" fmla="*/ 382 h 507"/>
                <a:gd name="T34" fmla="*/ 529 w 580"/>
                <a:gd name="T35" fmla="*/ 378 h 507"/>
                <a:gd name="T36" fmla="*/ 503 w 580"/>
                <a:gd name="T37" fmla="*/ 405 h 507"/>
                <a:gd name="T38" fmla="*/ 465 w 580"/>
                <a:gd name="T39" fmla="*/ 374 h 507"/>
                <a:gd name="T40" fmla="*/ 437 w 580"/>
                <a:gd name="T41" fmla="*/ 340 h 507"/>
                <a:gd name="T42" fmla="*/ 465 w 580"/>
                <a:gd name="T43" fmla="*/ 320 h 507"/>
                <a:gd name="T44" fmla="*/ 474 w 580"/>
                <a:gd name="T45" fmla="*/ 286 h 507"/>
                <a:gd name="T46" fmla="*/ 490 w 580"/>
                <a:gd name="T47" fmla="*/ 274 h 507"/>
                <a:gd name="T48" fmla="*/ 489 w 580"/>
                <a:gd name="T49" fmla="*/ 227 h 507"/>
                <a:gd name="T50" fmla="*/ 501 w 580"/>
                <a:gd name="T51" fmla="*/ 217 h 507"/>
                <a:gd name="T52" fmla="*/ 524 w 580"/>
                <a:gd name="T53" fmla="*/ 235 h 507"/>
                <a:gd name="T54" fmla="*/ 538 w 580"/>
                <a:gd name="T55" fmla="*/ 254 h 507"/>
                <a:gd name="T56" fmla="*/ 569 w 580"/>
                <a:gd name="T57" fmla="*/ 235 h 507"/>
                <a:gd name="T58" fmla="*/ 579 w 580"/>
                <a:gd name="T59" fmla="*/ 223 h 507"/>
                <a:gd name="T60" fmla="*/ 574 w 580"/>
                <a:gd name="T61" fmla="*/ 199 h 507"/>
                <a:gd name="T62" fmla="*/ 538 w 580"/>
                <a:gd name="T63" fmla="*/ 181 h 507"/>
                <a:gd name="T64" fmla="*/ 530 w 580"/>
                <a:gd name="T65" fmla="*/ 155 h 507"/>
                <a:gd name="T66" fmla="*/ 469 w 580"/>
                <a:gd name="T67" fmla="*/ 164 h 507"/>
                <a:gd name="T68" fmla="*/ 428 w 580"/>
                <a:gd name="T69" fmla="*/ 131 h 507"/>
                <a:gd name="T70" fmla="*/ 410 w 580"/>
                <a:gd name="T71" fmla="*/ 127 h 507"/>
                <a:gd name="T72" fmla="*/ 410 w 580"/>
                <a:gd name="T73" fmla="*/ 103 h 507"/>
                <a:gd name="T74" fmla="*/ 498 w 580"/>
                <a:gd name="T75" fmla="*/ 9 h 507"/>
                <a:gd name="T76" fmla="*/ 465 w 580"/>
                <a:gd name="T77" fmla="*/ 17 h 507"/>
                <a:gd name="T78" fmla="*/ 445 w 580"/>
                <a:gd name="T79" fmla="*/ 28 h 507"/>
                <a:gd name="T80" fmla="*/ 437 w 580"/>
                <a:gd name="T81" fmla="*/ 17 h 507"/>
                <a:gd name="T82" fmla="*/ 437 w 580"/>
                <a:gd name="T83" fmla="*/ 4 h 507"/>
                <a:gd name="T84" fmla="*/ 423 w 580"/>
                <a:gd name="T85" fmla="*/ 0 h 507"/>
                <a:gd name="T86" fmla="*/ 383 w 580"/>
                <a:gd name="T87" fmla="*/ 14 h 507"/>
                <a:gd name="T88" fmla="*/ 282 w 580"/>
                <a:gd name="T89" fmla="*/ 2 h 507"/>
                <a:gd name="T90" fmla="*/ 277 w 580"/>
                <a:gd name="T91" fmla="*/ 82 h 507"/>
                <a:gd name="T92" fmla="*/ 230 w 580"/>
                <a:gd name="T93" fmla="*/ 121 h 507"/>
                <a:gd name="T94" fmla="*/ 163 w 580"/>
                <a:gd name="T95" fmla="*/ 131 h 507"/>
                <a:gd name="T96" fmla="*/ 72 w 580"/>
                <a:gd name="T97" fmla="*/ 190 h 507"/>
                <a:gd name="T98" fmla="*/ 0 w 580"/>
                <a:gd name="T99" fmla="*/ 211 h 507"/>
                <a:gd name="T100" fmla="*/ 0 w 580"/>
                <a:gd name="T101" fmla="*/ 223 h 507"/>
                <a:gd name="T102" fmla="*/ 67 w 580"/>
                <a:gd name="T103" fmla="*/ 322 h 507"/>
                <a:gd name="T104" fmla="*/ 67 w 580"/>
                <a:gd name="T105" fmla="*/ 352 h 5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580" h="507">
                  <a:moveTo>
                    <a:pt x="67" y="352"/>
                  </a:moveTo>
                  <a:lnTo>
                    <a:pt x="151" y="423"/>
                  </a:lnTo>
                  <a:lnTo>
                    <a:pt x="220" y="437"/>
                  </a:lnTo>
                  <a:lnTo>
                    <a:pt x="282" y="430"/>
                  </a:lnTo>
                  <a:lnTo>
                    <a:pt x="303" y="437"/>
                  </a:lnTo>
                  <a:lnTo>
                    <a:pt x="326" y="425"/>
                  </a:lnTo>
                  <a:lnTo>
                    <a:pt x="340" y="443"/>
                  </a:lnTo>
                  <a:lnTo>
                    <a:pt x="347" y="465"/>
                  </a:lnTo>
                  <a:lnTo>
                    <a:pt x="378" y="480"/>
                  </a:lnTo>
                  <a:lnTo>
                    <a:pt x="418" y="480"/>
                  </a:lnTo>
                  <a:lnTo>
                    <a:pt x="448" y="506"/>
                  </a:lnTo>
                  <a:lnTo>
                    <a:pt x="475" y="494"/>
                  </a:lnTo>
                  <a:lnTo>
                    <a:pt x="496" y="506"/>
                  </a:lnTo>
                  <a:lnTo>
                    <a:pt x="513" y="471"/>
                  </a:lnTo>
                  <a:lnTo>
                    <a:pt x="538" y="460"/>
                  </a:lnTo>
                  <a:lnTo>
                    <a:pt x="543" y="432"/>
                  </a:lnTo>
                  <a:lnTo>
                    <a:pt x="533" y="382"/>
                  </a:lnTo>
                  <a:lnTo>
                    <a:pt x="529" y="378"/>
                  </a:lnTo>
                  <a:lnTo>
                    <a:pt x="503" y="405"/>
                  </a:lnTo>
                  <a:lnTo>
                    <a:pt x="465" y="374"/>
                  </a:lnTo>
                  <a:lnTo>
                    <a:pt x="437" y="340"/>
                  </a:lnTo>
                  <a:lnTo>
                    <a:pt x="465" y="320"/>
                  </a:lnTo>
                  <a:lnTo>
                    <a:pt x="474" y="286"/>
                  </a:lnTo>
                  <a:lnTo>
                    <a:pt x="490" y="274"/>
                  </a:lnTo>
                  <a:lnTo>
                    <a:pt x="489" y="227"/>
                  </a:lnTo>
                  <a:lnTo>
                    <a:pt x="501" y="217"/>
                  </a:lnTo>
                  <a:lnTo>
                    <a:pt x="524" y="235"/>
                  </a:lnTo>
                  <a:lnTo>
                    <a:pt x="538" y="254"/>
                  </a:lnTo>
                  <a:lnTo>
                    <a:pt x="569" y="235"/>
                  </a:lnTo>
                  <a:lnTo>
                    <a:pt x="579" y="223"/>
                  </a:lnTo>
                  <a:lnTo>
                    <a:pt x="574" y="199"/>
                  </a:lnTo>
                  <a:lnTo>
                    <a:pt x="538" y="181"/>
                  </a:lnTo>
                  <a:lnTo>
                    <a:pt x="530" y="155"/>
                  </a:lnTo>
                  <a:lnTo>
                    <a:pt x="469" y="164"/>
                  </a:lnTo>
                  <a:lnTo>
                    <a:pt x="428" y="131"/>
                  </a:lnTo>
                  <a:lnTo>
                    <a:pt x="410" y="127"/>
                  </a:lnTo>
                  <a:lnTo>
                    <a:pt x="410" y="103"/>
                  </a:lnTo>
                  <a:lnTo>
                    <a:pt x="498" y="9"/>
                  </a:lnTo>
                  <a:lnTo>
                    <a:pt x="465" y="17"/>
                  </a:lnTo>
                  <a:lnTo>
                    <a:pt x="445" y="28"/>
                  </a:lnTo>
                  <a:lnTo>
                    <a:pt x="437" y="17"/>
                  </a:lnTo>
                  <a:lnTo>
                    <a:pt x="437" y="4"/>
                  </a:lnTo>
                  <a:lnTo>
                    <a:pt x="423" y="0"/>
                  </a:lnTo>
                  <a:lnTo>
                    <a:pt x="383" y="14"/>
                  </a:lnTo>
                  <a:lnTo>
                    <a:pt x="282" y="2"/>
                  </a:lnTo>
                  <a:lnTo>
                    <a:pt x="277" y="82"/>
                  </a:lnTo>
                  <a:lnTo>
                    <a:pt x="230" y="121"/>
                  </a:lnTo>
                  <a:lnTo>
                    <a:pt x="163" y="131"/>
                  </a:lnTo>
                  <a:lnTo>
                    <a:pt x="72" y="190"/>
                  </a:lnTo>
                  <a:lnTo>
                    <a:pt x="0" y="211"/>
                  </a:lnTo>
                  <a:lnTo>
                    <a:pt x="0" y="223"/>
                  </a:lnTo>
                  <a:lnTo>
                    <a:pt x="67" y="322"/>
                  </a:lnTo>
                  <a:lnTo>
                    <a:pt x="67" y="352"/>
                  </a:lnTo>
                </a:path>
              </a:pathLst>
            </a:custGeom>
            <a:grpFill/>
            <a:ln w="1270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" panose="020B0503020204020204" pitchFamily="34" charset="-122"/>
                <a:sym typeface="Microsoft YaHei UI" panose="020B0503020204020204" pitchFamily="34" charset="-122"/>
              </a:endParaRPr>
            </a:p>
          </p:txBody>
        </p:sp>
        <p:sp>
          <p:nvSpPr>
            <p:cNvPr id="62" name="Freeform 15"/>
            <p:cNvSpPr>
              <a:spLocks/>
            </p:cNvSpPr>
            <p:nvPr/>
          </p:nvSpPr>
          <p:spPr bwMode="auto">
            <a:xfrm>
              <a:off x="2571148" y="3594199"/>
              <a:ext cx="1317625" cy="915987"/>
            </a:xfrm>
            <a:custGeom>
              <a:avLst/>
              <a:gdLst>
                <a:gd name="T0" fmla="*/ 98 w 1202"/>
                <a:gd name="T1" fmla="*/ 320 h 856"/>
                <a:gd name="T2" fmla="*/ 154 w 1202"/>
                <a:gd name="T3" fmla="*/ 281 h 856"/>
                <a:gd name="T4" fmla="*/ 129 w 1202"/>
                <a:gd name="T5" fmla="*/ 266 h 856"/>
                <a:gd name="T6" fmla="*/ 166 w 1202"/>
                <a:gd name="T7" fmla="*/ 232 h 856"/>
                <a:gd name="T8" fmla="*/ 122 w 1202"/>
                <a:gd name="T9" fmla="*/ 140 h 856"/>
                <a:gd name="T10" fmla="*/ 149 w 1202"/>
                <a:gd name="T11" fmla="*/ 56 h 856"/>
                <a:gd name="T12" fmla="*/ 392 w 1202"/>
                <a:gd name="T13" fmla="*/ 0 h 856"/>
                <a:gd name="T14" fmla="*/ 539 w 1202"/>
                <a:gd name="T15" fmla="*/ 31 h 856"/>
                <a:gd name="T16" fmla="*/ 623 w 1202"/>
                <a:gd name="T17" fmla="*/ 80 h 856"/>
                <a:gd name="T18" fmla="*/ 705 w 1202"/>
                <a:gd name="T19" fmla="*/ 49 h 856"/>
                <a:gd name="T20" fmla="*/ 811 w 1202"/>
                <a:gd name="T21" fmla="*/ 37 h 856"/>
                <a:gd name="T22" fmla="*/ 944 w 1202"/>
                <a:gd name="T23" fmla="*/ 73 h 856"/>
                <a:gd name="T24" fmla="*/ 1028 w 1202"/>
                <a:gd name="T25" fmla="*/ 169 h 856"/>
                <a:gd name="T26" fmla="*/ 1103 w 1202"/>
                <a:gd name="T27" fmla="*/ 197 h 856"/>
                <a:gd name="T28" fmla="*/ 1175 w 1202"/>
                <a:gd name="T29" fmla="*/ 329 h 856"/>
                <a:gd name="T30" fmla="*/ 1193 w 1202"/>
                <a:gd name="T31" fmla="*/ 423 h 856"/>
                <a:gd name="T32" fmla="*/ 1154 w 1202"/>
                <a:gd name="T33" fmla="*/ 484 h 856"/>
                <a:gd name="T34" fmla="*/ 1108 w 1202"/>
                <a:gd name="T35" fmla="*/ 526 h 856"/>
                <a:gd name="T36" fmla="*/ 1088 w 1202"/>
                <a:gd name="T37" fmla="*/ 587 h 856"/>
                <a:gd name="T38" fmla="*/ 1037 w 1202"/>
                <a:gd name="T39" fmla="*/ 557 h 856"/>
                <a:gd name="T40" fmla="*/ 1040 w 1202"/>
                <a:gd name="T41" fmla="*/ 601 h 856"/>
                <a:gd name="T42" fmla="*/ 1117 w 1202"/>
                <a:gd name="T43" fmla="*/ 643 h 856"/>
                <a:gd name="T44" fmla="*/ 1156 w 1202"/>
                <a:gd name="T45" fmla="*/ 663 h 856"/>
                <a:gd name="T46" fmla="*/ 1141 w 1202"/>
                <a:gd name="T47" fmla="*/ 700 h 856"/>
                <a:gd name="T48" fmla="*/ 1088 w 1202"/>
                <a:gd name="T49" fmla="*/ 713 h 856"/>
                <a:gd name="T50" fmla="*/ 1033 w 1202"/>
                <a:gd name="T51" fmla="*/ 703 h 856"/>
                <a:gd name="T52" fmla="*/ 1023 w 1202"/>
                <a:gd name="T53" fmla="*/ 753 h 856"/>
                <a:gd name="T54" fmla="*/ 934 w 1202"/>
                <a:gd name="T55" fmla="*/ 709 h 856"/>
                <a:gd name="T56" fmla="*/ 880 w 1202"/>
                <a:gd name="T57" fmla="*/ 699 h 856"/>
                <a:gd name="T58" fmla="*/ 711 w 1202"/>
                <a:gd name="T59" fmla="*/ 694 h 856"/>
                <a:gd name="T60" fmla="*/ 695 w 1202"/>
                <a:gd name="T61" fmla="*/ 735 h 856"/>
                <a:gd name="T62" fmla="*/ 677 w 1202"/>
                <a:gd name="T63" fmla="*/ 780 h 856"/>
                <a:gd name="T64" fmla="*/ 519 w 1202"/>
                <a:gd name="T65" fmla="*/ 835 h 856"/>
                <a:gd name="T66" fmla="*/ 451 w 1202"/>
                <a:gd name="T67" fmla="*/ 749 h 856"/>
                <a:gd name="T68" fmla="*/ 256 w 1202"/>
                <a:gd name="T69" fmla="*/ 718 h 856"/>
                <a:gd name="T70" fmla="*/ 182 w 1202"/>
                <a:gd name="T71" fmla="*/ 672 h 856"/>
                <a:gd name="T72" fmla="*/ 1 w 1202"/>
                <a:gd name="T73" fmla="*/ 506 h 856"/>
                <a:gd name="T74" fmla="*/ 28 w 1202"/>
                <a:gd name="T75" fmla="*/ 454 h 856"/>
                <a:gd name="T76" fmla="*/ 51 w 1202"/>
                <a:gd name="T77" fmla="*/ 356 h 856"/>
                <a:gd name="T78" fmla="*/ 58 w 1202"/>
                <a:gd name="T79" fmla="*/ 304 h 8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202" h="856">
                  <a:moveTo>
                    <a:pt x="58" y="304"/>
                  </a:moveTo>
                  <a:lnTo>
                    <a:pt x="98" y="320"/>
                  </a:lnTo>
                  <a:lnTo>
                    <a:pt x="164" y="294"/>
                  </a:lnTo>
                  <a:lnTo>
                    <a:pt x="154" y="281"/>
                  </a:lnTo>
                  <a:lnTo>
                    <a:pt x="136" y="281"/>
                  </a:lnTo>
                  <a:lnTo>
                    <a:pt x="129" y="266"/>
                  </a:lnTo>
                  <a:lnTo>
                    <a:pt x="134" y="248"/>
                  </a:lnTo>
                  <a:lnTo>
                    <a:pt x="166" y="232"/>
                  </a:lnTo>
                  <a:lnTo>
                    <a:pt x="189" y="197"/>
                  </a:lnTo>
                  <a:lnTo>
                    <a:pt x="122" y="140"/>
                  </a:lnTo>
                  <a:lnTo>
                    <a:pt x="117" y="80"/>
                  </a:lnTo>
                  <a:lnTo>
                    <a:pt x="149" y="56"/>
                  </a:lnTo>
                  <a:lnTo>
                    <a:pt x="376" y="11"/>
                  </a:lnTo>
                  <a:lnTo>
                    <a:pt x="392" y="0"/>
                  </a:lnTo>
                  <a:lnTo>
                    <a:pt x="425" y="4"/>
                  </a:lnTo>
                  <a:lnTo>
                    <a:pt x="539" y="31"/>
                  </a:lnTo>
                  <a:lnTo>
                    <a:pt x="573" y="51"/>
                  </a:lnTo>
                  <a:lnTo>
                    <a:pt x="623" y="80"/>
                  </a:lnTo>
                  <a:lnTo>
                    <a:pt x="656" y="77"/>
                  </a:lnTo>
                  <a:lnTo>
                    <a:pt x="705" y="49"/>
                  </a:lnTo>
                  <a:lnTo>
                    <a:pt x="769" y="58"/>
                  </a:lnTo>
                  <a:lnTo>
                    <a:pt x="811" y="37"/>
                  </a:lnTo>
                  <a:lnTo>
                    <a:pt x="897" y="89"/>
                  </a:lnTo>
                  <a:lnTo>
                    <a:pt x="944" y="73"/>
                  </a:lnTo>
                  <a:lnTo>
                    <a:pt x="968" y="131"/>
                  </a:lnTo>
                  <a:lnTo>
                    <a:pt x="1028" y="169"/>
                  </a:lnTo>
                  <a:lnTo>
                    <a:pt x="1072" y="208"/>
                  </a:lnTo>
                  <a:lnTo>
                    <a:pt x="1103" y="197"/>
                  </a:lnTo>
                  <a:lnTo>
                    <a:pt x="1163" y="277"/>
                  </a:lnTo>
                  <a:lnTo>
                    <a:pt x="1175" y="329"/>
                  </a:lnTo>
                  <a:lnTo>
                    <a:pt x="1201" y="360"/>
                  </a:lnTo>
                  <a:lnTo>
                    <a:pt x="1193" y="423"/>
                  </a:lnTo>
                  <a:lnTo>
                    <a:pt x="1144" y="459"/>
                  </a:lnTo>
                  <a:lnTo>
                    <a:pt x="1154" y="484"/>
                  </a:lnTo>
                  <a:lnTo>
                    <a:pt x="1135" y="503"/>
                  </a:lnTo>
                  <a:lnTo>
                    <a:pt x="1108" y="526"/>
                  </a:lnTo>
                  <a:lnTo>
                    <a:pt x="1108" y="568"/>
                  </a:lnTo>
                  <a:lnTo>
                    <a:pt x="1088" y="587"/>
                  </a:lnTo>
                  <a:lnTo>
                    <a:pt x="1060" y="577"/>
                  </a:lnTo>
                  <a:lnTo>
                    <a:pt x="1037" y="557"/>
                  </a:lnTo>
                  <a:lnTo>
                    <a:pt x="1025" y="580"/>
                  </a:lnTo>
                  <a:lnTo>
                    <a:pt x="1040" y="601"/>
                  </a:lnTo>
                  <a:lnTo>
                    <a:pt x="1081" y="606"/>
                  </a:lnTo>
                  <a:lnTo>
                    <a:pt x="1117" y="643"/>
                  </a:lnTo>
                  <a:lnTo>
                    <a:pt x="1139" y="643"/>
                  </a:lnTo>
                  <a:lnTo>
                    <a:pt x="1156" y="663"/>
                  </a:lnTo>
                  <a:lnTo>
                    <a:pt x="1141" y="699"/>
                  </a:lnTo>
                  <a:lnTo>
                    <a:pt x="1141" y="700"/>
                  </a:lnTo>
                  <a:lnTo>
                    <a:pt x="1108" y="699"/>
                  </a:lnTo>
                  <a:lnTo>
                    <a:pt x="1088" y="713"/>
                  </a:lnTo>
                  <a:lnTo>
                    <a:pt x="1072" y="687"/>
                  </a:lnTo>
                  <a:lnTo>
                    <a:pt x="1033" y="703"/>
                  </a:lnTo>
                  <a:lnTo>
                    <a:pt x="1023" y="723"/>
                  </a:lnTo>
                  <a:lnTo>
                    <a:pt x="1023" y="753"/>
                  </a:lnTo>
                  <a:lnTo>
                    <a:pt x="985" y="759"/>
                  </a:lnTo>
                  <a:lnTo>
                    <a:pt x="934" y="709"/>
                  </a:lnTo>
                  <a:lnTo>
                    <a:pt x="919" y="685"/>
                  </a:lnTo>
                  <a:lnTo>
                    <a:pt x="880" y="699"/>
                  </a:lnTo>
                  <a:lnTo>
                    <a:pt x="813" y="677"/>
                  </a:lnTo>
                  <a:lnTo>
                    <a:pt x="711" y="694"/>
                  </a:lnTo>
                  <a:lnTo>
                    <a:pt x="705" y="703"/>
                  </a:lnTo>
                  <a:lnTo>
                    <a:pt x="695" y="735"/>
                  </a:lnTo>
                  <a:lnTo>
                    <a:pt x="675" y="748"/>
                  </a:lnTo>
                  <a:lnTo>
                    <a:pt x="677" y="780"/>
                  </a:lnTo>
                  <a:lnTo>
                    <a:pt x="619" y="855"/>
                  </a:lnTo>
                  <a:lnTo>
                    <a:pt x="519" y="835"/>
                  </a:lnTo>
                  <a:lnTo>
                    <a:pt x="512" y="798"/>
                  </a:lnTo>
                  <a:lnTo>
                    <a:pt x="451" y="749"/>
                  </a:lnTo>
                  <a:lnTo>
                    <a:pt x="314" y="727"/>
                  </a:lnTo>
                  <a:lnTo>
                    <a:pt x="256" y="718"/>
                  </a:lnTo>
                  <a:lnTo>
                    <a:pt x="233" y="715"/>
                  </a:lnTo>
                  <a:lnTo>
                    <a:pt x="182" y="672"/>
                  </a:lnTo>
                  <a:lnTo>
                    <a:pt x="76" y="648"/>
                  </a:lnTo>
                  <a:lnTo>
                    <a:pt x="1" y="506"/>
                  </a:lnTo>
                  <a:lnTo>
                    <a:pt x="0" y="467"/>
                  </a:lnTo>
                  <a:lnTo>
                    <a:pt x="28" y="454"/>
                  </a:lnTo>
                  <a:lnTo>
                    <a:pt x="28" y="410"/>
                  </a:lnTo>
                  <a:lnTo>
                    <a:pt x="51" y="356"/>
                  </a:lnTo>
                  <a:lnTo>
                    <a:pt x="27" y="330"/>
                  </a:lnTo>
                  <a:lnTo>
                    <a:pt x="58" y="304"/>
                  </a:lnTo>
                </a:path>
              </a:pathLst>
            </a:custGeom>
            <a:grpFill/>
            <a:ln w="1270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" panose="020B0503020204020204" pitchFamily="34" charset="-122"/>
                <a:sym typeface="Microsoft YaHei UI" panose="020B0503020204020204" pitchFamily="34" charset="-122"/>
              </a:endParaRPr>
            </a:p>
          </p:txBody>
        </p:sp>
        <p:sp>
          <p:nvSpPr>
            <p:cNvPr id="63" name="Freeform 16"/>
            <p:cNvSpPr>
              <a:spLocks/>
            </p:cNvSpPr>
            <p:nvPr/>
          </p:nvSpPr>
          <p:spPr bwMode="auto">
            <a:xfrm>
              <a:off x="4036410" y="3618011"/>
              <a:ext cx="271463" cy="474663"/>
            </a:xfrm>
            <a:custGeom>
              <a:avLst/>
              <a:gdLst>
                <a:gd name="T0" fmla="*/ 232 w 252"/>
                <a:gd name="T1" fmla="*/ 247 h 443"/>
                <a:gd name="T2" fmla="*/ 236 w 252"/>
                <a:gd name="T3" fmla="*/ 200 h 443"/>
                <a:gd name="T4" fmla="*/ 251 w 252"/>
                <a:gd name="T5" fmla="*/ 178 h 443"/>
                <a:gd name="T6" fmla="*/ 246 w 252"/>
                <a:gd name="T7" fmla="*/ 156 h 443"/>
                <a:gd name="T8" fmla="*/ 165 w 252"/>
                <a:gd name="T9" fmla="*/ 127 h 443"/>
                <a:gd name="T10" fmla="*/ 174 w 252"/>
                <a:gd name="T11" fmla="*/ 96 h 443"/>
                <a:gd name="T12" fmla="*/ 196 w 252"/>
                <a:gd name="T13" fmla="*/ 61 h 443"/>
                <a:gd name="T14" fmla="*/ 181 w 252"/>
                <a:gd name="T15" fmla="*/ 7 h 443"/>
                <a:gd name="T16" fmla="*/ 174 w 252"/>
                <a:gd name="T17" fmla="*/ 0 h 443"/>
                <a:gd name="T18" fmla="*/ 124 w 252"/>
                <a:gd name="T19" fmla="*/ 34 h 443"/>
                <a:gd name="T20" fmla="*/ 102 w 252"/>
                <a:gd name="T21" fmla="*/ 111 h 443"/>
                <a:gd name="T22" fmla="*/ 91 w 252"/>
                <a:gd name="T23" fmla="*/ 165 h 443"/>
                <a:gd name="T24" fmla="*/ 52 w 252"/>
                <a:gd name="T25" fmla="*/ 200 h 443"/>
                <a:gd name="T26" fmla="*/ 28 w 252"/>
                <a:gd name="T27" fmla="*/ 210 h 443"/>
                <a:gd name="T28" fmla="*/ 0 w 252"/>
                <a:gd name="T29" fmla="*/ 214 h 443"/>
                <a:gd name="T30" fmla="*/ 63 w 252"/>
                <a:gd name="T31" fmla="*/ 299 h 443"/>
                <a:gd name="T32" fmla="*/ 80 w 252"/>
                <a:gd name="T33" fmla="*/ 356 h 443"/>
                <a:gd name="T34" fmla="*/ 72 w 252"/>
                <a:gd name="T35" fmla="*/ 389 h 443"/>
                <a:gd name="T36" fmla="*/ 115 w 252"/>
                <a:gd name="T37" fmla="*/ 413 h 443"/>
                <a:gd name="T38" fmla="*/ 115 w 252"/>
                <a:gd name="T39" fmla="*/ 429 h 443"/>
                <a:gd name="T40" fmla="*/ 156 w 252"/>
                <a:gd name="T41" fmla="*/ 442 h 443"/>
                <a:gd name="T42" fmla="*/ 169 w 252"/>
                <a:gd name="T43" fmla="*/ 442 h 443"/>
                <a:gd name="T44" fmla="*/ 169 w 252"/>
                <a:gd name="T45" fmla="*/ 408 h 443"/>
                <a:gd name="T46" fmla="*/ 200 w 252"/>
                <a:gd name="T47" fmla="*/ 402 h 443"/>
                <a:gd name="T48" fmla="*/ 210 w 252"/>
                <a:gd name="T49" fmla="*/ 361 h 443"/>
                <a:gd name="T50" fmla="*/ 186 w 252"/>
                <a:gd name="T51" fmla="*/ 344 h 443"/>
                <a:gd name="T52" fmla="*/ 169 w 252"/>
                <a:gd name="T53" fmla="*/ 327 h 443"/>
                <a:gd name="T54" fmla="*/ 176 w 252"/>
                <a:gd name="T55" fmla="*/ 251 h 443"/>
                <a:gd name="T56" fmla="*/ 192 w 252"/>
                <a:gd name="T57" fmla="*/ 239 h 443"/>
                <a:gd name="T58" fmla="*/ 223 w 252"/>
                <a:gd name="T59" fmla="*/ 252 h 443"/>
                <a:gd name="T60" fmla="*/ 232 w 252"/>
                <a:gd name="T61" fmla="*/ 247 h 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52" h="443">
                  <a:moveTo>
                    <a:pt x="232" y="247"/>
                  </a:moveTo>
                  <a:lnTo>
                    <a:pt x="236" y="200"/>
                  </a:lnTo>
                  <a:lnTo>
                    <a:pt x="251" y="178"/>
                  </a:lnTo>
                  <a:lnTo>
                    <a:pt x="246" y="156"/>
                  </a:lnTo>
                  <a:lnTo>
                    <a:pt x="165" y="127"/>
                  </a:lnTo>
                  <a:lnTo>
                    <a:pt x="174" y="96"/>
                  </a:lnTo>
                  <a:lnTo>
                    <a:pt x="196" y="61"/>
                  </a:lnTo>
                  <a:lnTo>
                    <a:pt x="181" y="7"/>
                  </a:lnTo>
                  <a:lnTo>
                    <a:pt x="174" y="0"/>
                  </a:lnTo>
                  <a:lnTo>
                    <a:pt x="124" y="34"/>
                  </a:lnTo>
                  <a:lnTo>
                    <a:pt x="102" y="111"/>
                  </a:lnTo>
                  <a:lnTo>
                    <a:pt x="91" y="165"/>
                  </a:lnTo>
                  <a:lnTo>
                    <a:pt x="52" y="200"/>
                  </a:lnTo>
                  <a:lnTo>
                    <a:pt x="28" y="210"/>
                  </a:lnTo>
                  <a:lnTo>
                    <a:pt x="0" y="214"/>
                  </a:lnTo>
                  <a:lnTo>
                    <a:pt x="63" y="299"/>
                  </a:lnTo>
                  <a:lnTo>
                    <a:pt x="80" y="356"/>
                  </a:lnTo>
                  <a:lnTo>
                    <a:pt x="72" y="389"/>
                  </a:lnTo>
                  <a:lnTo>
                    <a:pt x="115" y="413"/>
                  </a:lnTo>
                  <a:lnTo>
                    <a:pt x="115" y="429"/>
                  </a:lnTo>
                  <a:lnTo>
                    <a:pt x="156" y="442"/>
                  </a:lnTo>
                  <a:lnTo>
                    <a:pt x="169" y="442"/>
                  </a:lnTo>
                  <a:lnTo>
                    <a:pt x="169" y="408"/>
                  </a:lnTo>
                  <a:lnTo>
                    <a:pt x="200" y="402"/>
                  </a:lnTo>
                  <a:lnTo>
                    <a:pt x="210" y="361"/>
                  </a:lnTo>
                  <a:lnTo>
                    <a:pt x="186" y="344"/>
                  </a:lnTo>
                  <a:lnTo>
                    <a:pt x="169" y="327"/>
                  </a:lnTo>
                  <a:lnTo>
                    <a:pt x="176" y="251"/>
                  </a:lnTo>
                  <a:lnTo>
                    <a:pt x="192" y="239"/>
                  </a:lnTo>
                  <a:lnTo>
                    <a:pt x="223" y="252"/>
                  </a:lnTo>
                  <a:lnTo>
                    <a:pt x="232" y="247"/>
                  </a:lnTo>
                </a:path>
              </a:pathLst>
            </a:custGeom>
            <a:grpFill/>
            <a:ln w="1270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" panose="020B0503020204020204" pitchFamily="34" charset="-122"/>
                <a:sym typeface="Microsoft YaHei UI" panose="020B0503020204020204" pitchFamily="34" charset="-122"/>
              </a:endParaRPr>
            </a:p>
          </p:txBody>
        </p:sp>
        <p:sp>
          <p:nvSpPr>
            <p:cNvPr id="64" name="Freeform 17"/>
            <p:cNvSpPr>
              <a:spLocks/>
            </p:cNvSpPr>
            <p:nvPr/>
          </p:nvSpPr>
          <p:spPr bwMode="auto">
            <a:xfrm>
              <a:off x="4861910" y="3148111"/>
              <a:ext cx="557213" cy="785813"/>
            </a:xfrm>
            <a:custGeom>
              <a:avLst/>
              <a:gdLst>
                <a:gd name="T0" fmla="*/ 201 w 507"/>
                <a:gd name="T1" fmla="*/ 710 h 733"/>
                <a:gd name="T2" fmla="*/ 243 w 507"/>
                <a:gd name="T3" fmla="*/ 572 h 733"/>
                <a:gd name="T4" fmla="*/ 336 w 507"/>
                <a:gd name="T5" fmla="*/ 514 h 733"/>
                <a:gd name="T6" fmla="*/ 359 w 507"/>
                <a:gd name="T7" fmla="*/ 457 h 733"/>
                <a:gd name="T8" fmla="*/ 317 w 507"/>
                <a:gd name="T9" fmla="*/ 434 h 733"/>
                <a:gd name="T10" fmla="*/ 268 w 507"/>
                <a:gd name="T11" fmla="*/ 411 h 733"/>
                <a:gd name="T12" fmla="*/ 242 w 507"/>
                <a:gd name="T13" fmla="*/ 340 h 733"/>
                <a:gd name="T14" fmla="*/ 195 w 507"/>
                <a:gd name="T15" fmla="*/ 346 h 733"/>
                <a:gd name="T16" fmla="*/ 146 w 507"/>
                <a:gd name="T17" fmla="*/ 334 h 733"/>
                <a:gd name="T18" fmla="*/ 183 w 507"/>
                <a:gd name="T19" fmla="*/ 261 h 733"/>
                <a:gd name="T20" fmla="*/ 221 w 507"/>
                <a:gd name="T21" fmla="*/ 186 h 733"/>
                <a:gd name="T22" fmla="*/ 293 w 507"/>
                <a:gd name="T23" fmla="*/ 216 h 733"/>
                <a:gd name="T24" fmla="*/ 318 w 507"/>
                <a:gd name="T25" fmla="*/ 266 h 733"/>
                <a:gd name="T26" fmla="*/ 324 w 507"/>
                <a:gd name="T27" fmla="*/ 309 h 733"/>
                <a:gd name="T28" fmla="*/ 364 w 507"/>
                <a:gd name="T29" fmla="*/ 354 h 733"/>
                <a:gd name="T30" fmla="*/ 464 w 507"/>
                <a:gd name="T31" fmla="*/ 326 h 733"/>
                <a:gd name="T32" fmla="*/ 506 w 507"/>
                <a:gd name="T33" fmla="*/ 243 h 733"/>
                <a:gd name="T34" fmla="*/ 455 w 507"/>
                <a:gd name="T35" fmla="*/ 199 h 733"/>
                <a:gd name="T36" fmla="*/ 428 w 507"/>
                <a:gd name="T37" fmla="*/ 128 h 733"/>
                <a:gd name="T38" fmla="*/ 336 w 507"/>
                <a:gd name="T39" fmla="*/ 80 h 733"/>
                <a:gd name="T40" fmla="*/ 286 w 507"/>
                <a:gd name="T41" fmla="*/ 0 h 733"/>
                <a:gd name="T42" fmla="*/ 221 w 507"/>
                <a:gd name="T43" fmla="*/ 46 h 733"/>
                <a:gd name="T44" fmla="*/ 224 w 507"/>
                <a:gd name="T45" fmla="*/ 82 h 733"/>
                <a:gd name="T46" fmla="*/ 163 w 507"/>
                <a:gd name="T47" fmla="*/ 103 h 733"/>
                <a:gd name="T48" fmla="*/ 129 w 507"/>
                <a:gd name="T49" fmla="*/ 112 h 733"/>
                <a:gd name="T50" fmla="*/ 73 w 507"/>
                <a:gd name="T51" fmla="*/ 130 h 733"/>
                <a:gd name="T52" fmla="*/ 58 w 507"/>
                <a:gd name="T53" fmla="*/ 82 h 733"/>
                <a:gd name="T54" fmla="*/ 9 w 507"/>
                <a:gd name="T55" fmla="*/ 150 h 733"/>
                <a:gd name="T56" fmla="*/ 32 w 507"/>
                <a:gd name="T57" fmla="*/ 258 h 733"/>
                <a:gd name="T58" fmla="*/ 58 w 507"/>
                <a:gd name="T59" fmla="*/ 326 h 733"/>
                <a:gd name="T60" fmla="*/ 68 w 507"/>
                <a:gd name="T61" fmla="*/ 406 h 733"/>
                <a:gd name="T62" fmla="*/ 7 w 507"/>
                <a:gd name="T63" fmla="*/ 496 h 733"/>
                <a:gd name="T64" fmla="*/ 65 w 507"/>
                <a:gd name="T65" fmla="*/ 584 h 733"/>
                <a:gd name="T66" fmla="*/ 45 w 507"/>
                <a:gd name="T67" fmla="*/ 644 h 733"/>
                <a:gd name="T68" fmla="*/ 23 w 507"/>
                <a:gd name="T69" fmla="*/ 691 h 733"/>
                <a:gd name="T70" fmla="*/ 143 w 507"/>
                <a:gd name="T71" fmla="*/ 732 h 733"/>
                <a:gd name="T72" fmla="*/ 197 w 507"/>
                <a:gd name="T73" fmla="*/ 722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07" h="733">
                  <a:moveTo>
                    <a:pt x="197" y="722"/>
                  </a:moveTo>
                  <a:lnTo>
                    <a:pt x="201" y="710"/>
                  </a:lnTo>
                  <a:lnTo>
                    <a:pt x="185" y="681"/>
                  </a:lnTo>
                  <a:lnTo>
                    <a:pt x="243" y="572"/>
                  </a:lnTo>
                  <a:lnTo>
                    <a:pt x="297" y="524"/>
                  </a:lnTo>
                  <a:lnTo>
                    <a:pt x="336" y="514"/>
                  </a:lnTo>
                  <a:lnTo>
                    <a:pt x="374" y="466"/>
                  </a:lnTo>
                  <a:lnTo>
                    <a:pt x="359" y="457"/>
                  </a:lnTo>
                  <a:lnTo>
                    <a:pt x="345" y="423"/>
                  </a:lnTo>
                  <a:lnTo>
                    <a:pt x="317" y="434"/>
                  </a:lnTo>
                  <a:lnTo>
                    <a:pt x="270" y="423"/>
                  </a:lnTo>
                  <a:lnTo>
                    <a:pt x="268" y="411"/>
                  </a:lnTo>
                  <a:lnTo>
                    <a:pt x="266" y="331"/>
                  </a:lnTo>
                  <a:lnTo>
                    <a:pt x="242" y="340"/>
                  </a:lnTo>
                  <a:lnTo>
                    <a:pt x="227" y="356"/>
                  </a:lnTo>
                  <a:lnTo>
                    <a:pt x="195" y="346"/>
                  </a:lnTo>
                  <a:lnTo>
                    <a:pt x="153" y="354"/>
                  </a:lnTo>
                  <a:lnTo>
                    <a:pt x="146" y="334"/>
                  </a:lnTo>
                  <a:lnTo>
                    <a:pt x="151" y="297"/>
                  </a:lnTo>
                  <a:lnTo>
                    <a:pt x="183" y="261"/>
                  </a:lnTo>
                  <a:lnTo>
                    <a:pt x="190" y="218"/>
                  </a:lnTo>
                  <a:lnTo>
                    <a:pt x="221" y="186"/>
                  </a:lnTo>
                  <a:lnTo>
                    <a:pt x="279" y="216"/>
                  </a:lnTo>
                  <a:lnTo>
                    <a:pt x="293" y="216"/>
                  </a:lnTo>
                  <a:lnTo>
                    <a:pt x="303" y="258"/>
                  </a:lnTo>
                  <a:lnTo>
                    <a:pt x="318" y="266"/>
                  </a:lnTo>
                  <a:lnTo>
                    <a:pt x="327" y="292"/>
                  </a:lnTo>
                  <a:lnTo>
                    <a:pt x="324" y="309"/>
                  </a:lnTo>
                  <a:lnTo>
                    <a:pt x="359" y="334"/>
                  </a:lnTo>
                  <a:lnTo>
                    <a:pt x="364" y="354"/>
                  </a:lnTo>
                  <a:lnTo>
                    <a:pt x="393" y="366"/>
                  </a:lnTo>
                  <a:lnTo>
                    <a:pt x="464" y="326"/>
                  </a:lnTo>
                  <a:lnTo>
                    <a:pt x="464" y="304"/>
                  </a:lnTo>
                  <a:lnTo>
                    <a:pt x="506" y="243"/>
                  </a:lnTo>
                  <a:lnTo>
                    <a:pt x="476" y="201"/>
                  </a:lnTo>
                  <a:lnTo>
                    <a:pt x="455" y="199"/>
                  </a:lnTo>
                  <a:lnTo>
                    <a:pt x="413" y="172"/>
                  </a:lnTo>
                  <a:lnTo>
                    <a:pt x="428" y="128"/>
                  </a:lnTo>
                  <a:lnTo>
                    <a:pt x="364" y="123"/>
                  </a:lnTo>
                  <a:lnTo>
                    <a:pt x="336" y="80"/>
                  </a:lnTo>
                  <a:lnTo>
                    <a:pt x="340" y="60"/>
                  </a:lnTo>
                  <a:lnTo>
                    <a:pt x="286" y="0"/>
                  </a:lnTo>
                  <a:lnTo>
                    <a:pt x="251" y="18"/>
                  </a:lnTo>
                  <a:lnTo>
                    <a:pt x="221" y="46"/>
                  </a:lnTo>
                  <a:lnTo>
                    <a:pt x="232" y="68"/>
                  </a:lnTo>
                  <a:lnTo>
                    <a:pt x="224" y="82"/>
                  </a:lnTo>
                  <a:lnTo>
                    <a:pt x="183" y="85"/>
                  </a:lnTo>
                  <a:lnTo>
                    <a:pt x="163" y="103"/>
                  </a:lnTo>
                  <a:lnTo>
                    <a:pt x="146" y="94"/>
                  </a:lnTo>
                  <a:lnTo>
                    <a:pt x="129" y="112"/>
                  </a:lnTo>
                  <a:lnTo>
                    <a:pt x="89" y="142"/>
                  </a:lnTo>
                  <a:lnTo>
                    <a:pt x="73" y="130"/>
                  </a:lnTo>
                  <a:lnTo>
                    <a:pt x="73" y="90"/>
                  </a:lnTo>
                  <a:lnTo>
                    <a:pt x="58" y="82"/>
                  </a:lnTo>
                  <a:lnTo>
                    <a:pt x="37" y="92"/>
                  </a:lnTo>
                  <a:lnTo>
                    <a:pt x="9" y="150"/>
                  </a:lnTo>
                  <a:lnTo>
                    <a:pt x="0" y="204"/>
                  </a:lnTo>
                  <a:lnTo>
                    <a:pt x="32" y="258"/>
                  </a:lnTo>
                  <a:lnTo>
                    <a:pt x="58" y="283"/>
                  </a:lnTo>
                  <a:lnTo>
                    <a:pt x="58" y="326"/>
                  </a:lnTo>
                  <a:lnTo>
                    <a:pt x="75" y="363"/>
                  </a:lnTo>
                  <a:lnTo>
                    <a:pt x="68" y="406"/>
                  </a:lnTo>
                  <a:lnTo>
                    <a:pt x="27" y="432"/>
                  </a:lnTo>
                  <a:lnTo>
                    <a:pt x="7" y="496"/>
                  </a:lnTo>
                  <a:lnTo>
                    <a:pt x="41" y="536"/>
                  </a:lnTo>
                  <a:lnTo>
                    <a:pt x="65" y="584"/>
                  </a:lnTo>
                  <a:lnTo>
                    <a:pt x="50" y="609"/>
                  </a:lnTo>
                  <a:lnTo>
                    <a:pt x="45" y="644"/>
                  </a:lnTo>
                  <a:lnTo>
                    <a:pt x="32" y="666"/>
                  </a:lnTo>
                  <a:lnTo>
                    <a:pt x="23" y="691"/>
                  </a:lnTo>
                  <a:lnTo>
                    <a:pt x="45" y="720"/>
                  </a:lnTo>
                  <a:lnTo>
                    <a:pt x="143" y="732"/>
                  </a:lnTo>
                  <a:lnTo>
                    <a:pt x="183" y="717"/>
                  </a:lnTo>
                  <a:lnTo>
                    <a:pt x="197" y="722"/>
                  </a:lnTo>
                </a:path>
              </a:pathLst>
            </a:custGeom>
            <a:grpFill/>
            <a:ln w="1270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" panose="020B0503020204020204" pitchFamily="34" charset="-122"/>
                <a:sym typeface="Microsoft YaHei UI" panose="020B0503020204020204" pitchFamily="34" charset="-122"/>
              </a:endParaRPr>
            </a:p>
          </p:txBody>
        </p:sp>
        <p:sp>
          <p:nvSpPr>
            <p:cNvPr id="65" name="Freeform 18"/>
            <p:cNvSpPr>
              <a:spLocks/>
            </p:cNvSpPr>
            <p:nvPr/>
          </p:nvSpPr>
          <p:spPr bwMode="auto">
            <a:xfrm>
              <a:off x="5154010" y="3424336"/>
              <a:ext cx="114300" cy="184150"/>
            </a:xfrm>
            <a:custGeom>
              <a:avLst/>
              <a:gdLst>
                <a:gd name="T0" fmla="*/ 86 w 105"/>
                <a:gd name="T1" fmla="*/ 159 h 173"/>
                <a:gd name="T2" fmla="*/ 60 w 105"/>
                <a:gd name="T3" fmla="*/ 172 h 173"/>
                <a:gd name="T4" fmla="*/ 14 w 105"/>
                <a:gd name="T5" fmla="*/ 162 h 173"/>
                <a:gd name="T6" fmla="*/ 3 w 105"/>
                <a:gd name="T7" fmla="*/ 150 h 173"/>
                <a:gd name="T8" fmla="*/ 0 w 105"/>
                <a:gd name="T9" fmla="*/ 74 h 173"/>
                <a:gd name="T10" fmla="*/ 41 w 105"/>
                <a:gd name="T11" fmla="*/ 57 h 173"/>
                <a:gd name="T12" fmla="*/ 37 w 105"/>
                <a:gd name="T13" fmla="*/ 43 h 173"/>
                <a:gd name="T14" fmla="*/ 44 w 105"/>
                <a:gd name="T15" fmla="*/ 14 h 173"/>
                <a:gd name="T16" fmla="*/ 47 w 105"/>
                <a:gd name="T17" fmla="*/ 0 h 173"/>
                <a:gd name="T18" fmla="*/ 62 w 105"/>
                <a:gd name="T19" fmla="*/ 8 h 173"/>
                <a:gd name="T20" fmla="*/ 69 w 105"/>
                <a:gd name="T21" fmla="*/ 33 h 173"/>
                <a:gd name="T22" fmla="*/ 66 w 105"/>
                <a:gd name="T23" fmla="*/ 50 h 173"/>
                <a:gd name="T24" fmla="*/ 99 w 105"/>
                <a:gd name="T25" fmla="*/ 74 h 173"/>
                <a:gd name="T26" fmla="*/ 104 w 105"/>
                <a:gd name="T27" fmla="*/ 93 h 173"/>
                <a:gd name="T28" fmla="*/ 86 w 105"/>
                <a:gd name="T29" fmla="*/ 107 h 173"/>
                <a:gd name="T30" fmla="*/ 78 w 105"/>
                <a:gd name="T31" fmla="*/ 139 h 173"/>
                <a:gd name="T32" fmla="*/ 86 w 105"/>
                <a:gd name="T33" fmla="*/ 159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5" h="173">
                  <a:moveTo>
                    <a:pt x="86" y="159"/>
                  </a:moveTo>
                  <a:lnTo>
                    <a:pt x="60" y="172"/>
                  </a:lnTo>
                  <a:lnTo>
                    <a:pt x="14" y="162"/>
                  </a:lnTo>
                  <a:lnTo>
                    <a:pt x="3" y="150"/>
                  </a:lnTo>
                  <a:lnTo>
                    <a:pt x="0" y="74"/>
                  </a:lnTo>
                  <a:lnTo>
                    <a:pt x="41" y="57"/>
                  </a:lnTo>
                  <a:lnTo>
                    <a:pt x="37" y="43"/>
                  </a:lnTo>
                  <a:lnTo>
                    <a:pt x="44" y="14"/>
                  </a:lnTo>
                  <a:lnTo>
                    <a:pt x="47" y="0"/>
                  </a:lnTo>
                  <a:lnTo>
                    <a:pt x="62" y="8"/>
                  </a:lnTo>
                  <a:lnTo>
                    <a:pt x="69" y="33"/>
                  </a:lnTo>
                  <a:lnTo>
                    <a:pt x="66" y="50"/>
                  </a:lnTo>
                  <a:lnTo>
                    <a:pt x="99" y="74"/>
                  </a:lnTo>
                  <a:lnTo>
                    <a:pt x="104" y="93"/>
                  </a:lnTo>
                  <a:lnTo>
                    <a:pt x="86" y="107"/>
                  </a:lnTo>
                  <a:lnTo>
                    <a:pt x="78" y="139"/>
                  </a:lnTo>
                  <a:lnTo>
                    <a:pt x="86" y="159"/>
                  </a:lnTo>
                </a:path>
              </a:pathLst>
            </a:custGeom>
            <a:grpFill/>
            <a:ln w="1270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" panose="020B0503020204020204" pitchFamily="34" charset="-122"/>
                <a:sym typeface="Microsoft YaHei UI" panose="020B0503020204020204" pitchFamily="34" charset="-122"/>
              </a:endParaRPr>
            </a:p>
          </p:txBody>
        </p:sp>
        <p:sp>
          <p:nvSpPr>
            <p:cNvPr id="66" name="Freeform 19"/>
            <p:cNvSpPr>
              <a:spLocks/>
            </p:cNvSpPr>
            <p:nvPr/>
          </p:nvSpPr>
          <p:spPr bwMode="auto">
            <a:xfrm>
              <a:off x="5019073" y="3344961"/>
              <a:ext cx="180975" cy="182563"/>
            </a:xfrm>
            <a:custGeom>
              <a:avLst/>
              <a:gdLst>
                <a:gd name="T0" fmla="*/ 125 w 164"/>
                <a:gd name="T1" fmla="*/ 141 h 169"/>
                <a:gd name="T2" fmla="*/ 124 w 164"/>
                <a:gd name="T3" fmla="*/ 118 h 169"/>
                <a:gd name="T4" fmla="*/ 117 w 164"/>
                <a:gd name="T5" fmla="*/ 100 h 169"/>
                <a:gd name="T6" fmla="*/ 159 w 164"/>
                <a:gd name="T7" fmla="*/ 84 h 169"/>
                <a:gd name="T8" fmla="*/ 163 w 164"/>
                <a:gd name="T9" fmla="*/ 69 h 169"/>
                <a:gd name="T10" fmla="*/ 152 w 164"/>
                <a:gd name="T11" fmla="*/ 30 h 169"/>
                <a:gd name="T12" fmla="*/ 139 w 164"/>
                <a:gd name="T13" fmla="*/ 30 h 169"/>
                <a:gd name="T14" fmla="*/ 74 w 164"/>
                <a:gd name="T15" fmla="*/ 0 h 169"/>
                <a:gd name="T16" fmla="*/ 47 w 164"/>
                <a:gd name="T17" fmla="*/ 30 h 169"/>
                <a:gd name="T18" fmla="*/ 35 w 164"/>
                <a:gd name="T19" fmla="*/ 66 h 169"/>
                <a:gd name="T20" fmla="*/ 5 w 164"/>
                <a:gd name="T21" fmla="*/ 109 h 169"/>
                <a:gd name="T22" fmla="*/ 0 w 164"/>
                <a:gd name="T23" fmla="*/ 139 h 169"/>
                <a:gd name="T24" fmla="*/ 11 w 164"/>
                <a:gd name="T25" fmla="*/ 159 h 169"/>
                <a:gd name="T26" fmla="*/ 57 w 164"/>
                <a:gd name="T27" fmla="*/ 156 h 169"/>
                <a:gd name="T28" fmla="*/ 81 w 164"/>
                <a:gd name="T29" fmla="*/ 168 h 169"/>
                <a:gd name="T30" fmla="*/ 103 w 164"/>
                <a:gd name="T31" fmla="*/ 151 h 169"/>
                <a:gd name="T32" fmla="*/ 125 w 164"/>
                <a:gd name="T33" fmla="*/ 141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64" h="169">
                  <a:moveTo>
                    <a:pt x="125" y="141"/>
                  </a:moveTo>
                  <a:lnTo>
                    <a:pt x="124" y="118"/>
                  </a:lnTo>
                  <a:lnTo>
                    <a:pt x="117" y="100"/>
                  </a:lnTo>
                  <a:lnTo>
                    <a:pt x="159" y="84"/>
                  </a:lnTo>
                  <a:lnTo>
                    <a:pt x="163" y="69"/>
                  </a:lnTo>
                  <a:lnTo>
                    <a:pt x="152" y="30"/>
                  </a:lnTo>
                  <a:lnTo>
                    <a:pt x="139" y="30"/>
                  </a:lnTo>
                  <a:lnTo>
                    <a:pt x="74" y="0"/>
                  </a:lnTo>
                  <a:lnTo>
                    <a:pt x="47" y="30"/>
                  </a:lnTo>
                  <a:lnTo>
                    <a:pt x="35" y="66"/>
                  </a:lnTo>
                  <a:lnTo>
                    <a:pt x="5" y="109"/>
                  </a:lnTo>
                  <a:lnTo>
                    <a:pt x="0" y="139"/>
                  </a:lnTo>
                  <a:lnTo>
                    <a:pt x="11" y="159"/>
                  </a:lnTo>
                  <a:lnTo>
                    <a:pt x="57" y="156"/>
                  </a:lnTo>
                  <a:lnTo>
                    <a:pt x="81" y="168"/>
                  </a:lnTo>
                  <a:lnTo>
                    <a:pt x="103" y="151"/>
                  </a:lnTo>
                  <a:lnTo>
                    <a:pt x="125" y="141"/>
                  </a:lnTo>
                </a:path>
              </a:pathLst>
            </a:custGeom>
            <a:grpFill/>
            <a:ln w="1270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" panose="020B0503020204020204" pitchFamily="34" charset="-122"/>
                <a:sym typeface="Microsoft YaHei UI" panose="020B0503020204020204" pitchFamily="34" charset="-122"/>
              </a:endParaRPr>
            </a:p>
          </p:txBody>
        </p:sp>
        <p:sp>
          <p:nvSpPr>
            <p:cNvPr id="67" name="Freeform 20"/>
            <p:cNvSpPr>
              <a:spLocks/>
            </p:cNvSpPr>
            <p:nvPr/>
          </p:nvSpPr>
          <p:spPr bwMode="auto">
            <a:xfrm>
              <a:off x="4590448" y="3419574"/>
              <a:ext cx="352425" cy="717550"/>
            </a:xfrm>
            <a:custGeom>
              <a:avLst/>
              <a:gdLst>
                <a:gd name="T0" fmla="*/ 21 w 323"/>
                <a:gd name="T1" fmla="*/ 671 h 672"/>
                <a:gd name="T2" fmla="*/ 90 w 323"/>
                <a:gd name="T3" fmla="*/ 650 h 672"/>
                <a:gd name="T4" fmla="*/ 179 w 323"/>
                <a:gd name="T5" fmla="*/ 592 h 672"/>
                <a:gd name="T6" fmla="*/ 241 w 323"/>
                <a:gd name="T7" fmla="*/ 580 h 672"/>
                <a:gd name="T8" fmla="*/ 288 w 323"/>
                <a:gd name="T9" fmla="*/ 542 h 672"/>
                <a:gd name="T10" fmla="*/ 293 w 323"/>
                <a:gd name="T11" fmla="*/ 462 h 672"/>
                <a:gd name="T12" fmla="*/ 270 w 323"/>
                <a:gd name="T13" fmla="*/ 433 h 672"/>
                <a:gd name="T14" fmla="*/ 278 w 323"/>
                <a:gd name="T15" fmla="*/ 406 h 672"/>
                <a:gd name="T16" fmla="*/ 293 w 323"/>
                <a:gd name="T17" fmla="*/ 386 h 672"/>
                <a:gd name="T18" fmla="*/ 296 w 323"/>
                <a:gd name="T19" fmla="*/ 351 h 672"/>
                <a:gd name="T20" fmla="*/ 312 w 323"/>
                <a:gd name="T21" fmla="*/ 326 h 672"/>
                <a:gd name="T22" fmla="*/ 288 w 323"/>
                <a:gd name="T23" fmla="*/ 278 h 672"/>
                <a:gd name="T24" fmla="*/ 253 w 323"/>
                <a:gd name="T25" fmla="*/ 238 h 672"/>
                <a:gd name="T26" fmla="*/ 274 w 323"/>
                <a:gd name="T27" fmla="*/ 174 h 672"/>
                <a:gd name="T28" fmla="*/ 314 w 323"/>
                <a:gd name="T29" fmla="*/ 148 h 672"/>
                <a:gd name="T30" fmla="*/ 322 w 323"/>
                <a:gd name="T31" fmla="*/ 105 h 672"/>
                <a:gd name="T32" fmla="*/ 305 w 323"/>
                <a:gd name="T33" fmla="*/ 68 h 672"/>
                <a:gd name="T34" fmla="*/ 305 w 323"/>
                <a:gd name="T35" fmla="*/ 25 h 672"/>
                <a:gd name="T36" fmla="*/ 278 w 323"/>
                <a:gd name="T37" fmla="*/ 0 h 672"/>
                <a:gd name="T38" fmla="*/ 215 w 323"/>
                <a:gd name="T39" fmla="*/ 32 h 672"/>
                <a:gd name="T40" fmla="*/ 205 w 323"/>
                <a:gd name="T41" fmla="*/ 22 h 672"/>
                <a:gd name="T42" fmla="*/ 172 w 323"/>
                <a:gd name="T43" fmla="*/ 48 h 672"/>
                <a:gd name="T44" fmla="*/ 144 w 323"/>
                <a:gd name="T45" fmla="*/ 45 h 672"/>
                <a:gd name="T46" fmla="*/ 90 w 323"/>
                <a:gd name="T47" fmla="*/ 123 h 672"/>
                <a:gd name="T48" fmla="*/ 75 w 323"/>
                <a:gd name="T49" fmla="*/ 123 h 672"/>
                <a:gd name="T50" fmla="*/ 45 w 323"/>
                <a:gd name="T51" fmla="*/ 148 h 672"/>
                <a:gd name="T52" fmla="*/ 47 w 323"/>
                <a:gd name="T53" fmla="*/ 181 h 672"/>
                <a:gd name="T54" fmla="*/ 33 w 323"/>
                <a:gd name="T55" fmla="*/ 211 h 672"/>
                <a:gd name="T56" fmla="*/ 28 w 323"/>
                <a:gd name="T57" fmla="*/ 252 h 672"/>
                <a:gd name="T58" fmla="*/ 2 w 323"/>
                <a:gd name="T59" fmla="*/ 292 h 672"/>
                <a:gd name="T60" fmla="*/ 31 w 323"/>
                <a:gd name="T61" fmla="*/ 351 h 672"/>
                <a:gd name="T62" fmla="*/ 21 w 323"/>
                <a:gd name="T63" fmla="*/ 386 h 672"/>
                <a:gd name="T64" fmla="*/ 0 w 323"/>
                <a:gd name="T65" fmla="*/ 423 h 672"/>
                <a:gd name="T66" fmla="*/ 31 w 323"/>
                <a:gd name="T67" fmla="*/ 567 h 672"/>
                <a:gd name="T68" fmla="*/ 10 w 323"/>
                <a:gd name="T69" fmla="*/ 640 h 672"/>
                <a:gd name="T70" fmla="*/ 21 w 323"/>
                <a:gd name="T71" fmla="*/ 671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23" h="672">
                  <a:moveTo>
                    <a:pt x="21" y="671"/>
                  </a:moveTo>
                  <a:lnTo>
                    <a:pt x="90" y="650"/>
                  </a:lnTo>
                  <a:lnTo>
                    <a:pt x="179" y="592"/>
                  </a:lnTo>
                  <a:lnTo>
                    <a:pt x="241" y="580"/>
                  </a:lnTo>
                  <a:lnTo>
                    <a:pt x="288" y="542"/>
                  </a:lnTo>
                  <a:lnTo>
                    <a:pt x="293" y="462"/>
                  </a:lnTo>
                  <a:lnTo>
                    <a:pt x="270" y="433"/>
                  </a:lnTo>
                  <a:lnTo>
                    <a:pt x="278" y="406"/>
                  </a:lnTo>
                  <a:lnTo>
                    <a:pt x="293" y="386"/>
                  </a:lnTo>
                  <a:lnTo>
                    <a:pt x="296" y="351"/>
                  </a:lnTo>
                  <a:lnTo>
                    <a:pt x="312" y="326"/>
                  </a:lnTo>
                  <a:lnTo>
                    <a:pt x="288" y="278"/>
                  </a:lnTo>
                  <a:lnTo>
                    <a:pt x="253" y="238"/>
                  </a:lnTo>
                  <a:lnTo>
                    <a:pt x="274" y="174"/>
                  </a:lnTo>
                  <a:lnTo>
                    <a:pt x="314" y="148"/>
                  </a:lnTo>
                  <a:lnTo>
                    <a:pt x="322" y="105"/>
                  </a:lnTo>
                  <a:lnTo>
                    <a:pt x="305" y="68"/>
                  </a:lnTo>
                  <a:lnTo>
                    <a:pt x="305" y="25"/>
                  </a:lnTo>
                  <a:lnTo>
                    <a:pt x="278" y="0"/>
                  </a:lnTo>
                  <a:lnTo>
                    <a:pt x="215" y="32"/>
                  </a:lnTo>
                  <a:lnTo>
                    <a:pt x="205" y="22"/>
                  </a:lnTo>
                  <a:lnTo>
                    <a:pt x="172" y="48"/>
                  </a:lnTo>
                  <a:lnTo>
                    <a:pt x="144" y="45"/>
                  </a:lnTo>
                  <a:lnTo>
                    <a:pt x="90" y="123"/>
                  </a:lnTo>
                  <a:lnTo>
                    <a:pt x="75" y="123"/>
                  </a:lnTo>
                  <a:lnTo>
                    <a:pt x="45" y="148"/>
                  </a:lnTo>
                  <a:lnTo>
                    <a:pt x="47" y="181"/>
                  </a:lnTo>
                  <a:lnTo>
                    <a:pt x="33" y="211"/>
                  </a:lnTo>
                  <a:lnTo>
                    <a:pt x="28" y="252"/>
                  </a:lnTo>
                  <a:lnTo>
                    <a:pt x="2" y="292"/>
                  </a:lnTo>
                  <a:lnTo>
                    <a:pt x="31" y="351"/>
                  </a:lnTo>
                  <a:lnTo>
                    <a:pt x="21" y="386"/>
                  </a:lnTo>
                  <a:lnTo>
                    <a:pt x="0" y="423"/>
                  </a:lnTo>
                  <a:lnTo>
                    <a:pt x="31" y="567"/>
                  </a:lnTo>
                  <a:lnTo>
                    <a:pt x="10" y="640"/>
                  </a:lnTo>
                  <a:lnTo>
                    <a:pt x="21" y="671"/>
                  </a:lnTo>
                </a:path>
              </a:pathLst>
            </a:custGeom>
            <a:grpFill/>
            <a:ln w="1270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" panose="020B0503020204020204" pitchFamily="34" charset="-122"/>
                <a:sym typeface="Microsoft YaHei UI" panose="020B0503020204020204" pitchFamily="34" charset="-122"/>
              </a:endParaRPr>
            </a:p>
          </p:txBody>
        </p:sp>
        <p:sp>
          <p:nvSpPr>
            <p:cNvPr id="68" name="Freeform 21"/>
            <p:cNvSpPr>
              <a:spLocks/>
            </p:cNvSpPr>
            <p:nvPr/>
          </p:nvSpPr>
          <p:spPr bwMode="auto">
            <a:xfrm>
              <a:off x="5155598" y="3437036"/>
              <a:ext cx="41275" cy="58738"/>
            </a:xfrm>
            <a:custGeom>
              <a:avLst/>
              <a:gdLst>
                <a:gd name="T0" fmla="*/ 37 w 38"/>
                <a:gd name="T1" fmla="*/ 0 h 53"/>
                <a:gd name="T2" fmla="*/ 31 w 38"/>
                <a:gd name="T3" fmla="*/ 27 h 53"/>
                <a:gd name="T4" fmla="*/ 34 w 38"/>
                <a:gd name="T5" fmla="*/ 39 h 53"/>
                <a:gd name="T6" fmla="*/ 8 w 38"/>
                <a:gd name="T7" fmla="*/ 52 h 53"/>
                <a:gd name="T8" fmla="*/ 5 w 38"/>
                <a:gd name="T9" fmla="*/ 30 h 53"/>
                <a:gd name="T10" fmla="*/ 0 w 38"/>
                <a:gd name="T11" fmla="*/ 15 h 53"/>
                <a:gd name="T12" fmla="*/ 37 w 38"/>
                <a:gd name="T13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8" h="53">
                  <a:moveTo>
                    <a:pt x="37" y="0"/>
                  </a:moveTo>
                  <a:lnTo>
                    <a:pt x="31" y="27"/>
                  </a:lnTo>
                  <a:lnTo>
                    <a:pt x="34" y="39"/>
                  </a:lnTo>
                  <a:lnTo>
                    <a:pt x="8" y="52"/>
                  </a:lnTo>
                  <a:lnTo>
                    <a:pt x="5" y="30"/>
                  </a:lnTo>
                  <a:lnTo>
                    <a:pt x="0" y="15"/>
                  </a:lnTo>
                  <a:lnTo>
                    <a:pt x="37" y="0"/>
                  </a:lnTo>
                </a:path>
              </a:pathLst>
            </a:custGeom>
            <a:grpFill/>
            <a:ln w="1270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" panose="020B0503020204020204" pitchFamily="34" charset="-122"/>
                <a:sym typeface="Microsoft YaHei UI" panose="020B0503020204020204" pitchFamily="34" charset="-122"/>
              </a:endParaRPr>
            </a:p>
          </p:txBody>
        </p:sp>
        <p:sp>
          <p:nvSpPr>
            <p:cNvPr id="69" name="Freeform 22"/>
            <p:cNvSpPr>
              <a:spLocks/>
            </p:cNvSpPr>
            <p:nvPr/>
          </p:nvSpPr>
          <p:spPr bwMode="auto">
            <a:xfrm>
              <a:off x="5127023" y="5518249"/>
              <a:ext cx="79375" cy="55562"/>
            </a:xfrm>
            <a:custGeom>
              <a:avLst/>
              <a:gdLst>
                <a:gd name="T0" fmla="*/ 4 w 72"/>
                <a:gd name="T1" fmla="*/ 13 h 49"/>
                <a:gd name="T2" fmla="*/ 30 w 72"/>
                <a:gd name="T3" fmla="*/ 18 h 49"/>
                <a:gd name="T4" fmla="*/ 57 w 72"/>
                <a:gd name="T5" fmla="*/ 0 h 49"/>
                <a:gd name="T6" fmla="*/ 71 w 72"/>
                <a:gd name="T7" fmla="*/ 36 h 49"/>
                <a:gd name="T8" fmla="*/ 42 w 72"/>
                <a:gd name="T9" fmla="*/ 48 h 49"/>
                <a:gd name="T10" fmla="*/ 6 w 72"/>
                <a:gd name="T11" fmla="*/ 45 h 49"/>
                <a:gd name="T12" fmla="*/ 0 w 72"/>
                <a:gd name="T13" fmla="*/ 18 h 49"/>
                <a:gd name="T14" fmla="*/ 4 w 72"/>
                <a:gd name="T15" fmla="*/ 13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49">
                  <a:moveTo>
                    <a:pt x="4" y="13"/>
                  </a:moveTo>
                  <a:lnTo>
                    <a:pt x="30" y="18"/>
                  </a:lnTo>
                  <a:lnTo>
                    <a:pt x="57" y="0"/>
                  </a:lnTo>
                  <a:lnTo>
                    <a:pt x="71" y="36"/>
                  </a:lnTo>
                  <a:lnTo>
                    <a:pt x="42" y="48"/>
                  </a:lnTo>
                  <a:lnTo>
                    <a:pt x="6" y="45"/>
                  </a:lnTo>
                  <a:lnTo>
                    <a:pt x="0" y="18"/>
                  </a:lnTo>
                  <a:lnTo>
                    <a:pt x="4" y="13"/>
                  </a:lnTo>
                </a:path>
              </a:pathLst>
            </a:custGeom>
            <a:grpFill/>
            <a:ln w="1270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" panose="020B0503020204020204" pitchFamily="34" charset="-122"/>
                <a:sym typeface="Microsoft YaHei UI" panose="020B0503020204020204" pitchFamily="34" charset="-122"/>
              </a:endParaRPr>
            </a:p>
          </p:txBody>
        </p:sp>
        <p:sp>
          <p:nvSpPr>
            <p:cNvPr id="70" name="Freeform 23"/>
            <p:cNvSpPr>
              <a:spLocks/>
            </p:cNvSpPr>
            <p:nvPr/>
          </p:nvSpPr>
          <p:spPr bwMode="auto">
            <a:xfrm>
              <a:off x="4666648" y="5167411"/>
              <a:ext cx="798512" cy="646113"/>
            </a:xfrm>
            <a:custGeom>
              <a:avLst/>
              <a:gdLst>
                <a:gd name="T0" fmla="*/ 214 w 729"/>
                <a:gd name="T1" fmla="*/ 87 h 604"/>
                <a:gd name="T2" fmla="*/ 224 w 729"/>
                <a:gd name="T3" fmla="*/ 49 h 604"/>
                <a:gd name="T4" fmla="*/ 291 w 729"/>
                <a:gd name="T5" fmla="*/ 70 h 604"/>
                <a:gd name="T6" fmla="*/ 289 w 729"/>
                <a:gd name="T7" fmla="*/ 39 h 604"/>
                <a:gd name="T8" fmla="*/ 317 w 729"/>
                <a:gd name="T9" fmla="*/ 4 h 604"/>
                <a:gd name="T10" fmla="*/ 392 w 729"/>
                <a:gd name="T11" fmla="*/ 0 h 604"/>
                <a:gd name="T12" fmla="*/ 458 w 729"/>
                <a:gd name="T13" fmla="*/ 7 h 604"/>
                <a:gd name="T14" fmla="*/ 452 w 729"/>
                <a:gd name="T15" fmla="*/ 44 h 604"/>
                <a:gd name="T16" fmla="*/ 426 w 729"/>
                <a:gd name="T17" fmla="*/ 89 h 604"/>
                <a:gd name="T18" fmla="*/ 542 w 729"/>
                <a:gd name="T19" fmla="*/ 59 h 604"/>
                <a:gd name="T20" fmla="*/ 585 w 729"/>
                <a:gd name="T21" fmla="*/ 70 h 604"/>
                <a:gd name="T22" fmla="*/ 578 w 729"/>
                <a:gd name="T23" fmla="*/ 34 h 604"/>
                <a:gd name="T24" fmla="*/ 654 w 729"/>
                <a:gd name="T25" fmla="*/ 57 h 604"/>
                <a:gd name="T26" fmla="*/ 698 w 729"/>
                <a:gd name="T27" fmla="*/ 89 h 604"/>
                <a:gd name="T28" fmla="*/ 708 w 729"/>
                <a:gd name="T29" fmla="*/ 167 h 604"/>
                <a:gd name="T30" fmla="*/ 675 w 729"/>
                <a:gd name="T31" fmla="*/ 206 h 604"/>
                <a:gd name="T32" fmla="*/ 612 w 729"/>
                <a:gd name="T33" fmla="*/ 258 h 604"/>
                <a:gd name="T34" fmla="*/ 580 w 729"/>
                <a:gd name="T35" fmla="*/ 268 h 604"/>
                <a:gd name="T36" fmla="*/ 566 w 729"/>
                <a:gd name="T37" fmla="*/ 275 h 604"/>
                <a:gd name="T38" fmla="*/ 514 w 729"/>
                <a:gd name="T39" fmla="*/ 293 h 604"/>
                <a:gd name="T40" fmla="*/ 474 w 729"/>
                <a:gd name="T41" fmla="*/ 296 h 604"/>
                <a:gd name="T42" fmla="*/ 376 w 729"/>
                <a:gd name="T43" fmla="*/ 285 h 604"/>
                <a:gd name="T44" fmla="*/ 389 w 729"/>
                <a:gd name="T45" fmla="*/ 354 h 604"/>
                <a:gd name="T46" fmla="*/ 327 w 729"/>
                <a:gd name="T47" fmla="*/ 399 h 604"/>
                <a:gd name="T48" fmla="*/ 263 w 729"/>
                <a:gd name="T49" fmla="*/ 418 h 604"/>
                <a:gd name="T50" fmla="*/ 189 w 729"/>
                <a:gd name="T51" fmla="*/ 450 h 604"/>
                <a:gd name="T52" fmla="*/ 70 w 729"/>
                <a:gd name="T53" fmla="*/ 502 h 604"/>
                <a:gd name="T54" fmla="*/ 88 w 729"/>
                <a:gd name="T55" fmla="*/ 582 h 604"/>
                <a:gd name="T56" fmla="*/ 35 w 729"/>
                <a:gd name="T57" fmla="*/ 599 h 604"/>
                <a:gd name="T58" fmla="*/ 8 w 729"/>
                <a:gd name="T59" fmla="*/ 491 h 604"/>
                <a:gd name="T60" fmla="*/ 33 w 729"/>
                <a:gd name="T61" fmla="*/ 431 h 604"/>
                <a:gd name="T62" fmla="*/ 61 w 729"/>
                <a:gd name="T63" fmla="*/ 403 h 604"/>
                <a:gd name="T64" fmla="*/ 98 w 729"/>
                <a:gd name="T65" fmla="*/ 352 h 604"/>
                <a:gd name="T66" fmla="*/ 153 w 729"/>
                <a:gd name="T67" fmla="*/ 246 h 604"/>
                <a:gd name="T68" fmla="*/ 194 w 729"/>
                <a:gd name="T69" fmla="*/ 170 h 604"/>
                <a:gd name="T70" fmla="*/ 194 w 729"/>
                <a:gd name="T71" fmla="*/ 103 h 6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729" h="604">
                  <a:moveTo>
                    <a:pt x="194" y="103"/>
                  </a:moveTo>
                  <a:lnTo>
                    <a:pt x="214" y="87"/>
                  </a:lnTo>
                  <a:lnTo>
                    <a:pt x="214" y="57"/>
                  </a:lnTo>
                  <a:lnTo>
                    <a:pt x="224" y="49"/>
                  </a:lnTo>
                  <a:lnTo>
                    <a:pt x="249" y="50"/>
                  </a:lnTo>
                  <a:lnTo>
                    <a:pt x="291" y="70"/>
                  </a:lnTo>
                  <a:lnTo>
                    <a:pt x="298" y="55"/>
                  </a:lnTo>
                  <a:lnTo>
                    <a:pt x="289" y="39"/>
                  </a:lnTo>
                  <a:lnTo>
                    <a:pt x="291" y="27"/>
                  </a:lnTo>
                  <a:lnTo>
                    <a:pt x="317" y="4"/>
                  </a:lnTo>
                  <a:lnTo>
                    <a:pt x="364" y="16"/>
                  </a:lnTo>
                  <a:lnTo>
                    <a:pt x="392" y="0"/>
                  </a:lnTo>
                  <a:lnTo>
                    <a:pt x="412" y="19"/>
                  </a:lnTo>
                  <a:lnTo>
                    <a:pt x="458" y="7"/>
                  </a:lnTo>
                  <a:lnTo>
                    <a:pt x="467" y="25"/>
                  </a:lnTo>
                  <a:lnTo>
                    <a:pt x="452" y="44"/>
                  </a:lnTo>
                  <a:lnTo>
                    <a:pt x="426" y="80"/>
                  </a:lnTo>
                  <a:lnTo>
                    <a:pt x="426" y="89"/>
                  </a:lnTo>
                  <a:lnTo>
                    <a:pt x="442" y="100"/>
                  </a:lnTo>
                  <a:lnTo>
                    <a:pt x="542" y="59"/>
                  </a:lnTo>
                  <a:lnTo>
                    <a:pt x="575" y="80"/>
                  </a:lnTo>
                  <a:lnTo>
                    <a:pt x="585" y="70"/>
                  </a:lnTo>
                  <a:lnTo>
                    <a:pt x="575" y="49"/>
                  </a:lnTo>
                  <a:lnTo>
                    <a:pt x="578" y="34"/>
                  </a:lnTo>
                  <a:lnTo>
                    <a:pt x="642" y="49"/>
                  </a:lnTo>
                  <a:lnTo>
                    <a:pt x="654" y="57"/>
                  </a:lnTo>
                  <a:lnTo>
                    <a:pt x="670" y="55"/>
                  </a:lnTo>
                  <a:lnTo>
                    <a:pt x="698" y="89"/>
                  </a:lnTo>
                  <a:lnTo>
                    <a:pt x="728" y="153"/>
                  </a:lnTo>
                  <a:lnTo>
                    <a:pt x="708" y="167"/>
                  </a:lnTo>
                  <a:lnTo>
                    <a:pt x="690" y="201"/>
                  </a:lnTo>
                  <a:lnTo>
                    <a:pt x="675" y="206"/>
                  </a:lnTo>
                  <a:lnTo>
                    <a:pt x="662" y="234"/>
                  </a:lnTo>
                  <a:lnTo>
                    <a:pt x="612" y="258"/>
                  </a:lnTo>
                  <a:lnTo>
                    <a:pt x="593" y="246"/>
                  </a:lnTo>
                  <a:lnTo>
                    <a:pt x="580" y="268"/>
                  </a:lnTo>
                  <a:lnTo>
                    <a:pt x="580" y="275"/>
                  </a:lnTo>
                  <a:lnTo>
                    <a:pt x="566" y="275"/>
                  </a:lnTo>
                  <a:lnTo>
                    <a:pt x="539" y="275"/>
                  </a:lnTo>
                  <a:lnTo>
                    <a:pt x="514" y="293"/>
                  </a:lnTo>
                  <a:lnTo>
                    <a:pt x="497" y="284"/>
                  </a:lnTo>
                  <a:lnTo>
                    <a:pt x="474" y="296"/>
                  </a:lnTo>
                  <a:lnTo>
                    <a:pt x="422" y="320"/>
                  </a:lnTo>
                  <a:lnTo>
                    <a:pt x="376" y="285"/>
                  </a:lnTo>
                  <a:lnTo>
                    <a:pt x="374" y="312"/>
                  </a:lnTo>
                  <a:lnTo>
                    <a:pt x="389" y="354"/>
                  </a:lnTo>
                  <a:lnTo>
                    <a:pt x="349" y="369"/>
                  </a:lnTo>
                  <a:lnTo>
                    <a:pt x="327" y="399"/>
                  </a:lnTo>
                  <a:lnTo>
                    <a:pt x="286" y="411"/>
                  </a:lnTo>
                  <a:lnTo>
                    <a:pt x="263" y="418"/>
                  </a:lnTo>
                  <a:lnTo>
                    <a:pt x="219" y="418"/>
                  </a:lnTo>
                  <a:lnTo>
                    <a:pt x="189" y="450"/>
                  </a:lnTo>
                  <a:lnTo>
                    <a:pt x="111" y="477"/>
                  </a:lnTo>
                  <a:lnTo>
                    <a:pt x="70" y="502"/>
                  </a:lnTo>
                  <a:lnTo>
                    <a:pt x="52" y="521"/>
                  </a:lnTo>
                  <a:lnTo>
                    <a:pt x="88" y="582"/>
                  </a:lnTo>
                  <a:lnTo>
                    <a:pt x="64" y="603"/>
                  </a:lnTo>
                  <a:lnTo>
                    <a:pt x="35" y="599"/>
                  </a:lnTo>
                  <a:lnTo>
                    <a:pt x="0" y="539"/>
                  </a:lnTo>
                  <a:lnTo>
                    <a:pt x="8" y="491"/>
                  </a:lnTo>
                  <a:lnTo>
                    <a:pt x="8" y="472"/>
                  </a:lnTo>
                  <a:lnTo>
                    <a:pt x="33" y="431"/>
                  </a:lnTo>
                  <a:lnTo>
                    <a:pt x="64" y="423"/>
                  </a:lnTo>
                  <a:lnTo>
                    <a:pt x="61" y="403"/>
                  </a:lnTo>
                  <a:lnTo>
                    <a:pt x="93" y="388"/>
                  </a:lnTo>
                  <a:lnTo>
                    <a:pt x="98" y="352"/>
                  </a:lnTo>
                  <a:lnTo>
                    <a:pt x="155" y="308"/>
                  </a:lnTo>
                  <a:lnTo>
                    <a:pt x="153" y="246"/>
                  </a:lnTo>
                  <a:lnTo>
                    <a:pt x="196" y="193"/>
                  </a:lnTo>
                  <a:lnTo>
                    <a:pt x="194" y="170"/>
                  </a:lnTo>
                  <a:lnTo>
                    <a:pt x="209" y="151"/>
                  </a:lnTo>
                  <a:lnTo>
                    <a:pt x="194" y="103"/>
                  </a:lnTo>
                </a:path>
              </a:pathLst>
            </a:custGeom>
            <a:grpFill/>
            <a:ln w="1270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" panose="020B0503020204020204" pitchFamily="34" charset="-122"/>
                <a:sym typeface="Microsoft YaHei UI" panose="020B0503020204020204" pitchFamily="34" charset="-122"/>
              </a:endParaRPr>
            </a:p>
          </p:txBody>
        </p:sp>
        <p:sp>
          <p:nvSpPr>
            <p:cNvPr id="71" name="Freeform 24"/>
            <p:cNvSpPr>
              <a:spLocks/>
            </p:cNvSpPr>
            <p:nvPr/>
          </p:nvSpPr>
          <p:spPr bwMode="auto">
            <a:xfrm>
              <a:off x="4069748" y="5099149"/>
              <a:ext cx="822325" cy="581025"/>
            </a:xfrm>
            <a:custGeom>
              <a:avLst/>
              <a:gdLst>
                <a:gd name="T0" fmla="*/ 34 w 753"/>
                <a:gd name="T1" fmla="*/ 211 h 542"/>
                <a:gd name="T2" fmla="*/ 80 w 753"/>
                <a:gd name="T3" fmla="*/ 187 h 542"/>
                <a:gd name="T4" fmla="*/ 159 w 753"/>
                <a:gd name="T5" fmla="*/ 207 h 542"/>
                <a:gd name="T6" fmla="*/ 175 w 753"/>
                <a:gd name="T7" fmla="*/ 173 h 542"/>
                <a:gd name="T8" fmla="*/ 284 w 753"/>
                <a:gd name="T9" fmla="*/ 133 h 542"/>
                <a:gd name="T10" fmla="*/ 373 w 753"/>
                <a:gd name="T11" fmla="*/ 107 h 542"/>
                <a:gd name="T12" fmla="*/ 410 w 753"/>
                <a:gd name="T13" fmla="*/ 117 h 542"/>
                <a:gd name="T14" fmla="*/ 438 w 753"/>
                <a:gd name="T15" fmla="*/ 95 h 542"/>
                <a:gd name="T16" fmla="*/ 450 w 753"/>
                <a:gd name="T17" fmla="*/ 73 h 542"/>
                <a:gd name="T18" fmla="*/ 489 w 753"/>
                <a:gd name="T19" fmla="*/ 46 h 542"/>
                <a:gd name="T20" fmla="*/ 537 w 753"/>
                <a:gd name="T21" fmla="*/ 19 h 542"/>
                <a:gd name="T22" fmla="*/ 557 w 753"/>
                <a:gd name="T23" fmla="*/ 44 h 542"/>
                <a:gd name="T24" fmla="*/ 606 w 753"/>
                <a:gd name="T25" fmla="*/ 9 h 542"/>
                <a:gd name="T26" fmla="*/ 656 w 753"/>
                <a:gd name="T27" fmla="*/ 9 h 542"/>
                <a:gd name="T28" fmla="*/ 681 w 753"/>
                <a:gd name="T29" fmla="*/ 47 h 542"/>
                <a:gd name="T30" fmla="*/ 651 w 753"/>
                <a:gd name="T31" fmla="*/ 119 h 542"/>
                <a:gd name="T32" fmla="*/ 651 w 753"/>
                <a:gd name="T33" fmla="*/ 151 h 542"/>
                <a:gd name="T34" fmla="*/ 700 w 753"/>
                <a:gd name="T35" fmla="*/ 176 h 542"/>
                <a:gd name="T36" fmla="*/ 736 w 753"/>
                <a:gd name="T37" fmla="*/ 164 h 542"/>
                <a:gd name="T38" fmla="*/ 736 w 753"/>
                <a:gd name="T39" fmla="*/ 231 h 542"/>
                <a:gd name="T40" fmla="*/ 694 w 753"/>
                <a:gd name="T41" fmla="*/ 308 h 542"/>
                <a:gd name="T42" fmla="*/ 640 w 753"/>
                <a:gd name="T43" fmla="*/ 413 h 542"/>
                <a:gd name="T44" fmla="*/ 603 w 753"/>
                <a:gd name="T45" fmla="*/ 465 h 542"/>
                <a:gd name="T46" fmla="*/ 574 w 753"/>
                <a:gd name="T47" fmla="*/ 493 h 542"/>
                <a:gd name="T48" fmla="*/ 485 w 753"/>
                <a:gd name="T49" fmla="*/ 541 h 542"/>
                <a:gd name="T50" fmla="*/ 417 w 753"/>
                <a:gd name="T51" fmla="*/ 503 h 542"/>
                <a:gd name="T52" fmla="*/ 347 w 753"/>
                <a:gd name="T53" fmla="*/ 541 h 542"/>
                <a:gd name="T54" fmla="*/ 232 w 753"/>
                <a:gd name="T55" fmla="*/ 499 h 542"/>
                <a:gd name="T56" fmla="*/ 237 w 753"/>
                <a:gd name="T57" fmla="*/ 418 h 542"/>
                <a:gd name="T58" fmla="*/ 185 w 753"/>
                <a:gd name="T59" fmla="*/ 404 h 542"/>
                <a:gd name="T60" fmla="*/ 147 w 753"/>
                <a:gd name="T61" fmla="*/ 404 h 542"/>
                <a:gd name="T62" fmla="*/ 127 w 753"/>
                <a:gd name="T63" fmla="*/ 346 h 542"/>
                <a:gd name="T64" fmla="*/ 161 w 753"/>
                <a:gd name="T65" fmla="*/ 337 h 542"/>
                <a:gd name="T66" fmla="*/ 159 w 753"/>
                <a:gd name="T67" fmla="*/ 289 h 542"/>
                <a:gd name="T68" fmla="*/ 62 w 753"/>
                <a:gd name="T69" fmla="*/ 249 h 542"/>
                <a:gd name="T70" fmla="*/ 14 w 753"/>
                <a:gd name="T71" fmla="*/ 249 h 542"/>
                <a:gd name="T72" fmla="*/ 0 w 753"/>
                <a:gd name="T73" fmla="*/ 207 h 5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753" h="542">
                  <a:moveTo>
                    <a:pt x="0" y="207"/>
                  </a:moveTo>
                  <a:lnTo>
                    <a:pt x="34" y="211"/>
                  </a:lnTo>
                  <a:lnTo>
                    <a:pt x="67" y="178"/>
                  </a:lnTo>
                  <a:lnTo>
                    <a:pt x="80" y="187"/>
                  </a:lnTo>
                  <a:lnTo>
                    <a:pt x="147" y="215"/>
                  </a:lnTo>
                  <a:lnTo>
                    <a:pt x="159" y="207"/>
                  </a:lnTo>
                  <a:lnTo>
                    <a:pt x="161" y="187"/>
                  </a:lnTo>
                  <a:lnTo>
                    <a:pt x="175" y="173"/>
                  </a:lnTo>
                  <a:lnTo>
                    <a:pt x="269" y="112"/>
                  </a:lnTo>
                  <a:lnTo>
                    <a:pt x="284" y="133"/>
                  </a:lnTo>
                  <a:lnTo>
                    <a:pt x="343" y="148"/>
                  </a:lnTo>
                  <a:lnTo>
                    <a:pt x="373" y="107"/>
                  </a:lnTo>
                  <a:lnTo>
                    <a:pt x="387" y="117"/>
                  </a:lnTo>
                  <a:lnTo>
                    <a:pt x="410" y="117"/>
                  </a:lnTo>
                  <a:lnTo>
                    <a:pt x="410" y="105"/>
                  </a:lnTo>
                  <a:lnTo>
                    <a:pt x="438" y="95"/>
                  </a:lnTo>
                  <a:lnTo>
                    <a:pt x="438" y="86"/>
                  </a:lnTo>
                  <a:lnTo>
                    <a:pt x="450" y="73"/>
                  </a:lnTo>
                  <a:lnTo>
                    <a:pt x="458" y="75"/>
                  </a:lnTo>
                  <a:lnTo>
                    <a:pt x="489" y="46"/>
                  </a:lnTo>
                  <a:lnTo>
                    <a:pt x="513" y="52"/>
                  </a:lnTo>
                  <a:lnTo>
                    <a:pt x="537" y="19"/>
                  </a:lnTo>
                  <a:lnTo>
                    <a:pt x="550" y="46"/>
                  </a:lnTo>
                  <a:lnTo>
                    <a:pt x="557" y="44"/>
                  </a:lnTo>
                  <a:lnTo>
                    <a:pt x="596" y="7"/>
                  </a:lnTo>
                  <a:lnTo>
                    <a:pt x="606" y="9"/>
                  </a:lnTo>
                  <a:lnTo>
                    <a:pt x="624" y="0"/>
                  </a:lnTo>
                  <a:lnTo>
                    <a:pt x="656" y="9"/>
                  </a:lnTo>
                  <a:lnTo>
                    <a:pt x="656" y="44"/>
                  </a:lnTo>
                  <a:lnTo>
                    <a:pt x="681" y="47"/>
                  </a:lnTo>
                  <a:lnTo>
                    <a:pt x="672" y="82"/>
                  </a:lnTo>
                  <a:lnTo>
                    <a:pt x="651" y="119"/>
                  </a:lnTo>
                  <a:lnTo>
                    <a:pt x="640" y="151"/>
                  </a:lnTo>
                  <a:lnTo>
                    <a:pt x="651" y="151"/>
                  </a:lnTo>
                  <a:lnTo>
                    <a:pt x="678" y="127"/>
                  </a:lnTo>
                  <a:lnTo>
                    <a:pt x="700" y="176"/>
                  </a:lnTo>
                  <a:lnTo>
                    <a:pt x="717" y="164"/>
                  </a:lnTo>
                  <a:lnTo>
                    <a:pt x="736" y="164"/>
                  </a:lnTo>
                  <a:lnTo>
                    <a:pt x="752" y="213"/>
                  </a:lnTo>
                  <a:lnTo>
                    <a:pt x="736" y="231"/>
                  </a:lnTo>
                  <a:lnTo>
                    <a:pt x="738" y="254"/>
                  </a:lnTo>
                  <a:lnTo>
                    <a:pt x="694" y="308"/>
                  </a:lnTo>
                  <a:lnTo>
                    <a:pt x="696" y="369"/>
                  </a:lnTo>
                  <a:lnTo>
                    <a:pt x="640" y="413"/>
                  </a:lnTo>
                  <a:lnTo>
                    <a:pt x="635" y="449"/>
                  </a:lnTo>
                  <a:lnTo>
                    <a:pt x="603" y="465"/>
                  </a:lnTo>
                  <a:lnTo>
                    <a:pt x="606" y="484"/>
                  </a:lnTo>
                  <a:lnTo>
                    <a:pt x="574" y="493"/>
                  </a:lnTo>
                  <a:lnTo>
                    <a:pt x="550" y="533"/>
                  </a:lnTo>
                  <a:lnTo>
                    <a:pt x="485" y="541"/>
                  </a:lnTo>
                  <a:lnTo>
                    <a:pt x="450" y="517"/>
                  </a:lnTo>
                  <a:lnTo>
                    <a:pt x="417" y="503"/>
                  </a:lnTo>
                  <a:lnTo>
                    <a:pt x="382" y="538"/>
                  </a:lnTo>
                  <a:lnTo>
                    <a:pt x="347" y="541"/>
                  </a:lnTo>
                  <a:lnTo>
                    <a:pt x="311" y="541"/>
                  </a:lnTo>
                  <a:lnTo>
                    <a:pt x="232" y="499"/>
                  </a:lnTo>
                  <a:lnTo>
                    <a:pt x="220" y="460"/>
                  </a:lnTo>
                  <a:lnTo>
                    <a:pt x="237" y="418"/>
                  </a:lnTo>
                  <a:lnTo>
                    <a:pt x="215" y="404"/>
                  </a:lnTo>
                  <a:lnTo>
                    <a:pt x="185" y="404"/>
                  </a:lnTo>
                  <a:lnTo>
                    <a:pt x="179" y="394"/>
                  </a:lnTo>
                  <a:lnTo>
                    <a:pt x="147" y="404"/>
                  </a:lnTo>
                  <a:lnTo>
                    <a:pt x="115" y="381"/>
                  </a:lnTo>
                  <a:lnTo>
                    <a:pt x="127" y="346"/>
                  </a:lnTo>
                  <a:lnTo>
                    <a:pt x="152" y="345"/>
                  </a:lnTo>
                  <a:lnTo>
                    <a:pt x="161" y="337"/>
                  </a:lnTo>
                  <a:lnTo>
                    <a:pt x="171" y="305"/>
                  </a:lnTo>
                  <a:lnTo>
                    <a:pt x="159" y="289"/>
                  </a:lnTo>
                  <a:lnTo>
                    <a:pt x="75" y="272"/>
                  </a:lnTo>
                  <a:lnTo>
                    <a:pt x="62" y="249"/>
                  </a:lnTo>
                  <a:lnTo>
                    <a:pt x="39" y="249"/>
                  </a:lnTo>
                  <a:lnTo>
                    <a:pt x="14" y="249"/>
                  </a:lnTo>
                  <a:lnTo>
                    <a:pt x="0" y="223"/>
                  </a:lnTo>
                  <a:lnTo>
                    <a:pt x="0" y="207"/>
                  </a:lnTo>
                </a:path>
              </a:pathLst>
            </a:custGeom>
            <a:grpFill/>
            <a:ln w="1270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" panose="020B0503020204020204" pitchFamily="34" charset="-122"/>
                <a:sym typeface="Microsoft YaHei UI" panose="020B0503020204020204" pitchFamily="34" charset="-122"/>
              </a:endParaRPr>
            </a:p>
          </p:txBody>
        </p:sp>
        <p:sp>
          <p:nvSpPr>
            <p:cNvPr id="72" name="Freeform 25"/>
            <p:cNvSpPr>
              <a:spLocks/>
            </p:cNvSpPr>
            <p:nvPr/>
          </p:nvSpPr>
          <p:spPr bwMode="auto">
            <a:xfrm>
              <a:off x="4523773" y="4668936"/>
              <a:ext cx="569912" cy="622300"/>
            </a:xfrm>
            <a:custGeom>
              <a:avLst/>
              <a:gdLst>
                <a:gd name="T0" fmla="*/ 446 w 521"/>
                <a:gd name="T1" fmla="*/ 70 h 582"/>
                <a:gd name="T2" fmla="*/ 435 w 521"/>
                <a:gd name="T3" fmla="*/ 21 h 582"/>
                <a:gd name="T4" fmla="*/ 399 w 521"/>
                <a:gd name="T5" fmla="*/ 28 h 582"/>
                <a:gd name="T6" fmla="*/ 371 w 521"/>
                <a:gd name="T7" fmla="*/ 46 h 582"/>
                <a:gd name="T8" fmla="*/ 343 w 521"/>
                <a:gd name="T9" fmla="*/ 26 h 582"/>
                <a:gd name="T10" fmla="*/ 295 w 521"/>
                <a:gd name="T11" fmla="*/ 33 h 582"/>
                <a:gd name="T12" fmla="*/ 141 w 521"/>
                <a:gd name="T13" fmla="*/ 0 h 582"/>
                <a:gd name="T14" fmla="*/ 151 w 521"/>
                <a:gd name="T15" fmla="*/ 39 h 582"/>
                <a:gd name="T16" fmla="*/ 82 w 521"/>
                <a:gd name="T17" fmla="*/ 39 h 582"/>
                <a:gd name="T18" fmla="*/ 25 w 521"/>
                <a:gd name="T19" fmla="*/ 110 h 582"/>
                <a:gd name="T20" fmla="*/ 49 w 521"/>
                <a:gd name="T21" fmla="*/ 277 h 582"/>
                <a:gd name="T22" fmla="*/ 4 w 521"/>
                <a:gd name="T23" fmla="*/ 338 h 582"/>
                <a:gd name="T24" fmla="*/ 63 w 521"/>
                <a:gd name="T25" fmla="*/ 345 h 582"/>
                <a:gd name="T26" fmla="*/ 76 w 521"/>
                <a:gd name="T27" fmla="*/ 451 h 582"/>
                <a:gd name="T28" fmla="*/ 124 w 521"/>
                <a:gd name="T29" fmla="*/ 423 h 582"/>
                <a:gd name="T30" fmla="*/ 144 w 521"/>
                <a:gd name="T31" fmla="*/ 447 h 582"/>
                <a:gd name="T32" fmla="*/ 194 w 521"/>
                <a:gd name="T33" fmla="*/ 414 h 582"/>
                <a:gd name="T34" fmla="*/ 242 w 521"/>
                <a:gd name="T35" fmla="*/ 414 h 582"/>
                <a:gd name="T36" fmla="*/ 267 w 521"/>
                <a:gd name="T37" fmla="*/ 452 h 582"/>
                <a:gd name="T38" fmla="*/ 237 w 521"/>
                <a:gd name="T39" fmla="*/ 524 h 582"/>
                <a:gd name="T40" fmla="*/ 237 w 521"/>
                <a:gd name="T41" fmla="*/ 555 h 582"/>
                <a:gd name="T42" fmla="*/ 288 w 521"/>
                <a:gd name="T43" fmla="*/ 581 h 582"/>
                <a:gd name="T44" fmla="*/ 323 w 521"/>
                <a:gd name="T45" fmla="*/ 568 h 582"/>
                <a:gd name="T46" fmla="*/ 343 w 521"/>
                <a:gd name="T47" fmla="*/ 524 h 582"/>
                <a:gd name="T48" fmla="*/ 378 w 521"/>
                <a:gd name="T49" fmla="*/ 517 h 582"/>
                <a:gd name="T50" fmla="*/ 426 w 521"/>
                <a:gd name="T51" fmla="*/ 522 h 582"/>
                <a:gd name="T52" fmla="*/ 419 w 521"/>
                <a:gd name="T53" fmla="*/ 493 h 582"/>
                <a:gd name="T54" fmla="*/ 492 w 521"/>
                <a:gd name="T55" fmla="*/ 482 h 582"/>
                <a:gd name="T56" fmla="*/ 509 w 521"/>
                <a:gd name="T57" fmla="*/ 447 h 582"/>
                <a:gd name="T58" fmla="*/ 517 w 521"/>
                <a:gd name="T59" fmla="*/ 350 h 582"/>
                <a:gd name="T60" fmla="*/ 485 w 521"/>
                <a:gd name="T61" fmla="*/ 303 h 582"/>
                <a:gd name="T62" fmla="*/ 476 w 521"/>
                <a:gd name="T63" fmla="*/ 264 h 582"/>
                <a:gd name="T64" fmla="*/ 458 w 521"/>
                <a:gd name="T65" fmla="*/ 260 h 582"/>
                <a:gd name="T66" fmla="*/ 485 w 521"/>
                <a:gd name="T67" fmla="*/ 190 h 582"/>
                <a:gd name="T68" fmla="*/ 497 w 521"/>
                <a:gd name="T69" fmla="*/ 133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21" h="582">
                  <a:moveTo>
                    <a:pt x="468" y="75"/>
                  </a:moveTo>
                  <a:lnTo>
                    <a:pt x="446" y="70"/>
                  </a:lnTo>
                  <a:lnTo>
                    <a:pt x="435" y="55"/>
                  </a:lnTo>
                  <a:lnTo>
                    <a:pt x="435" y="21"/>
                  </a:lnTo>
                  <a:lnTo>
                    <a:pt x="423" y="4"/>
                  </a:lnTo>
                  <a:lnTo>
                    <a:pt x="399" y="28"/>
                  </a:lnTo>
                  <a:lnTo>
                    <a:pt x="387" y="46"/>
                  </a:lnTo>
                  <a:lnTo>
                    <a:pt x="371" y="46"/>
                  </a:lnTo>
                  <a:lnTo>
                    <a:pt x="366" y="19"/>
                  </a:lnTo>
                  <a:lnTo>
                    <a:pt x="343" y="26"/>
                  </a:lnTo>
                  <a:lnTo>
                    <a:pt x="313" y="46"/>
                  </a:lnTo>
                  <a:lnTo>
                    <a:pt x="295" y="33"/>
                  </a:lnTo>
                  <a:lnTo>
                    <a:pt x="254" y="7"/>
                  </a:lnTo>
                  <a:lnTo>
                    <a:pt x="141" y="0"/>
                  </a:lnTo>
                  <a:lnTo>
                    <a:pt x="129" y="12"/>
                  </a:lnTo>
                  <a:lnTo>
                    <a:pt x="151" y="39"/>
                  </a:lnTo>
                  <a:lnTo>
                    <a:pt x="124" y="55"/>
                  </a:lnTo>
                  <a:lnTo>
                    <a:pt x="82" y="39"/>
                  </a:lnTo>
                  <a:lnTo>
                    <a:pt x="39" y="75"/>
                  </a:lnTo>
                  <a:lnTo>
                    <a:pt x="25" y="110"/>
                  </a:lnTo>
                  <a:lnTo>
                    <a:pt x="27" y="190"/>
                  </a:lnTo>
                  <a:lnTo>
                    <a:pt x="49" y="277"/>
                  </a:lnTo>
                  <a:lnTo>
                    <a:pt x="0" y="331"/>
                  </a:lnTo>
                  <a:lnTo>
                    <a:pt x="4" y="338"/>
                  </a:lnTo>
                  <a:lnTo>
                    <a:pt x="49" y="326"/>
                  </a:lnTo>
                  <a:lnTo>
                    <a:pt x="63" y="345"/>
                  </a:lnTo>
                  <a:lnTo>
                    <a:pt x="50" y="406"/>
                  </a:lnTo>
                  <a:lnTo>
                    <a:pt x="76" y="451"/>
                  </a:lnTo>
                  <a:lnTo>
                    <a:pt x="100" y="457"/>
                  </a:lnTo>
                  <a:lnTo>
                    <a:pt x="124" y="423"/>
                  </a:lnTo>
                  <a:lnTo>
                    <a:pt x="136" y="451"/>
                  </a:lnTo>
                  <a:lnTo>
                    <a:pt x="144" y="447"/>
                  </a:lnTo>
                  <a:lnTo>
                    <a:pt x="183" y="411"/>
                  </a:lnTo>
                  <a:lnTo>
                    <a:pt x="194" y="414"/>
                  </a:lnTo>
                  <a:lnTo>
                    <a:pt x="212" y="404"/>
                  </a:lnTo>
                  <a:lnTo>
                    <a:pt x="242" y="414"/>
                  </a:lnTo>
                  <a:lnTo>
                    <a:pt x="242" y="447"/>
                  </a:lnTo>
                  <a:lnTo>
                    <a:pt x="267" y="452"/>
                  </a:lnTo>
                  <a:lnTo>
                    <a:pt x="259" y="487"/>
                  </a:lnTo>
                  <a:lnTo>
                    <a:pt x="237" y="524"/>
                  </a:lnTo>
                  <a:lnTo>
                    <a:pt x="226" y="555"/>
                  </a:lnTo>
                  <a:lnTo>
                    <a:pt x="237" y="555"/>
                  </a:lnTo>
                  <a:lnTo>
                    <a:pt x="265" y="531"/>
                  </a:lnTo>
                  <a:lnTo>
                    <a:pt x="288" y="581"/>
                  </a:lnTo>
                  <a:lnTo>
                    <a:pt x="303" y="568"/>
                  </a:lnTo>
                  <a:lnTo>
                    <a:pt x="323" y="568"/>
                  </a:lnTo>
                  <a:lnTo>
                    <a:pt x="343" y="553"/>
                  </a:lnTo>
                  <a:lnTo>
                    <a:pt x="343" y="524"/>
                  </a:lnTo>
                  <a:lnTo>
                    <a:pt x="353" y="514"/>
                  </a:lnTo>
                  <a:lnTo>
                    <a:pt x="378" y="517"/>
                  </a:lnTo>
                  <a:lnTo>
                    <a:pt x="419" y="536"/>
                  </a:lnTo>
                  <a:lnTo>
                    <a:pt x="426" y="522"/>
                  </a:lnTo>
                  <a:lnTo>
                    <a:pt x="416" y="505"/>
                  </a:lnTo>
                  <a:lnTo>
                    <a:pt x="419" y="493"/>
                  </a:lnTo>
                  <a:lnTo>
                    <a:pt x="446" y="470"/>
                  </a:lnTo>
                  <a:lnTo>
                    <a:pt x="492" y="482"/>
                  </a:lnTo>
                  <a:lnTo>
                    <a:pt x="520" y="465"/>
                  </a:lnTo>
                  <a:lnTo>
                    <a:pt x="509" y="447"/>
                  </a:lnTo>
                  <a:lnTo>
                    <a:pt x="520" y="409"/>
                  </a:lnTo>
                  <a:lnTo>
                    <a:pt x="517" y="350"/>
                  </a:lnTo>
                  <a:lnTo>
                    <a:pt x="499" y="343"/>
                  </a:lnTo>
                  <a:lnTo>
                    <a:pt x="485" y="303"/>
                  </a:lnTo>
                  <a:lnTo>
                    <a:pt x="485" y="268"/>
                  </a:lnTo>
                  <a:lnTo>
                    <a:pt x="476" y="264"/>
                  </a:lnTo>
                  <a:lnTo>
                    <a:pt x="465" y="268"/>
                  </a:lnTo>
                  <a:lnTo>
                    <a:pt x="458" y="260"/>
                  </a:lnTo>
                  <a:lnTo>
                    <a:pt x="463" y="208"/>
                  </a:lnTo>
                  <a:lnTo>
                    <a:pt x="485" y="190"/>
                  </a:lnTo>
                  <a:lnTo>
                    <a:pt x="499" y="160"/>
                  </a:lnTo>
                  <a:lnTo>
                    <a:pt x="497" y="133"/>
                  </a:lnTo>
                  <a:lnTo>
                    <a:pt x="468" y="75"/>
                  </a:lnTo>
                </a:path>
              </a:pathLst>
            </a:custGeom>
            <a:grpFill/>
            <a:ln w="1270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" panose="020B0503020204020204" pitchFamily="34" charset="-122"/>
                <a:sym typeface="Microsoft YaHei UI" panose="020B0503020204020204" pitchFamily="34" charset="-122"/>
              </a:endParaRPr>
            </a:p>
          </p:txBody>
        </p:sp>
        <p:sp>
          <p:nvSpPr>
            <p:cNvPr id="73" name="Freeform 26"/>
            <p:cNvSpPr>
              <a:spLocks/>
            </p:cNvSpPr>
            <p:nvPr/>
          </p:nvSpPr>
          <p:spPr bwMode="auto">
            <a:xfrm>
              <a:off x="4457098" y="4300636"/>
              <a:ext cx="801687" cy="490538"/>
            </a:xfrm>
            <a:custGeom>
              <a:avLst/>
              <a:gdLst>
                <a:gd name="T0" fmla="*/ 99 w 733"/>
                <a:gd name="T1" fmla="*/ 420 h 456"/>
                <a:gd name="T2" fmla="*/ 184 w 733"/>
                <a:gd name="T3" fmla="*/ 400 h 456"/>
                <a:gd name="T4" fmla="*/ 189 w 733"/>
                <a:gd name="T5" fmla="*/ 356 h 456"/>
                <a:gd name="T6" fmla="*/ 315 w 733"/>
                <a:gd name="T7" fmla="*/ 351 h 456"/>
                <a:gd name="T8" fmla="*/ 375 w 733"/>
                <a:gd name="T9" fmla="*/ 391 h 456"/>
                <a:gd name="T10" fmla="*/ 427 w 733"/>
                <a:gd name="T11" fmla="*/ 363 h 456"/>
                <a:gd name="T12" fmla="*/ 448 w 733"/>
                <a:gd name="T13" fmla="*/ 391 h 456"/>
                <a:gd name="T14" fmla="*/ 486 w 733"/>
                <a:gd name="T15" fmla="*/ 349 h 456"/>
                <a:gd name="T16" fmla="*/ 498 w 733"/>
                <a:gd name="T17" fmla="*/ 400 h 456"/>
                <a:gd name="T18" fmla="*/ 530 w 733"/>
                <a:gd name="T19" fmla="*/ 420 h 456"/>
                <a:gd name="T20" fmla="*/ 591 w 733"/>
                <a:gd name="T21" fmla="*/ 384 h 456"/>
                <a:gd name="T22" fmla="*/ 692 w 733"/>
                <a:gd name="T23" fmla="*/ 322 h 456"/>
                <a:gd name="T24" fmla="*/ 684 w 733"/>
                <a:gd name="T25" fmla="*/ 222 h 456"/>
                <a:gd name="T26" fmla="*/ 693 w 733"/>
                <a:gd name="T27" fmla="*/ 187 h 456"/>
                <a:gd name="T28" fmla="*/ 628 w 733"/>
                <a:gd name="T29" fmla="*/ 153 h 456"/>
                <a:gd name="T30" fmla="*/ 582 w 733"/>
                <a:gd name="T31" fmla="*/ 153 h 456"/>
                <a:gd name="T32" fmla="*/ 513 w 733"/>
                <a:gd name="T33" fmla="*/ 128 h 456"/>
                <a:gd name="T34" fmla="*/ 476 w 733"/>
                <a:gd name="T35" fmla="*/ 91 h 456"/>
                <a:gd name="T36" fmla="*/ 439 w 733"/>
                <a:gd name="T37" fmla="*/ 85 h 456"/>
                <a:gd name="T38" fmla="*/ 358 w 733"/>
                <a:gd name="T39" fmla="*/ 85 h 456"/>
                <a:gd name="T40" fmla="*/ 210 w 733"/>
                <a:gd name="T41" fmla="*/ 0 h 456"/>
                <a:gd name="T42" fmla="*/ 180 w 733"/>
                <a:gd name="T43" fmla="*/ 10 h 456"/>
                <a:gd name="T44" fmla="*/ 87 w 733"/>
                <a:gd name="T45" fmla="*/ 10 h 456"/>
                <a:gd name="T46" fmla="*/ 99 w 733"/>
                <a:gd name="T47" fmla="*/ 42 h 456"/>
                <a:gd name="T48" fmla="*/ 142 w 733"/>
                <a:gd name="T49" fmla="*/ 52 h 456"/>
                <a:gd name="T50" fmla="*/ 94 w 733"/>
                <a:gd name="T51" fmla="*/ 85 h 456"/>
                <a:gd name="T52" fmla="*/ 94 w 733"/>
                <a:gd name="T53" fmla="*/ 123 h 456"/>
                <a:gd name="T54" fmla="*/ 122 w 733"/>
                <a:gd name="T55" fmla="*/ 164 h 456"/>
                <a:gd name="T56" fmla="*/ 154 w 733"/>
                <a:gd name="T57" fmla="*/ 249 h 456"/>
                <a:gd name="T58" fmla="*/ 133 w 733"/>
                <a:gd name="T59" fmla="*/ 264 h 456"/>
                <a:gd name="T60" fmla="*/ 19 w 733"/>
                <a:gd name="T61" fmla="*/ 308 h 456"/>
                <a:gd name="T62" fmla="*/ 14 w 733"/>
                <a:gd name="T63" fmla="*/ 346 h 456"/>
                <a:gd name="T64" fmla="*/ 36 w 733"/>
                <a:gd name="T65" fmla="*/ 393 h 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33" h="456">
                  <a:moveTo>
                    <a:pt x="85" y="455"/>
                  </a:moveTo>
                  <a:lnTo>
                    <a:pt x="99" y="420"/>
                  </a:lnTo>
                  <a:lnTo>
                    <a:pt x="144" y="384"/>
                  </a:lnTo>
                  <a:lnTo>
                    <a:pt x="184" y="400"/>
                  </a:lnTo>
                  <a:lnTo>
                    <a:pt x="212" y="384"/>
                  </a:lnTo>
                  <a:lnTo>
                    <a:pt x="189" y="356"/>
                  </a:lnTo>
                  <a:lnTo>
                    <a:pt x="202" y="344"/>
                  </a:lnTo>
                  <a:lnTo>
                    <a:pt x="315" y="351"/>
                  </a:lnTo>
                  <a:lnTo>
                    <a:pt x="356" y="378"/>
                  </a:lnTo>
                  <a:lnTo>
                    <a:pt x="375" y="391"/>
                  </a:lnTo>
                  <a:lnTo>
                    <a:pt x="405" y="370"/>
                  </a:lnTo>
                  <a:lnTo>
                    <a:pt x="427" y="363"/>
                  </a:lnTo>
                  <a:lnTo>
                    <a:pt x="432" y="391"/>
                  </a:lnTo>
                  <a:lnTo>
                    <a:pt x="448" y="391"/>
                  </a:lnTo>
                  <a:lnTo>
                    <a:pt x="462" y="373"/>
                  </a:lnTo>
                  <a:lnTo>
                    <a:pt x="486" y="349"/>
                  </a:lnTo>
                  <a:lnTo>
                    <a:pt x="498" y="366"/>
                  </a:lnTo>
                  <a:lnTo>
                    <a:pt x="498" y="400"/>
                  </a:lnTo>
                  <a:lnTo>
                    <a:pt x="508" y="416"/>
                  </a:lnTo>
                  <a:lnTo>
                    <a:pt x="530" y="420"/>
                  </a:lnTo>
                  <a:lnTo>
                    <a:pt x="554" y="396"/>
                  </a:lnTo>
                  <a:lnTo>
                    <a:pt x="591" y="384"/>
                  </a:lnTo>
                  <a:lnTo>
                    <a:pt x="661" y="320"/>
                  </a:lnTo>
                  <a:lnTo>
                    <a:pt x="692" y="322"/>
                  </a:lnTo>
                  <a:lnTo>
                    <a:pt x="732" y="310"/>
                  </a:lnTo>
                  <a:lnTo>
                    <a:pt x="684" y="222"/>
                  </a:lnTo>
                  <a:lnTo>
                    <a:pt x="699" y="195"/>
                  </a:lnTo>
                  <a:lnTo>
                    <a:pt x="693" y="187"/>
                  </a:lnTo>
                  <a:lnTo>
                    <a:pt x="670" y="178"/>
                  </a:lnTo>
                  <a:lnTo>
                    <a:pt x="628" y="153"/>
                  </a:lnTo>
                  <a:lnTo>
                    <a:pt x="608" y="141"/>
                  </a:lnTo>
                  <a:lnTo>
                    <a:pt x="582" y="153"/>
                  </a:lnTo>
                  <a:lnTo>
                    <a:pt x="552" y="128"/>
                  </a:lnTo>
                  <a:lnTo>
                    <a:pt x="513" y="128"/>
                  </a:lnTo>
                  <a:lnTo>
                    <a:pt x="483" y="114"/>
                  </a:lnTo>
                  <a:lnTo>
                    <a:pt x="476" y="91"/>
                  </a:lnTo>
                  <a:lnTo>
                    <a:pt x="462" y="73"/>
                  </a:lnTo>
                  <a:lnTo>
                    <a:pt x="439" y="85"/>
                  </a:lnTo>
                  <a:lnTo>
                    <a:pt x="420" y="78"/>
                  </a:lnTo>
                  <a:lnTo>
                    <a:pt x="358" y="85"/>
                  </a:lnTo>
                  <a:lnTo>
                    <a:pt x="292" y="70"/>
                  </a:lnTo>
                  <a:lnTo>
                    <a:pt x="210" y="0"/>
                  </a:lnTo>
                  <a:lnTo>
                    <a:pt x="188" y="16"/>
                  </a:lnTo>
                  <a:lnTo>
                    <a:pt x="180" y="10"/>
                  </a:lnTo>
                  <a:lnTo>
                    <a:pt x="162" y="10"/>
                  </a:lnTo>
                  <a:lnTo>
                    <a:pt x="87" y="10"/>
                  </a:lnTo>
                  <a:lnTo>
                    <a:pt x="78" y="20"/>
                  </a:lnTo>
                  <a:lnTo>
                    <a:pt x="99" y="42"/>
                  </a:lnTo>
                  <a:lnTo>
                    <a:pt x="122" y="46"/>
                  </a:lnTo>
                  <a:lnTo>
                    <a:pt x="142" y="52"/>
                  </a:lnTo>
                  <a:lnTo>
                    <a:pt x="133" y="68"/>
                  </a:lnTo>
                  <a:lnTo>
                    <a:pt x="94" y="85"/>
                  </a:lnTo>
                  <a:lnTo>
                    <a:pt x="87" y="114"/>
                  </a:lnTo>
                  <a:lnTo>
                    <a:pt x="94" y="123"/>
                  </a:lnTo>
                  <a:lnTo>
                    <a:pt x="99" y="160"/>
                  </a:lnTo>
                  <a:lnTo>
                    <a:pt x="122" y="164"/>
                  </a:lnTo>
                  <a:lnTo>
                    <a:pt x="144" y="192"/>
                  </a:lnTo>
                  <a:lnTo>
                    <a:pt x="154" y="249"/>
                  </a:lnTo>
                  <a:lnTo>
                    <a:pt x="147" y="267"/>
                  </a:lnTo>
                  <a:lnTo>
                    <a:pt x="133" y="264"/>
                  </a:lnTo>
                  <a:lnTo>
                    <a:pt x="90" y="295"/>
                  </a:lnTo>
                  <a:lnTo>
                    <a:pt x="19" y="308"/>
                  </a:lnTo>
                  <a:lnTo>
                    <a:pt x="0" y="327"/>
                  </a:lnTo>
                  <a:lnTo>
                    <a:pt x="14" y="346"/>
                  </a:lnTo>
                  <a:lnTo>
                    <a:pt x="16" y="388"/>
                  </a:lnTo>
                  <a:lnTo>
                    <a:pt x="36" y="393"/>
                  </a:lnTo>
                  <a:lnTo>
                    <a:pt x="85" y="455"/>
                  </a:lnTo>
                </a:path>
              </a:pathLst>
            </a:custGeom>
            <a:grpFill/>
            <a:ln w="1270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" panose="020B0503020204020204" pitchFamily="34" charset="-122"/>
                <a:sym typeface="Microsoft YaHei UI" panose="020B0503020204020204" pitchFamily="34" charset="-122"/>
              </a:endParaRPr>
            </a:p>
          </p:txBody>
        </p:sp>
        <p:sp>
          <p:nvSpPr>
            <p:cNvPr id="74" name="Freeform 27"/>
            <p:cNvSpPr>
              <a:spLocks/>
            </p:cNvSpPr>
            <p:nvPr/>
          </p:nvSpPr>
          <p:spPr bwMode="auto">
            <a:xfrm>
              <a:off x="4565048" y="5851624"/>
              <a:ext cx="258762" cy="231775"/>
            </a:xfrm>
            <a:custGeom>
              <a:avLst/>
              <a:gdLst>
                <a:gd name="T0" fmla="*/ 237 w 238"/>
                <a:gd name="T1" fmla="*/ 36 h 215"/>
                <a:gd name="T2" fmla="*/ 192 w 238"/>
                <a:gd name="T3" fmla="*/ 110 h 215"/>
                <a:gd name="T4" fmla="*/ 192 w 238"/>
                <a:gd name="T5" fmla="*/ 144 h 215"/>
                <a:gd name="T6" fmla="*/ 105 w 238"/>
                <a:gd name="T7" fmla="*/ 214 h 215"/>
                <a:gd name="T8" fmla="*/ 18 w 238"/>
                <a:gd name="T9" fmla="*/ 182 h 215"/>
                <a:gd name="T10" fmla="*/ 0 w 238"/>
                <a:gd name="T11" fmla="*/ 120 h 215"/>
                <a:gd name="T12" fmla="*/ 4 w 238"/>
                <a:gd name="T13" fmla="*/ 90 h 215"/>
                <a:gd name="T14" fmla="*/ 54 w 238"/>
                <a:gd name="T15" fmla="*/ 43 h 215"/>
                <a:gd name="T16" fmla="*/ 69 w 238"/>
                <a:gd name="T17" fmla="*/ 28 h 215"/>
                <a:gd name="T18" fmla="*/ 150 w 238"/>
                <a:gd name="T19" fmla="*/ 16 h 215"/>
                <a:gd name="T20" fmla="*/ 186 w 238"/>
                <a:gd name="T21" fmla="*/ 12 h 215"/>
                <a:gd name="T22" fmla="*/ 198 w 238"/>
                <a:gd name="T23" fmla="*/ 0 h 215"/>
                <a:gd name="T24" fmla="*/ 224 w 238"/>
                <a:gd name="T25" fmla="*/ 4 h 215"/>
                <a:gd name="T26" fmla="*/ 237 w 238"/>
                <a:gd name="T27" fmla="*/ 36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38" h="215">
                  <a:moveTo>
                    <a:pt x="237" y="36"/>
                  </a:moveTo>
                  <a:lnTo>
                    <a:pt x="192" y="110"/>
                  </a:lnTo>
                  <a:lnTo>
                    <a:pt x="192" y="144"/>
                  </a:lnTo>
                  <a:lnTo>
                    <a:pt x="105" y="214"/>
                  </a:lnTo>
                  <a:lnTo>
                    <a:pt x="18" y="182"/>
                  </a:lnTo>
                  <a:lnTo>
                    <a:pt x="0" y="120"/>
                  </a:lnTo>
                  <a:lnTo>
                    <a:pt x="4" y="90"/>
                  </a:lnTo>
                  <a:lnTo>
                    <a:pt x="54" y="43"/>
                  </a:lnTo>
                  <a:lnTo>
                    <a:pt x="69" y="28"/>
                  </a:lnTo>
                  <a:lnTo>
                    <a:pt x="150" y="16"/>
                  </a:lnTo>
                  <a:lnTo>
                    <a:pt x="186" y="12"/>
                  </a:lnTo>
                  <a:lnTo>
                    <a:pt x="198" y="0"/>
                  </a:lnTo>
                  <a:lnTo>
                    <a:pt x="224" y="4"/>
                  </a:lnTo>
                  <a:lnTo>
                    <a:pt x="237" y="36"/>
                  </a:lnTo>
                </a:path>
              </a:pathLst>
            </a:custGeom>
            <a:grpFill/>
            <a:ln w="1270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" panose="020B0503020204020204" pitchFamily="34" charset="-122"/>
                <a:sym typeface="Microsoft YaHei UI" panose="020B0503020204020204" pitchFamily="34" charset="-122"/>
              </a:endParaRPr>
            </a:p>
          </p:txBody>
        </p:sp>
        <p:sp>
          <p:nvSpPr>
            <p:cNvPr id="75" name="Oval 28"/>
            <p:cNvSpPr>
              <a:spLocks noChangeArrowheads="1"/>
            </p:cNvSpPr>
            <p:nvPr/>
          </p:nvSpPr>
          <p:spPr bwMode="auto">
            <a:xfrm>
              <a:off x="5484210" y="4368899"/>
              <a:ext cx="66675" cy="65087"/>
            </a:xfrm>
            <a:prstGeom prst="ellipse">
              <a:avLst/>
            </a:prstGeom>
            <a:grpFill/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52121" tIns="26060" rIns="52121" bIns="26060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endParaRPr kumimoji="0" lang="zh-CN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" panose="020B0503020204020204" pitchFamily="34" charset="-122"/>
                <a:sym typeface="Microsoft YaHei UI" panose="020B0503020204020204" pitchFamily="34" charset="-122"/>
              </a:endParaRPr>
            </a:p>
          </p:txBody>
        </p:sp>
        <p:sp>
          <p:nvSpPr>
            <p:cNvPr id="76" name="Freeform 29"/>
            <p:cNvSpPr>
              <a:spLocks/>
            </p:cNvSpPr>
            <p:nvPr/>
          </p:nvSpPr>
          <p:spPr bwMode="auto">
            <a:xfrm>
              <a:off x="3017235" y="3225899"/>
              <a:ext cx="1417638" cy="1185862"/>
            </a:xfrm>
            <a:custGeom>
              <a:avLst/>
              <a:gdLst>
                <a:gd name="T0" fmla="*/ 0 w 1299"/>
                <a:gd name="T1" fmla="*/ 207 h 1107"/>
                <a:gd name="T2" fmla="*/ 49 w 1299"/>
                <a:gd name="T3" fmla="*/ 157 h 1107"/>
                <a:gd name="T4" fmla="*/ 200 w 1299"/>
                <a:gd name="T5" fmla="*/ 71 h 1107"/>
                <a:gd name="T6" fmla="*/ 237 w 1299"/>
                <a:gd name="T7" fmla="*/ 19 h 1107"/>
                <a:gd name="T8" fmla="*/ 269 w 1299"/>
                <a:gd name="T9" fmla="*/ 2 h 1107"/>
                <a:gd name="T10" fmla="*/ 327 w 1299"/>
                <a:gd name="T11" fmla="*/ 39 h 1107"/>
                <a:gd name="T12" fmla="*/ 332 w 1299"/>
                <a:gd name="T13" fmla="*/ 149 h 1107"/>
                <a:gd name="T14" fmla="*/ 412 w 1299"/>
                <a:gd name="T15" fmla="*/ 244 h 1107"/>
                <a:gd name="T16" fmla="*/ 542 w 1299"/>
                <a:gd name="T17" fmla="*/ 212 h 1107"/>
                <a:gd name="T18" fmla="*/ 577 w 1299"/>
                <a:gd name="T19" fmla="*/ 239 h 1107"/>
                <a:gd name="T20" fmla="*/ 519 w 1299"/>
                <a:gd name="T21" fmla="*/ 299 h 1107"/>
                <a:gd name="T22" fmla="*/ 580 w 1299"/>
                <a:gd name="T23" fmla="*/ 362 h 1107"/>
                <a:gd name="T24" fmla="*/ 609 w 1299"/>
                <a:gd name="T25" fmla="*/ 371 h 1107"/>
                <a:gd name="T26" fmla="*/ 639 w 1299"/>
                <a:gd name="T27" fmla="*/ 417 h 1107"/>
                <a:gd name="T28" fmla="*/ 756 w 1299"/>
                <a:gd name="T29" fmla="*/ 419 h 1107"/>
                <a:gd name="T30" fmla="*/ 868 w 1299"/>
                <a:gd name="T31" fmla="*/ 374 h 1107"/>
                <a:gd name="T32" fmla="*/ 879 w 1299"/>
                <a:gd name="T33" fmla="*/ 446 h 1107"/>
                <a:gd name="T34" fmla="*/ 849 w 1299"/>
                <a:gd name="T35" fmla="*/ 485 h 1107"/>
                <a:gd name="T36" fmla="*/ 840 w 1299"/>
                <a:gd name="T37" fmla="*/ 543 h 1107"/>
                <a:gd name="T38" fmla="*/ 923 w 1299"/>
                <a:gd name="T39" fmla="*/ 576 h 1107"/>
                <a:gd name="T40" fmla="*/ 1005 w 1299"/>
                <a:gd name="T41" fmla="*/ 719 h 1107"/>
                <a:gd name="T42" fmla="*/ 1041 w 1299"/>
                <a:gd name="T43" fmla="*/ 777 h 1107"/>
                <a:gd name="T44" fmla="*/ 1083 w 1299"/>
                <a:gd name="T45" fmla="*/ 806 h 1107"/>
                <a:gd name="T46" fmla="*/ 1096 w 1299"/>
                <a:gd name="T47" fmla="*/ 772 h 1107"/>
                <a:gd name="T48" fmla="*/ 1138 w 1299"/>
                <a:gd name="T49" fmla="*/ 724 h 1107"/>
                <a:gd name="T50" fmla="*/ 1096 w 1299"/>
                <a:gd name="T51" fmla="*/ 689 h 1107"/>
                <a:gd name="T52" fmla="*/ 1120 w 1299"/>
                <a:gd name="T53" fmla="*/ 600 h 1107"/>
                <a:gd name="T54" fmla="*/ 1162 w 1299"/>
                <a:gd name="T55" fmla="*/ 609 h 1107"/>
                <a:gd name="T56" fmla="*/ 1247 w 1299"/>
                <a:gd name="T57" fmla="*/ 662 h 1107"/>
                <a:gd name="T58" fmla="*/ 1298 w 1299"/>
                <a:gd name="T59" fmla="*/ 714 h 1107"/>
                <a:gd name="T60" fmla="*/ 1288 w 1299"/>
                <a:gd name="T61" fmla="*/ 784 h 1107"/>
                <a:gd name="T62" fmla="*/ 1223 w 1299"/>
                <a:gd name="T63" fmla="*/ 806 h 1107"/>
                <a:gd name="T64" fmla="*/ 1214 w 1299"/>
                <a:gd name="T65" fmla="*/ 824 h 1107"/>
                <a:gd name="T66" fmla="*/ 1167 w 1299"/>
                <a:gd name="T67" fmla="*/ 843 h 1107"/>
                <a:gd name="T68" fmla="*/ 1113 w 1299"/>
                <a:gd name="T69" fmla="*/ 830 h 1107"/>
                <a:gd name="T70" fmla="*/ 1113 w 1299"/>
                <a:gd name="T71" fmla="*/ 855 h 1107"/>
                <a:gd name="T72" fmla="*/ 1091 w 1299"/>
                <a:gd name="T73" fmla="*/ 892 h 1107"/>
                <a:gd name="T74" fmla="*/ 1101 w 1299"/>
                <a:gd name="T75" fmla="*/ 962 h 1107"/>
                <a:gd name="T76" fmla="*/ 1106 w 1299"/>
                <a:gd name="T77" fmla="*/ 996 h 1107"/>
                <a:gd name="T78" fmla="*/ 1046 w 1299"/>
                <a:gd name="T79" fmla="*/ 1008 h 1107"/>
                <a:gd name="T80" fmla="*/ 1053 w 1299"/>
                <a:gd name="T81" fmla="*/ 1070 h 1107"/>
                <a:gd name="T82" fmla="*/ 1020 w 1299"/>
                <a:gd name="T83" fmla="*/ 1095 h 1107"/>
                <a:gd name="T84" fmla="*/ 948 w 1299"/>
                <a:gd name="T85" fmla="*/ 1101 h 1107"/>
                <a:gd name="T86" fmla="*/ 917 w 1299"/>
                <a:gd name="T87" fmla="*/ 1046 h 1107"/>
                <a:gd name="T88" fmla="*/ 881 w 1299"/>
                <a:gd name="T89" fmla="*/ 1046 h 1107"/>
                <a:gd name="T90" fmla="*/ 812 w 1299"/>
                <a:gd name="T91" fmla="*/ 987 h 1107"/>
                <a:gd name="T92" fmla="*/ 798 w 1299"/>
                <a:gd name="T93" fmla="*/ 934 h 1107"/>
                <a:gd name="T94" fmla="*/ 723 w 1299"/>
                <a:gd name="T95" fmla="*/ 962 h 1107"/>
                <a:gd name="T96" fmla="*/ 704 w 1299"/>
                <a:gd name="T97" fmla="*/ 992 h 1107"/>
                <a:gd name="T98" fmla="*/ 626 w 1299"/>
                <a:gd name="T99" fmla="*/ 948 h 1107"/>
                <a:gd name="T100" fmla="*/ 623 w 1299"/>
                <a:gd name="T101" fmla="*/ 904 h 1107"/>
                <a:gd name="T102" fmla="*/ 674 w 1299"/>
                <a:gd name="T103" fmla="*/ 934 h 1107"/>
                <a:gd name="T104" fmla="*/ 695 w 1299"/>
                <a:gd name="T105" fmla="*/ 873 h 1107"/>
                <a:gd name="T106" fmla="*/ 741 w 1299"/>
                <a:gd name="T107" fmla="*/ 830 h 1107"/>
                <a:gd name="T108" fmla="*/ 779 w 1299"/>
                <a:gd name="T109" fmla="*/ 770 h 1107"/>
                <a:gd name="T110" fmla="*/ 761 w 1299"/>
                <a:gd name="T111" fmla="*/ 675 h 1107"/>
                <a:gd name="T112" fmla="*/ 690 w 1299"/>
                <a:gd name="T113" fmla="*/ 543 h 1107"/>
                <a:gd name="T114" fmla="*/ 614 w 1299"/>
                <a:gd name="T115" fmla="*/ 514 h 1107"/>
                <a:gd name="T116" fmla="*/ 531 w 1299"/>
                <a:gd name="T117" fmla="*/ 419 h 1107"/>
                <a:gd name="T118" fmla="*/ 397 w 1299"/>
                <a:gd name="T119" fmla="*/ 382 h 1107"/>
                <a:gd name="T120" fmla="*/ 292 w 1299"/>
                <a:gd name="T121" fmla="*/ 394 h 1107"/>
                <a:gd name="T122" fmla="*/ 209 w 1299"/>
                <a:gd name="T123" fmla="*/ 427 h 1107"/>
                <a:gd name="T124" fmla="*/ 125 w 1299"/>
                <a:gd name="T125" fmla="*/ 376 h 1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299" h="1107">
                  <a:moveTo>
                    <a:pt x="11" y="350"/>
                  </a:moveTo>
                  <a:lnTo>
                    <a:pt x="0" y="207"/>
                  </a:lnTo>
                  <a:lnTo>
                    <a:pt x="7" y="177"/>
                  </a:lnTo>
                  <a:lnTo>
                    <a:pt x="49" y="157"/>
                  </a:lnTo>
                  <a:lnTo>
                    <a:pt x="107" y="109"/>
                  </a:lnTo>
                  <a:lnTo>
                    <a:pt x="200" y="71"/>
                  </a:lnTo>
                  <a:lnTo>
                    <a:pt x="237" y="55"/>
                  </a:lnTo>
                  <a:lnTo>
                    <a:pt x="237" y="19"/>
                  </a:lnTo>
                  <a:lnTo>
                    <a:pt x="254" y="0"/>
                  </a:lnTo>
                  <a:lnTo>
                    <a:pt x="269" y="2"/>
                  </a:lnTo>
                  <a:lnTo>
                    <a:pt x="329" y="11"/>
                  </a:lnTo>
                  <a:lnTo>
                    <a:pt x="327" y="39"/>
                  </a:lnTo>
                  <a:lnTo>
                    <a:pt x="339" y="82"/>
                  </a:lnTo>
                  <a:lnTo>
                    <a:pt x="332" y="149"/>
                  </a:lnTo>
                  <a:lnTo>
                    <a:pt x="383" y="226"/>
                  </a:lnTo>
                  <a:lnTo>
                    <a:pt x="412" y="244"/>
                  </a:lnTo>
                  <a:lnTo>
                    <a:pt x="454" y="212"/>
                  </a:lnTo>
                  <a:lnTo>
                    <a:pt x="542" y="212"/>
                  </a:lnTo>
                  <a:lnTo>
                    <a:pt x="563" y="219"/>
                  </a:lnTo>
                  <a:lnTo>
                    <a:pt x="577" y="239"/>
                  </a:lnTo>
                  <a:lnTo>
                    <a:pt x="567" y="261"/>
                  </a:lnTo>
                  <a:lnTo>
                    <a:pt x="519" y="299"/>
                  </a:lnTo>
                  <a:lnTo>
                    <a:pt x="524" y="320"/>
                  </a:lnTo>
                  <a:lnTo>
                    <a:pt x="580" y="362"/>
                  </a:lnTo>
                  <a:lnTo>
                    <a:pt x="602" y="362"/>
                  </a:lnTo>
                  <a:lnTo>
                    <a:pt x="609" y="371"/>
                  </a:lnTo>
                  <a:lnTo>
                    <a:pt x="604" y="389"/>
                  </a:lnTo>
                  <a:lnTo>
                    <a:pt x="639" y="417"/>
                  </a:lnTo>
                  <a:lnTo>
                    <a:pt x="722" y="429"/>
                  </a:lnTo>
                  <a:lnTo>
                    <a:pt x="756" y="419"/>
                  </a:lnTo>
                  <a:lnTo>
                    <a:pt x="807" y="369"/>
                  </a:lnTo>
                  <a:lnTo>
                    <a:pt x="868" y="374"/>
                  </a:lnTo>
                  <a:lnTo>
                    <a:pt x="893" y="412"/>
                  </a:lnTo>
                  <a:lnTo>
                    <a:pt x="879" y="446"/>
                  </a:lnTo>
                  <a:lnTo>
                    <a:pt x="881" y="465"/>
                  </a:lnTo>
                  <a:lnTo>
                    <a:pt x="849" y="485"/>
                  </a:lnTo>
                  <a:lnTo>
                    <a:pt x="836" y="502"/>
                  </a:lnTo>
                  <a:lnTo>
                    <a:pt x="840" y="543"/>
                  </a:lnTo>
                  <a:lnTo>
                    <a:pt x="898" y="585"/>
                  </a:lnTo>
                  <a:lnTo>
                    <a:pt x="923" y="576"/>
                  </a:lnTo>
                  <a:lnTo>
                    <a:pt x="988" y="660"/>
                  </a:lnTo>
                  <a:lnTo>
                    <a:pt x="1005" y="719"/>
                  </a:lnTo>
                  <a:lnTo>
                    <a:pt x="996" y="752"/>
                  </a:lnTo>
                  <a:lnTo>
                    <a:pt x="1041" y="777"/>
                  </a:lnTo>
                  <a:lnTo>
                    <a:pt x="1041" y="794"/>
                  </a:lnTo>
                  <a:lnTo>
                    <a:pt x="1083" y="806"/>
                  </a:lnTo>
                  <a:lnTo>
                    <a:pt x="1096" y="806"/>
                  </a:lnTo>
                  <a:lnTo>
                    <a:pt x="1096" y="772"/>
                  </a:lnTo>
                  <a:lnTo>
                    <a:pt x="1128" y="765"/>
                  </a:lnTo>
                  <a:lnTo>
                    <a:pt x="1138" y="724"/>
                  </a:lnTo>
                  <a:lnTo>
                    <a:pt x="1113" y="707"/>
                  </a:lnTo>
                  <a:lnTo>
                    <a:pt x="1096" y="689"/>
                  </a:lnTo>
                  <a:lnTo>
                    <a:pt x="1103" y="612"/>
                  </a:lnTo>
                  <a:lnTo>
                    <a:pt x="1120" y="600"/>
                  </a:lnTo>
                  <a:lnTo>
                    <a:pt x="1151" y="614"/>
                  </a:lnTo>
                  <a:lnTo>
                    <a:pt x="1162" y="609"/>
                  </a:lnTo>
                  <a:lnTo>
                    <a:pt x="1170" y="623"/>
                  </a:lnTo>
                  <a:lnTo>
                    <a:pt x="1247" y="662"/>
                  </a:lnTo>
                  <a:lnTo>
                    <a:pt x="1290" y="689"/>
                  </a:lnTo>
                  <a:lnTo>
                    <a:pt x="1298" y="714"/>
                  </a:lnTo>
                  <a:lnTo>
                    <a:pt x="1275" y="747"/>
                  </a:lnTo>
                  <a:lnTo>
                    <a:pt x="1288" y="784"/>
                  </a:lnTo>
                  <a:lnTo>
                    <a:pt x="1280" y="801"/>
                  </a:lnTo>
                  <a:lnTo>
                    <a:pt x="1223" y="806"/>
                  </a:lnTo>
                  <a:lnTo>
                    <a:pt x="1211" y="812"/>
                  </a:lnTo>
                  <a:lnTo>
                    <a:pt x="1214" y="824"/>
                  </a:lnTo>
                  <a:lnTo>
                    <a:pt x="1214" y="838"/>
                  </a:lnTo>
                  <a:lnTo>
                    <a:pt x="1167" y="843"/>
                  </a:lnTo>
                  <a:lnTo>
                    <a:pt x="1143" y="830"/>
                  </a:lnTo>
                  <a:lnTo>
                    <a:pt x="1113" y="830"/>
                  </a:lnTo>
                  <a:lnTo>
                    <a:pt x="1106" y="838"/>
                  </a:lnTo>
                  <a:lnTo>
                    <a:pt x="1113" y="855"/>
                  </a:lnTo>
                  <a:lnTo>
                    <a:pt x="1096" y="873"/>
                  </a:lnTo>
                  <a:lnTo>
                    <a:pt x="1091" y="892"/>
                  </a:lnTo>
                  <a:lnTo>
                    <a:pt x="1120" y="917"/>
                  </a:lnTo>
                  <a:lnTo>
                    <a:pt x="1101" y="962"/>
                  </a:lnTo>
                  <a:lnTo>
                    <a:pt x="1108" y="983"/>
                  </a:lnTo>
                  <a:lnTo>
                    <a:pt x="1106" y="996"/>
                  </a:lnTo>
                  <a:lnTo>
                    <a:pt x="1070" y="996"/>
                  </a:lnTo>
                  <a:lnTo>
                    <a:pt x="1046" y="1008"/>
                  </a:lnTo>
                  <a:lnTo>
                    <a:pt x="1065" y="1032"/>
                  </a:lnTo>
                  <a:lnTo>
                    <a:pt x="1053" y="1070"/>
                  </a:lnTo>
                  <a:lnTo>
                    <a:pt x="1016" y="1077"/>
                  </a:lnTo>
                  <a:lnTo>
                    <a:pt x="1020" y="1095"/>
                  </a:lnTo>
                  <a:lnTo>
                    <a:pt x="1010" y="1106"/>
                  </a:lnTo>
                  <a:lnTo>
                    <a:pt x="948" y="1101"/>
                  </a:lnTo>
                  <a:lnTo>
                    <a:pt x="923" y="1084"/>
                  </a:lnTo>
                  <a:lnTo>
                    <a:pt x="917" y="1046"/>
                  </a:lnTo>
                  <a:lnTo>
                    <a:pt x="903" y="1029"/>
                  </a:lnTo>
                  <a:lnTo>
                    <a:pt x="881" y="1046"/>
                  </a:lnTo>
                  <a:lnTo>
                    <a:pt x="840" y="1008"/>
                  </a:lnTo>
                  <a:lnTo>
                    <a:pt x="812" y="987"/>
                  </a:lnTo>
                  <a:lnTo>
                    <a:pt x="807" y="958"/>
                  </a:lnTo>
                  <a:lnTo>
                    <a:pt x="798" y="934"/>
                  </a:lnTo>
                  <a:lnTo>
                    <a:pt x="782" y="934"/>
                  </a:lnTo>
                  <a:lnTo>
                    <a:pt x="723" y="962"/>
                  </a:lnTo>
                  <a:lnTo>
                    <a:pt x="726" y="992"/>
                  </a:lnTo>
                  <a:lnTo>
                    <a:pt x="704" y="992"/>
                  </a:lnTo>
                  <a:lnTo>
                    <a:pt x="666" y="953"/>
                  </a:lnTo>
                  <a:lnTo>
                    <a:pt x="626" y="948"/>
                  </a:lnTo>
                  <a:lnTo>
                    <a:pt x="611" y="927"/>
                  </a:lnTo>
                  <a:lnTo>
                    <a:pt x="623" y="904"/>
                  </a:lnTo>
                  <a:lnTo>
                    <a:pt x="646" y="924"/>
                  </a:lnTo>
                  <a:lnTo>
                    <a:pt x="674" y="934"/>
                  </a:lnTo>
                  <a:lnTo>
                    <a:pt x="695" y="915"/>
                  </a:lnTo>
                  <a:lnTo>
                    <a:pt x="695" y="873"/>
                  </a:lnTo>
                  <a:lnTo>
                    <a:pt x="722" y="850"/>
                  </a:lnTo>
                  <a:lnTo>
                    <a:pt x="741" y="830"/>
                  </a:lnTo>
                  <a:lnTo>
                    <a:pt x="731" y="806"/>
                  </a:lnTo>
                  <a:lnTo>
                    <a:pt x="779" y="770"/>
                  </a:lnTo>
                  <a:lnTo>
                    <a:pt x="786" y="707"/>
                  </a:lnTo>
                  <a:lnTo>
                    <a:pt x="761" y="675"/>
                  </a:lnTo>
                  <a:lnTo>
                    <a:pt x="750" y="623"/>
                  </a:lnTo>
                  <a:lnTo>
                    <a:pt x="690" y="543"/>
                  </a:lnTo>
                  <a:lnTo>
                    <a:pt x="658" y="554"/>
                  </a:lnTo>
                  <a:lnTo>
                    <a:pt x="614" y="514"/>
                  </a:lnTo>
                  <a:lnTo>
                    <a:pt x="554" y="477"/>
                  </a:lnTo>
                  <a:lnTo>
                    <a:pt x="531" y="419"/>
                  </a:lnTo>
                  <a:lnTo>
                    <a:pt x="483" y="436"/>
                  </a:lnTo>
                  <a:lnTo>
                    <a:pt x="397" y="382"/>
                  </a:lnTo>
                  <a:lnTo>
                    <a:pt x="355" y="404"/>
                  </a:lnTo>
                  <a:lnTo>
                    <a:pt x="292" y="394"/>
                  </a:lnTo>
                  <a:lnTo>
                    <a:pt x="242" y="424"/>
                  </a:lnTo>
                  <a:lnTo>
                    <a:pt x="209" y="427"/>
                  </a:lnTo>
                  <a:lnTo>
                    <a:pt x="159" y="397"/>
                  </a:lnTo>
                  <a:lnTo>
                    <a:pt x="125" y="376"/>
                  </a:lnTo>
                  <a:lnTo>
                    <a:pt x="11" y="350"/>
                  </a:lnTo>
                </a:path>
              </a:pathLst>
            </a:custGeom>
            <a:grpFill/>
            <a:ln w="1270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" panose="020B0503020204020204" pitchFamily="34" charset="-122"/>
                <a:sym typeface="Microsoft YaHei UI" panose="020B0503020204020204" pitchFamily="34" charset="-122"/>
              </a:endParaRPr>
            </a:p>
          </p:txBody>
        </p:sp>
        <p:sp>
          <p:nvSpPr>
            <p:cNvPr id="77" name="Freeform 30"/>
            <p:cNvSpPr>
              <a:spLocks/>
            </p:cNvSpPr>
            <p:nvPr/>
          </p:nvSpPr>
          <p:spPr bwMode="auto">
            <a:xfrm>
              <a:off x="4158648" y="3570386"/>
              <a:ext cx="530225" cy="908050"/>
            </a:xfrm>
            <a:custGeom>
              <a:avLst/>
              <a:gdLst>
                <a:gd name="T0" fmla="*/ 401 w 482"/>
                <a:gd name="T1" fmla="*/ 504 h 849"/>
                <a:gd name="T2" fmla="*/ 390 w 482"/>
                <a:gd name="T3" fmla="*/ 287 h 849"/>
                <a:gd name="T4" fmla="*/ 424 w 482"/>
                <a:gd name="T5" fmla="*/ 213 h 849"/>
                <a:gd name="T6" fmla="*/ 421 w 482"/>
                <a:gd name="T7" fmla="*/ 114 h 849"/>
                <a:gd name="T8" fmla="*/ 441 w 482"/>
                <a:gd name="T9" fmla="*/ 44 h 849"/>
                <a:gd name="T10" fmla="*/ 426 w 482"/>
                <a:gd name="T11" fmla="*/ 0 h 849"/>
                <a:gd name="T12" fmla="*/ 353 w 482"/>
                <a:gd name="T13" fmla="*/ 25 h 849"/>
                <a:gd name="T14" fmla="*/ 327 w 482"/>
                <a:gd name="T15" fmla="*/ 86 h 849"/>
                <a:gd name="T16" fmla="*/ 299 w 482"/>
                <a:gd name="T17" fmla="*/ 109 h 849"/>
                <a:gd name="T18" fmla="*/ 205 w 482"/>
                <a:gd name="T19" fmla="*/ 217 h 849"/>
                <a:gd name="T20" fmla="*/ 136 w 482"/>
                <a:gd name="T21" fmla="*/ 213 h 849"/>
                <a:gd name="T22" fmla="*/ 118 w 482"/>
                <a:gd name="T23" fmla="*/ 283 h 849"/>
                <a:gd name="T24" fmla="*/ 205 w 482"/>
                <a:gd name="T25" fmla="*/ 337 h 849"/>
                <a:gd name="T26" fmla="*/ 257 w 482"/>
                <a:gd name="T27" fmla="*/ 389 h 849"/>
                <a:gd name="T28" fmla="*/ 247 w 482"/>
                <a:gd name="T29" fmla="*/ 458 h 849"/>
                <a:gd name="T30" fmla="*/ 181 w 482"/>
                <a:gd name="T31" fmla="*/ 480 h 849"/>
                <a:gd name="T32" fmla="*/ 171 w 482"/>
                <a:gd name="T33" fmla="*/ 497 h 849"/>
                <a:gd name="T34" fmla="*/ 122 w 482"/>
                <a:gd name="T35" fmla="*/ 517 h 849"/>
                <a:gd name="T36" fmla="*/ 68 w 482"/>
                <a:gd name="T37" fmla="*/ 504 h 849"/>
                <a:gd name="T38" fmla="*/ 68 w 482"/>
                <a:gd name="T39" fmla="*/ 529 h 849"/>
                <a:gd name="T40" fmla="*/ 45 w 482"/>
                <a:gd name="T41" fmla="*/ 566 h 849"/>
                <a:gd name="T42" fmla="*/ 55 w 482"/>
                <a:gd name="T43" fmla="*/ 636 h 849"/>
                <a:gd name="T44" fmla="*/ 60 w 482"/>
                <a:gd name="T45" fmla="*/ 670 h 849"/>
                <a:gd name="T46" fmla="*/ 0 w 482"/>
                <a:gd name="T47" fmla="*/ 682 h 849"/>
                <a:gd name="T48" fmla="*/ 7 w 482"/>
                <a:gd name="T49" fmla="*/ 744 h 849"/>
                <a:gd name="T50" fmla="*/ 30 w 482"/>
                <a:gd name="T51" fmla="*/ 769 h 849"/>
                <a:gd name="T52" fmla="*/ 113 w 482"/>
                <a:gd name="T53" fmla="*/ 759 h 849"/>
                <a:gd name="T54" fmla="*/ 131 w 482"/>
                <a:gd name="T55" fmla="*/ 779 h 849"/>
                <a:gd name="T56" fmla="*/ 213 w 482"/>
                <a:gd name="T57" fmla="*/ 815 h 849"/>
                <a:gd name="T58" fmla="*/ 317 w 482"/>
                <a:gd name="T59" fmla="*/ 827 h 849"/>
                <a:gd name="T60" fmla="*/ 367 w 482"/>
                <a:gd name="T61" fmla="*/ 839 h 849"/>
                <a:gd name="T62" fmla="*/ 356 w 482"/>
                <a:gd name="T63" fmla="*/ 792 h 849"/>
                <a:gd name="T64" fmla="*/ 401 w 482"/>
                <a:gd name="T65" fmla="*/ 747 h 849"/>
                <a:gd name="T66" fmla="*/ 390 w 482"/>
                <a:gd name="T67" fmla="*/ 725 h 849"/>
                <a:gd name="T68" fmla="*/ 346 w 482"/>
                <a:gd name="T69" fmla="*/ 697 h 849"/>
                <a:gd name="T70" fmla="*/ 431 w 482"/>
                <a:gd name="T71" fmla="*/ 688 h 849"/>
                <a:gd name="T72" fmla="*/ 458 w 482"/>
                <a:gd name="T73" fmla="*/ 694 h 849"/>
                <a:gd name="T74" fmla="*/ 481 w 482"/>
                <a:gd name="T75" fmla="*/ 647 h 849"/>
                <a:gd name="T76" fmla="*/ 412 w 482"/>
                <a:gd name="T77" fmla="*/ 534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82" h="849">
                  <a:moveTo>
                    <a:pt x="412" y="534"/>
                  </a:moveTo>
                  <a:lnTo>
                    <a:pt x="401" y="504"/>
                  </a:lnTo>
                  <a:lnTo>
                    <a:pt x="424" y="431"/>
                  </a:lnTo>
                  <a:lnTo>
                    <a:pt x="390" y="287"/>
                  </a:lnTo>
                  <a:lnTo>
                    <a:pt x="412" y="248"/>
                  </a:lnTo>
                  <a:lnTo>
                    <a:pt x="424" y="213"/>
                  </a:lnTo>
                  <a:lnTo>
                    <a:pt x="393" y="156"/>
                  </a:lnTo>
                  <a:lnTo>
                    <a:pt x="421" y="114"/>
                  </a:lnTo>
                  <a:lnTo>
                    <a:pt x="426" y="73"/>
                  </a:lnTo>
                  <a:lnTo>
                    <a:pt x="441" y="44"/>
                  </a:lnTo>
                  <a:lnTo>
                    <a:pt x="438" y="10"/>
                  </a:lnTo>
                  <a:lnTo>
                    <a:pt x="426" y="0"/>
                  </a:lnTo>
                  <a:lnTo>
                    <a:pt x="406" y="22"/>
                  </a:lnTo>
                  <a:lnTo>
                    <a:pt x="353" y="25"/>
                  </a:lnTo>
                  <a:lnTo>
                    <a:pt x="325" y="64"/>
                  </a:lnTo>
                  <a:lnTo>
                    <a:pt x="327" y="86"/>
                  </a:lnTo>
                  <a:lnTo>
                    <a:pt x="322" y="100"/>
                  </a:lnTo>
                  <a:lnTo>
                    <a:pt x="299" y="109"/>
                  </a:lnTo>
                  <a:lnTo>
                    <a:pt x="216" y="223"/>
                  </a:lnTo>
                  <a:lnTo>
                    <a:pt x="205" y="217"/>
                  </a:lnTo>
                  <a:lnTo>
                    <a:pt x="185" y="212"/>
                  </a:lnTo>
                  <a:lnTo>
                    <a:pt x="136" y="213"/>
                  </a:lnTo>
                  <a:lnTo>
                    <a:pt x="121" y="236"/>
                  </a:lnTo>
                  <a:lnTo>
                    <a:pt x="118" y="283"/>
                  </a:lnTo>
                  <a:lnTo>
                    <a:pt x="126" y="297"/>
                  </a:lnTo>
                  <a:lnTo>
                    <a:pt x="205" y="337"/>
                  </a:lnTo>
                  <a:lnTo>
                    <a:pt x="249" y="363"/>
                  </a:lnTo>
                  <a:lnTo>
                    <a:pt x="257" y="389"/>
                  </a:lnTo>
                  <a:lnTo>
                    <a:pt x="233" y="421"/>
                  </a:lnTo>
                  <a:lnTo>
                    <a:pt x="247" y="458"/>
                  </a:lnTo>
                  <a:lnTo>
                    <a:pt x="238" y="475"/>
                  </a:lnTo>
                  <a:lnTo>
                    <a:pt x="181" y="480"/>
                  </a:lnTo>
                  <a:lnTo>
                    <a:pt x="169" y="486"/>
                  </a:lnTo>
                  <a:lnTo>
                    <a:pt x="171" y="497"/>
                  </a:lnTo>
                  <a:lnTo>
                    <a:pt x="171" y="512"/>
                  </a:lnTo>
                  <a:lnTo>
                    <a:pt x="122" y="517"/>
                  </a:lnTo>
                  <a:lnTo>
                    <a:pt x="98" y="504"/>
                  </a:lnTo>
                  <a:lnTo>
                    <a:pt x="68" y="504"/>
                  </a:lnTo>
                  <a:lnTo>
                    <a:pt x="60" y="512"/>
                  </a:lnTo>
                  <a:lnTo>
                    <a:pt x="68" y="529"/>
                  </a:lnTo>
                  <a:lnTo>
                    <a:pt x="50" y="547"/>
                  </a:lnTo>
                  <a:lnTo>
                    <a:pt x="45" y="566"/>
                  </a:lnTo>
                  <a:lnTo>
                    <a:pt x="75" y="592"/>
                  </a:lnTo>
                  <a:lnTo>
                    <a:pt x="55" y="636"/>
                  </a:lnTo>
                  <a:lnTo>
                    <a:pt x="63" y="657"/>
                  </a:lnTo>
                  <a:lnTo>
                    <a:pt x="60" y="670"/>
                  </a:lnTo>
                  <a:lnTo>
                    <a:pt x="24" y="670"/>
                  </a:lnTo>
                  <a:lnTo>
                    <a:pt x="0" y="682"/>
                  </a:lnTo>
                  <a:lnTo>
                    <a:pt x="19" y="707"/>
                  </a:lnTo>
                  <a:lnTo>
                    <a:pt x="7" y="744"/>
                  </a:lnTo>
                  <a:lnTo>
                    <a:pt x="30" y="747"/>
                  </a:lnTo>
                  <a:lnTo>
                    <a:pt x="30" y="769"/>
                  </a:lnTo>
                  <a:lnTo>
                    <a:pt x="46" y="771"/>
                  </a:lnTo>
                  <a:lnTo>
                    <a:pt x="113" y="759"/>
                  </a:lnTo>
                  <a:lnTo>
                    <a:pt x="126" y="763"/>
                  </a:lnTo>
                  <a:lnTo>
                    <a:pt x="131" y="779"/>
                  </a:lnTo>
                  <a:lnTo>
                    <a:pt x="155" y="787"/>
                  </a:lnTo>
                  <a:lnTo>
                    <a:pt x="213" y="815"/>
                  </a:lnTo>
                  <a:lnTo>
                    <a:pt x="247" y="802"/>
                  </a:lnTo>
                  <a:lnTo>
                    <a:pt x="317" y="827"/>
                  </a:lnTo>
                  <a:lnTo>
                    <a:pt x="332" y="848"/>
                  </a:lnTo>
                  <a:lnTo>
                    <a:pt x="367" y="839"/>
                  </a:lnTo>
                  <a:lnTo>
                    <a:pt x="362" y="802"/>
                  </a:lnTo>
                  <a:lnTo>
                    <a:pt x="356" y="792"/>
                  </a:lnTo>
                  <a:lnTo>
                    <a:pt x="362" y="763"/>
                  </a:lnTo>
                  <a:lnTo>
                    <a:pt x="401" y="747"/>
                  </a:lnTo>
                  <a:lnTo>
                    <a:pt x="411" y="731"/>
                  </a:lnTo>
                  <a:lnTo>
                    <a:pt x="390" y="725"/>
                  </a:lnTo>
                  <a:lnTo>
                    <a:pt x="367" y="720"/>
                  </a:lnTo>
                  <a:lnTo>
                    <a:pt x="346" y="697"/>
                  </a:lnTo>
                  <a:lnTo>
                    <a:pt x="356" y="688"/>
                  </a:lnTo>
                  <a:lnTo>
                    <a:pt x="431" y="688"/>
                  </a:lnTo>
                  <a:lnTo>
                    <a:pt x="448" y="688"/>
                  </a:lnTo>
                  <a:lnTo>
                    <a:pt x="458" y="694"/>
                  </a:lnTo>
                  <a:lnTo>
                    <a:pt x="481" y="677"/>
                  </a:lnTo>
                  <a:lnTo>
                    <a:pt x="481" y="647"/>
                  </a:lnTo>
                  <a:lnTo>
                    <a:pt x="412" y="547"/>
                  </a:lnTo>
                  <a:lnTo>
                    <a:pt x="412" y="534"/>
                  </a:lnTo>
                </a:path>
              </a:pathLst>
            </a:custGeom>
            <a:grpFill/>
            <a:ln w="1270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" panose="020B0503020204020204" pitchFamily="34" charset="-122"/>
                <a:sym typeface="Microsoft YaHei UI" panose="020B0503020204020204" pitchFamily="34" charset="-122"/>
              </a:endParaRPr>
            </a:p>
          </p:txBody>
        </p:sp>
        <p:sp>
          <p:nvSpPr>
            <p:cNvPr id="78" name="Freeform 31"/>
            <p:cNvSpPr>
              <a:spLocks/>
            </p:cNvSpPr>
            <p:nvPr/>
          </p:nvSpPr>
          <p:spPr bwMode="auto">
            <a:xfrm>
              <a:off x="5088923" y="4083149"/>
              <a:ext cx="493712" cy="582612"/>
            </a:xfrm>
            <a:custGeom>
              <a:avLst/>
              <a:gdLst>
                <a:gd name="T0" fmla="*/ 108 w 451"/>
                <a:gd name="T1" fmla="*/ 0 h 543"/>
                <a:gd name="T2" fmla="*/ 186 w 451"/>
                <a:gd name="T3" fmla="*/ 46 h 543"/>
                <a:gd name="T4" fmla="*/ 247 w 451"/>
                <a:gd name="T5" fmla="*/ 73 h 543"/>
                <a:gd name="T6" fmla="*/ 276 w 451"/>
                <a:gd name="T7" fmla="*/ 77 h 543"/>
                <a:gd name="T8" fmla="*/ 292 w 451"/>
                <a:gd name="T9" fmla="*/ 143 h 543"/>
                <a:gd name="T10" fmla="*/ 339 w 451"/>
                <a:gd name="T11" fmla="*/ 171 h 543"/>
                <a:gd name="T12" fmla="*/ 376 w 451"/>
                <a:gd name="T13" fmla="*/ 148 h 543"/>
                <a:gd name="T14" fmla="*/ 388 w 451"/>
                <a:gd name="T15" fmla="*/ 187 h 543"/>
                <a:gd name="T16" fmla="*/ 344 w 451"/>
                <a:gd name="T17" fmla="*/ 212 h 543"/>
                <a:gd name="T18" fmla="*/ 328 w 451"/>
                <a:gd name="T19" fmla="*/ 244 h 543"/>
                <a:gd name="T20" fmla="*/ 376 w 451"/>
                <a:gd name="T21" fmla="*/ 292 h 543"/>
                <a:gd name="T22" fmla="*/ 450 w 451"/>
                <a:gd name="T23" fmla="*/ 328 h 543"/>
                <a:gd name="T24" fmla="*/ 438 w 451"/>
                <a:gd name="T25" fmla="*/ 388 h 543"/>
                <a:gd name="T26" fmla="*/ 438 w 451"/>
                <a:gd name="T27" fmla="*/ 418 h 543"/>
                <a:gd name="T28" fmla="*/ 398 w 451"/>
                <a:gd name="T29" fmla="*/ 441 h 543"/>
                <a:gd name="T30" fmla="*/ 364 w 451"/>
                <a:gd name="T31" fmla="*/ 534 h 543"/>
                <a:gd name="T32" fmla="*/ 337 w 451"/>
                <a:gd name="T33" fmla="*/ 521 h 543"/>
                <a:gd name="T34" fmla="*/ 264 w 451"/>
                <a:gd name="T35" fmla="*/ 496 h 543"/>
                <a:gd name="T36" fmla="*/ 207 w 451"/>
                <a:gd name="T37" fmla="*/ 531 h 543"/>
                <a:gd name="T38" fmla="*/ 223 w 451"/>
                <a:gd name="T39" fmla="*/ 490 h 543"/>
                <a:gd name="T40" fmla="*/ 159 w 451"/>
                <a:gd name="T41" fmla="*/ 512 h 543"/>
                <a:gd name="T42" fmla="*/ 127 w 451"/>
                <a:gd name="T43" fmla="*/ 398 h 543"/>
                <a:gd name="T44" fmla="*/ 98 w 451"/>
                <a:gd name="T45" fmla="*/ 380 h 543"/>
                <a:gd name="T46" fmla="*/ 73 w 451"/>
                <a:gd name="T47" fmla="*/ 320 h 543"/>
                <a:gd name="T48" fmla="*/ 103 w 451"/>
                <a:gd name="T49" fmla="*/ 281 h 543"/>
                <a:gd name="T50" fmla="*/ 88 w 451"/>
                <a:gd name="T51" fmla="*/ 226 h 543"/>
                <a:gd name="T52" fmla="*/ 27 w 451"/>
                <a:gd name="T53" fmla="*/ 223 h 543"/>
                <a:gd name="T54" fmla="*/ 27 w 451"/>
                <a:gd name="T55" fmla="*/ 169 h 543"/>
                <a:gd name="T56" fmla="*/ 50 w 451"/>
                <a:gd name="T57" fmla="*/ 123 h 543"/>
                <a:gd name="T58" fmla="*/ 61 w 451"/>
                <a:gd name="T59" fmla="*/ 65 h 543"/>
                <a:gd name="T60" fmla="*/ 98 w 451"/>
                <a:gd name="T61" fmla="*/ 103 h 543"/>
                <a:gd name="T62" fmla="*/ 136 w 451"/>
                <a:gd name="T63" fmla="*/ 71 h 543"/>
                <a:gd name="T64" fmla="*/ 98 w 451"/>
                <a:gd name="T65" fmla="*/ 29 h 5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51" h="543">
                  <a:moveTo>
                    <a:pt x="91" y="4"/>
                  </a:moveTo>
                  <a:lnTo>
                    <a:pt x="108" y="0"/>
                  </a:lnTo>
                  <a:lnTo>
                    <a:pt x="162" y="22"/>
                  </a:lnTo>
                  <a:lnTo>
                    <a:pt x="186" y="46"/>
                  </a:lnTo>
                  <a:lnTo>
                    <a:pt x="230" y="58"/>
                  </a:lnTo>
                  <a:lnTo>
                    <a:pt x="247" y="73"/>
                  </a:lnTo>
                  <a:lnTo>
                    <a:pt x="271" y="71"/>
                  </a:lnTo>
                  <a:lnTo>
                    <a:pt x="276" y="77"/>
                  </a:lnTo>
                  <a:lnTo>
                    <a:pt x="268" y="133"/>
                  </a:lnTo>
                  <a:lnTo>
                    <a:pt x="292" y="143"/>
                  </a:lnTo>
                  <a:lnTo>
                    <a:pt x="303" y="164"/>
                  </a:lnTo>
                  <a:lnTo>
                    <a:pt x="339" y="171"/>
                  </a:lnTo>
                  <a:lnTo>
                    <a:pt x="351" y="146"/>
                  </a:lnTo>
                  <a:lnTo>
                    <a:pt x="376" y="148"/>
                  </a:lnTo>
                  <a:lnTo>
                    <a:pt x="391" y="169"/>
                  </a:lnTo>
                  <a:lnTo>
                    <a:pt x="388" y="187"/>
                  </a:lnTo>
                  <a:lnTo>
                    <a:pt x="344" y="194"/>
                  </a:lnTo>
                  <a:lnTo>
                    <a:pt x="344" y="212"/>
                  </a:lnTo>
                  <a:lnTo>
                    <a:pt x="344" y="225"/>
                  </a:lnTo>
                  <a:lnTo>
                    <a:pt x="328" y="244"/>
                  </a:lnTo>
                  <a:lnTo>
                    <a:pt x="339" y="267"/>
                  </a:lnTo>
                  <a:lnTo>
                    <a:pt x="376" y="292"/>
                  </a:lnTo>
                  <a:lnTo>
                    <a:pt x="379" y="320"/>
                  </a:lnTo>
                  <a:lnTo>
                    <a:pt x="450" y="328"/>
                  </a:lnTo>
                  <a:lnTo>
                    <a:pt x="450" y="366"/>
                  </a:lnTo>
                  <a:lnTo>
                    <a:pt x="438" y="388"/>
                  </a:lnTo>
                  <a:lnTo>
                    <a:pt x="447" y="406"/>
                  </a:lnTo>
                  <a:lnTo>
                    <a:pt x="438" y="418"/>
                  </a:lnTo>
                  <a:lnTo>
                    <a:pt x="411" y="423"/>
                  </a:lnTo>
                  <a:lnTo>
                    <a:pt x="398" y="441"/>
                  </a:lnTo>
                  <a:lnTo>
                    <a:pt x="400" y="483"/>
                  </a:lnTo>
                  <a:lnTo>
                    <a:pt x="364" y="534"/>
                  </a:lnTo>
                  <a:lnTo>
                    <a:pt x="357" y="542"/>
                  </a:lnTo>
                  <a:lnTo>
                    <a:pt x="337" y="521"/>
                  </a:lnTo>
                  <a:lnTo>
                    <a:pt x="286" y="521"/>
                  </a:lnTo>
                  <a:lnTo>
                    <a:pt x="264" y="496"/>
                  </a:lnTo>
                  <a:lnTo>
                    <a:pt x="223" y="539"/>
                  </a:lnTo>
                  <a:lnTo>
                    <a:pt x="207" y="531"/>
                  </a:lnTo>
                  <a:lnTo>
                    <a:pt x="225" y="498"/>
                  </a:lnTo>
                  <a:lnTo>
                    <a:pt x="223" y="490"/>
                  </a:lnTo>
                  <a:lnTo>
                    <a:pt x="207" y="485"/>
                  </a:lnTo>
                  <a:lnTo>
                    <a:pt x="159" y="512"/>
                  </a:lnTo>
                  <a:lnTo>
                    <a:pt x="112" y="423"/>
                  </a:lnTo>
                  <a:lnTo>
                    <a:pt x="127" y="398"/>
                  </a:lnTo>
                  <a:lnTo>
                    <a:pt x="121" y="388"/>
                  </a:lnTo>
                  <a:lnTo>
                    <a:pt x="98" y="380"/>
                  </a:lnTo>
                  <a:lnTo>
                    <a:pt x="56" y="354"/>
                  </a:lnTo>
                  <a:lnTo>
                    <a:pt x="73" y="320"/>
                  </a:lnTo>
                  <a:lnTo>
                    <a:pt x="98" y="309"/>
                  </a:lnTo>
                  <a:lnTo>
                    <a:pt x="103" y="281"/>
                  </a:lnTo>
                  <a:lnTo>
                    <a:pt x="93" y="231"/>
                  </a:lnTo>
                  <a:lnTo>
                    <a:pt x="88" y="226"/>
                  </a:lnTo>
                  <a:lnTo>
                    <a:pt x="63" y="254"/>
                  </a:lnTo>
                  <a:lnTo>
                    <a:pt x="27" y="223"/>
                  </a:lnTo>
                  <a:lnTo>
                    <a:pt x="0" y="189"/>
                  </a:lnTo>
                  <a:lnTo>
                    <a:pt x="27" y="169"/>
                  </a:lnTo>
                  <a:lnTo>
                    <a:pt x="36" y="135"/>
                  </a:lnTo>
                  <a:lnTo>
                    <a:pt x="50" y="123"/>
                  </a:lnTo>
                  <a:lnTo>
                    <a:pt x="49" y="76"/>
                  </a:lnTo>
                  <a:lnTo>
                    <a:pt x="61" y="65"/>
                  </a:lnTo>
                  <a:lnTo>
                    <a:pt x="84" y="83"/>
                  </a:lnTo>
                  <a:lnTo>
                    <a:pt x="98" y="103"/>
                  </a:lnTo>
                  <a:lnTo>
                    <a:pt x="127" y="83"/>
                  </a:lnTo>
                  <a:lnTo>
                    <a:pt x="136" y="71"/>
                  </a:lnTo>
                  <a:lnTo>
                    <a:pt x="132" y="46"/>
                  </a:lnTo>
                  <a:lnTo>
                    <a:pt x="98" y="29"/>
                  </a:lnTo>
                  <a:lnTo>
                    <a:pt x="91" y="4"/>
                  </a:lnTo>
                </a:path>
              </a:pathLst>
            </a:custGeom>
            <a:grpFill/>
            <a:ln w="1270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" panose="020B0503020204020204" pitchFamily="34" charset="-122"/>
                <a:sym typeface="Microsoft YaHei UI" panose="020B0503020204020204" pitchFamily="34" charset="-122"/>
              </a:endParaRPr>
            </a:p>
          </p:txBody>
        </p:sp>
        <p:sp>
          <p:nvSpPr>
            <p:cNvPr id="79" name="Freeform 32"/>
            <p:cNvSpPr>
              <a:spLocks/>
            </p:cNvSpPr>
            <p:nvPr/>
          </p:nvSpPr>
          <p:spPr bwMode="auto">
            <a:xfrm>
              <a:off x="5207985" y="3997424"/>
              <a:ext cx="584200" cy="454025"/>
            </a:xfrm>
            <a:custGeom>
              <a:avLst/>
              <a:gdLst>
                <a:gd name="T0" fmla="*/ 494 w 533"/>
                <a:gd name="T1" fmla="*/ 338 h 427"/>
                <a:gd name="T2" fmla="*/ 483 w 533"/>
                <a:gd name="T3" fmla="*/ 374 h 427"/>
                <a:gd name="T4" fmla="*/ 468 w 533"/>
                <a:gd name="T5" fmla="*/ 394 h 427"/>
                <a:gd name="T6" fmla="*/ 441 w 533"/>
                <a:gd name="T7" fmla="*/ 426 h 427"/>
                <a:gd name="T8" fmla="*/ 398 w 533"/>
                <a:gd name="T9" fmla="*/ 418 h 427"/>
                <a:gd name="T10" fmla="*/ 365 w 533"/>
                <a:gd name="T11" fmla="*/ 399 h 427"/>
                <a:gd name="T12" fmla="*/ 343 w 533"/>
                <a:gd name="T13" fmla="*/ 409 h 427"/>
                <a:gd name="T14" fmla="*/ 272 w 533"/>
                <a:gd name="T15" fmla="*/ 400 h 427"/>
                <a:gd name="T16" fmla="*/ 270 w 533"/>
                <a:gd name="T17" fmla="*/ 373 h 427"/>
                <a:gd name="T18" fmla="*/ 232 w 533"/>
                <a:gd name="T19" fmla="*/ 347 h 427"/>
                <a:gd name="T20" fmla="*/ 222 w 533"/>
                <a:gd name="T21" fmla="*/ 324 h 427"/>
                <a:gd name="T22" fmla="*/ 237 w 533"/>
                <a:gd name="T23" fmla="*/ 306 h 427"/>
                <a:gd name="T24" fmla="*/ 237 w 533"/>
                <a:gd name="T25" fmla="*/ 292 h 427"/>
                <a:gd name="T26" fmla="*/ 237 w 533"/>
                <a:gd name="T27" fmla="*/ 274 h 427"/>
                <a:gd name="T28" fmla="*/ 282 w 533"/>
                <a:gd name="T29" fmla="*/ 267 h 427"/>
                <a:gd name="T30" fmla="*/ 284 w 533"/>
                <a:gd name="T31" fmla="*/ 249 h 427"/>
                <a:gd name="T32" fmla="*/ 270 w 533"/>
                <a:gd name="T33" fmla="*/ 229 h 427"/>
                <a:gd name="T34" fmla="*/ 244 w 533"/>
                <a:gd name="T35" fmla="*/ 227 h 427"/>
                <a:gd name="T36" fmla="*/ 232 w 533"/>
                <a:gd name="T37" fmla="*/ 251 h 427"/>
                <a:gd name="T38" fmla="*/ 196 w 533"/>
                <a:gd name="T39" fmla="*/ 245 h 427"/>
                <a:gd name="T40" fmla="*/ 186 w 533"/>
                <a:gd name="T41" fmla="*/ 225 h 427"/>
                <a:gd name="T42" fmla="*/ 162 w 533"/>
                <a:gd name="T43" fmla="*/ 213 h 427"/>
                <a:gd name="T44" fmla="*/ 169 w 533"/>
                <a:gd name="T45" fmla="*/ 158 h 427"/>
                <a:gd name="T46" fmla="*/ 164 w 533"/>
                <a:gd name="T47" fmla="*/ 152 h 427"/>
                <a:gd name="T48" fmla="*/ 139 w 533"/>
                <a:gd name="T49" fmla="*/ 154 h 427"/>
                <a:gd name="T50" fmla="*/ 123 w 533"/>
                <a:gd name="T51" fmla="*/ 139 h 427"/>
                <a:gd name="T52" fmla="*/ 78 w 533"/>
                <a:gd name="T53" fmla="*/ 127 h 427"/>
                <a:gd name="T54" fmla="*/ 54 w 533"/>
                <a:gd name="T55" fmla="*/ 103 h 427"/>
                <a:gd name="T56" fmla="*/ 0 w 533"/>
                <a:gd name="T57" fmla="*/ 80 h 427"/>
                <a:gd name="T58" fmla="*/ 4 w 533"/>
                <a:gd name="T59" fmla="*/ 56 h 427"/>
                <a:gd name="T60" fmla="*/ 27 w 533"/>
                <a:gd name="T61" fmla="*/ 49 h 427"/>
                <a:gd name="T62" fmla="*/ 66 w 533"/>
                <a:gd name="T63" fmla="*/ 80 h 427"/>
                <a:gd name="T64" fmla="*/ 78 w 533"/>
                <a:gd name="T65" fmla="*/ 80 h 427"/>
                <a:gd name="T66" fmla="*/ 116 w 533"/>
                <a:gd name="T67" fmla="*/ 78 h 427"/>
                <a:gd name="T68" fmla="*/ 136 w 533"/>
                <a:gd name="T69" fmla="*/ 61 h 427"/>
                <a:gd name="T70" fmla="*/ 166 w 533"/>
                <a:gd name="T71" fmla="*/ 85 h 427"/>
                <a:gd name="T72" fmla="*/ 180 w 533"/>
                <a:gd name="T73" fmla="*/ 63 h 427"/>
                <a:gd name="T74" fmla="*/ 181 w 533"/>
                <a:gd name="T75" fmla="*/ 51 h 427"/>
                <a:gd name="T76" fmla="*/ 206 w 533"/>
                <a:gd name="T77" fmla="*/ 36 h 427"/>
                <a:gd name="T78" fmla="*/ 214 w 533"/>
                <a:gd name="T79" fmla="*/ 4 h 427"/>
                <a:gd name="T80" fmla="*/ 237 w 533"/>
                <a:gd name="T81" fmla="*/ 0 h 427"/>
                <a:gd name="T82" fmla="*/ 300 w 533"/>
                <a:gd name="T83" fmla="*/ 44 h 427"/>
                <a:gd name="T84" fmla="*/ 343 w 533"/>
                <a:gd name="T85" fmla="*/ 61 h 427"/>
                <a:gd name="T86" fmla="*/ 427 w 533"/>
                <a:gd name="T87" fmla="*/ 200 h 427"/>
                <a:gd name="T88" fmla="*/ 422 w 533"/>
                <a:gd name="T89" fmla="*/ 213 h 427"/>
                <a:gd name="T90" fmla="*/ 479 w 533"/>
                <a:gd name="T91" fmla="*/ 240 h 427"/>
                <a:gd name="T92" fmla="*/ 494 w 533"/>
                <a:gd name="T93" fmla="*/ 264 h 427"/>
                <a:gd name="T94" fmla="*/ 519 w 533"/>
                <a:gd name="T95" fmla="*/ 276 h 427"/>
                <a:gd name="T96" fmla="*/ 532 w 533"/>
                <a:gd name="T97" fmla="*/ 302 h 427"/>
                <a:gd name="T98" fmla="*/ 515 w 533"/>
                <a:gd name="T99" fmla="*/ 308 h 427"/>
                <a:gd name="T100" fmla="*/ 487 w 533"/>
                <a:gd name="T101" fmla="*/ 298 h 427"/>
                <a:gd name="T102" fmla="*/ 446 w 533"/>
                <a:gd name="T103" fmla="*/ 298 h 427"/>
                <a:gd name="T104" fmla="*/ 409 w 533"/>
                <a:gd name="T105" fmla="*/ 286 h 427"/>
                <a:gd name="T106" fmla="*/ 398 w 533"/>
                <a:gd name="T107" fmla="*/ 298 h 427"/>
                <a:gd name="T108" fmla="*/ 429 w 533"/>
                <a:gd name="T109" fmla="*/ 308 h 427"/>
                <a:gd name="T110" fmla="*/ 463 w 533"/>
                <a:gd name="T111" fmla="*/ 323 h 427"/>
                <a:gd name="T112" fmla="*/ 494 w 533"/>
                <a:gd name="T113" fmla="*/ 338 h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33" h="427">
                  <a:moveTo>
                    <a:pt x="494" y="338"/>
                  </a:moveTo>
                  <a:lnTo>
                    <a:pt x="483" y="374"/>
                  </a:lnTo>
                  <a:lnTo>
                    <a:pt x="468" y="394"/>
                  </a:lnTo>
                  <a:lnTo>
                    <a:pt x="441" y="426"/>
                  </a:lnTo>
                  <a:lnTo>
                    <a:pt x="398" y="418"/>
                  </a:lnTo>
                  <a:lnTo>
                    <a:pt x="365" y="399"/>
                  </a:lnTo>
                  <a:lnTo>
                    <a:pt x="343" y="409"/>
                  </a:lnTo>
                  <a:lnTo>
                    <a:pt x="272" y="400"/>
                  </a:lnTo>
                  <a:lnTo>
                    <a:pt x="270" y="373"/>
                  </a:lnTo>
                  <a:lnTo>
                    <a:pt x="232" y="347"/>
                  </a:lnTo>
                  <a:lnTo>
                    <a:pt x="222" y="324"/>
                  </a:lnTo>
                  <a:lnTo>
                    <a:pt x="237" y="306"/>
                  </a:lnTo>
                  <a:lnTo>
                    <a:pt x="237" y="292"/>
                  </a:lnTo>
                  <a:lnTo>
                    <a:pt x="237" y="274"/>
                  </a:lnTo>
                  <a:lnTo>
                    <a:pt x="282" y="267"/>
                  </a:lnTo>
                  <a:lnTo>
                    <a:pt x="284" y="249"/>
                  </a:lnTo>
                  <a:lnTo>
                    <a:pt x="270" y="229"/>
                  </a:lnTo>
                  <a:lnTo>
                    <a:pt x="244" y="227"/>
                  </a:lnTo>
                  <a:lnTo>
                    <a:pt x="232" y="251"/>
                  </a:lnTo>
                  <a:lnTo>
                    <a:pt x="196" y="245"/>
                  </a:lnTo>
                  <a:lnTo>
                    <a:pt x="186" y="225"/>
                  </a:lnTo>
                  <a:lnTo>
                    <a:pt x="162" y="213"/>
                  </a:lnTo>
                  <a:lnTo>
                    <a:pt x="169" y="158"/>
                  </a:lnTo>
                  <a:lnTo>
                    <a:pt x="164" y="152"/>
                  </a:lnTo>
                  <a:lnTo>
                    <a:pt x="139" y="154"/>
                  </a:lnTo>
                  <a:lnTo>
                    <a:pt x="123" y="139"/>
                  </a:lnTo>
                  <a:lnTo>
                    <a:pt x="78" y="127"/>
                  </a:lnTo>
                  <a:lnTo>
                    <a:pt x="54" y="103"/>
                  </a:lnTo>
                  <a:lnTo>
                    <a:pt x="0" y="80"/>
                  </a:lnTo>
                  <a:lnTo>
                    <a:pt x="4" y="56"/>
                  </a:lnTo>
                  <a:lnTo>
                    <a:pt x="27" y="49"/>
                  </a:lnTo>
                  <a:lnTo>
                    <a:pt x="66" y="80"/>
                  </a:lnTo>
                  <a:lnTo>
                    <a:pt x="78" y="80"/>
                  </a:lnTo>
                  <a:lnTo>
                    <a:pt x="116" y="78"/>
                  </a:lnTo>
                  <a:lnTo>
                    <a:pt x="136" y="61"/>
                  </a:lnTo>
                  <a:lnTo>
                    <a:pt x="166" y="85"/>
                  </a:lnTo>
                  <a:lnTo>
                    <a:pt x="180" y="63"/>
                  </a:lnTo>
                  <a:lnTo>
                    <a:pt x="181" y="51"/>
                  </a:lnTo>
                  <a:lnTo>
                    <a:pt x="206" y="36"/>
                  </a:lnTo>
                  <a:lnTo>
                    <a:pt x="214" y="4"/>
                  </a:lnTo>
                  <a:lnTo>
                    <a:pt x="237" y="0"/>
                  </a:lnTo>
                  <a:lnTo>
                    <a:pt x="300" y="44"/>
                  </a:lnTo>
                  <a:lnTo>
                    <a:pt x="343" y="61"/>
                  </a:lnTo>
                  <a:lnTo>
                    <a:pt x="427" y="200"/>
                  </a:lnTo>
                  <a:lnTo>
                    <a:pt x="422" y="213"/>
                  </a:lnTo>
                  <a:lnTo>
                    <a:pt x="479" y="240"/>
                  </a:lnTo>
                  <a:lnTo>
                    <a:pt x="494" y="264"/>
                  </a:lnTo>
                  <a:lnTo>
                    <a:pt x="519" y="276"/>
                  </a:lnTo>
                  <a:lnTo>
                    <a:pt x="532" y="302"/>
                  </a:lnTo>
                  <a:lnTo>
                    <a:pt x="515" y="308"/>
                  </a:lnTo>
                  <a:lnTo>
                    <a:pt x="487" y="298"/>
                  </a:lnTo>
                  <a:lnTo>
                    <a:pt x="446" y="298"/>
                  </a:lnTo>
                  <a:lnTo>
                    <a:pt x="409" y="286"/>
                  </a:lnTo>
                  <a:lnTo>
                    <a:pt x="398" y="298"/>
                  </a:lnTo>
                  <a:lnTo>
                    <a:pt x="429" y="308"/>
                  </a:lnTo>
                  <a:lnTo>
                    <a:pt x="463" y="323"/>
                  </a:lnTo>
                  <a:lnTo>
                    <a:pt x="494" y="338"/>
                  </a:lnTo>
                </a:path>
              </a:pathLst>
            </a:custGeom>
            <a:grpFill/>
            <a:ln w="1270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" panose="020B0503020204020204" pitchFamily="34" charset="-122"/>
                <a:sym typeface="Microsoft YaHei UI" panose="020B0503020204020204" pitchFamily="34" charset="-122"/>
              </a:endParaRPr>
            </a:p>
          </p:txBody>
        </p:sp>
        <p:sp>
          <p:nvSpPr>
            <p:cNvPr id="80" name="Freeform 33"/>
            <p:cNvSpPr>
              <a:spLocks/>
            </p:cNvSpPr>
            <p:nvPr/>
          </p:nvSpPr>
          <p:spPr bwMode="auto">
            <a:xfrm>
              <a:off x="5727098" y="4364136"/>
              <a:ext cx="82550" cy="85725"/>
            </a:xfrm>
            <a:custGeom>
              <a:avLst/>
              <a:gdLst>
                <a:gd name="T0" fmla="*/ 32 w 76"/>
                <a:gd name="T1" fmla="*/ 79 h 80"/>
                <a:gd name="T2" fmla="*/ 0 w 76"/>
                <a:gd name="T3" fmla="*/ 52 h 80"/>
                <a:gd name="T4" fmla="*/ 14 w 76"/>
                <a:gd name="T5" fmla="*/ 33 h 80"/>
                <a:gd name="T6" fmla="*/ 25 w 76"/>
                <a:gd name="T7" fmla="*/ 0 h 80"/>
                <a:gd name="T8" fmla="*/ 58 w 76"/>
                <a:gd name="T9" fmla="*/ 13 h 80"/>
                <a:gd name="T10" fmla="*/ 75 w 76"/>
                <a:gd name="T11" fmla="*/ 35 h 80"/>
                <a:gd name="T12" fmla="*/ 64 w 76"/>
                <a:gd name="T13" fmla="*/ 52 h 80"/>
                <a:gd name="T14" fmla="*/ 32 w 76"/>
                <a:gd name="T15" fmla="*/ 79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6" h="80">
                  <a:moveTo>
                    <a:pt x="32" y="79"/>
                  </a:moveTo>
                  <a:lnTo>
                    <a:pt x="0" y="52"/>
                  </a:lnTo>
                  <a:lnTo>
                    <a:pt x="14" y="33"/>
                  </a:lnTo>
                  <a:lnTo>
                    <a:pt x="25" y="0"/>
                  </a:lnTo>
                  <a:lnTo>
                    <a:pt x="58" y="13"/>
                  </a:lnTo>
                  <a:lnTo>
                    <a:pt x="75" y="35"/>
                  </a:lnTo>
                  <a:lnTo>
                    <a:pt x="64" y="52"/>
                  </a:lnTo>
                  <a:lnTo>
                    <a:pt x="32" y="79"/>
                  </a:lnTo>
                </a:path>
              </a:pathLst>
            </a:custGeom>
            <a:grpFill/>
            <a:ln w="1270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" panose="020B0503020204020204" pitchFamily="34" charset="-122"/>
                <a:sym typeface="Microsoft YaHei UI" panose="020B0503020204020204" pitchFamily="34" charset="-122"/>
              </a:endParaRPr>
            </a:p>
          </p:txBody>
        </p:sp>
        <p:sp>
          <p:nvSpPr>
            <p:cNvPr id="81" name="Freeform 34"/>
            <p:cNvSpPr>
              <a:spLocks/>
            </p:cNvSpPr>
            <p:nvPr/>
          </p:nvSpPr>
          <p:spPr bwMode="auto">
            <a:xfrm>
              <a:off x="5306410" y="4784824"/>
              <a:ext cx="450850" cy="550862"/>
            </a:xfrm>
            <a:custGeom>
              <a:avLst/>
              <a:gdLst>
                <a:gd name="T0" fmla="*/ 0 w 410"/>
                <a:gd name="T1" fmla="*/ 393 h 515"/>
                <a:gd name="T2" fmla="*/ 15 w 410"/>
                <a:gd name="T3" fmla="*/ 305 h 515"/>
                <a:gd name="T4" fmla="*/ 30 w 410"/>
                <a:gd name="T5" fmla="*/ 284 h 515"/>
                <a:gd name="T6" fmla="*/ 36 w 410"/>
                <a:gd name="T7" fmla="*/ 259 h 515"/>
                <a:gd name="T8" fmla="*/ 52 w 410"/>
                <a:gd name="T9" fmla="*/ 222 h 515"/>
                <a:gd name="T10" fmla="*/ 43 w 410"/>
                <a:gd name="T11" fmla="*/ 208 h 515"/>
                <a:gd name="T12" fmla="*/ 45 w 410"/>
                <a:gd name="T13" fmla="*/ 176 h 515"/>
                <a:gd name="T14" fmla="*/ 87 w 410"/>
                <a:gd name="T15" fmla="*/ 128 h 515"/>
                <a:gd name="T16" fmla="*/ 86 w 410"/>
                <a:gd name="T17" fmla="*/ 97 h 515"/>
                <a:gd name="T18" fmla="*/ 111 w 410"/>
                <a:gd name="T19" fmla="*/ 50 h 515"/>
                <a:gd name="T20" fmla="*/ 139 w 410"/>
                <a:gd name="T21" fmla="*/ 58 h 515"/>
                <a:gd name="T22" fmla="*/ 192 w 410"/>
                <a:gd name="T23" fmla="*/ 19 h 515"/>
                <a:gd name="T24" fmla="*/ 202 w 410"/>
                <a:gd name="T25" fmla="*/ 0 h 515"/>
                <a:gd name="T26" fmla="*/ 235 w 410"/>
                <a:gd name="T27" fmla="*/ 4 h 515"/>
                <a:gd name="T28" fmla="*/ 251 w 410"/>
                <a:gd name="T29" fmla="*/ 48 h 515"/>
                <a:gd name="T30" fmla="*/ 265 w 410"/>
                <a:gd name="T31" fmla="*/ 78 h 515"/>
                <a:gd name="T32" fmla="*/ 300 w 410"/>
                <a:gd name="T33" fmla="*/ 78 h 515"/>
                <a:gd name="T34" fmla="*/ 319 w 410"/>
                <a:gd name="T35" fmla="*/ 50 h 515"/>
                <a:gd name="T36" fmla="*/ 352 w 410"/>
                <a:gd name="T37" fmla="*/ 82 h 515"/>
                <a:gd name="T38" fmla="*/ 409 w 410"/>
                <a:gd name="T39" fmla="*/ 63 h 515"/>
                <a:gd name="T40" fmla="*/ 374 w 410"/>
                <a:gd name="T41" fmla="*/ 145 h 515"/>
                <a:gd name="T42" fmla="*/ 352 w 410"/>
                <a:gd name="T43" fmla="*/ 135 h 515"/>
                <a:gd name="T44" fmla="*/ 340 w 410"/>
                <a:gd name="T45" fmla="*/ 144 h 515"/>
                <a:gd name="T46" fmla="*/ 338 w 410"/>
                <a:gd name="T47" fmla="*/ 150 h 515"/>
                <a:gd name="T48" fmla="*/ 357 w 410"/>
                <a:gd name="T49" fmla="*/ 172 h 515"/>
                <a:gd name="T50" fmla="*/ 352 w 410"/>
                <a:gd name="T51" fmla="*/ 249 h 515"/>
                <a:gd name="T52" fmla="*/ 357 w 410"/>
                <a:gd name="T53" fmla="*/ 273 h 515"/>
                <a:gd name="T54" fmla="*/ 352 w 410"/>
                <a:gd name="T55" fmla="*/ 281 h 515"/>
                <a:gd name="T56" fmla="*/ 327 w 410"/>
                <a:gd name="T57" fmla="*/ 276 h 515"/>
                <a:gd name="T58" fmla="*/ 315 w 410"/>
                <a:gd name="T59" fmla="*/ 290 h 515"/>
                <a:gd name="T60" fmla="*/ 324 w 410"/>
                <a:gd name="T61" fmla="*/ 311 h 515"/>
                <a:gd name="T62" fmla="*/ 295 w 410"/>
                <a:gd name="T63" fmla="*/ 337 h 515"/>
                <a:gd name="T64" fmla="*/ 303 w 410"/>
                <a:gd name="T65" fmla="*/ 347 h 515"/>
                <a:gd name="T66" fmla="*/ 275 w 410"/>
                <a:gd name="T67" fmla="*/ 362 h 515"/>
                <a:gd name="T68" fmla="*/ 279 w 410"/>
                <a:gd name="T69" fmla="*/ 381 h 515"/>
                <a:gd name="T70" fmla="*/ 270 w 410"/>
                <a:gd name="T71" fmla="*/ 391 h 515"/>
                <a:gd name="T72" fmla="*/ 235 w 410"/>
                <a:gd name="T73" fmla="*/ 391 h 515"/>
                <a:gd name="T74" fmla="*/ 215 w 410"/>
                <a:gd name="T75" fmla="*/ 408 h 515"/>
                <a:gd name="T76" fmla="*/ 212 w 410"/>
                <a:gd name="T77" fmla="*/ 415 h 515"/>
                <a:gd name="T78" fmla="*/ 229 w 410"/>
                <a:gd name="T79" fmla="*/ 427 h 515"/>
                <a:gd name="T80" fmla="*/ 210 w 410"/>
                <a:gd name="T81" fmla="*/ 457 h 515"/>
                <a:gd name="T82" fmla="*/ 185 w 410"/>
                <a:gd name="T83" fmla="*/ 489 h 515"/>
                <a:gd name="T84" fmla="*/ 173 w 410"/>
                <a:gd name="T85" fmla="*/ 485 h 515"/>
                <a:gd name="T86" fmla="*/ 149 w 410"/>
                <a:gd name="T87" fmla="*/ 514 h 515"/>
                <a:gd name="T88" fmla="*/ 119 w 410"/>
                <a:gd name="T89" fmla="*/ 450 h 515"/>
                <a:gd name="T90" fmla="*/ 92 w 410"/>
                <a:gd name="T91" fmla="*/ 415 h 515"/>
                <a:gd name="T92" fmla="*/ 75 w 410"/>
                <a:gd name="T93" fmla="*/ 417 h 515"/>
                <a:gd name="T94" fmla="*/ 63 w 410"/>
                <a:gd name="T95" fmla="*/ 408 h 515"/>
                <a:gd name="T96" fmla="*/ 0 w 410"/>
                <a:gd name="T97" fmla="*/ 393 h 5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10" h="515">
                  <a:moveTo>
                    <a:pt x="0" y="393"/>
                  </a:moveTo>
                  <a:lnTo>
                    <a:pt x="15" y="305"/>
                  </a:lnTo>
                  <a:lnTo>
                    <a:pt x="30" y="284"/>
                  </a:lnTo>
                  <a:lnTo>
                    <a:pt x="36" y="259"/>
                  </a:lnTo>
                  <a:lnTo>
                    <a:pt x="52" y="222"/>
                  </a:lnTo>
                  <a:lnTo>
                    <a:pt x="43" y="208"/>
                  </a:lnTo>
                  <a:lnTo>
                    <a:pt x="45" y="176"/>
                  </a:lnTo>
                  <a:lnTo>
                    <a:pt x="87" y="128"/>
                  </a:lnTo>
                  <a:lnTo>
                    <a:pt x="86" y="97"/>
                  </a:lnTo>
                  <a:lnTo>
                    <a:pt x="111" y="50"/>
                  </a:lnTo>
                  <a:lnTo>
                    <a:pt x="139" y="58"/>
                  </a:lnTo>
                  <a:lnTo>
                    <a:pt x="192" y="19"/>
                  </a:lnTo>
                  <a:lnTo>
                    <a:pt x="202" y="0"/>
                  </a:lnTo>
                  <a:lnTo>
                    <a:pt x="235" y="4"/>
                  </a:lnTo>
                  <a:lnTo>
                    <a:pt x="251" y="48"/>
                  </a:lnTo>
                  <a:lnTo>
                    <a:pt x="265" y="78"/>
                  </a:lnTo>
                  <a:lnTo>
                    <a:pt x="300" y="78"/>
                  </a:lnTo>
                  <a:lnTo>
                    <a:pt x="319" y="50"/>
                  </a:lnTo>
                  <a:lnTo>
                    <a:pt x="352" y="82"/>
                  </a:lnTo>
                  <a:lnTo>
                    <a:pt x="409" y="63"/>
                  </a:lnTo>
                  <a:lnTo>
                    <a:pt x="374" y="145"/>
                  </a:lnTo>
                  <a:lnTo>
                    <a:pt x="352" y="135"/>
                  </a:lnTo>
                  <a:lnTo>
                    <a:pt x="340" y="144"/>
                  </a:lnTo>
                  <a:lnTo>
                    <a:pt x="338" y="150"/>
                  </a:lnTo>
                  <a:lnTo>
                    <a:pt x="357" y="172"/>
                  </a:lnTo>
                  <a:lnTo>
                    <a:pt x="352" y="249"/>
                  </a:lnTo>
                  <a:lnTo>
                    <a:pt x="357" y="273"/>
                  </a:lnTo>
                  <a:lnTo>
                    <a:pt x="352" y="281"/>
                  </a:lnTo>
                  <a:lnTo>
                    <a:pt x="327" y="276"/>
                  </a:lnTo>
                  <a:lnTo>
                    <a:pt x="315" y="290"/>
                  </a:lnTo>
                  <a:lnTo>
                    <a:pt x="324" y="311"/>
                  </a:lnTo>
                  <a:lnTo>
                    <a:pt x="295" y="337"/>
                  </a:lnTo>
                  <a:lnTo>
                    <a:pt x="303" y="347"/>
                  </a:lnTo>
                  <a:lnTo>
                    <a:pt x="275" y="362"/>
                  </a:lnTo>
                  <a:lnTo>
                    <a:pt x="279" y="381"/>
                  </a:lnTo>
                  <a:lnTo>
                    <a:pt x="270" y="391"/>
                  </a:lnTo>
                  <a:lnTo>
                    <a:pt x="235" y="391"/>
                  </a:lnTo>
                  <a:lnTo>
                    <a:pt x="215" y="408"/>
                  </a:lnTo>
                  <a:lnTo>
                    <a:pt x="212" y="415"/>
                  </a:lnTo>
                  <a:lnTo>
                    <a:pt x="229" y="427"/>
                  </a:lnTo>
                  <a:lnTo>
                    <a:pt x="210" y="457"/>
                  </a:lnTo>
                  <a:lnTo>
                    <a:pt x="185" y="489"/>
                  </a:lnTo>
                  <a:lnTo>
                    <a:pt x="173" y="485"/>
                  </a:lnTo>
                  <a:lnTo>
                    <a:pt x="149" y="514"/>
                  </a:lnTo>
                  <a:lnTo>
                    <a:pt x="119" y="450"/>
                  </a:lnTo>
                  <a:lnTo>
                    <a:pt x="92" y="415"/>
                  </a:lnTo>
                  <a:lnTo>
                    <a:pt x="75" y="417"/>
                  </a:lnTo>
                  <a:lnTo>
                    <a:pt x="63" y="408"/>
                  </a:lnTo>
                  <a:lnTo>
                    <a:pt x="0" y="393"/>
                  </a:lnTo>
                </a:path>
              </a:pathLst>
            </a:custGeom>
            <a:grpFill/>
            <a:ln w="1270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" panose="020B0503020204020204" pitchFamily="34" charset="-122"/>
                <a:sym typeface="Microsoft YaHei UI" panose="020B0503020204020204" pitchFamily="34" charset="-122"/>
              </a:endParaRPr>
            </a:p>
          </p:txBody>
        </p:sp>
        <p:sp>
          <p:nvSpPr>
            <p:cNvPr id="82" name="Freeform 35"/>
            <p:cNvSpPr>
              <a:spLocks/>
            </p:cNvSpPr>
            <p:nvPr/>
          </p:nvSpPr>
          <p:spPr bwMode="auto">
            <a:xfrm>
              <a:off x="5447698" y="4403824"/>
              <a:ext cx="395287" cy="452437"/>
            </a:xfrm>
            <a:custGeom>
              <a:avLst/>
              <a:gdLst>
                <a:gd name="T0" fmla="*/ 261 w 361"/>
                <a:gd name="T1" fmla="*/ 399 h 420"/>
                <a:gd name="T2" fmla="*/ 205 w 361"/>
                <a:gd name="T3" fmla="*/ 419 h 420"/>
                <a:gd name="T4" fmla="*/ 172 w 361"/>
                <a:gd name="T5" fmla="*/ 386 h 420"/>
                <a:gd name="T6" fmla="*/ 152 w 361"/>
                <a:gd name="T7" fmla="*/ 414 h 420"/>
                <a:gd name="T8" fmla="*/ 118 w 361"/>
                <a:gd name="T9" fmla="*/ 414 h 420"/>
                <a:gd name="T10" fmla="*/ 104 w 361"/>
                <a:gd name="T11" fmla="*/ 384 h 420"/>
                <a:gd name="T12" fmla="*/ 88 w 361"/>
                <a:gd name="T13" fmla="*/ 340 h 420"/>
                <a:gd name="T14" fmla="*/ 55 w 361"/>
                <a:gd name="T15" fmla="*/ 336 h 420"/>
                <a:gd name="T16" fmla="*/ 22 w 361"/>
                <a:gd name="T17" fmla="*/ 272 h 420"/>
                <a:gd name="T18" fmla="*/ 0 w 361"/>
                <a:gd name="T19" fmla="*/ 241 h 420"/>
                <a:gd name="T20" fmla="*/ 15 w 361"/>
                <a:gd name="T21" fmla="*/ 226 h 420"/>
                <a:gd name="T22" fmla="*/ 22 w 361"/>
                <a:gd name="T23" fmla="*/ 219 h 420"/>
                <a:gd name="T24" fmla="*/ 57 w 361"/>
                <a:gd name="T25" fmla="*/ 168 h 420"/>
                <a:gd name="T26" fmla="*/ 55 w 361"/>
                <a:gd name="T27" fmla="*/ 126 h 420"/>
                <a:gd name="T28" fmla="*/ 68 w 361"/>
                <a:gd name="T29" fmla="*/ 108 h 420"/>
                <a:gd name="T30" fmla="*/ 94 w 361"/>
                <a:gd name="T31" fmla="*/ 104 h 420"/>
                <a:gd name="T32" fmla="*/ 104 w 361"/>
                <a:gd name="T33" fmla="*/ 92 h 420"/>
                <a:gd name="T34" fmla="*/ 94 w 361"/>
                <a:gd name="T35" fmla="*/ 73 h 420"/>
                <a:gd name="T36" fmla="*/ 106 w 361"/>
                <a:gd name="T37" fmla="*/ 51 h 420"/>
                <a:gd name="T38" fmla="*/ 106 w 361"/>
                <a:gd name="T39" fmla="*/ 14 h 420"/>
                <a:gd name="T40" fmla="*/ 128 w 361"/>
                <a:gd name="T41" fmla="*/ 4 h 420"/>
                <a:gd name="T42" fmla="*/ 160 w 361"/>
                <a:gd name="T43" fmla="*/ 24 h 420"/>
                <a:gd name="T44" fmla="*/ 205 w 361"/>
                <a:gd name="T45" fmla="*/ 31 h 420"/>
                <a:gd name="T46" fmla="*/ 230 w 361"/>
                <a:gd name="T47" fmla="*/ 0 h 420"/>
                <a:gd name="T48" fmla="*/ 266 w 361"/>
                <a:gd name="T49" fmla="*/ 28 h 420"/>
                <a:gd name="T50" fmla="*/ 250 w 361"/>
                <a:gd name="T51" fmla="*/ 37 h 420"/>
                <a:gd name="T52" fmla="*/ 232 w 361"/>
                <a:gd name="T53" fmla="*/ 64 h 420"/>
                <a:gd name="T54" fmla="*/ 205 w 361"/>
                <a:gd name="T55" fmla="*/ 73 h 420"/>
                <a:gd name="T56" fmla="*/ 198 w 361"/>
                <a:gd name="T57" fmla="*/ 79 h 420"/>
                <a:gd name="T58" fmla="*/ 220 w 361"/>
                <a:gd name="T59" fmla="*/ 94 h 420"/>
                <a:gd name="T60" fmla="*/ 270 w 361"/>
                <a:gd name="T61" fmla="*/ 73 h 420"/>
                <a:gd name="T62" fmla="*/ 350 w 361"/>
                <a:gd name="T63" fmla="*/ 105 h 420"/>
                <a:gd name="T64" fmla="*/ 360 w 361"/>
                <a:gd name="T65" fmla="*/ 174 h 420"/>
                <a:gd name="T66" fmla="*/ 326 w 361"/>
                <a:gd name="T67" fmla="*/ 174 h 420"/>
                <a:gd name="T68" fmla="*/ 324 w 361"/>
                <a:gd name="T69" fmla="*/ 194 h 420"/>
                <a:gd name="T70" fmla="*/ 340 w 361"/>
                <a:gd name="T71" fmla="*/ 224 h 420"/>
                <a:gd name="T72" fmla="*/ 326 w 361"/>
                <a:gd name="T73" fmla="*/ 241 h 420"/>
                <a:gd name="T74" fmla="*/ 343 w 361"/>
                <a:gd name="T75" fmla="*/ 266 h 420"/>
                <a:gd name="T76" fmla="*/ 316 w 361"/>
                <a:gd name="T77" fmla="*/ 300 h 420"/>
                <a:gd name="T78" fmla="*/ 306 w 361"/>
                <a:gd name="T79" fmla="*/ 284 h 420"/>
                <a:gd name="T80" fmla="*/ 266 w 361"/>
                <a:gd name="T81" fmla="*/ 384 h 420"/>
                <a:gd name="T82" fmla="*/ 261 w 361"/>
                <a:gd name="T83" fmla="*/ 399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61" h="420">
                  <a:moveTo>
                    <a:pt x="261" y="399"/>
                  </a:moveTo>
                  <a:lnTo>
                    <a:pt x="205" y="419"/>
                  </a:lnTo>
                  <a:lnTo>
                    <a:pt x="172" y="386"/>
                  </a:lnTo>
                  <a:lnTo>
                    <a:pt x="152" y="414"/>
                  </a:lnTo>
                  <a:lnTo>
                    <a:pt x="118" y="414"/>
                  </a:lnTo>
                  <a:lnTo>
                    <a:pt x="104" y="384"/>
                  </a:lnTo>
                  <a:lnTo>
                    <a:pt x="88" y="340"/>
                  </a:lnTo>
                  <a:lnTo>
                    <a:pt x="55" y="336"/>
                  </a:lnTo>
                  <a:lnTo>
                    <a:pt x="22" y="272"/>
                  </a:lnTo>
                  <a:lnTo>
                    <a:pt x="0" y="241"/>
                  </a:lnTo>
                  <a:lnTo>
                    <a:pt x="15" y="226"/>
                  </a:lnTo>
                  <a:lnTo>
                    <a:pt x="22" y="219"/>
                  </a:lnTo>
                  <a:lnTo>
                    <a:pt x="57" y="168"/>
                  </a:lnTo>
                  <a:lnTo>
                    <a:pt x="55" y="126"/>
                  </a:lnTo>
                  <a:lnTo>
                    <a:pt x="68" y="108"/>
                  </a:lnTo>
                  <a:lnTo>
                    <a:pt x="94" y="104"/>
                  </a:lnTo>
                  <a:lnTo>
                    <a:pt x="104" y="92"/>
                  </a:lnTo>
                  <a:lnTo>
                    <a:pt x="94" y="73"/>
                  </a:lnTo>
                  <a:lnTo>
                    <a:pt x="106" y="51"/>
                  </a:lnTo>
                  <a:lnTo>
                    <a:pt x="106" y="14"/>
                  </a:lnTo>
                  <a:lnTo>
                    <a:pt x="128" y="4"/>
                  </a:lnTo>
                  <a:lnTo>
                    <a:pt x="160" y="24"/>
                  </a:lnTo>
                  <a:lnTo>
                    <a:pt x="205" y="31"/>
                  </a:lnTo>
                  <a:lnTo>
                    <a:pt x="230" y="0"/>
                  </a:lnTo>
                  <a:lnTo>
                    <a:pt x="266" y="28"/>
                  </a:lnTo>
                  <a:lnTo>
                    <a:pt x="250" y="37"/>
                  </a:lnTo>
                  <a:lnTo>
                    <a:pt x="232" y="64"/>
                  </a:lnTo>
                  <a:lnTo>
                    <a:pt x="205" y="73"/>
                  </a:lnTo>
                  <a:lnTo>
                    <a:pt x="198" y="79"/>
                  </a:lnTo>
                  <a:lnTo>
                    <a:pt x="220" y="94"/>
                  </a:lnTo>
                  <a:lnTo>
                    <a:pt x="270" y="73"/>
                  </a:lnTo>
                  <a:lnTo>
                    <a:pt x="350" y="105"/>
                  </a:lnTo>
                  <a:lnTo>
                    <a:pt x="360" y="174"/>
                  </a:lnTo>
                  <a:lnTo>
                    <a:pt x="326" y="174"/>
                  </a:lnTo>
                  <a:lnTo>
                    <a:pt x="324" y="194"/>
                  </a:lnTo>
                  <a:lnTo>
                    <a:pt x="340" y="224"/>
                  </a:lnTo>
                  <a:lnTo>
                    <a:pt x="326" y="241"/>
                  </a:lnTo>
                  <a:lnTo>
                    <a:pt x="343" y="266"/>
                  </a:lnTo>
                  <a:lnTo>
                    <a:pt x="316" y="300"/>
                  </a:lnTo>
                  <a:lnTo>
                    <a:pt x="306" y="284"/>
                  </a:lnTo>
                  <a:lnTo>
                    <a:pt x="266" y="384"/>
                  </a:lnTo>
                  <a:lnTo>
                    <a:pt x="261" y="399"/>
                  </a:lnTo>
                </a:path>
              </a:pathLst>
            </a:custGeom>
            <a:grpFill/>
            <a:ln w="1270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" panose="020B0503020204020204" pitchFamily="34" charset="-122"/>
                <a:sym typeface="Microsoft YaHei UI" panose="020B0503020204020204" pitchFamily="34" charset="-122"/>
              </a:endParaRPr>
            </a:p>
          </p:txBody>
        </p:sp>
        <p:sp>
          <p:nvSpPr>
            <p:cNvPr id="83" name="Freeform 36"/>
            <p:cNvSpPr>
              <a:spLocks/>
            </p:cNvSpPr>
            <p:nvPr/>
          </p:nvSpPr>
          <p:spPr bwMode="auto">
            <a:xfrm>
              <a:off x="5803298" y="5132486"/>
              <a:ext cx="168275" cy="333375"/>
            </a:xfrm>
            <a:custGeom>
              <a:avLst/>
              <a:gdLst>
                <a:gd name="T0" fmla="*/ 0 w 152"/>
                <a:gd name="T1" fmla="*/ 151 h 313"/>
                <a:gd name="T2" fmla="*/ 0 w 152"/>
                <a:gd name="T3" fmla="*/ 200 h 313"/>
                <a:gd name="T4" fmla="*/ 10 w 152"/>
                <a:gd name="T5" fmla="*/ 252 h 313"/>
                <a:gd name="T6" fmla="*/ 40 w 152"/>
                <a:gd name="T7" fmla="*/ 271 h 313"/>
                <a:gd name="T8" fmla="*/ 59 w 152"/>
                <a:gd name="T9" fmla="*/ 312 h 313"/>
                <a:gd name="T10" fmla="*/ 70 w 152"/>
                <a:gd name="T11" fmla="*/ 252 h 313"/>
                <a:gd name="T12" fmla="*/ 99 w 152"/>
                <a:gd name="T13" fmla="*/ 217 h 313"/>
                <a:gd name="T14" fmla="*/ 151 w 152"/>
                <a:gd name="T15" fmla="*/ 65 h 313"/>
                <a:gd name="T16" fmla="*/ 151 w 152"/>
                <a:gd name="T17" fmla="*/ 16 h 313"/>
                <a:gd name="T18" fmla="*/ 124 w 152"/>
                <a:gd name="T19" fmla="*/ 0 h 313"/>
                <a:gd name="T20" fmla="*/ 75 w 152"/>
                <a:gd name="T21" fmla="*/ 21 h 313"/>
                <a:gd name="T22" fmla="*/ 0 w 152"/>
                <a:gd name="T23" fmla="*/ 151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2" h="313">
                  <a:moveTo>
                    <a:pt x="0" y="151"/>
                  </a:moveTo>
                  <a:lnTo>
                    <a:pt x="0" y="200"/>
                  </a:lnTo>
                  <a:lnTo>
                    <a:pt x="10" y="252"/>
                  </a:lnTo>
                  <a:lnTo>
                    <a:pt x="40" y="271"/>
                  </a:lnTo>
                  <a:lnTo>
                    <a:pt x="59" y="312"/>
                  </a:lnTo>
                  <a:lnTo>
                    <a:pt x="70" y="252"/>
                  </a:lnTo>
                  <a:lnTo>
                    <a:pt x="99" y="217"/>
                  </a:lnTo>
                  <a:lnTo>
                    <a:pt x="151" y="65"/>
                  </a:lnTo>
                  <a:lnTo>
                    <a:pt x="151" y="16"/>
                  </a:lnTo>
                  <a:lnTo>
                    <a:pt x="124" y="0"/>
                  </a:lnTo>
                  <a:lnTo>
                    <a:pt x="75" y="21"/>
                  </a:lnTo>
                  <a:lnTo>
                    <a:pt x="0" y="151"/>
                  </a:lnTo>
                </a:path>
              </a:pathLst>
            </a:custGeom>
            <a:grpFill/>
            <a:ln w="9525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" panose="020B0503020204020204" pitchFamily="34" charset="-122"/>
                <a:sym typeface="Microsoft YaHei UI" panose="020B0503020204020204" pitchFamily="34" charset="-122"/>
              </a:endParaRPr>
            </a:p>
          </p:txBody>
        </p:sp>
        <p:sp>
          <p:nvSpPr>
            <p:cNvPr id="84" name="Freeform 37"/>
            <p:cNvSpPr>
              <a:spLocks/>
            </p:cNvSpPr>
            <p:nvPr/>
          </p:nvSpPr>
          <p:spPr bwMode="auto">
            <a:xfrm>
              <a:off x="5046060" y="3648174"/>
              <a:ext cx="692150" cy="447675"/>
            </a:xfrm>
            <a:custGeom>
              <a:avLst/>
              <a:gdLst>
                <a:gd name="T0" fmla="*/ 139 w 629"/>
                <a:gd name="T1" fmla="*/ 403 h 418"/>
                <a:gd name="T2" fmla="*/ 144 w 629"/>
                <a:gd name="T3" fmla="*/ 380 h 418"/>
                <a:gd name="T4" fmla="*/ 166 w 629"/>
                <a:gd name="T5" fmla="*/ 373 h 418"/>
                <a:gd name="T6" fmla="*/ 206 w 629"/>
                <a:gd name="T7" fmla="*/ 403 h 418"/>
                <a:gd name="T8" fmla="*/ 219 w 629"/>
                <a:gd name="T9" fmla="*/ 403 h 418"/>
                <a:gd name="T10" fmla="*/ 258 w 629"/>
                <a:gd name="T11" fmla="*/ 401 h 418"/>
                <a:gd name="T12" fmla="*/ 279 w 629"/>
                <a:gd name="T13" fmla="*/ 384 h 418"/>
                <a:gd name="T14" fmla="*/ 310 w 629"/>
                <a:gd name="T15" fmla="*/ 408 h 418"/>
                <a:gd name="T16" fmla="*/ 323 w 629"/>
                <a:gd name="T17" fmla="*/ 386 h 418"/>
                <a:gd name="T18" fmla="*/ 325 w 629"/>
                <a:gd name="T19" fmla="*/ 376 h 418"/>
                <a:gd name="T20" fmla="*/ 350 w 629"/>
                <a:gd name="T21" fmla="*/ 360 h 418"/>
                <a:gd name="T22" fmla="*/ 359 w 629"/>
                <a:gd name="T23" fmla="*/ 327 h 418"/>
                <a:gd name="T24" fmla="*/ 382 w 629"/>
                <a:gd name="T25" fmla="*/ 322 h 418"/>
                <a:gd name="T26" fmla="*/ 454 w 629"/>
                <a:gd name="T27" fmla="*/ 208 h 418"/>
                <a:gd name="T28" fmla="*/ 440 w 629"/>
                <a:gd name="T29" fmla="*/ 190 h 418"/>
                <a:gd name="T30" fmla="*/ 454 w 629"/>
                <a:gd name="T31" fmla="*/ 178 h 418"/>
                <a:gd name="T32" fmla="*/ 470 w 629"/>
                <a:gd name="T33" fmla="*/ 183 h 418"/>
                <a:gd name="T34" fmla="*/ 491 w 629"/>
                <a:gd name="T35" fmla="*/ 172 h 418"/>
                <a:gd name="T36" fmla="*/ 503 w 629"/>
                <a:gd name="T37" fmla="*/ 144 h 418"/>
                <a:gd name="T38" fmla="*/ 560 w 629"/>
                <a:gd name="T39" fmla="*/ 94 h 418"/>
                <a:gd name="T40" fmla="*/ 604 w 629"/>
                <a:gd name="T41" fmla="*/ 78 h 418"/>
                <a:gd name="T42" fmla="*/ 628 w 629"/>
                <a:gd name="T43" fmla="*/ 59 h 418"/>
                <a:gd name="T44" fmla="*/ 621 w 629"/>
                <a:gd name="T45" fmla="*/ 18 h 418"/>
                <a:gd name="T46" fmla="*/ 592 w 629"/>
                <a:gd name="T47" fmla="*/ 15 h 418"/>
                <a:gd name="T48" fmla="*/ 522 w 629"/>
                <a:gd name="T49" fmla="*/ 22 h 418"/>
                <a:gd name="T50" fmla="*/ 476 w 629"/>
                <a:gd name="T51" fmla="*/ 0 h 418"/>
                <a:gd name="T52" fmla="*/ 449 w 629"/>
                <a:gd name="T53" fmla="*/ 4 h 418"/>
                <a:gd name="T54" fmla="*/ 378 w 629"/>
                <a:gd name="T55" fmla="*/ 94 h 418"/>
                <a:gd name="T56" fmla="*/ 359 w 629"/>
                <a:gd name="T57" fmla="*/ 104 h 418"/>
                <a:gd name="T58" fmla="*/ 312 w 629"/>
                <a:gd name="T59" fmla="*/ 86 h 418"/>
                <a:gd name="T60" fmla="*/ 310 w 629"/>
                <a:gd name="T61" fmla="*/ 63 h 418"/>
                <a:gd name="T62" fmla="*/ 300 w 629"/>
                <a:gd name="T63" fmla="*/ 25 h 418"/>
                <a:gd name="T64" fmla="*/ 274 w 629"/>
                <a:gd name="T65" fmla="*/ 9 h 418"/>
                <a:gd name="T66" fmla="*/ 235 w 629"/>
                <a:gd name="T67" fmla="*/ 20 h 418"/>
                <a:gd name="T68" fmla="*/ 209 w 629"/>
                <a:gd name="T69" fmla="*/ 2 h 418"/>
                <a:gd name="T70" fmla="*/ 171 w 629"/>
                <a:gd name="T71" fmla="*/ 49 h 418"/>
                <a:gd name="T72" fmla="*/ 131 w 629"/>
                <a:gd name="T73" fmla="*/ 59 h 418"/>
                <a:gd name="T74" fmla="*/ 75 w 629"/>
                <a:gd name="T75" fmla="*/ 107 h 418"/>
                <a:gd name="T76" fmla="*/ 16 w 629"/>
                <a:gd name="T77" fmla="*/ 216 h 418"/>
                <a:gd name="T78" fmla="*/ 32 w 629"/>
                <a:gd name="T79" fmla="*/ 244 h 418"/>
                <a:gd name="T80" fmla="*/ 28 w 629"/>
                <a:gd name="T81" fmla="*/ 256 h 418"/>
                <a:gd name="T82" fmla="*/ 28 w 629"/>
                <a:gd name="T83" fmla="*/ 269 h 418"/>
                <a:gd name="T84" fmla="*/ 36 w 629"/>
                <a:gd name="T85" fmla="*/ 280 h 418"/>
                <a:gd name="T86" fmla="*/ 55 w 629"/>
                <a:gd name="T87" fmla="*/ 269 h 418"/>
                <a:gd name="T88" fmla="*/ 88 w 629"/>
                <a:gd name="T89" fmla="*/ 261 h 418"/>
                <a:gd name="T90" fmla="*/ 0 w 629"/>
                <a:gd name="T91" fmla="*/ 355 h 418"/>
                <a:gd name="T92" fmla="*/ 0 w 629"/>
                <a:gd name="T93" fmla="*/ 380 h 418"/>
                <a:gd name="T94" fmla="*/ 18 w 629"/>
                <a:gd name="T95" fmla="*/ 384 h 418"/>
                <a:gd name="T96" fmla="*/ 59 w 629"/>
                <a:gd name="T97" fmla="*/ 417 h 418"/>
                <a:gd name="T98" fmla="*/ 121 w 629"/>
                <a:gd name="T99" fmla="*/ 408 h 418"/>
                <a:gd name="T100" fmla="*/ 139 w 629"/>
                <a:gd name="T101" fmla="*/ 403 h 4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29" h="418">
                  <a:moveTo>
                    <a:pt x="139" y="403"/>
                  </a:moveTo>
                  <a:lnTo>
                    <a:pt x="144" y="380"/>
                  </a:lnTo>
                  <a:lnTo>
                    <a:pt x="166" y="373"/>
                  </a:lnTo>
                  <a:lnTo>
                    <a:pt x="206" y="403"/>
                  </a:lnTo>
                  <a:lnTo>
                    <a:pt x="219" y="403"/>
                  </a:lnTo>
                  <a:lnTo>
                    <a:pt x="258" y="401"/>
                  </a:lnTo>
                  <a:lnTo>
                    <a:pt x="279" y="384"/>
                  </a:lnTo>
                  <a:lnTo>
                    <a:pt x="310" y="408"/>
                  </a:lnTo>
                  <a:lnTo>
                    <a:pt x="323" y="386"/>
                  </a:lnTo>
                  <a:lnTo>
                    <a:pt x="325" y="376"/>
                  </a:lnTo>
                  <a:lnTo>
                    <a:pt x="350" y="360"/>
                  </a:lnTo>
                  <a:lnTo>
                    <a:pt x="359" y="327"/>
                  </a:lnTo>
                  <a:lnTo>
                    <a:pt x="382" y="322"/>
                  </a:lnTo>
                  <a:lnTo>
                    <a:pt x="454" y="208"/>
                  </a:lnTo>
                  <a:lnTo>
                    <a:pt x="440" y="190"/>
                  </a:lnTo>
                  <a:lnTo>
                    <a:pt x="454" y="178"/>
                  </a:lnTo>
                  <a:lnTo>
                    <a:pt x="470" y="183"/>
                  </a:lnTo>
                  <a:lnTo>
                    <a:pt x="491" y="172"/>
                  </a:lnTo>
                  <a:lnTo>
                    <a:pt x="503" y="144"/>
                  </a:lnTo>
                  <a:lnTo>
                    <a:pt x="560" y="94"/>
                  </a:lnTo>
                  <a:lnTo>
                    <a:pt x="604" y="78"/>
                  </a:lnTo>
                  <a:lnTo>
                    <a:pt x="628" y="59"/>
                  </a:lnTo>
                  <a:lnTo>
                    <a:pt x="621" y="18"/>
                  </a:lnTo>
                  <a:lnTo>
                    <a:pt x="592" y="15"/>
                  </a:lnTo>
                  <a:lnTo>
                    <a:pt x="522" y="22"/>
                  </a:lnTo>
                  <a:lnTo>
                    <a:pt x="476" y="0"/>
                  </a:lnTo>
                  <a:lnTo>
                    <a:pt x="449" y="4"/>
                  </a:lnTo>
                  <a:lnTo>
                    <a:pt x="378" y="94"/>
                  </a:lnTo>
                  <a:lnTo>
                    <a:pt x="359" y="104"/>
                  </a:lnTo>
                  <a:lnTo>
                    <a:pt x="312" y="86"/>
                  </a:lnTo>
                  <a:lnTo>
                    <a:pt x="310" y="63"/>
                  </a:lnTo>
                  <a:lnTo>
                    <a:pt x="300" y="25"/>
                  </a:lnTo>
                  <a:lnTo>
                    <a:pt x="274" y="9"/>
                  </a:lnTo>
                  <a:lnTo>
                    <a:pt x="235" y="20"/>
                  </a:lnTo>
                  <a:lnTo>
                    <a:pt x="209" y="2"/>
                  </a:lnTo>
                  <a:lnTo>
                    <a:pt x="171" y="49"/>
                  </a:lnTo>
                  <a:lnTo>
                    <a:pt x="131" y="59"/>
                  </a:lnTo>
                  <a:lnTo>
                    <a:pt x="75" y="107"/>
                  </a:lnTo>
                  <a:lnTo>
                    <a:pt x="16" y="216"/>
                  </a:lnTo>
                  <a:lnTo>
                    <a:pt x="32" y="244"/>
                  </a:lnTo>
                  <a:lnTo>
                    <a:pt x="28" y="256"/>
                  </a:lnTo>
                  <a:lnTo>
                    <a:pt x="28" y="269"/>
                  </a:lnTo>
                  <a:lnTo>
                    <a:pt x="36" y="280"/>
                  </a:lnTo>
                  <a:lnTo>
                    <a:pt x="55" y="269"/>
                  </a:lnTo>
                  <a:lnTo>
                    <a:pt x="88" y="261"/>
                  </a:lnTo>
                  <a:lnTo>
                    <a:pt x="0" y="355"/>
                  </a:lnTo>
                  <a:lnTo>
                    <a:pt x="0" y="380"/>
                  </a:lnTo>
                  <a:lnTo>
                    <a:pt x="18" y="384"/>
                  </a:lnTo>
                  <a:lnTo>
                    <a:pt x="59" y="417"/>
                  </a:lnTo>
                  <a:lnTo>
                    <a:pt x="121" y="408"/>
                  </a:lnTo>
                  <a:lnTo>
                    <a:pt x="139" y="403"/>
                  </a:lnTo>
                </a:path>
              </a:pathLst>
            </a:custGeom>
            <a:grpFill/>
            <a:ln w="1270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" panose="020B0503020204020204" pitchFamily="34" charset="-122"/>
                <a:sym typeface="Microsoft YaHei UI" panose="020B0503020204020204" pitchFamily="34" charset="-122"/>
              </a:endParaRPr>
            </a:p>
          </p:txBody>
        </p:sp>
        <p:sp>
          <p:nvSpPr>
            <p:cNvPr id="85" name="Freeform 38"/>
            <p:cNvSpPr>
              <a:spLocks noChangeAspect="1"/>
            </p:cNvSpPr>
            <p:nvPr/>
          </p:nvSpPr>
          <p:spPr bwMode="auto">
            <a:xfrm>
              <a:off x="4077685" y="4422874"/>
              <a:ext cx="544513" cy="488950"/>
            </a:xfrm>
            <a:custGeom>
              <a:avLst/>
              <a:gdLst>
                <a:gd name="T0" fmla="*/ 87 w 353"/>
                <a:gd name="T1" fmla="*/ 307 h 330"/>
                <a:gd name="T2" fmla="*/ 117 w 353"/>
                <a:gd name="T3" fmla="*/ 285 h 330"/>
                <a:gd name="T4" fmla="*/ 156 w 353"/>
                <a:gd name="T5" fmla="*/ 253 h 330"/>
                <a:gd name="T6" fmla="*/ 215 w 353"/>
                <a:gd name="T7" fmla="*/ 261 h 330"/>
                <a:gd name="T8" fmla="*/ 219 w 353"/>
                <a:gd name="T9" fmla="*/ 285 h 330"/>
                <a:gd name="T10" fmla="*/ 296 w 353"/>
                <a:gd name="T11" fmla="*/ 316 h 330"/>
                <a:gd name="T12" fmla="*/ 255 w 353"/>
                <a:gd name="T13" fmla="*/ 208 h 330"/>
                <a:gd name="T14" fmla="*/ 236 w 353"/>
                <a:gd name="T15" fmla="*/ 169 h 330"/>
                <a:gd name="T16" fmla="*/ 239 w 353"/>
                <a:gd name="T17" fmla="*/ 136 h 330"/>
                <a:gd name="T18" fmla="*/ 294 w 353"/>
                <a:gd name="T19" fmla="*/ 129 h 330"/>
                <a:gd name="T20" fmla="*/ 336 w 353"/>
                <a:gd name="T21" fmla="*/ 102 h 330"/>
                <a:gd name="T22" fmla="*/ 353 w 353"/>
                <a:gd name="T23" fmla="*/ 91 h 330"/>
                <a:gd name="T24" fmla="*/ 344 w 353"/>
                <a:gd name="T25" fmla="*/ 52 h 330"/>
                <a:gd name="T26" fmla="*/ 302 w 353"/>
                <a:gd name="T27" fmla="*/ 24 h 330"/>
                <a:gd name="T28" fmla="*/ 260 w 353"/>
                <a:gd name="T29" fmla="*/ 15 h 330"/>
                <a:gd name="T30" fmla="*/ 215 w 353"/>
                <a:gd name="T31" fmla="*/ 0 h 330"/>
                <a:gd name="T32" fmla="*/ 221 w 353"/>
                <a:gd name="T33" fmla="*/ 31 h 330"/>
                <a:gd name="T34" fmla="*/ 222 w 353"/>
                <a:gd name="T35" fmla="*/ 48 h 330"/>
                <a:gd name="T36" fmla="*/ 204 w 353"/>
                <a:gd name="T37" fmla="*/ 66 h 330"/>
                <a:gd name="T38" fmla="*/ 195 w 353"/>
                <a:gd name="T39" fmla="*/ 94 h 330"/>
                <a:gd name="T40" fmla="*/ 183 w 353"/>
                <a:gd name="T41" fmla="*/ 115 h 330"/>
                <a:gd name="T42" fmla="*/ 153 w 353"/>
                <a:gd name="T43" fmla="*/ 117 h 330"/>
                <a:gd name="T44" fmla="*/ 150 w 353"/>
                <a:gd name="T45" fmla="*/ 138 h 330"/>
                <a:gd name="T46" fmla="*/ 132 w 353"/>
                <a:gd name="T47" fmla="*/ 172 h 330"/>
                <a:gd name="T48" fmla="*/ 107 w 353"/>
                <a:gd name="T49" fmla="*/ 178 h 330"/>
                <a:gd name="T50" fmla="*/ 101 w 353"/>
                <a:gd name="T51" fmla="*/ 153 h 330"/>
                <a:gd name="T52" fmla="*/ 69 w 353"/>
                <a:gd name="T53" fmla="*/ 168 h 330"/>
                <a:gd name="T54" fmla="*/ 44 w 353"/>
                <a:gd name="T55" fmla="*/ 147 h 330"/>
                <a:gd name="T56" fmla="*/ 26 w 353"/>
                <a:gd name="T57" fmla="*/ 163 h 330"/>
                <a:gd name="T58" fmla="*/ 24 w 353"/>
                <a:gd name="T59" fmla="*/ 193 h 330"/>
                <a:gd name="T60" fmla="*/ 6 w 353"/>
                <a:gd name="T61" fmla="*/ 208 h 330"/>
                <a:gd name="T62" fmla="*/ 11 w 353"/>
                <a:gd name="T63" fmla="*/ 229 h 330"/>
                <a:gd name="T64" fmla="*/ 30 w 353"/>
                <a:gd name="T65" fmla="*/ 243 h 330"/>
                <a:gd name="T66" fmla="*/ 39 w 353"/>
                <a:gd name="T67" fmla="*/ 268 h 330"/>
                <a:gd name="T68" fmla="*/ 63 w 353"/>
                <a:gd name="T69" fmla="*/ 273 h 330"/>
                <a:gd name="T70" fmla="*/ 77 w 353"/>
                <a:gd name="T71" fmla="*/ 298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53" h="330">
                  <a:moveTo>
                    <a:pt x="72" y="310"/>
                  </a:moveTo>
                  <a:lnTo>
                    <a:pt x="87" y="307"/>
                  </a:lnTo>
                  <a:lnTo>
                    <a:pt x="95" y="318"/>
                  </a:lnTo>
                  <a:lnTo>
                    <a:pt x="117" y="285"/>
                  </a:lnTo>
                  <a:lnTo>
                    <a:pt x="144" y="286"/>
                  </a:lnTo>
                  <a:lnTo>
                    <a:pt x="156" y="253"/>
                  </a:lnTo>
                  <a:lnTo>
                    <a:pt x="182" y="267"/>
                  </a:lnTo>
                  <a:lnTo>
                    <a:pt x="215" y="261"/>
                  </a:lnTo>
                  <a:lnTo>
                    <a:pt x="221" y="274"/>
                  </a:lnTo>
                  <a:lnTo>
                    <a:pt x="219" y="285"/>
                  </a:lnTo>
                  <a:lnTo>
                    <a:pt x="269" y="330"/>
                  </a:lnTo>
                  <a:lnTo>
                    <a:pt x="296" y="316"/>
                  </a:lnTo>
                  <a:lnTo>
                    <a:pt x="293" y="256"/>
                  </a:lnTo>
                  <a:lnTo>
                    <a:pt x="255" y="208"/>
                  </a:lnTo>
                  <a:lnTo>
                    <a:pt x="233" y="198"/>
                  </a:lnTo>
                  <a:lnTo>
                    <a:pt x="236" y="169"/>
                  </a:lnTo>
                  <a:lnTo>
                    <a:pt x="221" y="150"/>
                  </a:lnTo>
                  <a:lnTo>
                    <a:pt x="239" y="136"/>
                  </a:lnTo>
                  <a:lnTo>
                    <a:pt x="272" y="133"/>
                  </a:lnTo>
                  <a:lnTo>
                    <a:pt x="294" y="129"/>
                  </a:lnTo>
                  <a:lnTo>
                    <a:pt x="320" y="109"/>
                  </a:lnTo>
                  <a:lnTo>
                    <a:pt x="336" y="102"/>
                  </a:lnTo>
                  <a:lnTo>
                    <a:pt x="345" y="109"/>
                  </a:lnTo>
                  <a:lnTo>
                    <a:pt x="353" y="91"/>
                  </a:lnTo>
                  <a:lnTo>
                    <a:pt x="344" y="63"/>
                  </a:lnTo>
                  <a:lnTo>
                    <a:pt x="344" y="52"/>
                  </a:lnTo>
                  <a:lnTo>
                    <a:pt x="321" y="27"/>
                  </a:lnTo>
                  <a:lnTo>
                    <a:pt x="302" y="24"/>
                  </a:lnTo>
                  <a:lnTo>
                    <a:pt x="275" y="30"/>
                  </a:lnTo>
                  <a:lnTo>
                    <a:pt x="260" y="15"/>
                  </a:lnTo>
                  <a:lnTo>
                    <a:pt x="231" y="3"/>
                  </a:lnTo>
                  <a:lnTo>
                    <a:pt x="215" y="0"/>
                  </a:lnTo>
                  <a:lnTo>
                    <a:pt x="215" y="10"/>
                  </a:lnTo>
                  <a:lnTo>
                    <a:pt x="221" y="31"/>
                  </a:lnTo>
                  <a:lnTo>
                    <a:pt x="231" y="33"/>
                  </a:lnTo>
                  <a:lnTo>
                    <a:pt x="222" y="48"/>
                  </a:lnTo>
                  <a:lnTo>
                    <a:pt x="206" y="54"/>
                  </a:lnTo>
                  <a:lnTo>
                    <a:pt x="204" y="66"/>
                  </a:lnTo>
                  <a:lnTo>
                    <a:pt x="195" y="82"/>
                  </a:lnTo>
                  <a:lnTo>
                    <a:pt x="195" y="94"/>
                  </a:lnTo>
                  <a:lnTo>
                    <a:pt x="191" y="106"/>
                  </a:lnTo>
                  <a:lnTo>
                    <a:pt x="183" y="115"/>
                  </a:lnTo>
                  <a:lnTo>
                    <a:pt x="173" y="106"/>
                  </a:lnTo>
                  <a:lnTo>
                    <a:pt x="153" y="117"/>
                  </a:lnTo>
                  <a:lnTo>
                    <a:pt x="156" y="129"/>
                  </a:lnTo>
                  <a:lnTo>
                    <a:pt x="150" y="138"/>
                  </a:lnTo>
                  <a:lnTo>
                    <a:pt x="140" y="165"/>
                  </a:lnTo>
                  <a:lnTo>
                    <a:pt x="132" y="172"/>
                  </a:lnTo>
                  <a:lnTo>
                    <a:pt x="120" y="174"/>
                  </a:lnTo>
                  <a:lnTo>
                    <a:pt x="107" y="178"/>
                  </a:lnTo>
                  <a:lnTo>
                    <a:pt x="107" y="162"/>
                  </a:lnTo>
                  <a:lnTo>
                    <a:pt x="101" y="153"/>
                  </a:lnTo>
                  <a:lnTo>
                    <a:pt x="80" y="154"/>
                  </a:lnTo>
                  <a:lnTo>
                    <a:pt x="69" y="168"/>
                  </a:lnTo>
                  <a:lnTo>
                    <a:pt x="63" y="159"/>
                  </a:lnTo>
                  <a:lnTo>
                    <a:pt x="44" y="147"/>
                  </a:lnTo>
                  <a:lnTo>
                    <a:pt x="30" y="153"/>
                  </a:lnTo>
                  <a:lnTo>
                    <a:pt x="26" y="163"/>
                  </a:lnTo>
                  <a:lnTo>
                    <a:pt x="30" y="183"/>
                  </a:lnTo>
                  <a:lnTo>
                    <a:pt x="24" y="193"/>
                  </a:lnTo>
                  <a:lnTo>
                    <a:pt x="17" y="204"/>
                  </a:lnTo>
                  <a:lnTo>
                    <a:pt x="6" y="208"/>
                  </a:lnTo>
                  <a:lnTo>
                    <a:pt x="0" y="222"/>
                  </a:lnTo>
                  <a:lnTo>
                    <a:pt x="11" y="229"/>
                  </a:lnTo>
                  <a:lnTo>
                    <a:pt x="17" y="243"/>
                  </a:lnTo>
                  <a:lnTo>
                    <a:pt x="30" y="243"/>
                  </a:lnTo>
                  <a:lnTo>
                    <a:pt x="29" y="253"/>
                  </a:lnTo>
                  <a:lnTo>
                    <a:pt x="39" y="268"/>
                  </a:lnTo>
                  <a:lnTo>
                    <a:pt x="53" y="268"/>
                  </a:lnTo>
                  <a:lnTo>
                    <a:pt x="63" y="273"/>
                  </a:lnTo>
                  <a:lnTo>
                    <a:pt x="72" y="288"/>
                  </a:lnTo>
                  <a:lnTo>
                    <a:pt x="77" y="298"/>
                  </a:lnTo>
                  <a:lnTo>
                    <a:pt x="72" y="310"/>
                  </a:lnTo>
                  <a:close/>
                </a:path>
              </a:pathLst>
            </a:custGeom>
            <a:grpFill/>
            <a:ln w="1270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" panose="020B0503020204020204" pitchFamily="34" charset="-122"/>
                <a:sym typeface="Microsoft YaHei UI" panose="020B0503020204020204" pitchFamily="34" charset="-122"/>
              </a:endParaRPr>
            </a:p>
          </p:txBody>
        </p:sp>
      </p:grpSp>
      <p:sp>
        <p:nvSpPr>
          <p:cNvPr id="22" name="椭圆 21"/>
          <p:cNvSpPr/>
          <p:nvPr/>
        </p:nvSpPr>
        <p:spPr>
          <a:xfrm>
            <a:off x="5754872" y="4238040"/>
            <a:ext cx="1890884" cy="1890884"/>
          </a:xfrm>
          <a:prstGeom prst="ellipse">
            <a:avLst/>
          </a:prstGeom>
          <a:gradFill flip="none" rotWithShape="1">
            <a:gsLst>
              <a:gs pos="100000">
                <a:schemeClr val="accent1">
                  <a:alpha val="64000"/>
                </a:schemeClr>
              </a:gs>
              <a:gs pos="4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Microsoft YaHei UI" panose="020B0503020204020204" pitchFamily="34" charset="-122"/>
              <a:ea typeface="Microsoft YaHei" panose="020B0503020204020204" pitchFamily="34" charset="-122"/>
              <a:sym typeface="Microsoft YaHei UI" panose="020B0503020204020204" pitchFamily="34" charset="-122"/>
            </a:endParaRPr>
          </a:p>
        </p:txBody>
      </p:sp>
      <p:sp>
        <p:nvSpPr>
          <p:cNvPr id="320" name="椭圆 319"/>
          <p:cNvSpPr/>
          <p:nvPr/>
        </p:nvSpPr>
        <p:spPr>
          <a:xfrm>
            <a:off x="4376620" y="3250745"/>
            <a:ext cx="2359034" cy="2359034"/>
          </a:xfrm>
          <a:prstGeom prst="ellipse">
            <a:avLst/>
          </a:prstGeom>
          <a:gradFill flip="none" rotWithShape="1">
            <a:gsLst>
              <a:gs pos="100000">
                <a:schemeClr val="accent1">
                  <a:alpha val="64000"/>
                </a:schemeClr>
              </a:gs>
              <a:gs pos="4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Microsoft YaHei UI" panose="020B0503020204020204" pitchFamily="34" charset="-122"/>
              <a:ea typeface="Microsoft YaHei" panose="020B0503020204020204" pitchFamily="34" charset="-122"/>
              <a:sym typeface="Microsoft YaHei UI" panose="020B0503020204020204" pitchFamily="34" charset="-122"/>
            </a:endParaRPr>
          </a:p>
        </p:txBody>
      </p:sp>
      <p:sp>
        <p:nvSpPr>
          <p:cNvPr id="321" name="椭圆 320"/>
          <p:cNvSpPr/>
          <p:nvPr/>
        </p:nvSpPr>
        <p:spPr>
          <a:xfrm>
            <a:off x="5687478" y="2691834"/>
            <a:ext cx="2359034" cy="2359034"/>
          </a:xfrm>
          <a:prstGeom prst="ellipse">
            <a:avLst/>
          </a:prstGeom>
          <a:gradFill flip="none" rotWithShape="1">
            <a:gsLst>
              <a:gs pos="100000">
                <a:schemeClr val="accent1">
                  <a:alpha val="64000"/>
                </a:schemeClr>
              </a:gs>
              <a:gs pos="4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Microsoft YaHei UI" panose="020B0503020204020204" pitchFamily="34" charset="-122"/>
              <a:ea typeface="Microsoft YaHei" panose="020B0503020204020204" pitchFamily="34" charset="-122"/>
              <a:sym typeface="Microsoft YaHei UI" panose="020B0503020204020204" pitchFamily="34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5266424" y="4383906"/>
            <a:ext cx="153543" cy="190244"/>
            <a:chOff x="8074749" y="4446908"/>
            <a:chExt cx="325088" cy="402787"/>
          </a:xfrm>
        </p:grpSpPr>
        <p:sp>
          <p:nvSpPr>
            <p:cNvPr id="11" name="椭圆 10"/>
            <p:cNvSpPr/>
            <p:nvPr/>
          </p:nvSpPr>
          <p:spPr>
            <a:xfrm>
              <a:off x="8092326" y="4689055"/>
              <a:ext cx="289933" cy="130602"/>
            </a:xfrm>
            <a:prstGeom prst="ellipse">
              <a:avLst/>
            </a:prstGeom>
            <a:noFill/>
            <a:ln w="6350">
              <a:gradFill>
                <a:gsLst>
                  <a:gs pos="0">
                    <a:schemeClr val="tx2">
                      <a:alpha val="0"/>
                    </a:schemeClr>
                  </a:gs>
                  <a:gs pos="100000">
                    <a:schemeClr val="tx2">
                      <a:alpha val="5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Microsoft YaHei UI" panose="020B0503020204020204" pitchFamily="34" charset="-122"/>
                <a:ea typeface="Microsoft YaHei" panose="020B0503020204020204" pitchFamily="34" charset="-122"/>
                <a:sym typeface="Microsoft YaHei UI" panose="020B0503020204020204" pitchFamily="34" charset="-122"/>
              </a:endParaRPr>
            </a:p>
          </p:txBody>
        </p:sp>
        <p:grpSp>
          <p:nvGrpSpPr>
            <p:cNvPr id="14" name="组合 13"/>
            <p:cNvGrpSpPr/>
            <p:nvPr/>
          </p:nvGrpSpPr>
          <p:grpSpPr>
            <a:xfrm>
              <a:off x="8074749" y="4446908"/>
              <a:ext cx="325088" cy="402787"/>
              <a:chOff x="8074749" y="4446908"/>
              <a:chExt cx="325088" cy="402787"/>
            </a:xfrm>
          </p:grpSpPr>
          <p:sp>
            <p:nvSpPr>
              <p:cNvPr id="211" name="location-pointer_619"/>
              <p:cNvSpPr>
                <a:spLocks noChangeAspect="1"/>
              </p:cNvSpPr>
              <p:nvPr/>
            </p:nvSpPr>
            <p:spPr bwMode="auto">
              <a:xfrm>
                <a:off x="8131440" y="4446908"/>
                <a:ext cx="211706" cy="311496"/>
              </a:xfrm>
              <a:custGeom>
                <a:avLst/>
                <a:gdLst>
                  <a:gd name="T0" fmla="*/ 88862 h 440259"/>
                  <a:gd name="T1" fmla="*/ 88862 h 440259"/>
                  <a:gd name="T2" fmla="*/ 278945 h 440259"/>
                  <a:gd name="T3" fmla="*/ 278945 h 440259"/>
                  <a:gd name="T4" fmla="*/ 278945 h 440259"/>
                  <a:gd name="T5" fmla="*/ 278945 h 440259"/>
                  <a:gd name="T6" fmla="*/ 278945 h 440259"/>
                  <a:gd name="T7" fmla="*/ 278945 h 440259"/>
                  <a:gd name="T8" fmla="*/ 278945 h 440259"/>
                  <a:gd name="T9" fmla="*/ 278945 h 440259"/>
                  <a:gd name="T10" fmla="*/ 278945 h 440259"/>
                  <a:gd name="T11" fmla="*/ 278945 h 440259"/>
                  <a:gd name="T12" fmla="*/ 278945 h 440259"/>
                  <a:gd name="T13" fmla="*/ 278945 h 440259"/>
                  <a:gd name="T14" fmla="*/ 88862 h 440259"/>
                  <a:gd name="T15" fmla="*/ 88862 h 440259"/>
                  <a:gd name="T16" fmla="*/ 278945 h 440259"/>
                  <a:gd name="T17" fmla="*/ 278945 h 440259"/>
                  <a:gd name="T18" fmla="*/ 278945 h 440259"/>
                  <a:gd name="T19" fmla="*/ 278945 h 440259"/>
                  <a:gd name="T20" fmla="*/ 278945 h 440259"/>
                  <a:gd name="T21" fmla="*/ 278945 h 440259"/>
                  <a:gd name="T22" fmla="*/ 278945 h 440259"/>
                  <a:gd name="T23" fmla="*/ 278945 h 440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19" h="470">
                    <a:moveTo>
                      <a:pt x="160" y="0"/>
                    </a:moveTo>
                    <a:cubicBezTo>
                      <a:pt x="72" y="0"/>
                      <a:pt x="0" y="71"/>
                      <a:pt x="0" y="158"/>
                    </a:cubicBezTo>
                    <a:cubicBezTo>
                      <a:pt x="0" y="203"/>
                      <a:pt x="44" y="283"/>
                      <a:pt x="44" y="283"/>
                    </a:cubicBezTo>
                    <a:lnTo>
                      <a:pt x="154" y="470"/>
                    </a:lnTo>
                    <a:lnTo>
                      <a:pt x="268" y="286"/>
                    </a:lnTo>
                    <a:cubicBezTo>
                      <a:pt x="268" y="286"/>
                      <a:pt x="319" y="209"/>
                      <a:pt x="319" y="158"/>
                    </a:cubicBezTo>
                    <a:cubicBezTo>
                      <a:pt x="319" y="71"/>
                      <a:pt x="248" y="0"/>
                      <a:pt x="160" y="0"/>
                    </a:cubicBezTo>
                    <a:close/>
                    <a:moveTo>
                      <a:pt x="159" y="246"/>
                    </a:moveTo>
                    <a:cubicBezTo>
                      <a:pt x="109" y="246"/>
                      <a:pt x="68" y="205"/>
                      <a:pt x="68" y="154"/>
                    </a:cubicBezTo>
                    <a:cubicBezTo>
                      <a:pt x="68" y="104"/>
                      <a:pt x="109" y="63"/>
                      <a:pt x="159" y="63"/>
                    </a:cubicBezTo>
                    <a:cubicBezTo>
                      <a:pt x="210" y="63"/>
                      <a:pt x="250" y="104"/>
                      <a:pt x="250" y="154"/>
                    </a:cubicBezTo>
                    <a:cubicBezTo>
                      <a:pt x="250" y="205"/>
                      <a:pt x="210" y="246"/>
                      <a:pt x="159" y="246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/>
              <a:lstStyle/>
              <a:p>
                <a:endParaRPr lang="zh-CN" altLang="en-US">
                  <a:latin typeface="Microsoft YaHei UI" panose="020B0503020204020204" pitchFamily="34" charset="-122"/>
                  <a:ea typeface="Microsoft YaHei" panose="020B0503020204020204" pitchFamily="34" charset="-122"/>
                  <a:sym typeface="Microsoft YaHei UI" panose="020B0503020204020204" pitchFamily="34" charset="-122"/>
                </a:endParaRPr>
              </a:p>
            </p:txBody>
          </p:sp>
          <p:sp>
            <p:nvSpPr>
              <p:cNvPr id="244" name="椭圆 243"/>
              <p:cNvSpPr/>
              <p:nvPr/>
            </p:nvSpPr>
            <p:spPr>
              <a:xfrm>
                <a:off x="8074749" y="4703257"/>
                <a:ext cx="325088" cy="146438"/>
              </a:xfrm>
              <a:prstGeom prst="ellipse">
                <a:avLst/>
              </a:prstGeom>
              <a:noFill/>
              <a:ln w="6350">
                <a:gradFill>
                  <a:gsLst>
                    <a:gs pos="0">
                      <a:schemeClr val="tx2">
                        <a:alpha val="0"/>
                      </a:schemeClr>
                    </a:gs>
                    <a:gs pos="100000">
                      <a:schemeClr val="tx2">
                        <a:alpha val="50000"/>
                      </a:schemeClr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Microsoft YaHei UI" panose="020B0503020204020204" pitchFamily="34" charset="-122"/>
                  <a:ea typeface="Microsoft YaHei" panose="020B0503020204020204" pitchFamily="34" charset="-122"/>
                  <a:sym typeface="Microsoft YaHei UI" panose="020B0503020204020204" pitchFamily="34" charset="-122"/>
                </a:endParaRPr>
              </a:p>
            </p:txBody>
          </p:sp>
        </p:grpSp>
      </p:grpSp>
      <p:sp>
        <p:nvSpPr>
          <p:cNvPr id="16" name="文本框 15"/>
          <p:cNvSpPr txBox="1"/>
          <p:nvPr/>
        </p:nvSpPr>
        <p:spPr>
          <a:xfrm>
            <a:off x="4898546" y="4377763"/>
            <a:ext cx="395672" cy="2208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00" dirty="0">
                <a:latin typeface="Microsoft YaHei UI" panose="020B0503020204020204" pitchFamily="34" charset="-122"/>
                <a:ea typeface="Microsoft YaHei" panose="020B0503020204020204" pitchFamily="34" charset="-122"/>
                <a:sym typeface="Microsoft YaHei UI" panose="020B0503020204020204" pitchFamily="34" charset="-122"/>
              </a:rPr>
              <a:t>四川</a:t>
            </a:r>
          </a:p>
        </p:txBody>
      </p:sp>
      <p:grpSp>
        <p:nvGrpSpPr>
          <p:cNvPr id="245" name="组合 244"/>
          <p:cNvGrpSpPr/>
          <p:nvPr/>
        </p:nvGrpSpPr>
        <p:grpSpPr>
          <a:xfrm>
            <a:off x="6177262" y="3035300"/>
            <a:ext cx="556352" cy="233907"/>
            <a:chOff x="7855766" y="4542248"/>
            <a:chExt cx="620293" cy="260790"/>
          </a:xfrm>
        </p:grpSpPr>
        <p:grpSp>
          <p:nvGrpSpPr>
            <p:cNvPr id="246" name="组合 245"/>
            <p:cNvGrpSpPr/>
            <p:nvPr/>
          </p:nvGrpSpPr>
          <p:grpSpPr>
            <a:xfrm>
              <a:off x="8304869" y="4542248"/>
              <a:ext cx="171190" cy="212108"/>
              <a:chOff x="8074749" y="4446908"/>
              <a:chExt cx="325088" cy="402787"/>
            </a:xfrm>
          </p:grpSpPr>
          <p:sp>
            <p:nvSpPr>
              <p:cNvPr id="248" name="椭圆 247"/>
              <p:cNvSpPr/>
              <p:nvPr/>
            </p:nvSpPr>
            <p:spPr>
              <a:xfrm>
                <a:off x="8092326" y="4689055"/>
                <a:ext cx="289933" cy="130602"/>
              </a:xfrm>
              <a:prstGeom prst="ellipse">
                <a:avLst/>
              </a:prstGeom>
              <a:noFill/>
              <a:ln w="6350">
                <a:gradFill>
                  <a:gsLst>
                    <a:gs pos="0">
                      <a:schemeClr val="tx2">
                        <a:alpha val="0"/>
                      </a:schemeClr>
                    </a:gs>
                    <a:gs pos="100000">
                      <a:schemeClr val="tx2">
                        <a:alpha val="50000"/>
                      </a:schemeClr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Microsoft YaHei UI" panose="020B0503020204020204" pitchFamily="34" charset="-122"/>
                  <a:ea typeface="Microsoft YaHei" panose="020B0503020204020204" pitchFamily="34" charset="-122"/>
                  <a:sym typeface="Microsoft YaHei UI" panose="020B0503020204020204" pitchFamily="34" charset="-122"/>
                </a:endParaRPr>
              </a:p>
            </p:txBody>
          </p:sp>
          <p:grpSp>
            <p:nvGrpSpPr>
              <p:cNvPr id="249" name="组合 248"/>
              <p:cNvGrpSpPr/>
              <p:nvPr/>
            </p:nvGrpSpPr>
            <p:grpSpPr>
              <a:xfrm>
                <a:off x="8074749" y="4446908"/>
                <a:ext cx="325088" cy="402787"/>
                <a:chOff x="8074749" y="4446908"/>
                <a:chExt cx="325088" cy="402787"/>
              </a:xfrm>
            </p:grpSpPr>
            <p:sp>
              <p:nvSpPr>
                <p:cNvPr id="250" name="location-pointer_619"/>
                <p:cNvSpPr>
                  <a:spLocks noChangeAspect="1"/>
                </p:cNvSpPr>
                <p:nvPr/>
              </p:nvSpPr>
              <p:spPr bwMode="auto">
                <a:xfrm>
                  <a:off x="8131440" y="4446908"/>
                  <a:ext cx="211706" cy="311496"/>
                </a:xfrm>
                <a:custGeom>
                  <a:avLst/>
                  <a:gdLst>
                    <a:gd name="T0" fmla="*/ 88862 h 440259"/>
                    <a:gd name="T1" fmla="*/ 88862 h 440259"/>
                    <a:gd name="T2" fmla="*/ 278945 h 440259"/>
                    <a:gd name="T3" fmla="*/ 278945 h 440259"/>
                    <a:gd name="T4" fmla="*/ 278945 h 440259"/>
                    <a:gd name="T5" fmla="*/ 278945 h 440259"/>
                    <a:gd name="T6" fmla="*/ 278945 h 440259"/>
                    <a:gd name="T7" fmla="*/ 278945 h 440259"/>
                    <a:gd name="T8" fmla="*/ 278945 h 440259"/>
                    <a:gd name="T9" fmla="*/ 278945 h 440259"/>
                    <a:gd name="T10" fmla="*/ 278945 h 440259"/>
                    <a:gd name="T11" fmla="*/ 278945 h 440259"/>
                    <a:gd name="T12" fmla="*/ 278945 h 440259"/>
                    <a:gd name="T13" fmla="*/ 278945 h 440259"/>
                    <a:gd name="T14" fmla="*/ 88862 h 440259"/>
                    <a:gd name="T15" fmla="*/ 88862 h 440259"/>
                    <a:gd name="T16" fmla="*/ 278945 h 440259"/>
                    <a:gd name="T17" fmla="*/ 278945 h 440259"/>
                    <a:gd name="T18" fmla="*/ 278945 h 440259"/>
                    <a:gd name="T19" fmla="*/ 278945 h 440259"/>
                    <a:gd name="T20" fmla="*/ 278945 h 440259"/>
                    <a:gd name="T21" fmla="*/ 278945 h 440259"/>
                    <a:gd name="T22" fmla="*/ 278945 h 440259"/>
                    <a:gd name="T23" fmla="*/ 278945 h 4402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319" h="470">
                      <a:moveTo>
                        <a:pt x="160" y="0"/>
                      </a:moveTo>
                      <a:cubicBezTo>
                        <a:pt x="72" y="0"/>
                        <a:pt x="0" y="71"/>
                        <a:pt x="0" y="158"/>
                      </a:cubicBezTo>
                      <a:cubicBezTo>
                        <a:pt x="0" y="203"/>
                        <a:pt x="44" y="283"/>
                        <a:pt x="44" y="283"/>
                      </a:cubicBezTo>
                      <a:lnTo>
                        <a:pt x="154" y="470"/>
                      </a:lnTo>
                      <a:lnTo>
                        <a:pt x="268" y="286"/>
                      </a:lnTo>
                      <a:cubicBezTo>
                        <a:pt x="268" y="286"/>
                        <a:pt x="319" y="209"/>
                        <a:pt x="319" y="158"/>
                      </a:cubicBezTo>
                      <a:cubicBezTo>
                        <a:pt x="319" y="71"/>
                        <a:pt x="248" y="0"/>
                        <a:pt x="160" y="0"/>
                      </a:cubicBezTo>
                      <a:close/>
                      <a:moveTo>
                        <a:pt x="159" y="246"/>
                      </a:moveTo>
                      <a:cubicBezTo>
                        <a:pt x="109" y="246"/>
                        <a:pt x="68" y="205"/>
                        <a:pt x="68" y="154"/>
                      </a:cubicBezTo>
                      <a:cubicBezTo>
                        <a:pt x="68" y="104"/>
                        <a:pt x="109" y="63"/>
                        <a:pt x="159" y="63"/>
                      </a:cubicBezTo>
                      <a:cubicBezTo>
                        <a:pt x="210" y="63"/>
                        <a:pt x="250" y="104"/>
                        <a:pt x="250" y="154"/>
                      </a:cubicBezTo>
                      <a:cubicBezTo>
                        <a:pt x="250" y="205"/>
                        <a:pt x="210" y="246"/>
                        <a:pt x="159" y="246"/>
                      </a:cubicBezTo>
                      <a:close/>
                    </a:path>
                  </a:pathLst>
                </a:custGeom>
                <a:solidFill>
                  <a:schemeClr val="tx2"/>
                </a:solidFill>
                <a:ln>
                  <a:noFill/>
                </a:ln>
              </p:spPr>
              <p:txBody>
                <a:bodyPr/>
                <a:lstStyle/>
                <a:p>
                  <a:endParaRPr lang="zh-CN" altLang="en-US">
                    <a:latin typeface="Microsoft YaHei UI" panose="020B0503020204020204" pitchFamily="34" charset="-122"/>
                    <a:ea typeface="Microsoft YaHei" panose="020B0503020204020204" pitchFamily="34" charset="-122"/>
                    <a:sym typeface="Microsoft YaHei UI" panose="020B0503020204020204" pitchFamily="34" charset="-122"/>
                  </a:endParaRPr>
                </a:p>
              </p:txBody>
            </p:sp>
            <p:sp>
              <p:nvSpPr>
                <p:cNvPr id="251" name="椭圆 250"/>
                <p:cNvSpPr/>
                <p:nvPr/>
              </p:nvSpPr>
              <p:spPr>
                <a:xfrm>
                  <a:off x="8074749" y="4703257"/>
                  <a:ext cx="325088" cy="146438"/>
                </a:xfrm>
                <a:prstGeom prst="ellipse">
                  <a:avLst/>
                </a:prstGeom>
                <a:noFill/>
                <a:ln w="6350">
                  <a:gradFill>
                    <a:gsLst>
                      <a:gs pos="0">
                        <a:schemeClr val="tx2">
                          <a:alpha val="0"/>
                        </a:schemeClr>
                      </a:gs>
                      <a:gs pos="100000">
                        <a:schemeClr val="tx2">
                          <a:alpha val="50000"/>
                        </a:schemeClr>
                      </a:gs>
                    </a:gsLst>
                    <a:lin ang="5400000" scaled="1"/>
                  </a:gra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Microsoft YaHei UI" panose="020B0503020204020204" pitchFamily="34" charset="-122"/>
                    <a:ea typeface="Microsoft YaHei" panose="020B0503020204020204" pitchFamily="34" charset="-122"/>
                    <a:sym typeface="Microsoft YaHei UI" panose="020B0503020204020204" pitchFamily="34" charset="-122"/>
                  </a:endParaRPr>
                </a:p>
              </p:txBody>
            </p:sp>
          </p:grpSp>
        </p:grpSp>
        <p:sp>
          <p:nvSpPr>
            <p:cNvPr id="247" name="文本框 246"/>
            <p:cNvSpPr txBox="1"/>
            <p:nvPr/>
          </p:nvSpPr>
          <p:spPr>
            <a:xfrm>
              <a:off x="7855766" y="4556817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000" dirty="0">
                  <a:latin typeface="Microsoft YaHei UI" panose="020B0503020204020204" pitchFamily="34" charset="-122"/>
                  <a:ea typeface="Microsoft YaHei" panose="020B0503020204020204" pitchFamily="34" charset="-122"/>
                  <a:sym typeface="Microsoft YaHei UI" panose="020B0503020204020204" pitchFamily="34" charset="-122"/>
                </a:rPr>
                <a:t>北京</a:t>
              </a:r>
            </a:p>
          </p:txBody>
        </p:sp>
      </p:grpSp>
      <p:grpSp>
        <p:nvGrpSpPr>
          <p:cNvPr id="291" name="组合 290"/>
          <p:cNvGrpSpPr/>
          <p:nvPr/>
        </p:nvGrpSpPr>
        <p:grpSpPr>
          <a:xfrm>
            <a:off x="7336192" y="4137314"/>
            <a:ext cx="528446" cy="233907"/>
            <a:chOff x="8304869" y="4542248"/>
            <a:chExt cx="589180" cy="260790"/>
          </a:xfrm>
        </p:grpSpPr>
        <p:grpSp>
          <p:nvGrpSpPr>
            <p:cNvPr id="292" name="组合 291"/>
            <p:cNvGrpSpPr/>
            <p:nvPr/>
          </p:nvGrpSpPr>
          <p:grpSpPr>
            <a:xfrm>
              <a:off x="8304869" y="4542248"/>
              <a:ext cx="171190" cy="212108"/>
              <a:chOff x="8074749" y="4446908"/>
              <a:chExt cx="325088" cy="402787"/>
            </a:xfrm>
          </p:grpSpPr>
          <p:sp>
            <p:nvSpPr>
              <p:cNvPr id="294" name="椭圆 293"/>
              <p:cNvSpPr/>
              <p:nvPr/>
            </p:nvSpPr>
            <p:spPr>
              <a:xfrm>
                <a:off x="8092326" y="4689055"/>
                <a:ext cx="289933" cy="130602"/>
              </a:xfrm>
              <a:prstGeom prst="ellipse">
                <a:avLst/>
              </a:prstGeom>
              <a:noFill/>
              <a:ln w="6350">
                <a:gradFill>
                  <a:gsLst>
                    <a:gs pos="0">
                      <a:schemeClr val="tx2">
                        <a:alpha val="0"/>
                      </a:schemeClr>
                    </a:gs>
                    <a:gs pos="100000">
                      <a:schemeClr val="tx2">
                        <a:alpha val="50000"/>
                      </a:schemeClr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Microsoft YaHei UI" panose="020B0503020204020204" pitchFamily="34" charset="-122"/>
                  <a:ea typeface="Microsoft YaHei" panose="020B0503020204020204" pitchFamily="34" charset="-122"/>
                  <a:sym typeface="Microsoft YaHei UI" panose="020B0503020204020204" pitchFamily="34" charset="-122"/>
                </a:endParaRPr>
              </a:p>
            </p:txBody>
          </p:sp>
          <p:grpSp>
            <p:nvGrpSpPr>
              <p:cNvPr id="295" name="组合 294"/>
              <p:cNvGrpSpPr/>
              <p:nvPr/>
            </p:nvGrpSpPr>
            <p:grpSpPr>
              <a:xfrm>
                <a:off x="8074749" y="4446908"/>
                <a:ext cx="325088" cy="402787"/>
                <a:chOff x="8074749" y="4446908"/>
                <a:chExt cx="325088" cy="402787"/>
              </a:xfrm>
            </p:grpSpPr>
            <p:sp>
              <p:nvSpPr>
                <p:cNvPr id="296" name="location-pointer_619"/>
                <p:cNvSpPr>
                  <a:spLocks noChangeAspect="1"/>
                </p:cNvSpPr>
                <p:nvPr/>
              </p:nvSpPr>
              <p:spPr bwMode="auto">
                <a:xfrm>
                  <a:off x="8131440" y="4446908"/>
                  <a:ext cx="211706" cy="311496"/>
                </a:xfrm>
                <a:custGeom>
                  <a:avLst/>
                  <a:gdLst>
                    <a:gd name="T0" fmla="*/ 88862 h 440259"/>
                    <a:gd name="T1" fmla="*/ 88862 h 440259"/>
                    <a:gd name="T2" fmla="*/ 278945 h 440259"/>
                    <a:gd name="T3" fmla="*/ 278945 h 440259"/>
                    <a:gd name="T4" fmla="*/ 278945 h 440259"/>
                    <a:gd name="T5" fmla="*/ 278945 h 440259"/>
                    <a:gd name="T6" fmla="*/ 278945 h 440259"/>
                    <a:gd name="T7" fmla="*/ 278945 h 440259"/>
                    <a:gd name="T8" fmla="*/ 278945 h 440259"/>
                    <a:gd name="T9" fmla="*/ 278945 h 440259"/>
                    <a:gd name="T10" fmla="*/ 278945 h 440259"/>
                    <a:gd name="T11" fmla="*/ 278945 h 440259"/>
                    <a:gd name="T12" fmla="*/ 278945 h 440259"/>
                    <a:gd name="T13" fmla="*/ 278945 h 440259"/>
                    <a:gd name="T14" fmla="*/ 88862 h 440259"/>
                    <a:gd name="T15" fmla="*/ 88862 h 440259"/>
                    <a:gd name="T16" fmla="*/ 278945 h 440259"/>
                    <a:gd name="T17" fmla="*/ 278945 h 440259"/>
                    <a:gd name="T18" fmla="*/ 278945 h 440259"/>
                    <a:gd name="T19" fmla="*/ 278945 h 440259"/>
                    <a:gd name="T20" fmla="*/ 278945 h 440259"/>
                    <a:gd name="T21" fmla="*/ 278945 h 440259"/>
                    <a:gd name="T22" fmla="*/ 278945 h 440259"/>
                    <a:gd name="T23" fmla="*/ 278945 h 4402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319" h="470">
                      <a:moveTo>
                        <a:pt x="160" y="0"/>
                      </a:moveTo>
                      <a:cubicBezTo>
                        <a:pt x="72" y="0"/>
                        <a:pt x="0" y="71"/>
                        <a:pt x="0" y="158"/>
                      </a:cubicBezTo>
                      <a:cubicBezTo>
                        <a:pt x="0" y="203"/>
                        <a:pt x="44" y="283"/>
                        <a:pt x="44" y="283"/>
                      </a:cubicBezTo>
                      <a:lnTo>
                        <a:pt x="154" y="470"/>
                      </a:lnTo>
                      <a:lnTo>
                        <a:pt x="268" y="286"/>
                      </a:lnTo>
                      <a:cubicBezTo>
                        <a:pt x="268" y="286"/>
                        <a:pt x="319" y="209"/>
                        <a:pt x="319" y="158"/>
                      </a:cubicBezTo>
                      <a:cubicBezTo>
                        <a:pt x="319" y="71"/>
                        <a:pt x="248" y="0"/>
                        <a:pt x="160" y="0"/>
                      </a:cubicBezTo>
                      <a:close/>
                      <a:moveTo>
                        <a:pt x="159" y="246"/>
                      </a:moveTo>
                      <a:cubicBezTo>
                        <a:pt x="109" y="246"/>
                        <a:pt x="68" y="205"/>
                        <a:pt x="68" y="154"/>
                      </a:cubicBezTo>
                      <a:cubicBezTo>
                        <a:pt x="68" y="104"/>
                        <a:pt x="109" y="63"/>
                        <a:pt x="159" y="63"/>
                      </a:cubicBezTo>
                      <a:cubicBezTo>
                        <a:pt x="210" y="63"/>
                        <a:pt x="250" y="104"/>
                        <a:pt x="250" y="154"/>
                      </a:cubicBezTo>
                      <a:cubicBezTo>
                        <a:pt x="250" y="205"/>
                        <a:pt x="210" y="246"/>
                        <a:pt x="159" y="246"/>
                      </a:cubicBezTo>
                      <a:close/>
                    </a:path>
                  </a:pathLst>
                </a:custGeom>
                <a:solidFill>
                  <a:schemeClr val="tx2"/>
                </a:solidFill>
                <a:ln>
                  <a:noFill/>
                </a:ln>
              </p:spPr>
              <p:txBody>
                <a:bodyPr/>
                <a:lstStyle/>
                <a:p>
                  <a:endParaRPr lang="zh-CN" altLang="en-US">
                    <a:latin typeface="Microsoft YaHei UI" panose="020B0503020204020204" pitchFamily="34" charset="-122"/>
                    <a:ea typeface="Microsoft YaHei" panose="020B0503020204020204" pitchFamily="34" charset="-122"/>
                    <a:sym typeface="Microsoft YaHei UI" panose="020B0503020204020204" pitchFamily="34" charset="-122"/>
                  </a:endParaRPr>
                </a:p>
              </p:txBody>
            </p:sp>
            <p:sp>
              <p:nvSpPr>
                <p:cNvPr id="297" name="椭圆 296"/>
                <p:cNvSpPr/>
                <p:nvPr/>
              </p:nvSpPr>
              <p:spPr>
                <a:xfrm>
                  <a:off x="8074749" y="4703257"/>
                  <a:ext cx="325088" cy="146438"/>
                </a:xfrm>
                <a:prstGeom prst="ellipse">
                  <a:avLst/>
                </a:prstGeom>
                <a:noFill/>
                <a:ln w="6350">
                  <a:gradFill>
                    <a:gsLst>
                      <a:gs pos="0">
                        <a:schemeClr val="tx2">
                          <a:alpha val="0"/>
                        </a:schemeClr>
                      </a:gs>
                      <a:gs pos="100000">
                        <a:schemeClr val="tx2">
                          <a:alpha val="50000"/>
                        </a:schemeClr>
                      </a:gs>
                    </a:gsLst>
                    <a:lin ang="5400000" scaled="1"/>
                  </a:gra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Microsoft YaHei UI" panose="020B0503020204020204" pitchFamily="34" charset="-122"/>
                    <a:ea typeface="Microsoft YaHei" panose="020B0503020204020204" pitchFamily="34" charset="-122"/>
                    <a:sym typeface="Microsoft YaHei UI" panose="020B0503020204020204" pitchFamily="34" charset="-122"/>
                  </a:endParaRPr>
                </a:p>
              </p:txBody>
            </p:sp>
          </p:grpSp>
        </p:grpSp>
        <p:sp>
          <p:nvSpPr>
            <p:cNvPr id="293" name="文本框 292"/>
            <p:cNvSpPr txBox="1"/>
            <p:nvPr/>
          </p:nvSpPr>
          <p:spPr>
            <a:xfrm>
              <a:off x="8452903" y="4556817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000" dirty="0">
                  <a:latin typeface="Microsoft YaHei UI" panose="020B0503020204020204" pitchFamily="34" charset="-122"/>
                  <a:ea typeface="Microsoft YaHei" panose="020B0503020204020204" pitchFamily="34" charset="-122"/>
                  <a:sym typeface="Microsoft YaHei UI" panose="020B0503020204020204" pitchFamily="34" charset="-122"/>
                </a:rPr>
                <a:t>上海</a:t>
              </a:r>
            </a:p>
          </p:txBody>
        </p:sp>
      </p:grpSp>
      <p:sp>
        <p:nvSpPr>
          <p:cNvPr id="20" name="弧形 19"/>
          <p:cNvSpPr/>
          <p:nvPr/>
        </p:nvSpPr>
        <p:spPr>
          <a:xfrm>
            <a:off x="4259277" y="4511908"/>
            <a:ext cx="2473183" cy="1906322"/>
          </a:xfrm>
          <a:prstGeom prst="arc">
            <a:avLst>
              <a:gd name="adj1" fmla="val 16200000"/>
              <a:gd name="adj2" fmla="val 21319564"/>
            </a:avLst>
          </a:prstGeom>
          <a:ln>
            <a:gradFill>
              <a:gsLst>
                <a:gs pos="0">
                  <a:schemeClr val="tx1"/>
                </a:gs>
                <a:gs pos="77000">
                  <a:schemeClr val="tx1">
                    <a:alpha val="0"/>
                  </a:schemeClr>
                </a:gs>
              </a:gsLst>
              <a:lin ang="5400000" scaled="1"/>
            </a:gra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Microsoft YaHei UI" panose="020B0503020204020204" pitchFamily="34" charset="-122"/>
              <a:ea typeface="Microsoft YaHei" panose="020B0503020204020204" pitchFamily="34" charset="-122"/>
              <a:sym typeface="Microsoft YaHei UI" panose="020B0503020204020204" pitchFamily="34" charset="-122"/>
            </a:endParaRPr>
          </a:p>
        </p:txBody>
      </p:sp>
      <p:sp>
        <p:nvSpPr>
          <p:cNvPr id="317" name="弧形 316"/>
          <p:cNvSpPr/>
          <p:nvPr/>
        </p:nvSpPr>
        <p:spPr>
          <a:xfrm rot="5400000">
            <a:off x="5435352" y="3361008"/>
            <a:ext cx="2363634" cy="1603684"/>
          </a:xfrm>
          <a:prstGeom prst="arc">
            <a:avLst>
              <a:gd name="adj1" fmla="val 17161051"/>
              <a:gd name="adj2" fmla="val 21319564"/>
            </a:avLst>
          </a:prstGeom>
          <a:ln>
            <a:gradFill>
              <a:gsLst>
                <a:gs pos="0">
                  <a:schemeClr val="tx1"/>
                </a:gs>
                <a:gs pos="77000">
                  <a:schemeClr val="tx1">
                    <a:alpha val="0"/>
                  </a:schemeClr>
                </a:gs>
              </a:gsLst>
              <a:lin ang="5400000" scaled="1"/>
            </a:gra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Microsoft YaHei UI" panose="020B0503020204020204" pitchFamily="34" charset="-122"/>
              <a:ea typeface="Microsoft YaHei" panose="020B0503020204020204" pitchFamily="34" charset="-122"/>
              <a:sym typeface="Microsoft YaHei UI" panose="020B0503020204020204" pitchFamily="34" charset="-122"/>
            </a:endParaRPr>
          </a:p>
        </p:txBody>
      </p:sp>
      <p:sp>
        <p:nvSpPr>
          <p:cNvPr id="318" name="弧形 317"/>
          <p:cNvSpPr/>
          <p:nvPr/>
        </p:nvSpPr>
        <p:spPr>
          <a:xfrm rot="15300000" flipH="1">
            <a:off x="5629713" y="3523614"/>
            <a:ext cx="2330622" cy="1364405"/>
          </a:xfrm>
          <a:prstGeom prst="arc">
            <a:avLst>
              <a:gd name="adj1" fmla="val 11676620"/>
              <a:gd name="adj2" fmla="val 21319564"/>
            </a:avLst>
          </a:prstGeom>
          <a:ln>
            <a:gradFill flip="none" rotWithShape="1">
              <a:gsLst>
                <a:gs pos="100000">
                  <a:schemeClr val="tx1"/>
                </a:gs>
                <a:gs pos="0">
                  <a:schemeClr val="tx1">
                    <a:alpha val="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Microsoft YaHei UI" panose="020B0503020204020204" pitchFamily="34" charset="-122"/>
              <a:ea typeface="Microsoft YaHei" panose="020B0503020204020204" pitchFamily="34" charset="-122"/>
              <a:sym typeface="Microsoft YaHei UI" panose="020B0503020204020204" pitchFamily="34" charset="-122"/>
            </a:endParaRPr>
          </a:p>
        </p:txBody>
      </p:sp>
      <p:pic>
        <p:nvPicPr>
          <p:cNvPr id="86" name="图片 47"/>
          <p:cNvPicPr>
            <a:picLocks noChangeAspect="1"/>
          </p:cNvPicPr>
          <p:nvPr/>
        </p:nvPicPr>
        <p:blipFill>
          <a:blip r:embed="rId3" cstate="screen">
            <a:clrChange>
              <a:clrFrom>
                <a:srgbClr val="F9F9F9"/>
              </a:clrFrom>
              <a:clrTo>
                <a:srgbClr val="F9F9F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25951" y="5293207"/>
            <a:ext cx="628917" cy="819599"/>
          </a:xfrm>
          <a:prstGeom prst="rect">
            <a:avLst/>
          </a:prstGeom>
        </p:spPr>
      </p:pic>
      <p:grpSp>
        <p:nvGrpSpPr>
          <p:cNvPr id="18" name="组合 17"/>
          <p:cNvGrpSpPr/>
          <p:nvPr/>
        </p:nvGrpSpPr>
        <p:grpSpPr>
          <a:xfrm>
            <a:off x="6612968" y="5080942"/>
            <a:ext cx="249699" cy="309381"/>
            <a:chOff x="9844973" y="5581733"/>
            <a:chExt cx="171190" cy="212108"/>
          </a:xfrm>
        </p:grpSpPr>
        <p:sp>
          <p:nvSpPr>
            <p:cNvPr id="308" name="椭圆 307"/>
            <p:cNvSpPr/>
            <p:nvPr/>
          </p:nvSpPr>
          <p:spPr>
            <a:xfrm>
              <a:off x="9854229" y="5709248"/>
              <a:ext cx="152678" cy="68775"/>
            </a:xfrm>
            <a:prstGeom prst="ellipse">
              <a:avLst/>
            </a:prstGeom>
            <a:noFill/>
            <a:ln w="6350">
              <a:gradFill>
                <a:gsLst>
                  <a:gs pos="0">
                    <a:schemeClr val="tx2">
                      <a:alpha val="0"/>
                    </a:schemeClr>
                  </a:gs>
                  <a:gs pos="100000">
                    <a:schemeClr val="tx2">
                      <a:alpha val="5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Microsoft YaHei UI" panose="020B0503020204020204" pitchFamily="34" charset="-122"/>
                <a:ea typeface="Microsoft YaHei" panose="020B0503020204020204" pitchFamily="34" charset="-122"/>
                <a:sym typeface="Microsoft YaHei UI" panose="020B0503020204020204" pitchFamily="34" charset="-122"/>
              </a:endParaRPr>
            </a:p>
          </p:txBody>
        </p:sp>
        <p:sp>
          <p:nvSpPr>
            <p:cNvPr id="310" name="location-pointer_619"/>
            <p:cNvSpPr>
              <a:spLocks noChangeAspect="1"/>
            </p:cNvSpPr>
            <p:nvPr/>
          </p:nvSpPr>
          <p:spPr bwMode="auto">
            <a:xfrm>
              <a:off x="9874826" y="5581733"/>
              <a:ext cx="111484" cy="164034"/>
            </a:xfrm>
            <a:custGeom>
              <a:avLst/>
              <a:gdLst>
                <a:gd name="T0" fmla="*/ 88862 h 440259"/>
                <a:gd name="T1" fmla="*/ 88862 h 440259"/>
                <a:gd name="T2" fmla="*/ 278945 h 440259"/>
                <a:gd name="T3" fmla="*/ 278945 h 440259"/>
                <a:gd name="T4" fmla="*/ 278945 h 440259"/>
                <a:gd name="T5" fmla="*/ 278945 h 440259"/>
                <a:gd name="T6" fmla="*/ 278945 h 440259"/>
                <a:gd name="T7" fmla="*/ 278945 h 440259"/>
                <a:gd name="T8" fmla="*/ 278945 h 440259"/>
                <a:gd name="T9" fmla="*/ 278945 h 440259"/>
                <a:gd name="T10" fmla="*/ 278945 h 440259"/>
                <a:gd name="T11" fmla="*/ 278945 h 440259"/>
                <a:gd name="T12" fmla="*/ 278945 h 440259"/>
                <a:gd name="T13" fmla="*/ 278945 h 440259"/>
                <a:gd name="T14" fmla="*/ 88862 h 440259"/>
                <a:gd name="T15" fmla="*/ 88862 h 440259"/>
                <a:gd name="T16" fmla="*/ 278945 h 440259"/>
                <a:gd name="T17" fmla="*/ 278945 h 440259"/>
                <a:gd name="T18" fmla="*/ 278945 h 440259"/>
                <a:gd name="T19" fmla="*/ 278945 h 440259"/>
                <a:gd name="T20" fmla="*/ 278945 h 440259"/>
                <a:gd name="T21" fmla="*/ 278945 h 440259"/>
                <a:gd name="T22" fmla="*/ 278945 h 440259"/>
                <a:gd name="T23" fmla="*/ 278945 h 440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9" h="470">
                  <a:moveTo>
                    <a:pt x="160" y="0"/>
                  </a:moveTo>
                  <a:cubicBezTo>
                    <a:pt x="72" y="0"/>
                    <a:pt x="0" y="71"/>
                    <a:pt x="0" y="158"/>
                  </a:cubicBezTo>
                  <a:cubicBezTo>
                    <a:pt x="0" y="203"/>
                    <a:pt x="44" y="283"/>
                    <a:pt x="44" y="283"/>
                  </a:cubicBezTo>
                  <a:lnTo>
                    <a:pt x="154" y="470"/>
                  </a:lnTo>
                  <a:lnTo>
                    <a:pt x="268" y="286"/>
                  </a:lnTo>
                  <a:cubicBezTo>
                    <a:pt x="268" y="286"/>
                    <a:pt x="319" y="209"/>
                    <a:pt x="319" y="158"/>
                  </a:cubicBezTo>
                  <a:cubicBezTo>
                    <a:pt x="319" y="71"/>
                    <a:pt x="248" y="0"/>
                    <a:pt x="160" y="0"/>
                  </a:cubicBezTo>
                  <a:close/>
                  <a:moveTo>
                    <a:pt x="159" y="246"/>
                  </a:moveTo>
                  <a:cubicBezTo>
                    <a:pt x="109" y="246"/>
                    <a:pt x="68" y="205"/>
                    <a:pt x="68" y="154"/>
                  </a:cubicBezTo>
                  <a:cubicBezTo>
                    <a:pt x="68" y="104"/>
                    <a:pt x="109" y="63"/>
                    <a:pt x="159" y="63"/>
                  </a:cubicBezTo>
                  <a:cubicBezTo>
                    <a:pt x="210" y="63"/>
                    <a:pt x="250" y="104"/>
                    <a:pt x="250" y="154"/>
                  </a:cubicBezTo>
                  <a:cubicBezTo>
                    <a:pt x="250" y="205"/>
                    <a:pt x="210" y="246"/>
                    <a:pt x="159" y="24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latin typeface="Microsoft YaHei UI" panose="020B0503020204020204" pitchFamily="34" charset="-122"/>
                <a:ea typeface="Microsoft YaHei" panose="020B0503020204020204" pitchFamily="34" charset="-122"/>
                <a:sym typeface="Microsoft YaHei UI" panose="020B0503020204020204" pitchFamily="34" charset="-122"/>
              </a:endParaRPr>
            </a:p>
          </p:txBody>
        </p:sp>
        <p:sp>
          <p:nvSpPr>
            <p:cNvPr id="311" name="椭圆 310"/>
            <p:cNvSpPr/>
            <p:nvPr/>
          </p:nvSpPr>
          <p:spPr>
            <a:xfrm>
              <a:off x="9844973" y="5716727"/>
              <a:ext cx="171190" cy="77114"/>
            </a:xfrm>
            <a:prstGeom prst="ellipse">
              <a:avLst/>
            </a:prstGeom>
            <a:noFill/>
            <a:ln w="6350">
              <a:gradFill>
                <a:gsLst>
                  <a:gs pos="0">
                    <a:schemeClr val="tx2">
                      <a:alpha val="0"/>
                    </a:schemeClr>
                  </a:gs>
                  <a:gs pos="100000">
                    <a:schemeClr val="tx2">
                      <a:alpha val="5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Microsoft YaHei UI" panose="020B0503020204020204" pitchFamily="34" charset="-122"/>
                <a:ea typeface="Microsoft YaHei" panose="020B0503020204020204" pitchFamily="34" charset="-122"/>
                <a:sym typeface="Microsoft YaHei UI" panose="020B0503020204020204" pitchFamily="34" charset="-122"/>
              </a:endParaRPr>
            </a:p>
          </p:txBody>
        </p:sp>
      </p:grpSp>
      <p:sp>
        <p:nvSpPr>
          <p:cNvPr id="312" name="椭圆 311"/>
          <p:cNvSpPr/>
          <p:nvPr/>
        </p:nvSpPr>
        <p:spPr>
          <a:xfrm>
            <a:off x="6357961" y="5354012"/>
            <a:ext cx="733166" cy="330262"/>
          </a:xfrm>
          <a:prstGeom prst="ellipse">
            <a:avLst/>
          </a:prstGeom>
          <a:noFill/>
          <a:ln w="6350">
            <a:gradFill>
              <a:gsLst>
                <a:gs pos="0">
                  <a:schemeClr val="tx2">
                    <a:alpha val="0"/>
                  </a:schemeClr>
                </a:gs>
                <a:gs pos="100000">
                  <a:schemeClr val="tx2">
                    <a:alpha val="5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Microsoft YaHei UI" panose="020B0503020204020204" pitchFamily="34" charset="-122"/>
              <a:ea typeface="Microsoft YaHei" panose="020B0503020204020204" pitchFamily="34" charset="-122"/>
              <a:sym typeface="Microsoft YaHei UI" panose="020B0503020204020204" pitchFamily="34" charset="-122"/>
            </a:endParaRPr>
          </a:p>
        </p:txBody>
      </p:sp>
      <p:sp>
        <p:nvSpPr>
          <p:cNvPr id="334" name="文本框 333"/>
          <p:cNvSpPr txBox="1"/>
          <p:nvPr/>
        </p:nvSpPr>
        <p:spPr>
          <a:xfrm>
            <a:off x="6801598" y="5049760"/>
            <a:ext cx="395672" cy="2208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00" dirty="0">
                <a:latin typeface="Microsoft YaHei UI" panose="020B0503020204020204" pitchFamily="34" charset="-122"/>
                <a:ea typeface="Microsoft YaHei" panose="020B0503020204020204" pitchFamily="34" charset="-122"/>
                <a:sym typeface="Microsoft YaHei UI" panose="020B0503020204020204" pitchFamily="34" charset="-122"/>
              </a:rPr>
              <a:t>广州</a:t>
            </a:r>
          </a:p>
        </p:txBody>
      </p:sp>
      <p:sp>
        <p:nvSpPr>
          <p:cNvPr id="7" name="任意多边形: 形状 6">
            <a:extLst>
              <a:ext uri="{FF2B5EF4-FFF2-40B4-BE49-F238E27FC236}">
                <a16:creationId xmlns:a16="http://schemas.microsoft.com/office/drawing/2014/main" xmlns="" id="{89822E28-432A-4639-9F2C-28D6C83DA6FC}"/>
              </a:ext>
            </a:extLst>
          </p:cNvPr>
          <p:cNvSpPr/>
          <p:nvPr/>
        </p:nvSpPr>
        <p:spPr>
          <a:xfrm>
            <a:off x="3292999" y="5059809"/>
            <a:ext cx="1080873" cy="247344"/>
          </a:xfrm>
          <a:custGeom>
            <a:avLst/>
            <a:gdLst>
              <a:gd name="connsiteX0" fmla="*/ 1640114 w 1640114"/>
              <a:gd name="connsiteY0" fmla="*/ 0 h 275771"/>
              <a:gd name="connsiteX1" fmla="*/ 1364343 w 1640114"/>
              <a:gd name="connsiteY1" fmla="*/ 275771 h 275771"/>
              <a:gd name="connsiteX2" fmla="*/ 0 w 1640114"/>
              <a:gd name="connsiteY2" fmla="*/ 275771 h 275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40114" h="275771">
                <a:moveTo>
                  <a:pt x="1640114" y="0"/>
                </a:moveTo>
                <a:lnTo>
                  <a:pt x="1364343" y="275771"/>
                </a:lnTo>
                <a:lnTo>
                  <a:pt x="0" y="275771"/>
                </a:lnTo>
              </a:path>
            </a:pathLst>
          </a:custGeom>
          <a:noFill/>
          <a:ln w="0" cap="flat">
            <a:solidFill>
              <a:schemeClr val="bg1">
                <a:lumMod val="50000"/>
              </a:schemeClr>
            </a:solidFill>
            <a:prstDash val="solid"/>
            <a:miter lim="800000"/>
            <a:tailEnd type="arrow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  <p:sp>
        <p:nvSpPr>
          <p:cNvPr id="121" name="任意多边形: 形状 120">
            <a:extLst>
              <a:ext uri="{FF2B5EF4-FFF2-40B4-BE49-F238E27FC236}">
                <a16:creationId xmlns:a16="http://schemas.microsoft.com/office/drawing/2014/main" xmlns="" id="{D82744FD-FFC4-448B-93BB-1114FB0DD24C}"/>
              </a:ext>
            </a:extLst>
          </p:cNvPr>
          <p:cNvSpPr/>
          <p:nvPr/>
        </p:nvSpPr>
        <p:spPr>
          <a:xfrm flipH="1" flipV="1">
            <a:off x="8032279" y="3106494"/>
            <a:ext cx="1080000" cy="247344"/>
          </a:xfrm>
          <a:custGeom>
            <a:avLst/>
            <a:gdLst>
              <a:gd name="connsiteX0" fmla="*/ 1640114 w 1640114"/>
              <a:gd name="connsiteY0" fmla="*/ 0 h 275771"/>
              <a:gd name="connsiteX1" fmla="*/ 1364343 w 1640114"/>
              <a:gd name="connsiteY1" fmla="*/ 275771 h 275771"/>
              <a:gd name="connsiteX2" fmla="*/ 0 w 1640114"/>
              <a:gd name="connsiteY2" fmla="*/ 275771 h 275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40114" h="275771">
                <a:moveTo>
                  <a:pt x="1640114" y="0"/>
                </a:moveTo>
                <a:lnTo>
                  <a:pt x="1364343" y="275771"/>
                </a:lnTo>
                <a:lnTo>
                  <a:pt x="0" y="275771"/>
                </a:lnTo>
              </a:path>
            </a:pathLst>
          </a:custGeom>
          <a:noFill/>
          <a:ln w="0" cap="flat">
            <a:solidFill>
              <a:schemeClr val="bg1">
                <a:lumMod val="50000"/>
              </a:schemeClr>
            </a:solidFill>
            <a:prstDash val="solid"/>
            <a:miter lim="800000"/>
            <a:tailEnd type="arrow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  <p:sp>
        <p:nvSpPr>
          <p:cNvPr id="123" name="任意多边形: 形状 122">
            <a:extLst>
              <a:ext uri="{FF2B5EF4-FFF2-40B4-BE49-F238E27FC236}">
                <a16:creationId xmlns:a16="http://schemas.microsoft.com/office/drawing/2014/main" xmlns="" id="{BF88B61A-0CFE-4558-858D-1A76BAFDB782}"/>
              </a:ext>
            </a:extLst>
          </p:cNvPr>
          <p:cNvSpPr/>
          <p:nvPr/>
        </p:nvSpPr>
        <p:spPr>
          <a:xfrm flipH="1" flipV="1">
            <a:off x="7675799" y="4870638"/>
            <a:ext cx="1080000" cy="247344"/>
          </a:xfrm>
          <a:custGeom>
            <a:avLst/>
            <a:gdLst>
              <a:gd name="connsiteX0" fmla="*/ 1640114 w 1640114"/>
              <a:gd name="connsiteY0" fmla="*/ 0 h 275771"/>
              <a:gd name="connsiteX1" fmla="*/ 1364343 w 1640114"/>
              <a:gd name="connsiteY1" fmla="*/ 275771 h 275771"/>
              <a:gd name="connsiteX2" fmla="*/ 0 w 1640114"/>
              <a:gd name="connsiteY2" fmla="*/ 275771 h 275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40114" h="275771">
                <a:moveTo>
                  <a:pt x="1640114" y="0"/>
                </a:moveTo>
                <a:lnTo>
                  <a:pt x="1364343" y="275771"/>
                </a:lnTo>
                <a:lnTo>
                  <a:pt x="0" y="275771"/>
                </a:lnTo>
              </a:path>
            </a:pathLst>
          </a:custGeom>
          <a:noFill/>
          <a:ln w="0" cap="flat">
            <a:solidFill>
              <a:schemeClr val="bg1">
                <a:lumMod val="50000"/>
              </a:schemeClr>
            </a:solidFill>
            <a:prstDash val="solid"/>
            <a:miter lim="800000"/>
            <a:tailEnd type="arrow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  <p:sp>
        <p:nvSpPr>
          <p:cNvPr id="124" name="文本框 123">
            <a:extLst>
              <a:ext uri="{FF2B5EF4-FFF2-40B4-BE49-F238E27FC236}">
                <a16:creationId xmlns:a16="http://schemas.microsoft.com/office/drawing/2014/main" xmlns="" id="{8DB567FA-1F51-4984-8EB3-86039327B61E}"/>
              </a:ext>
            </a:extLst>
          </p:cNvPr>
          <p:cNvSpPr txBox="1"/>
          <p:nvPr/>
        </p:nvSpPr>
        <p:spPr>
          <a:xfrm>
            <a:off x="961397" y="5147899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正文标题</a:t>
            </a:r>
          </a:p>
        </p:txBody>
      </p:sp>
      <p:sp>
        <p:nvSpPr>
          <p:cNvPr id="125" name="文本框 124">
            <a:extLst>
              <a:ext uri="{FF2B5EF4-FFF2-40B4-BE49-F238E27FC236}">
                <a16:creationId xmlns:a16="http://schemas.microsoft.com/office/drawing/2014/main" xmlns="" id="{4B87DCBD-02EB-4803-8210-C8199A277F6E}"/>
              </a:ext>
            </a:extLst>
          </p:cNvPr>
          <p:cNvSpPr txBox="1"/>
          <p:nvPr/>
        </p:nvSpPr>
        <p:spPr>
          <a:xfrm>
            <a:off x="961397" y="5517231"/>
            <a:ext cx="2170787" cy="5179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200" dirty="0">
                <a:solidFill>
                  <a:prstClr val="white">
                    <a:lumMod val="50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Lorem ipsum dolor sit </a:t>
            </a:r>
            <a:r>
              <a:rPr lang="en-US" altLang="zh-CN" sz="1200" dirty="0" err="1">
                <a:solidFill>
                  <a:prstClr val="white">
                    <a:lumMod val="50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amet</a:t>
            </a:r>
            <a:r>
              <a:rPr lang="en-US" altLang="zh-CN" sz="1200" dirty="0">
                <a:solidFill>
                  <a:prstClr val="white">
                    <a:lumMod val="50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, </a:t>
            </a:r>
          </a:p>
          <a:p>
            <a:pPr>
              <a:lnSpc>
                <a:spcPct val="120000"/>
              </a:lnSpc>
            </a:pPr>
            <a:r>
              <a:rPr lang="en-US" altLang="zh-CN" sz="1200" dirty="0" err="1">
                <a:solidFill>
                  <a:prstClr val="white">
                    <a:lumMod val="50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consectetuer</a:t>
            </a:r>
            <a:r>
              <a:rPr lang="en-US" altLang="zh-CN" sz="1200" dirty="0">
                <a:solidFill>
                  <a:prstClr val="white">
                    <a:lumMod val="50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en-US" altLang="zh-CN" sz="1200" dirty="0" err="1">
                <a:solidFill>
                  <a:prstClr val="white">
                    <a:lumMod val="50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adipiscing</a:t>
            </a:r>
            <a:r>
              <a:rPr lang="en-US" altLang="zh-CN" sz="1200" dirty="0">
                <a:solidFill>
                  <a:prstClr val="white">
                    <a:lumMod val="50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en-US" altLang="zh-CN" sz="1200" dirty="0" err="1">
                <a:solidFill>
                  <a:prstClr val="white">
                    <a:lumMod val="50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elit</a:t>
            </a:r>
            <a:r>
              <a:rPr lang="en-US" altLang="zh-CN" sz="1200" dirty="0">
                <a:solidFill>
                  <a:prstClr val="white">
                    <a:lumMod val="50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. </a:t>
            </a:r>
          </a:p>
        </p:txBody>
      </p:sp>
      <p:sp>
        <p:nvSpPr>
          <p:cNvPr id="126" name="文本框 125">
            <a:extLst>
              <a:ext uri="{FF2B5EF4-FFF2-40B4-BE49-F238E27FC236}">
                <a16:creationId xmlns:a16="http://schemas.microsoft.com/office/drawing/2014/main" xmlns="" id="{750AE5FF-C803-422E-B51C-D26A32B0E948}"/>
              </a:ext>
            </a:extLst>
          </p:cNvPr>
          <p:cNvSpPr txBox="1"/>
          <p:nvPr/>
        </p:nvSpPr>
        <p:spPr>
          <a:xfrm>
            <a:off x="8853472" y="4741166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正文标题</a:t>
            </a:r>
          </a:p>
        </p:txBody>
      </p:sp>
      <p:sp>
        <p:nvSpPr>
          <p:cNvPr id="127" name="文本框 126">
            <a:extLst>
              <a:ext uri="{FF2B5EF4-FFF2-40B4-BE49-F238E27FC236}">
                <a16:creationId xmlns:a16="http://schemas.microsoft.com/office/drawing/2014/main" xmlns="" id="{BF54595B-97B2-46ED-8CF6-D33851E4973A}"/>
              </a:ext>
            </a:extLst>
          </p:cNvPr>
          <p:cNvSpPr txBox="1"/>
          <p:nvPr/>
        </p:nvSpPr>
        <p:spPr>
          <a:xfrm>
            <a:off x="8853472" y="5110498"/>
            <a:ext cx="2170787" cy="5179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200" dirty="0">
                <a:solidFill>
                  <a:prstClr val="white">
                    <a:lumMod val="50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Lorem ipsum dolor sit </a:t>
            </a:r>
            <a:r>
              <a:rPr lang="en-US" altLang="zh-CN" sz="1200" dirty="0" err="1">
                <a:solidFill>
                  <a:prstClr val="white">
                    <a:lumMod val="50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amet</a:t>
            </a:r>
            <a:r>
              <a:rPr lang="en-US" altLang="zh-CN" sz="1200" dirty="0">
                <a:solidFill>
                  <a:prstClr val="white">
                    <a:lumMod val="50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, </a:t>
            </a:r>
          </a:p>
          <a:p>
            <a:pPr>
              <a:lnSpc>
                <a:spcPct val="120000"/>
              </a:lnSpc>
            </a:pPr>
            <a:r>
              <a:rPr lang="en-US" altLang="zh-CN" sz="1200" dirty="0" err="1">
                <a:solidFill>
                  <a:prstClr val="white">
                    <a:lumMod val="50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consectetuer</a:t>
            </a:r>
            <a:r>
              <a:rPr lang="en-US" altLang="zh-CN" sz="1200" dirty="0">
                <a:solidFill>
                  <a:prstClr val="white">
                    <a:lumMod val="50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en-US" altLang="zh-CN" sz="1200" dirty="0" err="1">
                <a:solidFill>
                  <a:prstClr val="white">
                    <a:lumMod val="50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adipiscing</a:t>
            </a:r>
            <a:r>
              <a:rPr lang="en-US" altLang="zh-CN" sz="1200" dirty="0">
                <a:solidFill>
                  <a:prstClr val="white">
                    <a:lumMod val="50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en-US" altLang="zh-CN" sz="1200" dirty="0" err="1">
                <a:solidFill>
                  <a:prstClr val="white">
                    <a:lumMod val="50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elit</a:t>
            </a:r>
            <a:r>
              <a:rPr lang="en-US" altLang="zh-CN" sz="1200" dirty="0">
                <a:solidFill>
                  <a:prstClr val="white">
                    <a:lumMod val="50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. </a:t>
            </a:r>
          </a:p>
        </p:txBody>
      </p:sp>
      <p:sp>
        <p:nvSpPr>
          <p:cNvPr id="128" name="文本框 127">
            <a:extLst>
              <a:ext uri="{FF2B5EF4-FFF2-40B4-BE49-F238E27FC236}">
                <a16:creationId xmlns:a16="http://schemas.microsoft.com/office/drawing/2014/main" xmlns="" id="{BD021AB6-B11A-49EA-A679-44E42F82EDB9}"/>
              </a:ext>
            </a:extLst>
          </p:cNvPr>
          <p:cNvSpPr txBox="1"/>
          <p:nvPr/>
        </p:nvSpPr>
        <p:spPr>
          <a:xfrm>
            <a:off x="9173166" y="2926401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正文标题</a:t>
            </a:r>
          </a:p>
        </p:txBody>
      </p:sp>
      <p:sp>
        <p:nvSpPr>
          <p:cNvPr id="129" name="文本框 128">
            <a:extLst>
              <a:ext uri="{FF2B5EF4-FFF2-40B4-BE49-F238E27FC236}">
                <a16:creationId xmlns:a16="http://schemas.microsoft.com/office/drawing/2014/main" xmlns="" id="{FBEA7AF2-2786-4F1F-97CC-2C77482ED708}"/>
              </a:ext>
            </a:extLst>
          </p:cNvPr>
          <p:cNvSpPr txBox="1"/>
          <p:nvPr/>
        </p:nvSpPr>
        <p:spPr>
          <a:xfrm>
            <a:off x="9173166" y="3295733"/>
            <a:ext cx="2170787" cy="5179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200" dirty="0">
                <a:solidFill>
                  <a:prstClr val="white">
                    <a:lumMod val="50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Lorem ipsum dolor sit </a:t>
            </a:r>
            <a:r>
              <a:rPr lang="en-US" altLang="zh-CN" sz="1200" dirty="0" err="1">
                <a:solidFill>
                  <a:prstClr val="white">
                    <a:lumMod val="50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amet</a:t>
            </a:r>
            <a:r>
              <a:rPr lang="en-US" altLang="zh-CN" sz="1200" dirty="0">
                <a:solidFill>
                  <a:prstClr val="white">
                    <a:lumMod val="50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, </a:t>
            </a:r>
          </a:p>
          <a:p>
            <a:pPr>
              <a:lnSpc>
                <a:spcPct val="120000"/>
              </a:lnSpc>
            </a:pPr>
            <a:r>
              <a:rPr lang="en-US" altLang="zh-CN" sz="1200" dirty="0" err="1">
                <a:solidFill>
                  <a:prstClr val="white">
                    <a:lumMod val="50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consectetuer</a:t>
            </a:r>
            <a:r>
              <a:rPr lang="en-US" altLang="zh-CN" sz="1200" dirty="0">
                <a:solidFill>
                  <a:prstClr val="white">
                    <a:lumMod val="50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en-US" altLang="zh-CN" sz="1200" dirty="0" err="1">
                <a:solidFill>
                  <a:prstClr val="white">
                    <a:lumMod val="50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adipiscing</a:t>
            </a:r>
            <a:r>
              <a:rPr lang="en-US" altLang="zh-CN" sz="1200" dirty="0">
                <a:solidFill>
                  <a:prstClr val="white">
                    <a:lumMod val="50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en-US" altLang="zh-CN" sz="1200" dirty="0" err="1">
                <a:solidFill>
                  <a:prstClr val="white">
                    <a:lumMod val="50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elit</a:t>
            </a:r>
            <a:r>
              <a:rPr lang="en-US" altLang="zh-CN" sz="1200" dirty="0">
                <a:solidFill>
                  <a:prstClr val="white">
                    <a:lumMod val="50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678838192"/>
      </p:ext>
    </p:extLst>
  </p:cSld>
  <p:clrMapOvr>
    <a:masterClrMapping/>
  </p:clrMapOvr>
  <p:transition spd="med"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500"/>
                            </p:stCondLst>
                            <p:childTnLst>
                              <p:par>
                                <p:cTn id="5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320" grpId="0" animBg="1"/>
      <p:bldP spid="321" grpId="0" animBg="1"/>
      <p:bldP spid="16" grpId="0"/>
      <p:bldP spid="20" grpId="0" animBg="1"/>
      <p:bldP spid="317" grpId="0" animBg="1"/>
      <p:bldP spid="318" grpId="0" animBg="1"/>
      <p:bldP spid="334" grpId="0"/>
      <p:bldP spid="7" grpId="0" animBg="1"/>
      <p:bldP spid="121" grpId="0" animBg="1"/>
      <p:bldP spid="12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xmlns="" id="{BA0B7E81-D02E-4424-B219-AA0AFCE523F3}"/>
              </a:ext>
            </a:extLst>
          </p:cNvPr>
          <p:cNvCxnSpPr/>
          <p:nvPr/>
        </p:nvCxnSpPr>
        <p:spPr>
          <a:xfrm>
            <a:off x="-357726" y="3909204"/>
            <a:ext cx="2015613" cy="0"/>
          </a:xfrm>
          <a:prstGeom prst="line">
            <a:avLst/>
          </a:prstGeom>
          <a:noFill/>
          <a:ln w="12700" cap="flat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51" name="直接连接符 50">
            <a:extLst>
              <a:ext uri="{FF2B5EF4-FFF2-40B4-BE49-F238E27FC236}">
                <a16:creationId xmlns:a16="http://schemas.microsoft.com/office/drawing/2014/main" xmlns="" id="{4441C1F7-F8C8-4539-8706-B7A8C869DAB6}"/>
              </a:ext>
            </a:extLst>
          </p:cNvPr>
          <p:cNvCxnSpPr/>
          <p:nvPr/>
        </p:nvCxnSpPr>
        <p:spPr>
          <a:xfrm>
            <a:off x="10510683" y="3909204"/>
            <a:ext cx="2015613" cy="0"/>
          </a:xfrm>
          <a:prstGeom prst="line">
            <a:avLst/>
          </a:prstGeom>
          <a:noFill/>
          <a:ln w="12700" cap="flat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4" name="平行四边形 23">
            <a:extLst>
              <a:ext uri="{FF2B5EF4-FFF2-40B4-BE49-F238E27FC236}">
                <a16:creationId xmlns:a16="http://schemas.microsoft.com/office/drawing/2014/main" xmlns="" id="{FA4854DE-3B6B-493E-B678-F9D3777F3D77}"/>
              </a:ext>
            </a:extLst>
          </p:cNvPr>
          <p:cNvSpPr/>
          <p:nvPr/>
        </p:nvSpPr>
        <p:spPr>
          <a:xfrm>
            <a:off x="650081" y="590550"/>
            <a:ext cx="1328738" cy="103609"/>
          </a:xfrm>
          <a:prstGeom prst="parallelogram">
            <a:avLst/>
          </a:prstGeom>
          <a:gradFill flip="none" rotWithShape="1">
            <a:gsLst>
              <a:gs pos="100000">
                <a:schemeClr val="accent1">
                  <a:alpha val="0"/>
                </a:schemeClr>
              </a:gs>
              <a:gs pos="0">
                <a:schemeClr val="accent1">
                  <a:alpha val="65000"/>
                </a:schemeClr>
              </a:gs>
            </a:gsLst>
            <a:lin ang="10800000" scaled="1"/>
            <a:tileRect/>
          </a:gradFill>
          <a:ln w="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<a:prstTxWarp prst="textNoShape">
              <a:avLst/>
            </a:prstTxWarp>
            <a:normAutofit fontScale="25000" lnSpcReduction="20000"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ea"/>
              <a:ea typeface="+mj-ea"/>
              <a:cs typeface="Arial"/>
              <a:sym typeface="Arial"/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xmlns="" id="{D0DD3CED-61B6-45A8-8E34-B82DBBAC54E7}"/>
              </a:ext>
            </a:extLst>
          </p:cNvPr>
          <p:cNvSpPr/>
          <p:nvPr/>
        </p:nvSpPr>
        <p:spPr>
          <a:xfrm>
            <a:off x="563047" y="290710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市场概况</a:t>
            </a:r>
          </a:p>
        </p:txBody>
      </p:sp>
      <p:grpSp>
        <p:nvGrpSpPr>
          <p:cNvPr id="21" name="组合 20">
            <a:extLst>
              <a:ext uri="{FF2B5EF4-FFF2-40B4-BE49-F238E27FC236}">
                <a16:creationId xmlns:a16="http://schemas.microsoft.com/office/drawing/2014/main" xmlns="" id="{3789427D-D495-4550-B6D0-0FD7E69CE01B}"/>
              </a:ext>
            </a:extLst>
          </p:cNvPr>
          <p:cNvGrpSpPr/>
          <p:nvPr/>
        </p:nvGrpSpPr>
        <p:grpSpPr>
          <a:xfrm>
            <a:off x="984424" y="2044363"/>
            <a:ext cx="2981184" cy="875456"/>
            <a:chOff x="933044" y="1924839"/>
            <a:chExt cx="2981184" cy="875456"/>
          </a:xfrm>
        </p:grpSpPr>
        <p:sp>
          <p:nvSpPr>
            <p:cNvPr id="9" name="矩形: 圆角 8">
              <a:extLst>
                <a:ext uri="{FF2B5EF4-FFF2-40B4-BE49-F238E27FC236}">
                  <a16:creationId xmlns:a16="http://schemas.microsoft.com/office/drawing/2014/main" xmlns="" id="{3ED28EF2-FA4E-4800-967D-EC04920AC68F}"/>
                </a:ext>
              </a:extLst>
            </p:cNvPr>
            <p:cNvSpPr/>
            <p:nvPr/>
          </p:nvSpPr>
          <p:spPr>
            <a:xfrm>
              <a:off x="933044" y="1924839"/>
              <a:ext cx="2981184" cy="875456"/>
            </a:xfrm>
            <a:prstGeom prst="roundRect">
              <a:avLst>
                <a:gd name="adj" fmla="val 5150"/>
              </a:avLst>
            </a:prstGeom>
            <a:solidFill>
              <a:schemeClr val="bg1"/>
            </a:solidFill>
            <a:ln w="0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</a:ln>
            <a:effectLst>
              <a:outerShdw blurRad="76200" dist="63500" algn="l" rotWithShape="0">
                <a:prstClr val="black">
                  <a:alpha val="14000"/>
                </a:prst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8" name="传统金融市场创新乏力…"/>
            <p:cNvSpPr txBox="1"/>
            <p:nvPr/>
          </p:nvSpPr>
          <p:spPr>
            <a:xfrm>
              <a:off x="1024150" y="2070181"/>
              <a:ext cx="2775428" cy="5847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 algn="ctr"/>
              <a:r>
                <a:rPr lang="en-US" altLang="zh-CN" sz="1600" dirty="0">
                  <a:latin typeface="+mn-ea"/>
                </a:rPr>
                <a:t>Lorem ipsum dolor sit </a:t>
              </a:r>
              <a:r>
                <a:rPr lang="en-US" altLang="zh-CN" sz="1600" dirty="0" err="1">
                  <a:latin typeface="+mn-ea"/>
                </a:rPr>
                <a:t>amet</a:t>
              </a:r>
              <a:r>
                <a:rPr lang="en-US" altLang="zh-CN" sz="1600" dirty="0">
                  <a:latin typeface="+mn-ea"/>
                </a:rPr>
                <a:t>, </a:t>
              </a:r>
              <a:r>
                <a:rPr lang="en-US" altLang="zh-CN" sz="1600" dirty="0" err="1">
                  <a:latin typeface="+mn-ea"/>
                </a:rPr>
                <a:t>consectetuer</a:t>
              </a:r>
              <a:r>
                <a:rPr lang="en-US" altLang="zh-CN" sz="1600" dirty="0">
                  <a:latin typeface="+mn-ea"/>
                </a:rPr>
                <a:t> </a:t>
              </a:r>
              <a:r>
                <a:rPr lang="en-US" altLang="zh-CN" sz="1600" dirty="0" err="1">
                  <a:latin typeface="+mn-ea"/>
                </a:rPr>
                <a:t>adipiscing</a:t>
              </a:r>
              <a:r>
                <a:rPr lang="en-US" altLang="zh-CN" sz="1600" dirty="0">
                  <a:latin typeface="+mn-ea"/>
                </a:rPr>
                <a:t> </a:t>
              </a:r>
              <a:r>
                <a:rPr lang="en-US" altLang="zh-CN" sz="1600" dirty="0" err="1">
                  <a:latin typeface="+mn-ea"/>
                </a:rPr>
                <a:t>elit</a:t>
              </a:r>
              <a:r>
                <a:rPr lang="en-US" altLang="zh-CN" sz="1600" dirty="0">
                  <a:latin typeface="+mn-ea"/>
                </a:rPr>
                <a:t>. </a:t>
              </a:r>
            </a:p>
          </p:txBody>
        </p:sp>
      </p:grpSp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A6823243-6E8B-440E-8163-4A7D6C7A7C8F}"/>
              </a:ext>
            </a:extLst>
          </p:cNvPr>
          <p:cNvGrpSpPr/>
          <p:nvPr/>
        </p:nvGrpSpPr>
        <p:grpSpPr>
          <a:xfrm>
            <a:off x="5810202" y="2044363"/>
            <a:ext cx="2981184" cy="875456"/>
            <a:chOff x="5858512" y="2044363"/>
            <a:chExt cx="2981184" cy="875456"/>
          </a:xfrm>
        </p:grpSpPr>
        <p:sp>
          <p:nvSpPr>
            <p:cNvPr id="44" name="矩形: 圆角 43">
              <a:extLst>
                <a:ext uri="{FF2B5EF4-FFF2-40B4-BE49-F238E27FC236}">
                  <a16:creationId xmlns:a16="http://schemas.microsoft.com/office/drawing/2014/main" xmlns="" id="{B9CAD044-A739-460F-81F4-96F59E51112E}"/>
                </a:ext>
              </a:extLst>
            </p:cNvPr>
            <p:cNvSpPr/>
            <p:nvPr/>
          </p:nvSpPr>
          <p:spPr>
            <a:xfrm>
              <a:off x="5858512" y="2044363"/>
              <a:ext cx="2981184" cy="875456"/>
            </a:xfrm>
            <a:prstGeom prst="roundRect">
              <a:avLst>
                <a:gd name="adj" fmla="val 5150"/>
              </a:avLst>
            </a:prstGeom>
            <a:solidFill>
              <a:schemeClr val="bg1"/>
            </a:solidFill>
            <a:ln w="0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</a:ln>
            <a:effectLst>
              <a:outerShdw blurRad="76200" dist="63500" algn="l" rotWithShape="0">
                <a:prstClr val="black">
                  <a:alpha val="14000"/>
                </a:prst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endParaRPr lang="zh-CN" altLang="en-US"/>
            </a:p>
          </p:txBody>
        </p:sp>
        <p:sp>
          <p:nvSpPr>
            <p:cNvPr id="299" name="供需双方需求大幅上升…"/>
            <p:cNvSpPr txBox="1"/>
            <p:nvPr/>
          </p:nvSpPr>
          <p:spPr>
            <a:xfrm>
              <a:off x="5993731" y="2189705"/>
              <a:ext cx="2710746" cy="5847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 algn="ctr"/>
              <a:r>
                <a:rPr lang="en-US" altLang="zh-CN" sz="1600" dirty="0">
                  <a:latin typeface="+mn-ea"/>
                </a:rPr>
                <a:t>Lorem ipsum dolor sit </a:t>
              </a:r>
              <a:r>
                <a:rPr lang="en-US" altLang="zh-CN" sz="1600" dirty="0" err="1">
                  <a:latin typeface="+mn-ea"/>
                </a:rPr>
                <a:t>amet</a:t>
              </a:r>
              <a:r>
                <a:rPr lang="en-US" altLang="zh-CN" sz="1600" dirty="0">
                  <a:latin typeface="+mn-ea"/>
                </a:rPr>
                <a:t>, </a:t>
              </a:r>
              <a:r>
                <a:rPr lang="en-US" altLang="zh-CN" sz="1600" dirty="0" err="1">
                  <a:latin typeface="+mn-ea"/>
                </a:rPr>
                <a:t>consectetuer</a:t>
              </a:r>
              <a:r>
                <a:rPr lang="en-US" altLang="zh-CN" sz="1600" dirty="0">
                  <a:latin typeface="+mn-ea"/>
                </a:rPr>
                <a:t> </a:t>
              </a:r>
              <a:r>
                <a:rPr lang="en-US" altLang="zh-CN" sz="1600" dirty="0" err="1">
                  <a:latin typeface="+mn-ea"/>
                </a:rPr>
                <a:t>adipiscing</a:t>
              </a:r>
              <a:r>
                <a:rPr lang="en-US" altLang="zh-CN" sz="1600" dirty="0">
                  <a:latin typeface="+mn-ea"/>
                </a:rPr>
                <a:t> </a:t>
              </a:r>
              <a:r>
                <a:rPr lang="en-US" altLang="zh-CN" sz="1600" dirty="0" err="1">
                  <a:latin typeface="+mn-ea"/>
                </a:rPr>
                <a:t>elit</a:t>
              </a:r>
              <a:r>
                <a:rPr lang="en-US" altLang="zh-CN" sz="1600" dirty="0">
                  <a:latin typeface="+mn-ea"/>
                </a:rPr>
                <a:t>. </a:t>
              </a:r>
            </a:p>
          </p:txBody>
        </p:sp>
      </p:grpSp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97C923A5-E8B3-4CE6-8942-1A2CDA871FFC}"/>
              </a:ext>
            </a:extLst>
          </p:cNvPr>
          <p:cNvGrpSpPr/>
          <p:nvPr/>
        </p:nvGrpSpPr>
        <p:grpSpPr>
          <a:xfrm>
            <a:off x="3174875" y="4846348"/>
            <a:ext cx="3399862" cy="875456"/>
            <a:chOff x="3258114" y="4846348"/>
            <a:chExt cx="3399862" cy="875456"/>
          </a:xfrm>
        </p:grpSpPr>
        <p:sp>
          <p:nvSpPr>
            <p:cNvPr id="43" name="矩形: 圆角 42">
              <a:extLst>
                <a:ext uri="{FF2B5EF4-FFF2-40B4-BE49-F238E27FC236}">
                  <a16:creationId xmlns:a16="http://schemas.microsoft.com/office/drawing/2014/main" xmlns="" id="{39743EF5-04CD-4EBE-A3DE-9E039DDC7531}"/>
                </a:ext>
              </a:extLst>
            </p:cNvPr>
            <p:cNvSpPr/>
            <p:nvPr/>
          </p:nvSpPr>
          <p:spPr>
            <a:xfrm>
              <a:off x="3329359" y="4846348"/>
              <a:ext cx="3257372" cy="875456"/>
            </a:xfrm>
            <a:prstGeom prst="roundRect">
              <a:avLst>
                <a:gd name="adj" fmla="val 5150"/>
              </a:avLst>
            </a:prstGeom>
            <a:solidFill>
              <a:schemeClr val="bg1"/>
            </a:solidFill>
            <a:ln w="0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</a:ln>
            <a:effectLst>
              <a:outerShdw blurRad="76200" dist="63500" algn="l" rotWithShape="0">
                <a:prstClr val="black">
                  <a:alpha val="14000"/>
                </a:prst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endParaRPr lang="zh-CN" altLang="en-US"/>
            </a:p>
          </p:txBody>
        </p:sp>
        <p:sp>
          <p:nvSpPr>
            <p:cNvPr id="300" name="国内市场产品以成熟产品为主…"/>
            <p:cNvSpPr txBox="1"/>
            <p:nvPr/>
          </p:nvSpPr>
          <p:spPr>
            <a:xfrm>
              <a:off x="3258114" y="4991690"/>
              <a:ext cx="3399862" cy="5847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 algn="ctr"/>
              <a:r>
                <a:rPr lang="en-US" altLang="zh-CN" sz="1600" dirty="0">
                  <a:latin typeface="+mn-ea"/>
                </a:rPr>
                <a:t>Lorem ipsum dolor sit </a:t>
              </a:r>
              <a:r>
                <a:rPr lang="en-US" altLang="zh-CN" sz="1600" dirty="0" err="1">
                  <a:latin typeface="+mn-ea"/>
                </a:rPr>
                <a:t>amet</a:t>
              </a:r>
              <a:r>
                <a:rPr lang="en-US" altLang="zh-CN" sz="1600" dirty="0">
                  <a:latin typeface="+mn-ea"/>
                </a:rPr>
                <a:t>, </a:t>
              </a:r>
              <a:r>
                <a:rPr lang="en-US" altLang="zh-CN" sz="1600" dirty="0" err="1">
                  <a:latin typeface="+mn-ea"/>
                </a:rPr>
                <a:t>consectetuer</a:t>
              </a:r>
              <a:r>
                <a:rPr lang="en-US" altLang="zh-CN" sz="1600" dirty="0">
                  <a:latin typeface="+mn-ea"/>
                </a:rPr>
                <a:t> </a:t>
              </a:r>
              <a:r>
                <a:rPr lang="en-US" altLang="zh-CN" sz="1600" dirty="0" err="1">
                  <a:latin typeface="+mn-ea"/>
                </a:rPr>
                <a:t>adipiscing</a:t>
              </a:r>
              <a:r>
                <a:rPr lang="en-US" altLang="zh-CN" sz="1600" dirty="0">
                  <a:latin typeface="+mn-ea"/>
                </a:rPr>
                <a:t> </a:t>
              </a:r>
              <a:r>
                <a:rPr lang="en-US" altLang="zh-CN" sz="1600" dirty="0" err="1">
                  <a:latin typeface="+mn-ea"/>
                </a:rPr>
                <a:t>elit</a:t>
              </a:r>
              <a:r>
                <a:rPr lang="en-US" altLang="zh-CN" sz="1600" dirty="0">
                  <a:latin typeface="+mn-ea"/>
                </a:rPr>
                <a:t>. </a:t>
              </a: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B32BA40C-6458-49D0-8CD0-796131032385}"/>
              </a:ext>
            </a:extLst>
          </p:cNvPr>
          <p:cNvGrpSpPr/>
          <p:nvPr/>
        </p:nvGrpSpPr>
        <p:grpSpPr>
          <a:xfrm>
            <a:off x="8207610" y="4846348"/>
            <a:ext cx="2981184" cy="875456"/>
            <a:chOff x="8285972" y="4846348"/>
            <a:chExt cx="2981184" cy="875456"/>
          </a:xfrm>
        </p:grpSpPr>
        <p:sp>
          <p:nvSpPr>
            <p:cNvPr id="45" name="矩形: 圆角 44">
              <a:extLst>
                <a:ext uri="{FF2B5EF4-FFF2-40B4-BE49-F238E27FC236}">
                  <a16:creationId xmlns:a16="http://schemas.microsoft.com/office/drawing/2014/main" xmlns="" id="{93D95CA9-3756-419E-B65E-6C20BD08198C}"/>
                </a:ext>
              </a:extLst>
            </p:cNvPr>
            <p:cNvSpPr/>
            <p:nvPr/>
          </p:nvSpPr>
          <p:spPr>
            <a:xfrm>
              <a:off x="8285972" y="4846348"/>
              <a:ext cx="2981184" cy="875456"/>
            </a:xfrm>
            <a:prstGeom prst="roundRect">
              <a:avLst>
                <a:gd name="adj" fmla="val 5150"/>
              </a:avLst>
            </a:prstGeom>
            <a:solidFill>
              <a:schemeClr val="bg1"/>
            </a:solidFill>
            <a:ln w="0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1" name="全民金融成为趋势…"/>
            <p:cNvSpPr txBox="1"/>
            <p:nvPr/>
          </p:nvSpPr>
          <p:spPr>
            <a:xfrm>
              <a:off x="8370777" y="4991690"/>
              <a:ext cx="2811574" cy="5847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 algn="ctr"/>
              <a:r>
                <a:rPr lang="en-US" altLang="zh-CN" sz="1600" dirty="0">
                  <a:latin typeface="+mn-ea"/>
                </a:rPr>
                <a:t>Lorem ipsum dolor sit </a:t>
              </a:r>
              <a:r>
                <a:rPr lang="en-US" altLang="zh-CN" sz="1600" dirty="0" err="1">
                  <a:latin typeface="+mn-ea"/>
                </a:rPr>
                <a:t>amet</a:t>
              </a:r>
              <a:r>
                <a:rPr lang="en-US" altLang="zh-CN" sz="1600" dirty="0">
                  <a:latin typeface="+mn-ea"/>
                </a:rPr>
                <a:t>, </a:t>
              </a:r>
              <a:r>
                <a:rPr lang="en-US" altLang="zh-CN" sz="1600" dirty="0" err="1">
                  <a:latin typeface="+mn-ea"/>
                </a:rPr>
                <a:t>consectetuer</a:t>
              </a:r>
              <a:r>
                <a:rPr lang="en-US" altLang="zh-CN" sz="1600" dirty="0">
                  <a:latin typeface="+mn-ea"/>
                </a:rPr>
                <a:t> </a:t>
              </a:r>
              <a:r>
                <a:rPr lang="en-US" altLang="zh-CN" sz="1600" dirty="0" err="1">
                  <a:latin typeface="+mn-ea"/>
                </a:rPr>
                <a:t>adipiscing</a:t>
              </a:r>
              <a:r>
                <a:rPr lang="en-US" altLang="zh-CN" sz="1600" dirty="0">
                  <a:latin typeface="+mn-ea"/>
                </a:rPr>
                <a:t> </a:t>
              </a:r>
              <a:r>
                <a:rPr lang="en-US" altLang="zh-CN" sz="1600" dirty="0" err="1">
                  <a:latin typeface="+mn-ea"/>
                </a:rPr>
                <a:t>elit</a:t>
              </a:r>
              <a:r>
                <a:rPr lang="en-US" altLang="zh-CN" sz="1600" dirty="0">
                  <a:latin typeface="+mn-ea"/>
                </a:rPr>
                <a:t>. </a:t>
              </a: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xmlns="" id="{9776DC4E-AB68-4326-B6B0-0FE9895F275F}"/>
              </a:ext>
            </a:extLst>
          </p:cNvPr>
          <p:cNvGrpSpPr/>
          <p:nvPr/>
        </p:nvGrpSpPr>
        <p:grpSpPr>
          <a:xfrm>
            <a:off x="1895214" y="3307192"/>
            <a:ext cx="1107216" cy="1107216"/>
            <a:chOff x="1903414" y="3305974"/>
            <a:chExt cx="1107216" cy="1107216"/>
          </a:xfrm>
        </p:grpSpPr>
        <p:grpSp>
          <p:nvGrpSpPr>
            <p:cNvPr id="19" name="组合 18">
              <a:extLst>
                <a:ext uri="{FF2B5EF4-FFF2-40B4-BE49-F238E27FC236}">
                  <a16:creationId xmlns:a16="http://schemas.microsoft.com/office/drawing/2014/main" xmlns="" id="{98BBBF82-9683-4042-A8B8-C29664D35342}"/>
                </a:ext>
              </a:extLst>
            </p:cNvPr>
            <p:cNvGrpSpPr/>
            <p:nvPr/>
          </p:nvGrpSpPr>
          <p:grpSpPr>
            <a:xfrm>
              <a:off x="1903414" y="3305974"/>
              <a:ext cx="1107216" cy="1107216"/>
              <a:chOff x="1507125" y="3305974"/>
              <a:chExt cx="1107216" cy="1107216"/>
            </a:xfrm>
          </p:grpSpPr>
          <p:sp>
            <p:nvSpPr>
              <p:cNvPr id="18" name="椭圆 17">
                <a:extLst>
                  <a:ext uri="{FF2B5EF4-FFF2-40B4-BE49-F238E27FC236}">
                    <a16:creationId xmlns:a16="http://schemas.microsoft.com/office/drawing/2014/main" xmlns="" id="{820E9DAA-7A72-4A3C-918E-A74752825565}"/>
                  </a:ext>
                </a:extLst>
              </p:cNvPr>
              <p:cNvSpPr/>
              <p:nvPr/>
            </p:nvSpPr>
            <p:spPr>
              <a:xfrm>
                <a:off x="1507125" y="3305974"/>
                <a:ext cx="1107216" cy="1107216"/>
              </a:xfrm>
              <a:prstGeom prst="ellipse">
                <a:avLst/>
              </a:prstGeom>
              <a:gradFill flip="none" rotWithShape="1">
                <a:gsLst>
                  <a:gs pos="100000">
                    <a:schemeClr val="accent1">
                      <a:alpha val="43000"/>
                    </a:schemeClr>
                  </a:gs>
                  <a:gs pos="56000">
                    <a:schemeClr val="accent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 w="0" cap="flat">
                <a:solidFill>
                  <a:schemeClr val="accent1"/>
                </a:solidFill>
                <a:prstDash val="solid"/>
                <a:miter lim="8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zh-CN" alt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" name="椭圆 62">
                <a:extLst>
                  <a:ext uri="{FF2B5EF4-FFF2-40B4-BE49-F238E27FC236}">
                    <a16:creationId xmlns:a16="http://schemas.microsoft.com/office/drawing/2014/main" xmlns="" id="{1C585D17-81DF-4B03-8ED9-67084887389A}"/>
                  </a:ext>
                </a:extLst>
              </p:cNvPr>
              <p:cNvSpPr/>
              <p:nvPr/>
            </p:nvSpPr>
            <p:spPr>
              <a:xfrm>
                <a:off x="1630151" y="3429000"/>
                <a:ext cx="861164" cy="861164"/>
              </a:xfrm>
              <a:prstGeom prst="ellipse">
                <a:avLst/>
              </a:prstGeom>
              <a:solidFill>
                <a:schemeClr val="accent1"/>
              </a:solidFill>
              <a:ln w="0" cap="flat">
                <a:noFill/>
                <a:prstDash val="solid"/>
                <a:miter lim="8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zh-CN" alt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93" name="Freeform 14">
              <a:extLst>
                <a:ext uri="{FF2B5EF4-FFF2-40B4-BE49-F238E27FC236}">
                  <a16:creationId xmlns:a16="http://schemas.microsoft.com/office/drawing/2014/main" xmlns="" id="{D049630E-23C6-4CB1-9758-7DF0A711FCEB}"/>
                </a:ext>
              </a:extLst>
            </p:cNvPr>
            <p:cNvSpPr/>
            <p:nvPr/>
          </p:nvSpPr>
          <p:spPr>
            <a:xfrm flipH="1" flipV="1">
              <a:off x="2305283" y="3684457"/>
              <a:ext cx="355866" cy="378086"/>
            </a:xfrm>
            <a:custGeom>
              <a:avLst/>
              <a:gdLst>
                <a:gd name="T0" fmla="*/ 572 w 658"/>
                <a:gd name="T1" fmla="*/ 700 h 700"/>
                <a:gd name="T2" fmla="*/ 254 w 658"/>
                <a:gd name="T3" fmla="*/ 552 h 700"/>
                <a:gd name="T4" fmla="*/ 179 w 658"/>
                <a:gd name="T5" fmla="*/ 300 h 700"/>
                <a:gd name="T6" fmla="*/ 0 w 658"/>
                <a:gd name="T7" fmla="*/ 300 h 700"/>
                <a:gd name="T8" fmla="*/ 300 w 658"/>
                <a:gd name="T9" fmla="*/ 0 h 700"/>
                <a:gd name="T10" fmla="*/ 600 w 658"/>
                <a:gd name="T11" fmla="*/ 300 h 700"/>
                <a:gd name="T12" fmla="*/ 418 w 658"/>
                <a:gd name="T13" fmla="*/ 300 h 700"/>
                <a:gd name="T14" fmla="*/ 628 w 658"/>
                <a:gd name="T15" fmla="*/ 672 h 700"/>
                <a:gd name="T16" fmla="*/ 658 w 658"/>
                <a:gd name="T17" fmla="*/ 690 h 700"/>
                <a:gd name="T18" fmla="*/ 624 w 658"/>
                <a:gd name="T19" fmla="*/ 696 h 700"/>
                <a:gd name="T20" fmla="*/ 572 w 658"/>
                <a:gd name="T21" fmla="*/ 700 h 700"/>
                <a:gd name="T22" fmla="*/ 64 w 658"/>
                <a:gd name="T23" fmla="*/ 274 h 700"/>
                <a:gd name="T24" fmla="*/ 206 w 658"/>
                <a:gd name="T25" fmla="*/ 274 h 700"/>
                <a:gd name="T26" fmla="*/ 206 w 658"/>
                <a:gd name="T27" fmla="*/ 287 h 700"/>
                <a:gd name="T28" fmla="*/ 274 w 658"/>
                <a:gd name="T29" fmla="*/ 534 h 700"/>
                <a:gd name="T30" fmla="*/ 581 w 658"/>
                <a:gd name="T31" fmla="*/ 673 h 700"/>
                <a:gd name="T32" fmla="*/ 394 w 658"/>
                <a:gd name="T33" fmla="*/ 284 h 700"/>
                <a:gd name="T34" fmla="*/ 397 w 658"/>
                <a:gd name="T35" fmla="*/ 274 h 700"/>
                <a:gd name="T36" fmla="*/ 536 w 658"/>
                <a:gd name="T37" fmla="*/ 274 h 700"/>
                <a:gd name="T38" fmla="*/ 300 w 658"/>
                <a:gd name="T39" fmla="*/ 38 h 700"/>
                <a:gd name="T40" fmla="*/ 64 w 658"/>
                <a:gd name="T41" fmla="*/ 274 h 7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58" h="700">
                  <a:moveTo>
                    <a:pt x="572" y="700"/>
                  </a:moveTo>
                  <a:cubicBezTo>
                    <a:pt x="498" y="700"/>
                    <a:pt x="361" y="680"/>
                    <a:pt x="254" y="552"/>
                  </a:cubicBezTo>
                  <a:cubicBezTo>
                    <a:pt x="251" y="549"/>
                    <a:pt x="178" y="470"/>
                    <a:pt x="179" y="300"/>
                  </a:cubicBezTo>
                  <a:lnTo>
                    <a:pt x="0" y="300"/>
                  </a:lnTo>
                  <a:lnTo>
                    <a:pt x="300" y="0"/>
                  </a:lnTo>
                  <a:lnTo>
                    <a:pt x="600" y="300"/>
                  </a:lnTo>
                  <a:lnTo>
                    <a:pt x="418" y="300"/>
                  </a:lnTo>
                  <a:cubicBezTo>
                    <a:pt x="411" y="346"/>
                    <a:pt x="398" y="534"/>
                    <a:pt x="628" y="672"/>
                  </a:cubicBezTo>
                  <a:lnTo>
                    <a:pt x="658" y="690"/>
                  </a:lnTo>
                  <a:lnTo>
                    <a:pt x="624" y="696"/>
                  </a:lnTo>
                  <a:cubicBezTo>
                    <a:pt x="623" y="696"/>
                    <a:pt x="603" y="700"/>
                    <a:pt x="572" y="700"/>
                  </a:cubicBezTo>
                  <a:close/>
                  <a:moveTo>
                    <a:pt x="64" y="274"/>
                  </a:moveTo>
                  <a:lnTo>
                    <a:pt x="206" y="274"/>
                  </a:lnTo>
                  <a:lnTo>
                    <a:pt x="206" y="287"/>
                  </a:lnTo>
                  <a:cubicBezTo>
                    <a:pt x="201" y="455"/>
                    <a:pt x="273" y="533"/>
                    <a:pt x="274" y="534"/>
                  </a:cubicBezTo>
                  <a:cubicBezTo>
                    <a:pt x="380" y="661"/>
                    <a:pt x="516" y="675"/>
                    <a:pt x="581" y="673"/>
                  </a:cubicBezTo>
                  <a:cubicBezTo>
                    <a:pt x="343" y="510"/>
                    <a:pt x="394" y="286"/>
                    <a:pt x="394" y="284"/>
                  </a:cubicBezTo>
                  <a:lnTo>
                    <a:pt x="397" y="274"/>
                  </a:lnTo>
                  <a:lnTo>
                    <a:pt x="536" y="274"/>
                  </a:lnTo>
                  <a:lnTo>
                    <a:pt x="300" y="38"/>
                  </a:lnTo>
                  <a:lnTo>
                    <a:pt x="64" y="274"/>
                  </a:lnTo>
                  <a:close/>
                </a:path>
              </a:pathLst>
            </a:custGeom>
            <a:solidFill>
              <a:schemeClr val="bg1"/>
            </a:solidFill>
            <a:ln w="28575" cap="rnd">
              <a:noFill/>
              <a:prstDash val="solid"/>
              <a:round/>
              <a:tailEnd type="arrow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="horz" wrap="square" lIns="91439" tIns="45719" rIns="91439" bIns="45719" numCol="1" spcCol="3810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Arial"/>
                  <a:ea typeface="Arial"/>
                  <a:cs typeface="Arial"/>
                  <a:sym typeface="Arial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Arial"/>
                  <a:ea typeface="Arial"/>
                  <a:cs typeface="Arial"/>
                  <a:sym typeface="Arial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Arial"/>
                  <a:ea typeface="Arial"/>
                  <a:cs typeface="Arial"/>
                  <a:sym typeface="Arial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Arial"/>
                  <a:ea typeface="Arial"/>
                  <a:cs typeface="Arial"/>
                  <a:sym typeface="Arial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Arial"/>
                  <a:ea typeface="Arial"/>
                  <a:cs typeface="Arial"/>
                  <a:sym typeface="Arial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Arial"/>
                  <a:ea typeface="Arial"/>
                  <a:cs typeface="Arial"/>
                  <a:sym typeface="Arial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Arial"/>
                  <a:ea typeface="Arial"/>
                  <a:cs typeface="Arial"/>
                  <a:sym typeface="Arial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Arial"/>
                  <a:ea typeface="Arial"/>
                  <a:cs typeface="Arial"/>
                  <a:sym typeface="Arial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endParaRPr>
            </a:p>
          </p:txBody>
        </p:sp>
      </p:grpSp>
      <p:grpSp>
        <p:nvGrpSpPr>
          <p:cNvPr id="29" name="组合 28">
            <a:extLst>
              <a:ext uri="{FF2B5EF4-FFF2-40B4-BE49-F238E27FC236}">
                <a16:creationId xmlns:a16="http://schemas.microsoft.com/office/drawing/2014/main" xmlns="" id="{C6C1193B-47C2-457F-A129-33269132EFD5}"/>
              </a:ext>
            </a:extLst>
          </p:cNvPr>
          <p:cNvGrpSpPr/>
          <p:nvPr/>
        </p:nvGrpSpPr>
        <p:grpSpPr>
          <a:xfrm>
            <a:off x="6747186" y="3307192"/>
            <a:ext cx="1107216" cy="1107216"/>
            <a:chOff x="6755386" y="3305974"/>
            <a:chExt cx="1107216" cy="1107216"/>
          </a:xfrm>
        </p:grpSpPr>
        <p:grpSp>
          <p:nvGrpSpPr>
            <p:cNvPr id="68" name="组合 67">
              <a:extLst>
                <a:ext uri="{FF2B5EF4-FFF2-40B4-BE49-F238E27FC236}">
                  <a16:creationId xmlns:a16="http://schemas.microsoft.com/office/drawing/2014/main" xmlns="" id="{61ECED87-890D-40A7-A41C-3C7B70322743}"/>
                </a:ext>
              </a:extLst>
            </p:cNvPr>
            <p:cNvGrpSpPr/>
            <p:nvPr/>
          </p:nvGrpSpPr>
          <p:grpSpPr>
            <a:xfrm>
              <a:off x="6755386" y="3305974"/>
              <a:ext cx="1107216" cy="1107216"/>
              <a:chOff x="1507125" y="3305974"/>
              <a:chExt cx="1107216" cy="1107216"/>
            </a:xfrm>
          </p:grpSpPr>
          <p:sp>
            <p:nvSpPr>
              <p:cNvPr id="69" name="椭圆 68">
                <a:extLst>
                  <a:ext uri="{FF2B5EF4-FFF2-40B4-BE49-F238E27FC236}">
                    <a16:creationId xmlns:a16="http://schemas.microsoft.com/office/drawing/2014/main" xmlns="" id="{043E58C3-014A-4CA7-8701-152F240B9EF6}"/>
                  </a:ext>
                </a:extLst>
              </p:cNvPr>
              <p:cNvSpPr/>
              <p:nvPr/>
            </p:nvSpPr>
            <p:spPr>
              <a:xfrm>
                <a:off x="1507125" y="3305974"/>
                <a:ext cx="1107216" cy="1107216"/>
              </a:xfrm>
              <a:prstGeom prst="ellipse">
                <a:avLst/>
              </a:prstGeom>
              <a:gradFill flip="none" rotWithShape="1">
                <a:gsLst>
                  <a:gs pos="100000">
                    <a:schemeClr val="accent1">
                      <a:alpha val="43000"/>
                    </a:schemeClr>
                  </a:gs>
                  <a:gs pos="56000">
                    <a:schemeClr val="accent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 w="0" cap="flat">
                <a:solidFill>
                  <a:schemeClr val="accent1"/>
                </a:solidFill>
                <a:prstDash val="solid"/>
                <a:miter lim="8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zh-CN" alt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0" name="椭圆 69">
                <a:extLst>
                  <a:ext uri="{FF2B5EF4-FFF2-40B4-BE49-F238E27FC236}">
                    <a16:creationId xmlns:a16="http://schemas.microsoft.com/office/drawing/2014/main" xmlns="" id="{83113E16-4E7A-4A0A-8061-18F61EA6F82F}"/>
                  </a:ext>
                </a:extLst>
              </p:cNvPr>
              <p:cNvSpPr/>
              <p:nvPr/>
            </p:nvSpPr>
            <p:spPr>
              <a:xfrm>
                <a:off x="1630151" y="3429000"/>
                <a:ext cx="861164" cy="861164"/>
              </a:xfrm>
              <a:prstGeom prst="ellipse">
                <a:avLst/>
              </a:prstGeom>
              <a:solidFill>
                <a:schemeClr val="accent1"/>
              </a:solidFill>
              <a:ln w="0" cap="flat">
                <a:noFill/>
                <a:prstDash val="solid"/>
                <a:miter lim="8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zh-CN" alt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76" name="economy_251697">
              <a:extLst>
                <a:ext uri="{FF2B5EF4-FFF2-40B4-BE49-F238E27FC236}">
                  <a16:creationId xmlns:a16="http://schemas.microsoft.com/office/drawing/2014/main" xmlns="" id="{04EB034C-8E9A-402F-8AAC-59ADE020731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051782" y="3664194"/>
              <a:ext cx="499538" cy="418612"/>
            </a:xfrm>
            <a:custGeom>
              <a:avLst/>
              <a:gdLst>
                <a:gd name="connsiteX0" fmla="*/ 321934 w 607639"/>
                <a:gd name="connsiteY0" fmla="*/ 274671 h 509200"/>
                <a:gd name="connsiteX1" fmla="*/ 321934 w 607639"/>
                <a:gd name="connsiteY1" fmla="*/ 336611 h 509200"/>
                <a:gd name="connsiteX2" fmla="*/ 352287 w 607639"/>
                <a:gd name="connsiteY2" fmla="*/ 305685 h 509200"/>
                <a:gd name="connsiteX3" fmla="*/ 321934 w 607639"/>
                <a:gd name="connsiteY3" fmla="*/ 274671 h 509200"/>
                <a:gd name="connsiteX4" fmla="*/ 540614 w 607639"/>
                <a:gd name="connsiteY4" fmla="*/ 258834 h 509200"/>
                <a:gd name="connsiteX5" fmla="*/ 607639 w 607639"/>
                <a:gd name="connsiteY5" fmla="*/ 325758 h 509200"/>
                <a:gd name="connsiteX6" fmla="*/ 581915 w 607639"/>
                <a:gd name="connsiteY6" fmla="*/ 351355 h 509200"/>
                <a:gd name="connsiteX7" fmla="*/ 558772 w 607639"/>
                <a:gd name="connsiteY7" fmla="*/ 328247 h 509200"/>
                <a:gd name="connsiteX8" fmla="*/ 558772 w 607639"/>
                <a:gd name="connsiteY8" fmla="*/ 379529 h 509200"/>
                <a:gd name="connsiteX9" fmla="*/ 428906 w 607639"/>
                <a:gd name="connsiteY9" fmla="*/ 509200 h 509200"/>
                <a:gd name="connsiteX10" fmla="*/ 178697 w 607639"/>
                <a:gd name="connsiteY10" fmla="*/ 509200 h 509200"/>
                <a:gd name="connsiteX11" fmla="*/ 48831 w 607639"/>
                <a:gd name="connsiteY11" fmla="*/ 379529 h 509200"/>
                <a:gd name="connsiteX12" fmla="*/ 48831 w 607639"/>
                <a:gd name="connsiteY12" fmla="*/ 296607 h 509200"/>
                <a:gd name="connsiteX13" fmla="*/ 85147 w 607639"/>
                <a:gd name="connsiteY13" fmla="*/ 296607 h 509200"/>
                <a:gd name="connsiteX14" fmla="*/ 85147 w 607639"/>
                <a:gd name="connsiteY14" fmla="*/ 379529 h 509200"/>
                <a:gd name="connsiteX15" fmla="*/ 178697 w 607639"/>
                <a:gd name="connsiteY15" fmla="*/ 472938 h 509200"/>
                <a:gd name="connsiteX16" fmla="*/ 428906 w 607639"/>
                <a:gd name="connsiteY16" fmla="*/ 472938 h 509200"/>
                <a:gd name="connsiteX17" fmla="*/ 522456 w 607639"/>
                <a:gd name="connsiteY17" fmla="*/ 379529 h 509200"/>
                <a:gd name="connsiteX18" fmla="*/ 522456 w 607639"/>
                <a:gd name="connsiteY18" fmla="*/ 328247 h 509200"/>
                <a:gd name="connsiteX19" fmla="*/ 499313 w 607639"/>
                <a:gd name="connsiteY19" fmla="*/ 351355 h 509200"/>
                <a:gd name="connsiteX20" fmla="*/ 473678 w 607639"/>
                <a:gd name="connsiteY20" fmla="*/ 325758 h 509200"/>
                <a:gd name="connsiteX21" fmla="*/ 285616 w 607639"/>
                <a:gd name="connsiteY21" fmla="*/ 173718 h 509200"/>
                <a:gd name="connsiteX22" fmla="*/ 255352 w 607639"/>
                <a:gd name="connsiteY22" fmla="*/ 204733 h 509200"/>
                <a:gd name="connsiteX23" fmla="*/ 285616 w 607639"/>
                <a:gd name="connsiteY23" fmla="*/ 235658 h 509200"/>
                <a:gd name="connsiteX24" fmla="*/ 285616 w 607639"/>
                <a:gd name="connsiteY24" fmla="*/ 111423 h 509200"/>
                <a:gd name="connsiteX25" fmla="*/ 321934 w 607639"/>
                <a:gd name="connsiteY25" fmla="*/ 111423 h 509200"/>
                <a:gd name="connsiteX26" fmla="*/ 321934 w 607639"/>
                <a:gd name="connsiteY26" fmla="*/ 137194 h 509200"/>
                <a:gd name="connsiteX27" fmla="*/ 388604 w 607639"/>
                <a:gd name="connsiteY27" fmla="*/ 204733 h 509200"/>
                <a:gd name="connsiteX28" fmla="*/ 352287 w 607639"/>
                <a:gd name="connsiteY28" fmla="*/ 204733 h 509200"/>
                <a:gd name="connsiteX29" fmla="*/ 321934 w 607639"/>
                <a:gd name="connsiteY29" fmla="*/ 173718 h 509200"/>
                <a:gd name="connsiteX30" fmla="*/ 321934 w 607639"/>
                <a:gd name="connsiteY30" fmla="*/ 238147 h 509200"/>
                <a:gd name="connsiteX31" fmla="*/ 388604 w 607639"/>
                <a:gd name="connsiteY31" fmla="*/ 305685 h 509200"/>
                <a:gd name="connsiteX32" fmla="*/ 321934 w 607639"/>
                <a:gd name="connsiteY32" fmla="*/ 373135 h 509200"/>
                <a:gd name="connsiteX33" fmla="*/ 321934 w 607639"/>
                <a:gd name="connsiteY33" fmla="*/ 398906 h 509200"/>
                <a:gd name="connsiteX34" fmla="*/ 285616 w 607639"/>
                <a:gd name="connsiteY34" fmla="*/ 398906 h 509200"/>
                <a:gd name="connsiteX35" fmla="*/ 285616 w 607639"/>
                <a:gd name="connsiteY35" fmla="*/ 373135 h 509200"/>
                <a:gd name="connsiteX36" fmla="*/ 219035 w 607639"/>
                <a:gd name="connsiteY36" fmla="*/ 305685 h 509200"/>
                <a:gd name="connsiteX37" fmla="*/ 255352 w 607639"/>
                <a:gd name="connsiteY37" fmla="*/ 305685 h 509200"/>
                <a:gd name="connsiteX38" fmla="*/ 285616 w 607639"/>
                <a:gd name="connsiteY38" fmla="*/ 336611 h 509200"/>
                <a:gd name="connsiteX39" fmla="*/ 285616 w 607639"/>
                <a:gd name="connsiteY39" fmla="*/ 272182 h 509200"/>
                <a:gd name="connsiteX40" fmla="*/ 219035 w 607639"/>
                <a:gd name="connsiteY40" fmla="*/ 204733 h 509200"/>
                <a:gd name="connsiteX41" fmla="*/ 285616 w 607639"/>
                <a:gd name="connsiteY41" fmla="*/ 137194 h 509200"/>
                <a:gd name="connsiteX42" fmla="*/ 178710 w 607639"/>
                <a:gd name="connsiteY42" fmla="*/ 0 h 509200"/>
                <a:gd name="connsiteX43" fmla="*/ 428887 w 607639"/>
                <a:gd name="connsiteY43" fmla="*/ 0 h 509200"/>
                <a:gd name="connsiteX44" fmla="*/ 558737 w 607639"/>
                <a:gd name="connsiteY44" fmla="*/ 129669 h 509200"/>
                <a:gd name="connsiteX45" fmla="*/ 558737 w 607639"/>
                <a:gd name="connsiteY45" fmla="*/ 222544 h 509200"/>
                <a:gd name="connsiteX46" fmla="*/ 522425 w 607639"/>
                <a:gd name="connsiteY46" fmla="*/ 222544 h 509200"/>
                <a:gd name="connsiteX47" fmla="*/ 522425 w 607639"/>
                <a:gd name="connsiteY47" fmla="*/ 129669 h 509200"/>
                <a:gd name="connsiteX48" fmla="*/ 428887 w 607639"/>
                <a:gd name="connsiteY48" fmla="*/ 36261 h 509200"/>
                <a:gd name="connsiteX49" fmla="*/ 178710 w 607639"/>
                <a:gd name="connsiteY49" fmla="*/ 36261 h 509200"/>
                <a:gd name="connsiteX50" fmla="*/ 85172 w 607639"/>
                <a:gd name="connsiteY50" fmla="*/ 129669 h 509200"/>
                <a:gd name="connsiteX51" fmla="*/ 85172 w 607639"/>
                <a:gd name="connsiteY51" fmla="*/ 190904 h 509200"/>
                <a:gd name="connsiteX52" fmla="*/ 108312 w 607639"/>
                <a:gd name="connsiteY52" fmla="*/ 167797 h 509200"/>
                <a:gd name="connsiteX53" fmla="*/ 133944 w 607639"/>
                <a:gd name="connsiteY53" fmla="*/ 193393 h 509200"/>
                <a:gd name="connsiteX54" fmla="*/ 67016 w 607639"/>
                <a:gd name="connsiteY54" fmla="*/ 260316 h 509200"/>
                <a:gd name="connsiteX55" fmla="*/ 0 w 607639"/>
                <a:gd name="connsiteY55" fmla="*/ 193393 h 509200"/>
                <a:gd name="connsiteX56" fmla="*/ 25632 w 607639"/>
                <a:gd name="connsiteY56" fmla="*/ 167797 h 509200"/>
                <a:gd name="connsiteX57" fmla="*/ 48861 w 607639"/>
                <a:gd name="connsiteY57" fmla="*/ 190904 h 509200"/>
                <a:gd name="connsiteX58" fmla="*/ 48861 w 607639"/>
                <a:gd name="connsiteY58" fmla="*/ 129669 h 509200"/>
                <a:gd name="connsiteX59" fmla="*/ 178710 w 607639"/>
                <a:gd name="connsiteY59" fmla="*/ 0 h 509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607639" h="509200">
                  <a:moveTo>
                    <a:pt x="321934" y="274671"/>
                  </a:moveTo>
                  <a:lnTo>
                    <a:pt x="321934" y="336611"/>
                  </a:lnTo>
                  <a:cubicBezTo>
                    <a:pt x="352287" y="331279"/>
                    <a:pt x="352287" y="312528"/>
                    <a:pt x="352287" y="305685"/>
                  </a:cubicBezTo>
                  <a:cubicBezTo>
                    <a:pt x="352287" y="298842"/>
                    <a:pt x="352287" y="280003"/>
                    <a:pt x="321934" y="274671"/>
                  </a:cubicBezTo>
                  <a:close/>
                  <a:moveTo>
                    <a:pt x="540614" y="258834"/>
                  </a:moveTo>
                  <a:lnTo>
                    <a:pt x="607639" y="325758"/>
                  </a:lnTo>
                  <a:lnTo>
                    <a:pt x="581915" y="351355"/>
                  </a:lnTo>
                  <a:lnTo>
                    <a:pt x="558772" y="328247"/>
                  </a:lnTo>
                  <a:lnTo>
                    <a:pt x="558772" y="379529"/>
                  </a:lnTo>
                  <a:cubicBezTo>
                    <a:pt x="558772" y="450986"/>
                    <a:pt x="500470" y="509200"/>
                    <a:pt x="428906" y="509200"/>
                  </a:cubicBezTo>
                  <a:lnTo>
                    <a:pt x="178697" y="509200"/>
                  </a:lnTo>
                  <a:cubicBezTo>
                    <a:pt x="107044" y="509200"/>
                    <a:pt x="48831" y="450986"/>
                    <a:pt x="48831" y="379529"/>
                  </a:cubicBezTo>
                  <a:lnTo>
                    <a:pt x="48831" y="296607"/>
                  </a:lnTo>
                  <a:lnTo>
                    <a:pt x="85147" y="296607"/>
                  </a:lnTo>
                  <a:lnTo>
                    <a:pt x="85147" y="379529"/>
                  </a:lnTo>
                  <a:cubicBezTo>
                    <a:pt x="85147" y="430988"/>
                    <a:pt x="127071" y="472938"/>
                    <a:pt x="178697" y="472938"/>
                  </a:cubicBezTo>
                  <a:lnTo>
                    <a:pt x="428906" y="472938"/>
                  </a:lnTo>
                  <a:cubicBezTo>
                    <a:pt x="480443" y="472938"/>
                    <a:pt x="522456" y="430988"/>
                    <a:pt x="522456" y="379529"/>
                  </a:cubicBezTo>
                  <a:lnTo>
                    <a:pt x="522456" y="328247"/>
                  </a:lnTo>
                  <a:lnTo>
                    <a:pt x="499313" y="351355"/>
                  </a:lnTo>
                  <a:lnTo>
                    <a:pt x="473678" y="325758"/>
                  </a:lnTo>
                  <a:close/>
                  <a:moveTo>
                    <a:pt x="285616" y="173718"/>
                  </a:moveTo>
                  <a:cubicBezTo>
                    <a:pt x="255352" y="179050"/>
                    <a:pt x="255352" y="197890"/>
                    <a:pt x="255352" y="204733"/>
                  </a:cubicBezTo>
                  <a:cubicBezTo>
                    <a:pt x="255352" y="211575"/>
                    <a:pt x="255352" y="230326"/>
                    <a:pt x="285616" y="235658"/>
                  </a:cubicBezTo>
                  <a:close/>
                  <a:moveTo>
                    <a:pt x="285616" y="111423"/>
                  </a:moveTo>
                  <a:lnTo>
                    <a:pt x="321934" y="111423"/>
                  </a:lnTo>
                  <a:lnTo>
                    <a:pt x="321934" y="137194"/>
                  </a:lnTo>
                  <a:cubicBezTo>
                    <a:pt x="364037" y="142526"/>
                    <a:pt x="388604" y="166876"/>
                    <a:pt x="388604" y="204733"/>
                  </a:cubicBezTo>
                  <a:lnTo>
                    <a:pt x="352287" y="204733"/>
                  </a:lnTo>
                  <a:cubicBezTo>
                    <a:pt x="352287" y="197890"/>
                    <a:pt x="352287" y="179050"/>
                    <a:pt x="321934" y="173718"/>
                  </a:cubicBezTo>
                  <a:lnTo>
                    <a:pt x="321934" y="238147"/>
                  </a:lnTo>
                  <a:cubicBezTo>
                    <a:pt x="364037" y="243478"/>
                    <a:pt x="388604" y="267828"/>
                    <a:pt x="388604" y="305685"/>
                  </a:cubicBezTo>
                  <a:cubicBezTo>
                    <a:pt x="388604" y="343453"/>
                    <a:pt x="364037" y="367803"/>
                    <a:pt x="321934" y="373135"/>
                  </a:cubicBezTo>
                  <a:lnTo>
                    <a:pt x="321934" y="398906"/>
                  </a:lnTo>
                  <a:lnTo>
                    <a:pt x="285616" y="398906"/>
                  </a:lnTo>
                  <a:lnTo>
                    <a:pt x="285616" y="373135"/>
                  </a:lnTo>
                  <a:cubicBezTo>
                    <a:pt x="243602" y="367803"/>
                    <a:pt x="219035" y="343453"/>
                    <a:pt x="219035" y="305685"/>
                  </a:cubicBezTo>
                  <a:lnTo>
                    <a:pt x="255352" y="305685"/>
                  </a:lnTo>
                  <a:cubicBezTo>
                    <a:pt x="255352" y="312528"/>
                    <a:pt x="255352" y="331279"/>
                    <a:pt x="285616" y="336611"/>
                  </a:cubicBezTo>
                  <a:lnTo>
                    <a:pt x="285616" y="272182"/>
                  </a:lnTo>
                  <a:cubicBezTo>
                    <a:pt x="243602" y="266851"/>
                    <a:pt x="219035" y="242501"/>
                    <a:pt x="219035" y="204733"/>
                  </a:cubicBezTo>
                  <a:cubicBezTo>
                    <a:pt x="219035" y="166876"/>
                    <a:pt x="243602" y="142526"/>
                    <a:pt x="285616" y="137194"/>
                  </a:cubicBezTo>
                  <a:close/>
                  <a:moveTo>
                    <a:pt x="178710" y="0"/>
                  </a:moveTo>
                  <a:lnTo>
                    <a:pt x="428887" y="0"/>
                  </a:lnTo>
                  <a:cubicBezTo>
                    <a:pt x="500443" y="0"/>
                    <a:pt x="558737" y="58124"/>
                    <a:pt x="558737" y="129669"/>
                  </a:cubicBezTo>
                  <a:lnTo>
                    <a:pt x="558737" y="222544"/>
                  </a:lnTo>
                  <a:lnTo>
                    <a:pt x="522425" y="222544"/>
                  </a:lnTo>
                  <a:lnTo>
                    <a:pt x="522425" y="129669"/>
                  </a:lnTo>
                  <a:cubicBezTo>
                    <a:pt x="522425" y="78121"/>
                    <a:pt x="480418" y="36261"/>
                    <a:pt x="428887" y="36261"/>
                  </a:cubicBezTo>
                  <a:lnTo>
                    <a:pt x="178710" y="36261"/>
                  </a:lnTo>
                  <a:cubicBezTo>
                    <a:pt x="127091" y="36261"/>
                    <a:pt x="85172" y="78121"/>
                    <a:pt x="85172" y="129669"/>
                  </a:cubicBezTo>
                  <a:lnTo>
                    <a:pt x="85172" y="190904"/>
                  </a:lnTo>
                  <a:lnTo>
                    <a:pt x="108312" y="167797"/>
                  </a:lnTo>
                  <a:lnTo>
                    <a:pt x="133944" y="193393"/>
                  </a:lnTo>
                  <a:lnTo>
                    <a:pt x="67016" y="260316"/>
                  </a:lnTo>
                  <a:lnTo>
                    <a:pt x="0" y="193393"/>
                  </a:lnTo>
                  <a:lnTo>
                    <a:pt x="25632" y="167797"/>
                  </a:lnTo>
                  <a:lnTo>
                    <a:pt x="48861" y="190904"/>
                  </a:lnTo>
                  <a:lnTo>
                    <a:pt x="48861" y="129669"/>
                  </a:lnTo>
                  <a:cubicBezTo>
                    <a:pt x="48861" y="58124"/>
                    <a:pt x="107066" y="0"/>
                    <a:pt x="17871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grpSp>
        <p:nvGrpSpPr>
          <p:cNvPr id="23" name="组合 22">
            <a:extLst>
              <a:ext uri="{FF2B5EF4-FFF2-40B4-BE49-F238E27FC236}">
                <a16:creationId xmlns:a16="http://schemas.microsoft.com/office/drawing/2014/main" xmlns="" id="{F7928E11-C21A-48D1-BD43-E050AE868CCC}"/>
              </a:ext>
            </a:extLst>
          </p:cNvPr>
          <p:cNvGrpSpPr/>
          <p:nvPr/>
        </p:nvGrpSpPr>
        <p:grpSpPr>
          <a:xfrm>
            <a:off x="4321200" y="3307192"/>
            <a:ext cx="1107216" cy="1107216"/>
            <a:chOff x="4329400" y="3305974"/>
            <a:chExt cx="1107216" cy="1107216"/>
          </a:xfrm>
        </p:grpSpPr>
        <p:grpSp>
          <p:nvGrpSpPr>
            <p:cNvPr id="65" name="组合 64">
              <a:extLst>
                <a:ext uri="{FF2B5EF4-FFF2-40B4-BE49-F238E27FC236}">
                  <a16:creationId xmlns:a16="http://schemas.microsoft.com/office/drawing/2014/main" xmlns="" id="{B697B401-7FF0-4176-90EA-7C469BC1B585}"/>
                </a:ext>
              </a:extLst>
            </p:cNvPr>
            <p:cNvGrpSpPr/>
            <p:nvPr/>
          </p:nvGrpSpPr>
          <p:grpSpPr>
            <a:xfrm>
              <a:off x="4329400" y="3305974"/>
              <a:ext cx="1107216" cy="1107216"/>
              <a:chOff x="1507125" y="3305974"/>
              <a:chExt cx="1107216" cy="1107216"/>
            </a:xfrm>
          </p:grpSpPr>
          <p:sp>
            <p:nvSpPr>
              <p:cNvPr id="66" name="椭圆 65">
                <a:extLst>
                  <a:ext uri="{FF2B5EF4-FFF2-40B4-BE49-F238E27FC236}">
                    <a16:creationId xmlns:a16="http://schemas.microsoft.com/office/drawing/2014/main" xmlns="" id="{3A6ACE2C-A229-4A64-B5DE-D97B2C083FA7}"/>
                  </a:ext>
                </a:extLst>
              </p:cNvPr>
              <p:cNvSpPr/>
              <p:nvPr/>
            </p:nvSpPr>
            <p:spPr>
              <a:xfrm>
                <a:off x="1507125" y="3305974"/>
                <a:ext cx="1107216" cy="1107216"/>
              </a:xfrm>
              <a:prstGeom prst="ellipse">
                <a:avLst/>
              </a:prstGeom>
              <a:gradFill flip="none" rotWithShape="1">
                <a:gsLst>
                  <a:gs pos="100000">
                    <a:schemeClr val="accent1">
                      <a:alpha val="43000"/>
                    </a:schemeClr>
                  </a:gs>
                  <a:gs pos="56000">
                    <a:schemeClr val="accent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 w="0" cap="flat">
                <a:solidFill>
                  <a:schemeClr val="accent1"/>
                </a:solidFill>
                <a:prstDash val="solid"/>
                <a:miter lim="8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zh-CN" alt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7" name="椭圆 66">
                <a:extLst>
                  <a:ext uri="{FF2B5EF4-FFF2-40B4-BE49-F238E27FC236}">
                    <a16:creationId xmlns:a16="http://schemas.microsoft.com/office/drawing/2014/main" xmlns="" id="{FBFF8E6A-3601-4E61-92C4-5A1FBA85C6C3}"/>
                  </a:ext>
                </a:extLst>
              </p:cNvPr>
              <p:cNvSpPr/>
              <p:nvPr/>
            </p:nvSpPr>
            <p:spPr>
              <a:xfrm>
                <a:off x="1630151" y="3429000"/>
                <a:ext cx="861164" cy="861164"/>
              </a:xfrm>
              <a:prstGeom prst="ellipse">
                <a:avLst/>
              </a:prstGeom>
              <a:solidFill>
                <a:schemeClr val="accent1"/>
              </a:solidFill>
              <a:ln w="0" cap="flat">
                <a:noFill/>
                <a:prstDash val="solid"/>
                <a:miter lim="8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zh-CN" alt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89" name="down-arrow-from-a-cube_21013">
              <a:extLst>
                <a:ext uri="{FF2B5EF4-FFF2-40B4-BE49-F238E27FC236}">
                  <a16:creationId xmlns:a16="http://schemas.microsoft.com/office/drawing/2014/main" xmlns="" id="{C953B3EA-F1F5-4F48-84CE-C7B3D88B23C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673702" y="3650568"/>
              <a:ext cx="418612" cy="418025"/>
            </a:xfrm>
            <a:custGeom>
              <a:avLst/>
              <a:gdLst>
                <a:gd name="connsiteX0" fmla="*/ 24583 w 603969"/>
                <a:gd name="connsiteY0" fmla="*/ 109228 h 603123"/>
                <a:gd name="connsiteX1" fmla="*/ 24583 w 603969"/>
                <a:gd name="connsiteY1" fmla="*/ 578574 h 603123"/>
                <a:gd name="connsiteX2" fmla="*/ 494567 w 603969"/>
                <a:gd name="connsiteY2" fmla="*/ 578574 h 603123"/>
                <a:gd name="connsiteX3" fmla="*/ 494567 w 603969"/>
                <a:gd name="connsiteY3" fmla="*/ 109228 h 603123"/>
                <a:gd name="connsiteX4" fmla="*/ 12291 w 603969"/>
                <a:gd name="connsiteY4" fmla="*/ 84679 h 603123"/>
                <a:gd name="connsiteX5" fmla="*/ 506858 w 603969"/>
                <a:gd name="connsiteY5" fmla="*/ 84679 h 603123"/>
                <a:gd name="connsiteX6" fmla="*/ 519149 w 603969"/>
                <a:gd name="connsiteY6" fmla="*/ 96954 h 603123"/>
                <a:gd name="connsiteX7" fmla="*/ 519149 w 603969"/>
                <a:gd name="connsiteY7" fmla="*/ 590849 h 603123"/>
                <a:gd name="connsiteX8" fmla="*/ 506858 w 603969"/>
                <a:gd name="connsiteY8" fmla="*/ 603123 h 603123"/>
                <a:gd name="connsiteX9" fmla="*/ 12291 w 603969"/>
                <a:gd name="connsiteY9" fmla="*/ 603123 h 603123"/>
                <a:gd name="connsiteX10" fmla="*/ 0 w 603969"/>
                <a:gd name="connsiteY10" fmla="*/ 590849 h 603123"/>
                <a:gd name="connsiteX11" fmla="*/ 0 w 603969"/>
                <a:gd name="connsiteY11" fmla="*/ 96954 h 603123"/>
                <a:gd name="connsiteX12" fmla="*/ 12291 w 603969"/>
                <a:gd name="connsiteY12" fmla="*/ 84679 h 603123"/>
                <a:gd name="connsiteX13" fmla="*/ 97111 w 603969"/>
                <a:gd name="connsiteY13" fmla="*/ 0 h 603123"/>
                <a:gd name="connsiteX14" fmla="*/ 591678 w 603969"/>
                <a:gd name="connsiteY14" fmla="*/ 0 h 603123"/>
                <a:gd name="connsiteX15" fmla="*/ 603969 w 603969"/>
                <a:gd name="connsiteY15" fmla="*/ 12273 h 603123"/>
                <a:gd name="connsiteX16" fmla="*/ 603969 w 603969"/>
                <a:gd name="connsiteY16" fmla="*/ 506101 h 603123"/>
                <a:gd name="connsiteX17" fmla="*/ 591678 w 603969"/>
                <a:gd name="connsiteY17" fmla="*/ 518374 h 603123"/>
                <a:gd name="connsiteX18" fmla="*/ 556034 w 603969"/>
                <a:gd name="connsiteY18" fmla="*/ 518374 h 603123"/>
                <a:gd name="connsiteX19" fmla="*/ 543742 w 603969"/>
                <a:gd name="connsiteY19" fmla="*/ 506101 h 603123"/>
                <a:gd name="connsiteX20" fmla="*/ 556034 w 603969"/>
                <a:gd name="connsiteY20" fmla="*/ 493829 h 603123"/>
                <a:gd name="connsiteX21" fmla="*/ 579387 w 603969"/>
                <a:gd name="connsiteY21" fmla="*/ 493829 h 603123"/>
                <a:gd name="connsiteX22" fmla="*/ 579387 w 603969"/>
                <a:gd name="connsiteY22" fmla="*/ 24545 h 603123"/>
                <a:gd name="connsiteX23" fmla="*/ 109403 w 603969"/>
                <a:gd name="connsiteY23" fmla="*/ 24545 h 603123"/>
                <a:gd name="connsiteX24" fmla="*/ 109403 w 603969"/>
                <a:gd name="connsiteY24" fmla="*/ 47864 h 603123"/>
                <a:gd name="connsiteX25" fmla="*/ 97111 w 603969"/>
                <a:gd name="connsiteY25" fmla="*/ 60137 h 603123"/>
                <a:gd name="connsiteX26" fmla="*/ 84820 w 603969"/>
                <a:gd name="connsiteY26" fmla="*/ 47864 h 603123"/>
                <a:gd name="connsiteX27" fmla="*/ 84820 w 603969"/>
                <a:gd name="connsiteY27" fmla="*/ 12273 h 603123"/>
                <a:gd name="connsiteX28" fmla="*/ 97111 w 603969"/>
                <a:gd name="connsiteY28" fmla="*/ 0 h 603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603969" h="603123">
                  <a:moveTo>
                    <a:pt x="24583" y="109228"/>
                  </a:moveTo>
                  <a:lnTo>
                    <a:pt x="24583" y="578574"/>
                  </a:lnTo>
                  <a:lnTo>
                    <a:pt x="494567" y="578574"/>
                  </a:lnTo>
                  <a:lnTo>
                    <a:pt x="494567" y="109228"/>
                  </a:lnTo>
                  <a:close/>
                  <a:moveTo>
                    <a:pt x="12291" y="84679"/>
                  </a:moveTo>
                  <a:lnTo>
                    <a:pt x="506858" y="84679"/>
                  </a:lnTo>
                  <a:cubicBezTo>
                    <a:pt x="513618" y="84679"/>
                    <a:pt x="519149" y="90203"/>
                    <a:pt x="519149" y="96954"/>
                  </a:cubicBezTo>
                  <a:lnTo>
                    <a:pt x="519149" y="590849"/>
                  </a:lnTo>
                  <a:cubicBezTo>
                    <a:pt x="519149" y="597600"/>
                    <a:pt x="513618" y="603123"/>
                    <a:pt x="506858" y="603123"/>
                  </a:cubicBezTo>
                  <a:lnTo>
                    <a:pt x="12291" y="603123"/>
                  </a:lnTo>
                  <a:cubicBezTo>
                    <a:pt x="5531" y="603123"/>
                    <a:pt x="0" y="597600"/>
                    <a:pt x="0" y="590849"/>
                  </a:cubicBezTo>
                  <a:lnTo>
                    <a:pt x="0" y="96954"/>
                  </a:lnTo>
                  <a:cubicBezTo>
                    <a:pt x="0" y="90203"/>
                    <a:pt x="5531" y="84679"/>
                    <a:pt x="12291" y="84679"/>
                  </a:cubicBezTo>
                  <a:close/>
                  <a:moveTo>
                    <a:pt x="97111" y="0"/>
                  </a:moveTo>
                  <a:lnTo>
                    <a:pt x="591678" y="0"/>
                  </a:lnTo>
                  <a:cubicBezTo>
                    <a:pt x="598438" y="0"/>
                    <a:pt x="603969" y="5523"/>
                    <a:pt x="603969" y="12273"/>
                  </a:cubicBezTo>
                  <a:lnTo>
                    <a:pt x="603969" y="506101"/>
                  </a:lnTo>
                  <a:cubicBezTo>
                    <a:pt x="603969" y="512851"/>
                    <a:pt x="598438" y="518374"/>
                    <a:pt x="591678" y="518374"/>
                  </a:cubicBezTo>
                  <a:lnTo>
                    <a:pt x="556034" y="518374"/>
                  </a:lnTo>
                  <a:cubicBezTo>
                    <a:pt x="549273" y="518374"/>
                    <a:pt x="543742" y="512851"/>
                    <a:pt x="543742" y="506101"/>
                  </a:cubicBezTo>
                  <a:cubicBezTo>
                    <a:pt x="543742" y="499351"/>
                    <a:pt x="549273" y="493829"/>
                    <a:pt x="556034" y="493829"/>
                  </a:cubicBezTo>
                  <a:lnTo>
                    <a:pt x="579387" y="493829"/>
                  </a:lnTo>
                  <a:lnTo>
                    <a:pt x="579387" y="24545"/>
                  </a:lnTo>
                  <a:lnTo>
                    <a:pt x="109403" y="24545"/>
                  </a:lnTo>
                  <a:lnTo>
                    <a:pt x="109403" y="47864"/>
                  </a:lnTo>
                  <a:cubicBezTo>
                    <a:pt x="109403" y="54614"/>
                    <a:pt x="103872" y="60137"/>
                    <a:pt x="97111" y="60137"/>
                  </a:cubicBezTo>
                  <a:cubicBezTo>
                    <a:pt x="90351" y="60137"/>
                    <a:pt x="84820" y="54614"/>
                    <a:pt x="84820" y="47864"/>
                  </a:cubicBezTo>
                  <a:lnTo>
                    <a:pt x="84820" y="12273"/>
                  </a:lnTo>
                  <a:cubicBezTo>
                    <a:pt x="84820" y="5523"/>
                    <a:pt x="90351" y="0"/>
                    <a:pt x="9711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Arial"/>
                  <a:ea typeface="Arial"/>
                  <a:cs typeface="Arial"/>
                  <a:sym typeface="Arial"/>
                </a:defRPr>
              </a:lvl1pPr>
              <a:lvl2pPr marL="0" marR="0" indent="457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Arial"/>
                  <a:ea typeface="Arial"/>
                  <a:cs typeface="Arial"/>
                  <a:sym typeface="Arial"/>
                </a:defRPr>
              </a:lvl2pPr>
              <a:lvl3pPr marL="0" marR="0" indent="914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Arial"/>
                  <a:ea typeface="Arial"/>
                  <a:cs typeface="Arial"/>
                  <a:sym typeface="Arial"/>
                </a:defRPr>
              </a:lvl3pPr>
              <a:lvl4pPr marL="0" marR="0" indent="1371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Arial"/>
                  <a:ea typeface="Arial"/>
                  <a:cs typeface="Arial"/>
                  <a:sym typeface="Arial"/>
                </a:defRPr>
              </a:lvl4pPr>
              <a:lvl5pPr marL="0" marR="0" indent="18288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Arial"/>
                  <a:ea typeface="Arial"/>
                  <a:cs typeface="Arial"/>
                  <a:sym typeface="Arial"/>
                </a:defRPr>
              </a:lvl5pPr>
              <a:lvl6pPr marL="0" marR="0" indent="22860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Arial"/>
                  <a:ea typeface="Arial"/>
                  <a:cs typeface="Arial"/>
                  <a:sym typeface="Arial"/>
                </a:defRPr>
              </a:lvl6pPr>
              <a:lvl7pPr marL="0" marR="0" indent="27432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Arial"/>
                  <a:ea typeface="Arial"/>
                  <a:cs typeface="Arial"/>
                  <a:sym typeface="Arial"/>
                </a:defRPr>
              </a:lvl7pPr>
              <a:lvl8pPr marL="0" marR="0" indent="32004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Arial"/>
                  <a:ea typeface="Arial"/>
                  <a:cs typeface="Arial"/>
                  <a:sym typeface="Arial"/>
                </a:defRPr>
              </a:lvl8pPr>
              <a:lvl9pPr marL="0" marR="0" indent="365760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xmlns="" id="{2CF1B4E4-61C3-4736-A7F0-B2A52E310AD0}"/>
              </a:ext>
            </a:extLst>
          </p:cNvPr>
          <p:cNvGrpSpPr/>
          <p:nvPr/>
        </p:nvGrpSpPr>
        <p:grpSpPr>
          <a:xfrm>
            <a:off x="9173171" y="3307192"/>
            <a:ext cx="1107216" cy="1107216"/>
            <a:chOff x="9181371" y="3305974"/>
            <a:chExt cx="1107216" cy="1107216"/>
          </a:xfrm>
        </p:grpSpPr>
        <p:grpSp>
          <p:nvGrpSpPr>
            <p:cNvPr id="71" name="组合 70">
              <a:extLst>
                <a:ext uri="{FF2B5EF4-FFF2-40B4-BE49-F238E27FC236}">
                  <a16:creationId xmlns:a16="http://schemas.microsoft.com/office/drawing/2014/main" xmlns="" id="{C8160A2A-FF0B-41AD-BB87-959CA14C9F0E}"/>
                </a:ext>
              </a:extLst>
            </p:cNvPr>
            <p:cNvGrpSpPr/>
            <p:nvPr/>
          </p:nvGrpSpPr>
          <p:grpSpPr>
            <a:xfrm>
              <a:off x="9181371" y="3305974"/>
              <a:ext cx="1107216" cy="1107216"/>
              <a:chOff x="1507125" y="3305974"/>
              <a:chExt cx="1107216" cy="1107216"/>
            </a:xfrm>
          </p:grpSpPr>
          <p:sp>
            <p:nvSpPr>
              <p:cNvPr id="72" name="椭圆 71">
                <a:extLst>
                  <a:ext uri="{FF2B5EF4-FFF2-40B4-BE49-F238E27FC236}">
                    <a16:creationId xmlns:a16="http://schemas.microsoft.com/office/drawing/2014/main" xmlns="" id="{A37BDF91-DE2C-4A10-8945-E2032B570FC7}"/>
                  </a:ext>
                </a:extLst>
              </p:cNvPr>
              <p:cNvSpPr/>
              <p:nvPr/>
            </p:nvSpPr>
            <p:spPr>
              <a:xfrm>
                <a:off x="1507125" y="3305974"/>
                <a:ext cx="1107216" cy="1107216"/>
              </a:xfrm>
              <a:prstGeom prst="ellipse">
                <a:avLst/>
              </a:prstGeom>
              <a:gradFill flip="none" rotWithShape="1">
                <a:gsLst>
                  <a:gs pos="100000">
                    <a:schemeClr val="accent1">
                      <a:alpha val="43000"/>
                    </a:schemeClr>
                  </a:gs>
                  <a:gs pos="56000">
                    <a:schemeClr val="accent1"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 w="0" cap="flat">
                <a:solidFill>
                  <a:schemeClr val="accent1"/>
                </a:solidFill>
                <a:prstDash val="solid"/>
                <a:miter lim="8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zh-CN" alt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3" name="椭圆 72">
                <a:extLst>
                  <a:ext uri="{FF2B5EF4-FFF2-40B4-BE49-F238E27FC236}">
                    <a16:creationId xmlns:a16="http://schemas.microsoft.com/office/drawing/2014/main" xmlns="" id="{F8A6F148-270E-4995-A4D3-5E9C78530699}"/>
                  </a:ext>
                </a:extLst>
              </p:cNvPr>
              <p:cNvSpPr/>
              <p:nvPr/>
            </p:nvSpPr>
            <p:spPr>
              <a:xfrm>
                <a:off x="1630151" y="3429000"/>
                <a:ext cx="861164" cy="861164"/>
              </a:xfrm>
              <a:prstGeom prst="ellipse">
                <a:avLst/>
              </a:prstGeom>
              <a:solidFill>
                <a:schemeClr val="accent1"/>
              </a:solidFill>
              <a:ln w="0" cap="flat">
                <a:noFill/>
                <a:prstDash val="solid"/>
                <a:miter lim="8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zh-CN" alt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91" name="upward_318116">
              <a:extLst>
                <a:ext uri="{FF2B5EF4-FFF2-40B4-BE49-F238E27FC236}">
                  <a16:creationId xmlns:a16="http://schemas.microsoft.com/office/drawing/2014/main" xmlns="" id="{DF2BE283-F355-45F0-BD14-3CA48E27FA7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9489006" y="3628612"/>
              <a:ext cx="434793" cy="461941"/>
            </a:xfrm>
            <a:custGeom>
              <a:avLst/>
              <a:gdLst>
                <a:gd name="T0" fmla="*/ 572 w 658"/>
                <a:gd name="T1" fmla="*/ 700 h 700"/>
                <a:gd name="T2" fmla="*/ 254 w 658"/>
                <a:gd name="T3" fmla="*/ 552 h 700"/>
                <a:gd name="T4" fmla="*/ 179 w 658"/>
                <a:gd name="T5" fmla="*/ 300 h 700"/>
                <a:gd name="T6" fmla="*/ 0 w 658"/>
                <a:gd name="T7" fmla="*/ 300 h 700"/>
                <a:gd name="T8" fmla="*/ 300 w 658"/>
                <a:gd name="T9" fmla="*/ 0 h 700"/>
                <a:gd name="T10" fmla="*/ 600 w 658"/>
                <a:gd name="T11" fmla="*/ 300 h 700"/>
                <a:gd name="T12" fmla="*/ 418 w 658"/>
                <a:gd name="T13" fmla="*/ 300 h 700"/>
                <a:gd name="T14" fmla="*/ 628 w 658"/>
                <a:gd name="T15" fmla="*/ 672 h 700"/>
                <a:gd name="T16" fmla="*/ 658 w 658"/>
                <a:gd name="T17" fmla="*/ 690 h 700"/>
                <a:gd name="T18" fmla="*/ 624 w 658"/>
                <a:gd name="T19" fmla="*/ 696 h 700"/>
                <a:gd name="T20" fmla="*/ 572 w 658"/>
                <a:gd name="T21" fmla="*/ 700 h 700"/>
                <a:gd name="T22" fmla="*/ 64 w 658"/>
                <a:gd name="T23" fmla="*/ 274 h 700"/>
                <a:gd name="T24" fmla="*/ 206 w 658"/>
                <a:gd name="T25" fmla="*/ 274 h 700"/>
                <a:gd name="T26" fmla="*/ 206 w 658"/>
                <a:gd name="T27" fmla="*/ 287 h 700"/>
                <a:gd name="T28" fmla="*/ 274 w 658"/>
                <a:gd name="T29" fmla="*/ 534 h 700"/>
                <a:gd name="T30" fmla="*/ 581 w 658"/>
                <a:gd name="T31" fmla="*/ 673 h 700"/>
                <a:gd name="T32" fmla="*/ 394 w 658"/>
                <a:gd name="T33" fmla="*/ 284 h 700"/>
                <a:gd name="T34" fmla="*/ 397 w 658"/>
                <a:gd name="T35" fmla="*/ 274 h 700"/>
                <a:gd name="T36" fmla="*/ 536 w 658"/>
                <a:gd name="T37" fmla="*/ 274 h 700"/>
                <a:gd name="T38" fmla="*/ 300 w 658"/>
                <a:gd name="T39" fmla="*/ 38 h 700"/>
                <a:gd name="T40" fmla="*/ 64 w 658"/>
                <a:gd name="T41" fmla="*/ 274 h 7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58" h="700">
                  <a:moveTo>
                    <a:pt x="572" y="700"/>
                  </a:moveTo>
                  <a:cubicBezTo>
                    <a:pt x="498" y="700"/>
                    <a:pt x="361" y="680"/>
                    <a:pt x="254" y="552"/>
                  </a:cubicBezTo>
                  <a:cubicBezTo>
                    <a:pt x="251" y="549"/>
                    <a:pt x="178" y="470"/>
                    <a:pt x="179" y="300"/>
                  </a:cubicBezTo>
                  <a:lnTo>
                    <a:pt x="0" y="300"/>
                  </a:lnTo>
                  <a:lnTo>
                    <a:pt x="300" y="0"/>
                  </a:lnTo>
                  <a:lnTo>
                    <a:pt x="600" y="300"/>
                  </a:lnTo>
                  <a:lnTo>
                    <a:pt x="418" y="300"/>
                  </a:lnTo>
                  <a:cubicBezTo>
                    <a:pt x="411" y="346"/>
                    <a:pt x="398" y="534"/>
                    <a:pt x="628" y="672"/>
                  </a:cubicBezTo>
                  <a:lnTo>
                    <a:pt x="658" y="690"/>
                  </a:lnTo>
                  <a:lnTo>
                    <a:pt x="624" y="696"/>
                  </a:lnTo>
                  <a:cubicBezTo>
                    <a:pt x="623" y="696"/>
                    <a:pt x="603" y="700"/>
                    <a:pt x="572" y="700"/>
                  </a:cubicBezTo>
                  <a:close/>
                  <a:moveTo>
                    <a:pt x="64" y="274"/>
                  </a:moveTo>
                  <a:lnTo>
                    <a:pt x="206" y="274"/>
                  </a:lnTo>
                  <a:lnTo>
                    <a:pt x="206" y="287"/>
                  </a:lnTo>
                  <a:cubicBezTo>
                    <a:pt x="201" y="455"/>
                    <a:pt x="273" y="533"/>
                    <a:pt x="274" y="534"/>
                  </a:cubicBezTo>
                  <a:cubicBezTo>
                    <a:pt x="380" y="661"/>
                    <a:pt x="516" y="675"/>
                    <a:pt x="581" y="673"/>
                  </a:cubicBezTo>
                  <a:cubicBezTo>
                    <a:pt x="343" y="510"/>
                    <a:pt x="394" y="286"/>
                    <a:pt x="394" y="284"/>
                  </a:cubicBezTo>
                  <a:lnTo>
                    <a:pt x="397" y="274"/>
                  </a:lnTo>
                  <a:lnTo>
                    <a:pt x="536" y="274"/>
                  </a:lnTo>
                  <a:lnTo>
                    <a:pt x="300" y="38"/>
                  </a:lnTo>
                  <a:lnTo>
                    <a:pt x="64" y="27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5" name="组合 34">
            <a:extLst>
              <a:ext uri="{FF2B5EF4-FFF2-40B4-BE49-F238E27FC236}">
                <a16:creationId xmlns:a16="http://schemas.microsoft.com/office/drawing/2014/main" xmlns="" id="{85588FF3-C4EC-44B2-9DFE-8A267048EEA6}"/>
              </a:ext>
            </a:extLst>
          </p:cNvPr>
          <p:cNvGrpSpPr/>
          <p:nvPr/>
        </p:nvGrpSpPr>
        <p:grpSpPr>
          <a:xfrm>
            <a:off x="3484880" y="3823647"/>
            <a:ext cx="340838" cy="102142"/>
            <a:chOff x="3483788" y="3822429"/>
            <a:chExt cx="340838" cy="102142"/>
          </a:xfrm>
        </p:grpSpPr>
        <p:sp>
          <p:nvSpPr>
            <p:cNvPr id="99" name="椭圆 98">
              <a:extLst>
                <a:ext uri="{FF2B5EF4-FFF2-40B4-BE49-F238E27FC236}">
                  <a16:creationId xmlns:a16="http://schemas.microsoft.com/office/drawing/2014/main" xmlns="" id="{C875C9E5-9013-4722-88B4-BFD82A578295}"/>
                </a:ext>
              </a:extLst>
            </p:cNvPr>
            <p:cNvSpPr/>
            <p:nvPr/>
          </p:nvSpPr>
          <p:spPr>
            <a:xfrm>
              <a:off x="3603136" y="3822429"/>
              <a:ext cx="102142" cy="102142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/>
                <a:cs typeface="+mn-cs"/>
              </a:endParaRPr>
            </a:p>
          </p:txBody>
        </p:sp>
        <p:sp>
          <p:nvSpPr>
            <p:cNvPr id="100" name="椭圆 99">
              <a:extLst>
                <a:ext uri="{FF2B5EF4-FFF2-40B4-BE49-F238E27FC236}">
                  <a16:creationId xmlns:a16="http://schemas.microsoft.com/office/drawing/2014/main" xmlns="" id="{739B2192-7D9F-42EA-88B5-219FED9C459E}"/>
                </a:ext>
              </a:extLst>
            </p:cNvPr>
            <p:cNvSpPr/>
            <p:nvPr/>
          </p:nvSpPr>
          <p:spPr>
            <a:xfrm>
              <a:off x="3755946" y="3839160"/>
              <a:ext cx="68680" cy="68680"/>
            </a:xfrm>
            <a:prstGeom prst="ellipse">
              <a:avLst/>
            </a:prstGeom>
            <a:solidFill>
              <a:schemeClr val="bg1">
                <a:lumMod val="5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/>
                <a:cs typeface="+mn-cs"/>
              </a:endParaRPr>
            </a:p>
          </p:txBody>
        </p:sp>
        <p:sp>
          <p:nvSpPr>
            <p:cNvPr id="101" name="椭圆 100">
              <a:extLst>
                <a:ext uri="{FF2B5EF4-FFF2-40B4-BE49-F238E27FC236}">
                  <a16:creationId xmlns:a16="http://schemas.microsoft.com/office/drawing/2014/main" xmlns="" id="{29F357AF-C36A-4321-8D23-1918FCEE1BBB}"/>
                </a:ext>
              </a:extLst>
            </p:cNvPr>
            <p:cNvSpPr/>
            <p:nvPr/>
          </p:nvSpPr>
          <p:spPr>
            <a:xfrm>
              <a:off x="3483788" y="3839160"/>
              <a:ext cx="68680" cy="68680"/>
            </a:xfrm>
            <a:prstGeom prst="ellipse">
              <a:avLst/>
            </a:prstGeom>
            <a:solidFill>
              <a:schemeClr val="bg1">
                <a:lumMod val="5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/>
                <a:cs typeface="+mn-cs"/>
              </a:endParaRPr>
            </a:p>
          </p:txBody>
        </p:sp>
      </p:grpSp>
      <p:grpSp>
        <p:nvGrpSpPr>
          <p:cNvPr id="104" name="组合 103">
            <a:extLst>
              <a:ext uri="{FF2B5EF4-FFF2-40B4-BE49-F238E27FC236}">
                <a16:creationId xmlns:a16="http://schemas.microsoft.com/office/drawing/2014/main" xmlns="" id="{DA03267F-3A2A-43E4-8509-BF7B69EC2264}"/>
              </a:ext>
            </a:extLst>
          </p:cNvPr>
          <p:cNvGrpSpPr/>
          <p:nvPr/>
        </p:nvGrpSpPr>
        <p:grpSpPr>
          <a:xfrm>
            <a:off x="5920220" y="3823647"/>
            <a:ext cx="340838" cy="102142"/>
            <a:chOff x="3483788" y="3822429"/>
            <a:chExt cx="340838" cy="102142"/>
          </a:xfrm>
        </p:grpSpPr>
        <p:sp>
          <p:nvSpPr>
            <p:cNvPr id="105" name="椭圆 104">
              <a:extLst>
                <a:ext uri="{FF2B5EF4-FFF2-40B4-BE49-F238E27FC236}">
                  <a16:creationId xmlns:a16="http://schemas.microsoft.com/office/drawing/2014/main" xmlns="" id="{2F8D1233-806B-4C17-B6E4-8DA3CC0FBC6D}"/>
                </a:ext>
              </a:extLst>
            </p:cNvPr>
            <p:cNvSpPr/>
            <p:nvPr/>
          </p:nvSpPr>
          <p:spPr>
            <a:xfrm>
              <a:off x="3603136" y="3822429"/>
              <a:ext cx="102142" cy="102142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/>
                <a:cs typeface="+mn-cs"/>
              </a:endParaRPr>
            </a:p>
          </p:txBody>
        </p:sp>
        <p:sp>
          <p:nvSpPr>
            <p:cNvPr id="106" name="椭圆 105">
              <a:extLst>
                <a:ext uri="{FF2B5EF4-FFF2-40B4-BE49-F238E27FC236}">
                  <a16:creationId xmlns:a16="http://schemas.microsoft.com/office/drawing/2014/main" xmlns="" id="{217BE014-EC5A-48A6-999B-642E4E285BD2}"/>
                </a:ext>
              </a:extLst>
            </p:cNvPr>
            <p:cNvSpPr/>
            <p:nvPr/>
          </p:nvSpPr>
          <p:spPr>
            <a:xfrm>
              <a:off x="3755946" y="3839160"/>
              <a:ext cx="68680" cy="68680"/>
            </a:xfrm>
            <a:prstGeom prst="ellipse">
              <a:avLst/>
            </a:prstGeom>
            <a:solidFill>
              <a:schemeClr val="bg1">
                <a:lumMod val="5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/>
                <a:cs typeface="+mn-cs"/>
              </a:endParaRPr>
            </a:p>
          </p:txBody>
        </p:sp>
        <p:sp>
          <p:nvSpPr>
            <p:cNvPr id="107" name="椭圆 106">
              <a:extLst>
                <a:ext uri="{FF2B5EF4-FFF2-40B4-BE49-F238E27FC236}">
                  <a16:creationId xmlns:a16="http://schemas.microsoft.com/office/drawing/2014/main" xmlns="" id="{075C594C-84C6-493C-A486-26DC9369F585}"/>
                </a:ext>
              </a:extLst>
            </p:cNvPr>
            <p:cNvSpPr/>
            <p:nvPr/>
          </p:nvSpPr>
          <p:spPr>
            <a:xfrm>
              <a:off x="3483788" y="3839160"/>
              <a:ext cx="68680" cy="68680"/>
            </a:xfrm>
            <a:prstGeom prst="ellipse">
              <a:avLst/>
            </a:prstGeom>
            <a:solidFill>
              <a:schemeClr val="bg1">
                <a:lumMod val="5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/>
                <a:cs typeface="+mn-cs"/>
              </a:endParaRPr>
            </a:p>
          </p:txBody>
        </p:sp>
      </p:grpSp>
      <p:grpSp>
        <p:nvGrpSpPr>
          <p:cNvPr id="108" name="组合 107">
            <a:extLst>
              <a:ext uri="{FF2B5EF4-FFF2-40B4-BE49-F238E27FC236}">
                <a16:creationId xmlns:a16="http://schemas.microsoft.com/office/drawing/2014/main" xmlns="" id="{A5241D55-76BB-4242-B47D-23868F144096}"/>
              </a:ext>
            </a:extLst>
          </p:cNvPr>
          <p:cNvGrpSpPr/>
          <p:nvPr/>
        </p:nvGrpSpPr>
        <p:grpSpPr>
          <a:xfrm>
            <a:off x="8343367" y="3823647"/>
            <a:ext cx="340838" cy="102142"/>
            <a:chOff x="3483788" y="3822429"/>
            <a:chExt cx="340838" cy="102142"/>
          </a:xfrm>
        </p:grpSpPr>
        <p:sp>
          <p:nvSpPr>
            <p:cNvPr id="109" name="椭圆 108">
              <a:extLst>
                <a:ext uri="{FF2B5EF4-FFF2-40B4-BE49-F238E27FC236}">
                  <a16:creationId xmlns:a16="http://schemas.microsoft.com/office/drawing/2014/main" xmlns="" id="{70F10809-91B9-4DE5-9C62-F65E67B7CF04}"/>
                </a:ext>
              </a:extLst>
            </p:cNvPr>
            <p:cNvSpPr/>
            <p:nvPr/>
          </p:nvSpPr>
          <p:spPr>
            <a:xfrm>
              <a:off x="3603136" y="3822429"/>
              <a:ext cx="102142" cy="102142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/>
                <a:cs typeface="+mn-cs"/>
              </a:endParaRPr>
            </a:p>
          </p:txBody>
        </p:sp>
        <p:sp>
          <p:nvSpPr>
            <p:cNvPr id="110" name="椭圆 109">
              <a:extLst>
                <a:ext uri="{FF2B5EF4-FFF2-40B4-BE49-F238E27FC236}">
                  <a16:creationId xmlns:a16="http://schemas.microsoft.com/office/drawing/2014/main" xmlns="" id="{BFDCA10E-0F36-4A82-9232-94DD298FF72E}"/>
                </a:ext>
              </a:extLst>
            </p:cNvPr>
            <p:cNvSpPr/>
            <p:nvPr/>
          </p:nvSpPr>
          <p:spPr>
            <a:xfrm>
              <a:off x="3755946" y="3839160"/>
              <a:ext cx="68680" cy="68680"/>
            </a:xfrm>
            <a:prstGeom prst="ellipse">
              <a:avLst/>
            </a:prstGeom>
            <a:solidFill>
              <a:schemeClr val="bg1">
                <a:lumMod val="5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/>
                <a:cs typeface="+mn-cs"/>
              </a:endParaRPr>
            </a:p>
          </p:txBody>
        </p:sp>
        <p:sp>
          <p:nvSpPr>
            <p:cNvPr id="111" name="椭圆 110">
              <a:extLst>
                <a:ext uri="{FF2B5EF4-FFF2-40B4-BE49-F238E27FC236}">
                  <a16:creationId xmlns:a16="http://schemas.microsoft.com/office/drawing/2014/main" xmlns="" id="{AA571952-8A6E-4EE7-B7A8-8FD78089A725}"/>
                </a:ext>
              </a:extLst>
            </p:cNvPr>
            <p:cNvSpPr/>
            <p:nvPr/>
          </p:nvSpPr>
          <p:spPr>
            <a:xfrm>
              <a:off x="3483788" y="3839160"/>
              <a:ext cx="68680" cy="68680"/>
            </a:xfrm>
            <a:prstGeom prst="ellipse">
              <a:avLst/>
            </a:prstGeom>
            <a:solidFill>
              <a:schemeClr val="bg1">
                <a:lumMod val="5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/>
                <a:cs typeface="+mn-cs"/>
              </a:endParaRPr>
            </a:p>
          </p:txBody>
        </p:sp>
      </p:grpSp>
      <p:sp>
        <p:nvSpPr>
          <p:cNvPr id="40" name="等腰三角形 39">
            <a:extLst>
              <a:ext uri="{FF2B5EF4-FFF2-40B4-BE49-F238E27FC236}">
                <a16:creationId xmlns:a16="http://schemas.microsoft.com/office/drawing/2014/main" xmlns="" id="{B8E225EA-D533-4ED2-967F-619676880D4F}"/>
              </a:ext>
            </a:extLst>
          </p:cNvPr>
          <p:cNvSpPr/>
          <p:nvPr/>
        </p:nvSpPr>
        <p:spPr>
          <a:xfrm>
            <a:off x="2290123" y="3068446"/>
            <a:ext cx="317397" cy="93405"/>
          </a:xfrm>
          <a:prstGeom prst="triangle">
            <a:avLst/>
          </a:prstGeom>
          <a:gradFill>
            <a:gsLst>
              <a:gs pos="0">
                <a:schemeClr val="accent1">
                  <a:alpha val="58000"/>
                </a:schemeClr>
              </a:gs>
              <a:gs pos="100000">
                <a:schemeClr val="accent1">
                  <a:alpha val="0"/>
                </a:schemeClr>
              </a:gs>
            </a:gsLst>
            <a:lin ang="5400000" scaled="0"/>
          </a:gradFill>
          <a:ln w="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<a:prstTxWarp prst="textNoShape">
              <a:avLst/>
            </a:prstTxWarp>
            <a:normAutofit fontScale="25000" lnSpcReduction="20000"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等腰三角形 113">
            <a:extLst>
              <a:ext uri="{FF2B5EF4-FFF2-40B4-BE49-F238E27FC236}">
                <a16:creationId xmlns:a16="http://schemas.microsoft.com/office/drawing/2014/main" xmlns="" id="{BD2825CA-BE7B-4B09-BA5C-2ECA28C2392C}"/>
              </a:ext>
            </a:extLst>
          </p:cNvPr>
          <p:cNvSpPr/>
          <p:nvPr/>
        </p:nvSpPr>
        <p:spPr>
          <a:xfrm rot="10800000">
            <a:off x="4716108" y="4607383"/>
            <a:ext cx="317397" cy="93405"/>
          </a:xfrm>
          <a:prstGeom prst="triangle">
            <a:avLst/>
          </a:prstGeom>
          <a:gradFill>
            <a:gsLst>
              <a:gs pos="0">
                <a:schemeClr val="accent1">
                  <a:alpha val="58000"/>
                </a:schemeClr>
              </a:gs>
              <a:gs pos="100000">
                <a:schemeClr val="accent1">
                  <a:alpha val="0"/>
                </a:schemeClr>
              </a:gs>
            </a:gsLst>
            <a:lin ang="5400000" scaled="0"/>
          </a:gradFill>
          <a:ln w="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<a:prstTxWarp prst="textNoShape">
              <a:avLst/>
            </a:prstTxWarp>
            <a:normAutofit fontScale="25000" lnSpcReduction="20000"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等腰三角形 114">
            <a:extLst>
              <a:ext uri="{FF2B5EF4-FFF2-40B4-BE49-F238E27FC236}">
                <a16:creationId xmlns:a16="http://schemas.microsoft.com/office/drawing/2014/main" xmlns="" id="{EB914285-4662-4166-8054-B9A2FEF2E4D8}"/>
              </a:ext>
            </a:extLst>
          </p:cNvPr>
          <p:cNvSpPr/>
          <p:nvPr/>
        </p:nvSpPr>
        <p:spPr>
          <a:xfrm>
            <a:off x="7132334" y="3068446"/>
            <a:ext cx="317397" cy="93405"/>
          </a:xfrm>
          <a:prstGeom prst="triangle">
            <a:avLst/>
          </a:prstGeom>
          <a:gradFill>
            <a:gsLst>
              <a:gs pos="0">
                <a:schemeClr val="accent1">
                  <a:alpha val="58000"/>
                </a:schemeClr>
              </a:gs>
              <a:gs pos="100000">
                <a:schemeClr val="accent1">
                  <a:alpha val="0"/>
                </a:schemeClr>
              </a:gs>
            </a:gsLst>
            <a:lin ang="5400000" scaled="0"/>
          </a:gradFill>
          <a:ln w="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<a:prstTxWarp prst="textNoShape">
              <a:avLst/>
            </a:prstTxWarp>
            <a:normAutofit fontScale="25000" lnSpcReduction="20000"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等腰三角形 115">
            <a:extLst>
              <a:ext uri="{FF2B5EF4-FFF2-40B4-BE49-F238E27FC236}">
                <a16:creationId xmlns:a16="http://schemas.microsoft.com/office/drawing/2014/main" xmlns="" id="{76FD77CC-18B0-4728-8E1C-E13E9B60DA70}"/>
              </a:ext>
            </a:extLst>
          </p:cNvPr>
          <p:cNvSpPr/>
          <p:nvPr/>
        </p:nvSpPr>
        <p:spPr>
          <a:xfrm rot="10800000">
            <a:off x="9558319" y="4607383"/>
            <a:ext cx="317397" cy="93405"/>
          </a:xfrm>
          <a:prstGeom prst="triangle">
            <a:avLst/>
          </a:prstGeom>
          <a:gradFill>
            <a:gsLst>
              <a:gs pos="0">
                <a:schemeClr val="accent1">
                  <a:alpha val="58000"/>
                </a:schemeClr>
              </a:gs>
              <a:gs pos="100000">
                <a:schemeClr val="accent1">
                  <a:alpha val="0"/>
                </a:schemeClr>
              </a:gs>
            </a:gsLst>
            <a:lin ang="5400000" scaled="0"/>
          </a:gradFill>
          <a:ln w="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<a:prstTxWarp prst="textNoShape">
              <a:avLst/>
            </a:prstTxWarp>
            <a:normAutofit fontScale="25000" lnSpcReduction="20000"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med"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000"/>
                            </p:stCondLst>
                            <p:childTnLst>
                              <p:par>
                                <p:cTn id="5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114" grpId="0" animBg="1"/>
      <p:bldP spid="115" grpId="0" animBg="1"/>
      <p:bldP spid="11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5" name="直接连接符 104">
            <a:extLst>
              <a:ext uri="{FF2B5EF4-FFF2-40B4-BE49-F238E27FC236}">
                <a16:creationId xmlns:a16="http://schemas.microsoft.com/office/drawing/2014/main" xmlns="" id="{5ADF1BF6-8266-42D9-AE43-84EAEF57E714}"/>
              </a:ext>
            </a:extLst>
          </p:cNvPr>
          <p:cNvCxnSpPr>
            <a:cxnSpLocks/>
            <a:endCxn id="113" idx="0"/>
          </p:cNvCxnSpPr>
          <p:nvPr/>
        </p:nvCxnSpPr>
        <p:spPr>
          <a:xfrm>
            <a:off x="0" y="3746315"/>
            <a:ext cx="194291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直接连接符 114">
            <a:extLst>
              <a:ext uri="{FF2B5EF4-FFF2-40B4-BE49-F238E27FC236}">
                <a16:creationId xmlns:a16="http://schemas.microsoft.com/office/drawing/2014/main" xmlns="" id="{10BEA7DA-BF0F-4A65-9B91-9AC252B9AD3A}"/>
              </a:ext>
            </a:extLst>
          </p:cNvPr>
          <p:cNvCxnSpPr>
            <a:cxnSpLocks/>
            <a:endCxn id="117" idx="0"/>
          </p:cNvCxnSpPr>
          <p:nvPr/>
        </p:nvCxnSpPr>
        <p:spPr>
          <a:xfrm>
            <a:off x="3546591" y="3740047"/>
            <a:ext cx="1729249" cy="626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直接连接符 121">
            <a:extLst>
              <a:ext uri="{FF2B5EF4-FFF2-40B4-BE49-F238E27FC236}">
                <a16:creationId xmlns:a16="http://schemas.microsoft.com/office/drawing/2014/main" xmlns="" id="{D07DB44D-4CCF-43B7-83F2-6B7D7DE03D47}"/>
              </a:ext>
            </a:extLst>
          </p:cNvPr>
          <p:cNvCxnSpPr>
            <a:cxnSpLocks/>
            <a:endCxn id="120" idx="0"/>
          </p:cNvCxnSpPr>
          <p:nvPr/>
        </p:nvCxnSpPr>
        <p:spPr>
          <a:xfrm>
            <a:off x="6879517" y="3740047"/>
            <a:ext cx="1765916" cy="626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直接连接符 122">
            <a:extLst>
              <a:ext uri="{FF2B5EF4-FFF2-40B4-BE49-F238E27FC236}">
                <a16:creationId xmlns:a16="http://schemas.microsoft.com/office/drawing/2014/main" xmlns="" id="{FAA72C0A-5EEA-45AC-97C4-E8A03A35B9C8}"/>
              </a:ext>
            </a:extLst>
          </p:cNvPr>
          <p:cNvCxnSpPr>
            <a:cxnSpLocks/>
            <a:stCxn id="121" idx="0"/>
          </p:cNvCxnSpPr>
          <p:nvPr/>
        </p:nvCxnSpPr>
        <p:spPr>
          <a:xfrm>
            <a:off x="10249107" y="3737843"/>
            <a:ext cx="1998605" cy="847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直接连接符 123">
            <a:extLst>
              <a:ext uri="{FF2B5EF4-FFF2-40B4-BE49-F238E27FC236}">
                <a16:creationId xmlns:a16="http://schemas.microsoft.com/office/drawing/2014/main" xmlns="" id="{8F4AAEFF-72C0-46B3-A6F6-7EBB0EDEA502}"/>
              </a:ext>
            </a:extLst>
          </p:cNvPr>
          <p:cNvCxnSpPr>
            <a:cxnSpLocks/>
          </p:cNvCxnSpPr>
          <p:nvPr/>
        </p:nvCxnSpPr>
        <p:spPr>
          <a:xfrm>
            <a:off x="3804494" y="3573362"/>
            <a:ext cx="736537" cy="0"/>
          </a:xfrm>
          <a:prstGeom prst="line">
            <a:avLst/>
          </a:prstGeom>
          <a:noFill/>
          <a:ln w="12700" cap="flat">
            <a:gradFill>
              <a:gsLst>
                <a:gs pos="0">
                  <a:schemeClr val="tx1">
                    <a:alpha val="0"/>
                  </a:schemeClr>
                </a:gs>
                <a:gs pos="100000">
                  <a:schemeClr val="tx1">
                    <a:alpha val="36000"/>
                  </a:schemeClr>
                </a:gs>
              </a:gsLst>
              <a:lin ang="0" scaled="0"/>
            </a:gradFill>
            <a:prstDash val="solid"/>
            <a:miter lim="800000"/>
            <a:tailEnd type="arrow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25" name="直接连接符 124">
            <a:extLst>
              <a:ext uri="{FF2B5EF4-FFF2-40B4-BE49-F238E27FC236}">
                <a16:creationId xmlns:a16="http://schemas.microsoft.com/office/drawing/2014/main" xmlns="" id="{6FE55DA3-784A-4F1E-AABD-7BE9A1200D2E}"/>
              </a:ext>
            </a:extLst>
          </p:cNvPr>
          <p:cNvCxnSpPr/>
          <p:nvPr/>
        </p:nvCxnSpPr>
        <p:spPr>
          <a:xfrm>
            <a:off x="3744686" y="3906737"/>
            <a:ext cx="1277257" cy="0"/>
          </a:xfrm>
          <a:prstGeom prst="line">
            <a:avLst/>
          </a:prstGeom>
          <a:noFill/>
          <a:ln w="12700" cap="flat">
            <a:gradFill>
              <a:gsLst>
                <a:gs pos="0">
                  <a:schemeClr val="tx1">
                    <a:alpha val="0"/>
                  </a:schemeClr>
                </a:gs>
                <a:gs pos="100000">
                  <a:schemeClr val="tx1">
                    <a:alpha val="36000"/>
                  </a:schemeClr>
                </a:gs>
              </a:gsLst>
              <a:lin ang="0" scaled="0"/>
            </a:gradFill>
            <a:prstDash val="solid"/>
            <a:miter lim="800000"/>
            <a:tailEnd type="arrow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26" name="直接连接符 125">
            <a:extLst>
              <a:ext uri="{FF2B5EF4-FFF2-40B4-BE49-F238E27FC236}">
                <a16:creationId xmlns:a16="http://schemas.microsoft.com/office/drawing/2014/main" xmlns="" id="{F648B96D-03FC-4694-A01D-CC8D8A406416}"/>
              </a:ext>
            </a:extLst>
          </p:cNvPr>
          <p:cNvCxnSpPr>
            <a:cxnSpLocks/>
          </p:cNvCxnSpPr>
          <p:nvPr/>
        </p:nvCxnSpPr>
        <p:spPr>
          <a:xfrm>
            <a:off x="7068394" y="3573362"/>
            <a:ext cx="692087" cy="0"/>
          </a:xfrm>
          <a:prstGeom prst="line">
            <a:avLst/>
          </a:prstGeom>
          <a:noFill/>
          <a:ln w="12700" cap="flat">
            <a:gradFill>
              <a:gsLst>
                <a:gs pos="0">
                  <a:schemeClr val="tx1">
                    <a:alpha val="0"/>
                  </a:schemeClr>
                </a:gs>
                <a:gs pos="100000">
                  <a:schemeClr val="tx1">
                    <a:alpha val="36000"/>
                  </a:schemeClr>
                </a:gs>
              </a:gsLst>
              <a:lin ang="0" scaled="0"/>
            </a:gradFill>
            <a:prstDash val="solid"/>
            <a:miter lim="800000"/>
            <a:tailEnd type="arrow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27" name="直接连接符 126">
            <a:extLst>
              <a:ext uri="{FF2B5EF4-FFF2-40B4-BE49-F238E27FC236}">
                <a16:creationId xmlns:a16="http://schemas.microsoft.com/office/drawing/2014/main" xmlns="" id="{E056A0B8-8E50-4901-ABA2-778DF7F74A95}"/>
              </a:ext>
            </a:extLst>
          </p:cNvPr>
          <p:cNvCxnSpPr/>
          <p:nvPr/>
        </p:nvCxnSpPr>
        <p:spPr>
          <a:xfrm>
            <a:off x="6964136" y="3906737"/>
            <a:ext cx="1277257" cy="0"/>
          </a:xfrm>
          <a:prstGeom prst="line">
            <a:avLst/>
          </a:prstGeom>
          <a:noFill/>
          <a:ln w="12700" cap="flat">
            <a:gradFill>
              <a:gsLst>
                <a:gs pos="0">
                  <a:schemeClr val="tx1">
                    <a:alpha val="0"/>
                  </a:schemeClr>
                </a:gs>
                <a:gs pos="100000">
                  <a:schemeClr val="tx1">
                    <a:alpha val="36000"/>
                  </a:schemeClr>
                </a:gs>
              </a:gsLst>
              <a:lin ang="0" scaled="0"/>
            </a:gradFill>
            <a:prstDash val="solid"/>
            <a:miter lim="800000"/>
            <a:tailEnd type="arrow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0A11DE68-D2CA-42D1-BC64-0EE03ACA9D3F}"/>
              </a:ext>
            </a:extLst>
          </p:cNvPr>
          <p:cNvGrpSpPr/>
          <p:nvPr/>
        </p:nvGrpSpPr>
        <p:grpSpPr>
          <a:xfrm>
            <a:off x="2028959" y="2165688"/>
            <a:ext cx="1460500" cy="527420"/>
            <a:chOff x="2028959" y="2165688"/>
            <a:chExt cx="1460500" cy="527420"/>
          </a:xfrm>
        </p:grpSpPr>
        <p:sp>
          <p:nvSpPr>
            <p:cNvPr id="129" name="矩形: 圆角 128">
              <a:extLst>
                <a:ext uri="{FF2B5EF4-FFF2-40B4-BE49-F238E27FC236}">
                  <a16:creationId xmlns:a16="http://schemas.microsoft.com/office/drawing/2014/main" xmlns="" id="{85412075-B498-4945-ABFF-A48F6955B707}"/>
                </a:ext>
              </a:extLst>
            </p:cNvPr>
            <p:cNvSpPr/>
            <p:nvPr/>
          </p:nvSpPr>
          <p:spPr>
            <a:xfrm>
              <a:off x="2028959" y="2165688"/>
              <a:ext cx="1460500" cy="527420"/>
            </a:xfrm>
            <a:prstGeom prst="roundRect">
              <a:avLst/>
            </a:prstGeom>
            <a:solidFill>
              <a:schemeClr val="accent1"/>
            </a:solidFill>
            <a:ln w="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" name="ï$ļîḍe">
              <a:extLst>
                <a:ext uri="{FF2B5EF4-FFF2-40B4-BE49-F238E27FC236}">
                  <a16:creationId xmlns:a16="http://schemas.microsoft.com/office/drawing/2014/main" xmlns="" id="{9EA07B72-F31E-4083-8DC0-4DBD43A9490C}"/>
                </a:ext>
              </a:extLst>
            </p:cNvPr>
            <p:cNvSpPr txBox="1"/>
            <p:nvPr/>
          </p:nvSpPr>
          <p:spPr>
            <a:xfrm>
              <a:off x="2277949" y="2228642"/>
              <a:ext cx="962520" cy="3862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6799" tIns="46799" rIns="46799" bIns="46799" numCol="1" anchor="b">
              <a:normAutofit/>
            </a:bodyPr>
            <a:lstStyle>
              <a:lvl1pPr algn="ctr" defTabSz="832104">
                <a:defRPr sz="1638" b="1"/>
              </a:lvl1pPr>
            </a:lstStyle>
            <a:p>
              <a:r>
                <a:rPr lang="zh-CN" altLang="en-US">
                  <a:solidFill>
                    <a:schemeClr val="bg1"/>
                  </a:solidFill>
                </a:rPr>
                <a:t>基建阶段</a:t>
              </a:r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4C1ED947-27A0-48A2-84CC-0839F7B47AA9}"/>
              </a:ext>
            </a:extLst>
          </p:cNvPr>
          <p:cNvGrpSpPr/>
          <p:nvPr/>
        </p:nvGrpSpPr>
        <p:grpSpPr>
          <a:xfrm>
            <a:off x="5333323" y="4792002"/>
            <a:ext cx="1460500" cy="527420"/>
            <a:chOff x="5333323" y="4792002"/>
            <a:chExt cx="1460500" cy="527420"/>
          </a:xfrm>
        </p:grpSpPr>
        <p:sp>
          <p:nvSpPr>
            <p:cNvPr id="133" name="矩形: 圆角 132">
              <a:extLst>
                <a:ext uri="{FF2B5EF4-FFF2-40B4-BE49-F238E27FC236}">
                  <a16:creationId xmlns:a16="http://schemas.microsoft.com/office/drawing/2014/main" xmlns="" id="{10594F8F-0BA5-4EED-B767-E8DFE03DF185}"/>
                </a:ext>
              </a:extLst>
            </p:cNvPr>
            <p:cNvSpPr/>
            <p:nvPr/>
          </p:nvSpPr>
          <p:spPr>
            <a:xfrm>
              <a:off x="5333323" y="4792002"/>
              <a:ext cx="1460500" cy="527420"/>
            </a:xfrm>
            <a:prstGeom prst="roundRect">
              <a:avLst/>
            </a:prstGeom>
            <a:solidFill>
              <a:schemeClr val="accent1"/>
            </a:solidFill>
            <a:ln w="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" name="íṩļíḍê">
              <a:extLst>
                <a:ext uri="{FF2B5EF4-FFF2-40B4-BE49-F238E27FC236}">
                  <a16:creationId xmlns:a16="http://schemas.microsoft.com/office/drawing/2014/main" xmlns="" id="{54E8C4DA-D055-422D-B085-7D0F2DA250D5}"/>
                </a:ext>
              </a:extLst>
            </p:cNvPr>
            <p:cNvSpPr txBox="1"/>
            <p:nvPr/>
          </p:nvSpPr>
          <p:spPr>
            <a:xfrm>
              <a:off x="5582313" y="4854956"/>
              <a:ext cx="962520" cy="3862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6799" tIns="46799" rIns="46799" bIns="46799" numCol="1" anchor="b">
              <a:normAutofit/>
            </a:bodyPr>
            <a:lstStyle>
              <a:lvl1pPr algn="ctr" defTabSz="832104">
                <a:defRPr sz="1638" b="1"/>
              </a:lvl1pPr>
            </a:lstStyle>
            <a:p>
              <a:r>
                <a:rPr lang="zh-CN" altLang="en-US">
                  <a:solidFill>
                    <a:schemeClr val="bg1"/>
                  </a:solidFill>
                </a:rPr>
                <a:t>积累阶段</a:t>
              </a:r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D2712E1D-B768-4301-803B-2774517360B9}"/>
              </a:ext>
            </a:extLst>
          </p:cNvPr>
          <p:cNvGrpSpPr/>
          <p:nvPr/>
        </p:nvGrpSpPr>
        <p:grpSpPr>
          <a:xfrm>
            <a:off x="5030513" y="993999"/>
            <a:ext cx="2137297" cy="1695208"/>
            <a:chOff x="5030513" y="993999"/>
            <a:chExt cx="2137297" cy="1695208"/>
          </a:xfrm>
        </p:grpSpPr>
        <p:sp>
          <p:nvSpPr>
            <p:cNvPr id="103" name="矩形: 圆角 102">
              <a:extLst>
                <a:ext uri="{FF2B5EF4-FFF2-40B4-BE49-F238E27FC236}">
                  <a16:creationId xmlns:a16="http://schemas.microsoft.com/office/drawing/2014/main" xmlns="" id="{CD92B61E-838C-45B5-97AC-94711121848B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5037298" y="993999"/>
              <a:ext cx="2130512" cy="1622895"/>
            </a:xfrm>
            <a:prstGeom prst="roundRect">
              <a:avLst>
                <a:gd name="adj" fmla="val 3717"/>
              </a:avLst>
            </a:prstGeom>
            <a:gradFill>
              <a:gsLst>
                <a:gs pos="100000">
                  <a:schemeClr val="bg1">
                    <a:lumMod val="85000"/>
                    <a:alpha val="0"/>
                  </a:schemeClr>
                </a:gs>
                <a:gs pos="3000">
                  <a:schemeClr val="bg1">
                    <a:lumMod val="85000"/>
                  </a:schemeClr>
                </a:gs>
              </a:gsLst>
              <a:lin ang="5400000" scaled="1"/>
            </a:gradFill>
            <a:ln w="0" cap="flat">
              <a:gradFill>
                <a:gsLst>
                  <a:gs pos="100000">
                    <a:schemeClr val="tx1">
                      <a:lumMod val="75000"/>
                      <a:lumOff val="25000"/>
                      <a:alpha val="0"/>
                    </a:schemeClr>
                  </a:gs>
                  <a:gs pos="3000">
                    <a:schemeClr val="tx1">
                      <a:lumMod val="75000"/>
                      <a:lumOff val="25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" name="等腰三角形 103">
              <a:extLst>
                <a:ext uri="{FF2B5EF4-FFF2-40B4-BE49-F238E27FC236}">
                  <a16:creationId xmlns:a16="http://schemas.microsoft.com/office/drawing/2014/main" xmlns="" id="{6C6B8B76-19A5-455F-8D1F-2F00B7D9226E}"/>
                </a:ext>
              </a:extLst>
            </p:cNvPr>
            <p:cNvSpPr/>
            <p:nvPr/>
          </p:nvSpPr>
          <p:spPr>
            <a:xfrm>
              <a:off x="5983051" y="2483167"/>
              <a:ext cx="239006" cy="206040"/>
            </a:xfrm>
            <a:prstGeom prst="triangle">
              <a:avLst/>
            </a:prstGeom>
            <a:solidFill>
              <a:schemeClr val="accent1"/>
            </a:solidFill>
            <a:ln w="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  <a:prstTxWarp prst="textNoShape">
                <a:avLst/>
              </a:prstTxWarp>
              <a:normAutofit fontScale="25000" lnSpcReduction="20000"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" name="ïS1îďê">
              <a:extLst>
                <a:ext uri="{FF2B5EF4-FFF2-40B4-BE49-F238E27FC236}">
                  <a16:creationId xmlns:a16="http://schemas.microsoft.com/office/drawing/2014/main" xmlns="" id="{E5E601EB-4691-43B1-BEB7-800E6E89440A}"/>
                </a:ext>
              </a:extLst>
            </p:cNvPr>
            <p:cNvSpPr txBox="1"/>
            <p:nvPr/>
          </p:nvSpPr>
          <p:spPr>
            <a:xfrm>
              <a:off x="5030513" y="1173072"/>
              <a:ext cx="2130974" cy="117602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6799" tIns="46799" rIns="46799" bIns="46799" numCol="1" anchor="t">
              <a:spAutoFit/>
            </a:bodyPr>
            <a:lstStyle/>
            <a:p>
              <a:pPr algn="ctr" defTabSz="886968">
                <a:lnSpc>
                  <a:spcPct val="135000"/>
                </a:lnSpc>
                <a:defRPr sz="1261" b="1">
                  <a:solidFill>
                    <a:schemeClr val="accent2"/>
                  </a:solidFill>
                </a:defRPr>
              </a:pPr>
              <a:r>
                <a:rPr lang="zh-CN" altLang="en-US" sz="1100" dirty="0">
                  <a:solidFill>
                    <a:schemeClr val="accent1"/>
                  </a:solidFill>
                </a:rPr>
                <a:t>这里输入正文标题</a:t>
              </a:r>
            </a:p>
            <a:p>
              <a:pPr algn="ctr" defTabSz="886968">
                <a:lnSpc>
                  <a:spcPct val="135000"/>
                </a:lnSpc>
                <a:defRPr sz="1067"/>
              </a:pPr>
              <a:r>
                <a:rPr lang="en-US" altLang="zh-CN" sz="1050" dirty="0">
                  <a:solidFill>
                    <a:prstClr val="white">
                      <a:lumMod val="50000"/>
                    </a:prst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Lorem ipsum dolor sit </a:t>
              </a:r>
              <a:r>
                <a:rPr lang="en-US" altLang="zh-CN" sz="1050" dirty="0" err="1">
                  <a:solidFill>
                    <a:prstClr val="white">
                      <a:lumMod val="50000"/>
                    </a:prst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amet</a:t>
              </a:r>
              <a:r>
                <a:rPr lang="en-US" altLang="zh-CN" sz="1050" dirty="0">
                  <a:solidFill>
                    <a:prstClr val="white">
                      <a:lumMod val="50000"/>
                    </a:prst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, </a:t>
              </a:r>
              <a:r>
                <a:rPr lang="en-US" altLang="zh-CN" sz="1050" dirty="0" err="1">
                  <a:solidFill>
                    <a:prstClr val="white">
                      <a:lumMod val="50000"/>
                    </a:prst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consectetuer</a:t>
              </a:r>
              <a:r>
                <a:rPr lang="en-US" altLang="zh-CN" sz="1050" dirty="0">
                  <a:solidFill>
                    <a:prstClr val="white">
                      <a:lumMod val="50000"/>
                    </a:prst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 </a:t>
              </a:r>
              <a:r>
                <a:rPr lang="en-US" altLang="zh-CN" sz="1050" dirty="0" err="1">
                  <a:solidFill>
                    <a:prstClr val="white">
                      <a:lumMod val="50000"/>
                    </a:prst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adipiscing</a:t>
              </a:r>
              <a:r>
                <a:rPr lang="en-US" altLang="zh-CN" sz="1050" dirty="0">
                  <a:solidFill>
                    <a:prstClr val="white">
                      <a:lumMod val="50000"/>
                    </a:prst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 </a:t>
              </a:r>
              <a:r>
                <a:rPr lang="en-US" altLang="zh-CN" sz="1050" dirty="0" err="1">
                  <a:solidFill>
                    <a:prstClr val="white">
                      <a:lumMod val="50000"/>
                    </a:prst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elit</a:t>
              </a:r>
              <a:r>
                <a:rPr lang="en-US" altLang="zh-CN" sz="1050" dirty="0">
                  <a:solidFill>
                    <a:prstClr val="white">
                      <a:lumMod val="50000"/>
                    </a:prst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. Maecenas </a:t>
              </a:r>
              <a:r>
                <a:rPr lang="en-US" altLang="zh-CN" sz="1050" dirty="0" err="1">
                  <a:solidFill>
                    <a:prstClr val="white">
                      <a:lumMod val="50000"/>
                    </a:prst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porttitor</a:t>
              </a:r>
              <a:r>
                <a:rPr lang="en-US" altLang="zh-CN" sz="1050" dirty="0">
                  <a:solidFill>
                    <a:prstClr val="white">
                      <a:lumMod val="50000"/>
                    </a:prst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 </a:t>
              </a:r>
              <a:r>
                <a:rPr lang="en-US" altLang="zh-CN" sz="1050" dirty="0" err="1">
                  <a:solidFill>
                    <a:prstClr val="white">
                      <a:lumMod val="50000"/>
                    </a:prst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congue</a:t>
              </a:r>
              <a:r>
                <a:rPr lang="en-US" altLang="zh-CN" sz="1050" dirty="0">
                  <a:solidFill>
                    <a:prstClr val="white">
                      <a:lumMod val="50000"/>
                    </a:prst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 </a:t>
              </a:r>
              <a:r>
                <a:rPr lang="en-US" altLang="zh-CN" sz="1050" dirty="0" err="1">
                  <a:solidFill>
                    <a:prstClr val="white">
                      <a:lumMod val="50000"/>
                    </a:prst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massa</a:t>
              </a:r>
              <a:r>
                <a:rPr lang="en-US" altLang="zh-CN" sz="1050" dirty="0">
                  <a:solidFill>
                    <a:prstClr val="white">
                      <a:lumMod val="50000"/>
                    </a:prst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.</a:t>
              </a:r>
              <a:endParaRPr sz="1050" dirty="0"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xmlns="" id="{0151147F-194E-4ECF-BF92-FC17726F81A5}"/>
              </a:ext>
            </a:extLst>
          </p:cNvPr>
          <p:cNvGrpSpPr/>
          <p:nvPr/>
        </p:nvGrpSpPr>
        <p:grpSpPr>
          <a:xfrm>
            <a:off x="8714071" y="2165688"/>
            <a:ext cx="1460500" cy="527420"/>
            <a:chOff x="8714071" y="2165688"/>
            <a:chExt cx="1460500" cy="527420"/>
          </a:xfrm>
        </p:grpSpPr>
        <p:sp>
          <p:nvSpPr>
            <p:cNvPr id="137" name="矩形: 圆角 136">
              <a:extLst>
                <a:ext uri="{FF2B5EF4-FFF2-40B4-BE49-F238E27FC236}">
                  <a16:creationId xmlns:a16="http://schemas.microsoft.com/office/drawing/2014/main" xmlns="" id="{8F309676-88E9-4AC3-A7AB-19401A065D8B}"/>
                </a:ext>
              </a:extLst>
            </p:cNvPr>
            <p:cNvSpPr/>
            <p:nvPr/>
          </p:nvSpPr>
          <p:spPr>
            <a:xfrm>
              <a:off x="8714071" y="2165688"/>
              <a:ext cx="1460500" cy="527420"/>
            </a:xfrm>
            <a:prstGeom prst="roundRect">
              <a:avLst/>
            </a:prstGeom>
            <a:solidFill>
              <a:schemeClr val="accent1"/>
            </a:solidFill>
            <a:ln w="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" name="íṧḻïdè">
              <a:extLst>
                <a:ext uri="{FF2B5EF4-FFF2-40B4-BE49-F238E27FC236}">
                  <a16:creationId xmlns:a16="http://schemas.microsoft.com/office/drawing/2014/main" xmlns="" id="{E815B919-140F-4D21-B17E-4DAED1B0B914}"/>
                </a:ext>
              </a:extLst>
            </p:cNvPr>
            <p:cNvSpPr txBox="1"/>
            <p:nvPr/>
          </p:nvSpPr>
          <p:spPr>
            <a:xfrm>
              <a:off x="8963062" y="2228642"/>
              <a:ext cx="962519" cy="3862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6799" tIns="46799" rIns="46799" bIns="46799" numCol="1" anchor="b">
              <a:normAutofit/>
            </a:bodyPr>
            <a:lstStyle>
              <a:lvl1pPr algn="ctr" defTabSz="832104">
                <a:defRPr sz="1638" b="1"/>
              </a:lvl1pPr>
            </a:lstStyle>
            <a:p>
              <a:r>
                <a:rPr lang="zh-CN" altLang="en-US">
                  <a:solidFill>
                    <a:schemeClr val="bg1"/>
                  </a:solidFill>
                </a:rPr>
                <a:t>爆发阶段</a:t>
              </a:r>
            </a:p>
          </p:txBody>
        </p:sp>
      </p:grpSp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E3C8D9F2-496F-4962-BACE-0BECC3FE4083}"/>
              </a:ext>
            </a:extLst>
          </p:cNvPr>
          <p:cNvGrpSpPr/>
          <p:nvPr/>
        </p:nvGrpSpPr>
        <p:grpSpPr>
          <a:xfrm>
            <a:off x="1942890" y="2938196"/>
            <a:ext cx="1603701" cy="1603701"/>
            <a:chOff x="1942890" y="2938196"/>
            <a:chExt cx="1603701" cy="1603701"/>
          </a:xfrm>
        </p:grpSpPr>
        <p:sp>
          <p:nvSpPr>
            <p:cNvPr id="109" name="椭圆 108">
              <a:extLst>
                <a:ext uri="{FF2B5EF4-FFF2-40B4-BE49-F238E27FC236}">
                  <a16:creationId xmlns:a16="http://schemas.microsoft.com/office/drawing/2014/main" xmlns="" id="{64800044-278F-4853-8642-ACB092D6BB38}"/>
                </a:ext>
              </a:extLst>
            </p:cNvPr>
            <p:cNvSpPr/>
            <p:nvPr/>
          </p:nvSpPr>
          <p:spPr>
            <a:xfrm>
              <a:off x="2037436" y="3032743"/>
              <a:ext cx="1414607" cy="1414604"/>
            </a:xfrm>
            <a:prstGeom prst="ellipse">
              <a:avLst/>
            </a:prstGeom>
            <a:solidFill>
              <a:schemeClr val="bg1">
                <a:lumMod val="65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0" name="椭圆 109">
              <a:extLst>
                <a:ext uri="{FF2B5EF4-FFF2-40B4-BE49-F238E27FC236}">
                  <a16:creationId xmlns:a16="http://schemas.microsoft.com/office/drawing/2014/main" xmlns="" id="{E03B9368-110E-4BD2-9BE2-5A1D7285A365}"/>
                </a:ext>
              </a:extLst>
            </p:cNvPr>
            <p:cNvSpPr/>
            <p:nvPr/>
          </p:nvSpPr>
          <p:spPr>
            <a:xfrm>
              <a:off x="2176536" y="3171843"/>
              <a:ext cx="1136408" cy="1136404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grpSp>
          <p:nvGrpSpPr>
            <p:cNvPr id="112" name="组合 111">
              <a:extLst>
                <a:ext uri="{FF2B5EF4-FFF2-40B4-BE49-F238E27FC236}">
                  <a16:creationId xmlns:a16="http://schemas.microsoft.com/office/drawing/2014/main" xmlns="" id="{FED74420-8FDF-41B9-9042-019CFC844E7A}"/>
                </a:ext>
              </a:extLst>
            </p:cNvPr>
            <p:cNvGrpSpPr/>
            <p:nvPr/>
          </p:nvGrpSpPr>
          <p:grpSpPr>
            <a:xfrm>
              <a:off x="1942890" y="2938196"/>
              <a:ext cx="1603701" cy="1603701"/>
              <a:chOff x="1128255" y="3236845"/>
              <a:chExt cx="929999" cy="929999"/>
            </a:xfrm>
          </p:grpSpPr>
          <p:sp>
            <p:nvSpPr>
              <p:cNvPr id="113" name="弧形 112">
                <a:extLst>
                  <a:ext uri="{FF2B5EF4-FFF2-40B4-BE49-F238E27FC236}">
                    <a16:creationId xmlns:a16="http://schemas.microsoft.com/office/drawing/2014/main" xmlns="" id="{6D7EF6E3-AFF3-4255-A6D6-67E1768CE3ED}"/>
                  </a:ext>
                </a:extLst>
              </p:cNvPr>
              <p:cNvSpPr/>
              <p:nvPr/>
            </p:nvSpPr>
            <p:spPr>
              <a:xfrm>
                <a:off x="1128255" y="3236845"/>
                <a:ext cx="929999" cy="929999"/>
              </a:xfrm>
              <a:prstGeom prst="arc">
                <a:avLst>
                  <a:gd name="adj1" fmla="val 10773125"/>
                  <a:gd name="adj2" fmla="val 17792311"/>
                </a:avLst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4" name="弧形 113">
                <a:extLst>
                  <a:ext uri="{FF2B5EF4-FFF2-40B4-BE49-F238E27FC236}">
                    <a16:creationId xmlns:a16="http://schemas.microsoft.com/office/drawing/2014/main" xmlns="" id="{25183092-2C7A-470F-89CC-111565B439FF}"/>
                  </a:ext>
                </a:extLst>
              </p:cNvPr>
              <p:cNvSpPr/>
              <p:nvPr/>
            </p:nvSpPr>
            <p:spPr>
              <a:xfrm flipH="1" flipV="1">
                <a:off x="1128255" y="3236845"/>
                <a:ext cx="929999" cy="929999"/>
              </a:xfrm>
              <a:prstGeom prst="arc">
                <a:avLst>
                  <a:gd name="adj1" fmla="val 10790554"/>
                  <a:gd name="adj2" fmla="val 17792311"/>
                </a:avLst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40" name="文本框 139">
              <a:extLst>
                <a:ext uri="{FF2B5EF4-FFF2-40B4-BE49-F238E27FC236}">
                  <a16:creationId xmlns:a16="http://schemas.microsoft.com/office/drawing/2014/main" xmlns="" id="{E0A2B1B9-FCB2-4BA4-9646-7D1B1A98C811}"/>
                </a:ext>
              </a:extLst>
            </p:cNvPr>
            <p:cNvSpPr txBox="1"/>
            <p:nvPr/>
          </p:nvSpPr>
          <p:spPr>
            <a:xfrm>
              <a:off x="1992914" y="3323693"/>
              <a:ext cx="1454629" cy="7694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CN" sz="4400" i="0" u="none" strike="noStrike" cap="none" spc="0" normalizeH="0" baseline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FillTx/>
                  <a:latin typeface="+mj-lt"/>
                  <a:ea typeface="Arial"/>
                  <a:cs typeface="Arial"/>
                  <a:sym typeface="Arial"/>
                </a:rPr>
                <a:t>1.0</a:t>
              </a:r>
              <a:endParaRPr kumimoji="0" lang="zh-CN" altLang="en-US" sz="4400" i="0" u="none" strike="noStrike" cap="none" spc="0" normalizeH="0" baseline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FillTx/>
                <a:latin typeface="+mj-lt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F4A3E046-04DA-4B54-8616-9D25A70B4411}"/>
              </a:ext>
            </a:extLst>
          </p:cNvPr>
          <p:cNvGrpSpPr/>
          <p:nvPr/>
        </p:nvGrpSpPr>
        <p:grpSpPr>
          <a:xfrm>
            <a:off x="5275816" y="2938196"/>
            <a:ext cx="1603701" cy="1603701"/>
            <a:chOff x="5275816" y="2938196"/>
            <a:chExt cx="1603701" cy="1603701"/>
          </a:xfrm>
        </p:grpSpPr>
        <p:sp>
          <p:nvSpPr>
            <p:cNvPr id="107" name="椭圆 106">
              <a:extLst>
                <a:ext uri="{FF2B5EF4-FFF2-40B4-BE49-F238E27FC236}">
                  <a16:creationId xmlns:a16="http://schemas.microsoft.com/office/drawing/2014/main" xmlns="" id="{9C34292E-EB51-4C9C-8296-8B57991E5297}"/>
                </a:ext>
              </a:extLst>
            </p:cNvPr>
            <p:cNvSpPr/>
            <p:nvPr/>
          </p:nvSpPr>
          <p:spPr>
            <a:xfrm>
              <a:off x="5370362" y="3032743"/>
              <a:ext cx="1414607" cy="1414604"/>
            </a:xfrm>
            <a:prstGeom prst="ellipse">
              <a:avLst/>
            </a:prstGeom>
            <a:solidFill>
              <a:schemeClr val="bg1">
                <a:lumMod val="65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1" name="椭圆 110">
              <a:extLst>
                <a:ext uri="{FF2B5EF4-FFF2-40B4-BE49-F238E27FC236}">
                  <a16:creationId xmlns:a16="http://schemas.microsoft.com/office/drawing/2014/main" xmlns="" id="{84E47E15-08A5-4D64-84C0-F424A4E35D6D}"/>
                </a:ext>
              </a:extLst>
            </p:cNvPr>
            <p:cNvSpPr/>
            <p:nvPr/>
          </p:nvSpPr>
          <p:spPr>
            <a:xfrm>
              <a:off x="5509461" y="3171843"/>
              <a:ext cx="1136408" cy="1136404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grpSp>
          <p:nvGrpSpPr>
            <p:cNvPr id="116" name="组合 115">
              <a:extLst>
                <a:ext uri="{FF2B5EF4-FFF2-40B4-BE49-F238E27FC236}">
                  <a16:creationId xmlns:a16="http://schemas.microsoft.com/office/drawing/2014/main" xmlns="" id="{42F03A6A-9E8A-4749-B8EB-BA9389ED76AA}"/>
                </a:ext>
              </a:extLst>
            </p:cNvPr>
            <p:cNvGrpSpPr/>
            <p:nvPr/>
          </p:nvGrpSpPr>
          <p:grpSpPr>
            <a:xfrm>
              <a:off x="5275816" y="2938196"/>
              <a:ext cx="1603701" cy="1603701"/>
              <a:chOff x="1128255" y="3236845"/>
              <a:chExt cx="929999" cy="929999"/>
            </a:xfrm>
          </p:grpSpPr>
          <p:sp>
            <p:nvSpPr>
              <p:cNvPr id="117" name="弧形 116">
                <a:extLst>
                  <a:ext uri="{FF2B5EF4-FFF2-40B4-BE49-F238E27FC236}">
                    <a16:creationId xmlns:a16="http://schemas.microsoft.com/office/drawing/2014/main" xmlns="" id="{15D49837-CB7A-4848-B1E9-37EF90A3C786}"/>
                  </a:ext>
                </a:extLst>
              </p:cNvPr>
              <p:cNvSpPr/>
              <p:nvPr/>
            </p:nvSpPr>
            <p:spPr>
              <a:xfrm>
                <a:off x="1128255" y="3236845"/>
                <a:ext cx="929999" cy="929999"/>
              </a:xfrm>
              <a:prstGeom prst="arc">
                <a:avLst>
                  <a:gd name="adj1" fmla="val 10773125"/>
                  <a:gd name="adj2" fmla="val 17792311"/>
                </a:avLst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8" name="弧形 117">
                <a:extLst>
                  <a:ext uri="{FF2B5EF4-FFF2-40B4-BE49-F238E27FC236}">
                    <a16:creationId xmlns:a16="http://schemas.microsoft.com/office/drawing/2014/main" xmlns="" id="{1074215A-4764-4D49-9D9D-A0BC02014482}"/>
                  </a:ext>
                </a:extLst>
              </p:cNvPr>
              <p:cNvSpPr/>
              <p:nvPr/>
            </p:nvSpPr>
            <p:spPr>
              <a:xfrm flipH="1" flipV="1">
                <a:off x="1128255" y="3236845"/>
                <a:ext cx="929999" cy="929999"/>
              </a:xfrm>
              <a:prstGeom prst="arc">
                <a:avLst>
                  <a:gd name="adj1" fmla="val 10790554"/>
                  <a:gd name="adj2" fmla="val 17792311"/>
                </a:avLst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41" name="文本框 140">
              <a:extLst>
                <a:ext uri="{FF2B5EF4-FFF2-40B4-BE49-F238E27FC236}">
                  <a16:creationId xmlns:a16="http://schemas.microsoft.com/office/drawing/2014/main" xmlns="" id="{C985C352-BAB1-4168-B4F5-7ED56FD8E491}"/>
                </a:ext>
              </a:extLst>
            </p:cNvPr>
            <p:cNvSpPr txBox="1"/>
            <p:nvPr/>
          </p:nvSpPr>
          <p:spPr>
            <a:xfrm>
              <a:off x="5370362" y="3323693"/>
              <a:ext cx="1454629" cy="7694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CN" sz="4400" i="0" u="none" strike="noStrike" cap="none" spc="0" normalizeH="0" baseline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FillTx/>
                  <a:latin typeface="+mj-lt"/>
                  <a:ea typeface="Arial"/>
                  <a:cs typeface="Arial"/>
                  <a:sym typeface="Arial"/>
                </a:rPr>
                <a:t>2.0</a:t>
              </a:r>
              <a:endParaRPr kumimoji="0" lang="zh-CN" altLang="en-US" sz="4400" i="0" u="none" strike="noStrike" cap="none" spc="0" normalizeH="0" baseline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FillTx/>
                <a:latin typeface="+mj-lt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D2D65787-41A6-42F1-B858-9811A272FC44}"/>
              </a:ext>
            </a:extLst>
          </p:cNvPr>
          <p:cNvGrpSpPr/>
          <p:nvPr/>
        </p:nvGrpSpPr>
        <p:grpSpPr>
          <a:xfrm>
            <a:off x="8645409" y="2938196"/>
            <a:ext cx="1603701" cy="1603701"/>
            <a:chOff x="8645409" y="2938196"/>
            <a:chExt cx="1603701" cy="1603701"/>
          </a:xfrm>
        </p:grpSpPr>
        <p:sp>
          <p:nvSpPr>
            <p:cNvPr id="106" name="椭圆 105">
              <a:extLst>
                <a:ext uri="{FF2B5EF4-FFF2-40B4-BE49-F238E27FC236}">
                  <a16:creationId xmlns:a16="http://schemas.microsoft.com/office/drawing/2014/main" xmlns="" id="{0B4AE155-ECF5-4FA5-A5D3-8461EF63CF9D}"/>
                </a:ext>
              </a:extLst>
            </p:cNvPr>
            <p:cNvSpPr/>
            <p:nvPr/>
          </p:nvSpPr>
          <p:spPr>
            <a:xfrm>
              <a:off x="8739955" y="3032743"/>
              <a:ext cx="1414607" cy="1414604"/>
            </a:xfrm>
            <a:prstGeom prst="ellipse">
              <a:avLst/>
            </a:prstGeom>
            <a:solidFill>
              <a:schemeClr val="bg1">
                <a:lumMod val="65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8" name="椭圆 107">
              <a:extLst>
                <a:ext uri="{FF2B5EF4-FFF2-40B4-BE49-F238E27FC236}">
                  <a16:creationId xmlns:a16="http://schemas.microsoft.com/office/drawing/2014/main" xmlns="" id="{9AC4B7EA-720E-4FBE-90D8-9CC93FA17615}"/>
                </a:ext>
              </a:extLst>
            </p:cNvPr>
            <p:cNvSpPr/>
            <p:nvPr/>
          </p:nvSpPr>
          <p:spPr>
            <a:xfrm>
              <a:off x="8879056" y="3171843"/>
              <a:ext cx="1136408" cy="1136404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grpSp>
          <p:nvGrpSpPr>
            <p:cNvPr id="119" name="组合 118">
              <a:extLst>
                <a:ext uri="{FF2B5EF4-FFF2-40B4-BE49-F238E27FC236}">
                  <a16:creationId xmlns:a16="http://schemas.microsoft.com/office/drawing/2014/main" xmlns="" id="{D48A19D4-6E37-40E8-A862-BDE1D5CAAE6C}"/>
                </a:ext>
              </a:extLst>
            </p:cNvPr>
            <p:cNvGrpSpPr/>
            <p:nvPr/>
          </p:nvGrpSpPr>
          <p:grpSpPr>
            <a:xfrm>
              <a:off x="8645409" y="2938196"/>
              <a:ext cx="1603701" cy="1603701"/>
              <a:chOff x="1128255" y="3236845"/>
              <a:chExt cx="929999" cy="929999"/>
            </a:xfrm>
          </p:grpSpPr>
          <p:sp>
            <p:nvSpPr>
              <p:cNvPr id="120" name="弧形 119">
                <a:extLst>
                  <a:ext uri="{FF2B5EF4-FFF2-40B4-BE49-F238E27FC236}">
                    <a16:creationId xmlns:a16="http://schemas.microsoft.com/office/drawing/2014/main" xmlns="" id="{7F559CFC-A07E-42B7-9092-886CB483C1AE}"/>
                  </a:ext>
                </a:extLst>
              </p:cNvPr>
              <p:cNvSpPr/>
              <p:nvPr/>
            </p:nvSpPr>
            <p:spPr>
              <a:xfrm>
                <a:off x="1128255" y="3236845"/>
                <a:ext cx="929999" cy="929999"/>
              </a:xfrm>
              <a:prstGeom prst="arc">
                <a:avLst>
                  <a:gd name="adj1" fmla="val 10773125"/>
                  <a:gd name="adj2" fmla="val 17792311"/>
                </a:avLst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1" name="弧形 120">
                <a:extLst>
                  <a:ext uri="{FF2B5EF4-FFF2-40B4-BE49-F238E27FC236}">
                    <a16:creationId xmlns:a16="http://schemas.microsoft.com/office/drawing/2014/main" xmlns="" id="{19729515-5A1C-4132-9C62-F4B69DE0F58F}"/>
                  </a:ext>
                </a:extLst>
              </p:cNvPr>
              <p:cNvSpPr/>
              <p:nvPr/>
            </p:nvSpPr>
            <p:spPr>
              <a:xfrm flipH="1" flipV="1">
                <a:off x="1128255" y="3236845"/>
                <a:ext cx="929999" cy="929999"/>
              </a:xfrm>
              <a:prstGeom prst="arc">
                <a:avLst>
                  <a:gd name="adj1" fmla="val 10790554"/>
                  <a:gd name="adj2" fmla="val 17792311"/>
                </a:avLst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42" name="文本框 141">
              <a:extLst>
                <a:ext uri="{FF2B5EF4-FFF2-40B4-BE49-F238E27FC236}">
                  <a16:creationId xmlns:a16="http://schemas.microsoft.com/office/drawing/2014/main" xmlns="" id="{8A69F5C4-CE00-4F95-9AF5-01D90C4A8F2E}"/>
                </a:ext>
              </a:extLst>
            </p:cNvPr>
            <p:cNvSpPr txBox="1"/>
            <p:nvPr/>
          </p:nvSpPr>
          <p:spPr>
            <a:xfrm>
              <a:off x="8719942" y="3323693"/>
              <a:ext cx="1454629" cy="7694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CN" sz="4400" i="0" u="none" strike="noStrike" cap="none" spc="0" normalizeH="0" baseline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FillTx/>
                  <a:latin typeface="+mj-lt"/>
                  <a:ea typeface="Arial"/>
                  <a:cs typeface="Arial"/>
                  <a:sym typeface="Arial"/>
                </a:rPr>
                <a:t>3.0</a:t>
              </a:r>
              <a:endParaRPr kumimoji="0" lang="zh-CN" altLang="en-US" sz="4400" i="0" u="none" strike="noStrike" cap="none" spc="0" normalizeH="0" baseline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FillTx/>
                <a:latin typeface="+mj-lt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xmlns="" id="{B0B6F954-A5EB-4845-99F3-7EC779944E3D}"/>
              </a:ext>
            </a:extLst>
          </p:cNvPr>
          <p:cNvGrpSpPr/>
          <p:nvPr/>
        </p:nvGrpSpPr>
        <p:grpSpPr>
          <a:xfrm>
            <a:off x="1654971" y="4719691"/>
            <a:ext cx="2169725" cy="1899817"/>
            <a:chOff x="1654971" y="4719691"/>
            <a:chExt cx="2169725" cy="1899817"/>
          </a:xfrm>
        </p:grpSpPr>
        <p:sp>
          <p:nvSpPr>
            <p:cNvPr id="143" name="矩形: 圆角 142">
              <a:extLst>
                <a:ext uri="{FF2B5EF4-FFF2-40B4-BE49-F238E27FC236}">
                  <a16:creationId xmlns:a16="http://schemas.microsoft.com/office/drawing/2014/main" xmlns="" id="{C8300EF3-B1EF-404A-9BA7-5086E136287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654971" y="4792002"/>
              <a:ext cx="2130512" cy="1827506"/>
            </a:xfrm>
            <a:prstGeom prst="roundRect">
              <a:avLst>
                <a:gd name="adj" fmla="val 3717"/>
              </a:avLst>
            </a:prstGeom>
            <a:gradFill>
              <a:gsLst>
                <a:gs pos="100000">
                  <a:schemeClr val="bg1">
                    <a:lumMod val="85000"/>
                    <a:alpha val="0"/>
                  </a:schemeClr>
                </a:gs>
                <a:gs pos="3000">
                  <a:schemeClr val="bg1">
                    <a:lumMod val="85000"/>
                  </a:schemeClr>
                </a:gs>
              </a:gsLst>
              <a:lin ang="5400000" scaled="1"/>
            </a:gradFill>
            <a:ln w="0" cap="flat">
              <a:gradFill>
                <a:gsLst>
                  <a:gs pos="100000">
                    <a:schemeClr val="tx1">
                      <a:lumMod val="75000"/>
                      <a:lumOff val="25000"/>
                      <a:alpha val="0"/>
                    </a:schemeClr>
                  </a:gs>
                  <a:gs pos="3000">
                    <a:schemeClr val="tx1">
                      <a:lumMod val="75000"/>
                      <a:lumOff val="25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" name="iśľîdè">
              <a:extLst>
                <a:ext uri="{FF2B5EF4-FFF2-40B4-BE49-F238E27FC236}">
                  <a16:creationId xmlns:a16="http://schemas.microsoft.com/office/drawing/2014/main" xmlns="" id="{C79746CA-D79A-4520-B75C-28DFE331D945}"/>
                </a:ext>
              </a:extLst>
            </p:cNvPr>
            <p:cNvSpPr txBox="1"/>
            <p:nvPr/>
          </p:nvSpPr>
          <p:spPr>
            <a:xfrm>
              <a:off x="1693722" y="5016036"/>
              <a:ext cx="2130974" cy="117423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6799" tIns="46799" rIns="46799" bIns="46799" numCol="1" anchor="t">
              <a:spAutoFit/>
            </a:bodyPr>
            <a:lstStyle/>
            <a:p>
              <a:pPr algn="ctr" defTabSz="886968">
                <a:lnSpc>
                  <a:spcPct val="135000"/>
                </a:lnSpc>
                <a:defRPr sz="1261" b="1">
                  <a:solidFill>
                    <a:schemeClr val="accent2"/>
                  </a:solidFill>
                </a:defRPr>
              </a:pPr>
              <a:r>
                <a:rPr lang="zh-CN" altLang="en-US" sz="1100" dirty="0">
                  <a:solidFill>
                    <a:schemeClr val="accent1"/>
                  </a:solidFill>
                </a:rPr>
                <a:t>这里输入正文标题</a:t>
              </a:r>
            </a:p>
            <a:p>
              <a:pPr algn="ctr" defTabSz="886968">
                <a:lnSpc>
                  <a:spcPct val="135000"/>
                </a:lnSpc>
                <a:defRPr sz="1067"/>
              </a:pPr>
              <a:r>
                <a:rPr lang="en-US" altLang="zh-CN" sz="1050" dirty="0">
                  <a:solidFill>
                    <a:prstClr val="white">
                      <a:lumMod val="50000"/>
                    </a:prst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Lorem ipsum dolor sit </a:t>
              </a:r>
              <a:r>
                <a:rPr lang="en-US" altLang="zh-CN" sz="1050" dirty="0" err="1">
                  <a:solidFill>
                    <a:prstClr val="white">
                      <a:lumMod val="50000"/>
                    </a:prst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amet</a:t>
              </a:r>
              <a:r>
                <a:rPr lang="en-US" altLang="zh-CN" sz="1050" dirty="0">
                  <a:solidFill>
                    <a:prstClr val="white">
                      <a:lumMod val="50000"/>
                    </a:prst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, </a:t>
              </a:r>
              <a:r>
                <a:rPr lang="en-US" altLang="zh-CN" sz="1050" dirty="0" err="1">
                  <a:solidFill>
                    <a:prstClr val="white">
                      <a:lumMod val="50000"/>
                    </a:prst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consectetuer</a:t>
              </a:r>
              <a:r>
                <a:rPr lang="en-US" altLang="zh-CN" sz="1050" dirty="0">
                  <a:solidFill>
                    <a:prstClr val="white">
                      <a:lumMod val="50000"/>
                    </a:prst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 </a:t>
              </a:r>
              <a:r>
                <a:rPr lang="en-US" altLang="zh-CN" sz="1050" dirty="0" err="1">
                  <a:solidFill>
                    <a:prstClr val="white">
                      <a:lumMod val="50000"/>
                    </a:prst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adipiscing</a:t>
              </a:r>
              <a:r>
                <a:rPr lang="en-US" altLang="zh-CN" sz="1050" dirty="0">
                  <a:solidFill>
                    <a:prstClr val="white">
                      <a:lumMod val="50000"/>
                    </a:prst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 </a:t>
              </a:r>
              <a:r>
                <a:rPr lang="en-US" altLang="zh-CN" sz="1050" dirty="0" err="1">
                  <a:solidFill>
                    <a:prstClr val="white">
                      <a:lumMod val="50000"/>
                    </a:prst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elit</a:t>
              </a:r>
              <a:r>
                <a:rPr lang="en-US" altLang="zh-CN" sz="1050" dirty="0">
                  <a:solidFill>
                    <a:prstClr val="white">
                      <a:lumMod val="50000"/>
                    </a:prst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. Maecenas </a:t>
              </a:r>
              <a:r>
                <a:rPr lang="en-US" altLang="zh-CN" sz="1050" dirty="0" err="1">
                  <a:solidFill>
                    <a:prstClr val="white">
                      <a:lumMod val="50000"/>
                    </a:prst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porttitor</a:t>
              </a:r>
              <a:r>
                <a:rPr lang="en-US" altLang="zh-CN" sz="1050" dirty="0">
                  <a:solidFill>
                    <a:prstClr val="white">
                      <a:lumMod val="50000"/>
                    </a:prst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 </a:t>
              </a:r>
              <a:r>
                <a:rPr lang="en-US" altLang="zh-CN" sz="1050" dirty="0" err="1">
                  <a:solidFill>
                    <a:prstClr val="white">
                      <a:lumMod val="50000"/>
                    </a:prst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congue</a:t>
              </a:r>
              <a:r>
                <a:rPr lang="en-US" altLang="zh-CN" sz="1050" dirty="0">
                  <a:solidFill>
                    <a:prstClr val="white">
                      <a:lumMod val="50000"/>
                    </a:prst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 </a:t>
              </a:r>
              <a:r>
                <a:rPr lang="en-US" altLang="zh-CN" sz="1050" dirty="0" err="1">
                  <a:solidFill>
                    <a:prstClr val="white">
                      <a:lumMod val="50000"/>
                    </a:prst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massa</a:t>
              </a:r>
              <a:r>
                <a:rPr lang="en-US" altLang="zh-CN" sz="1050" dirty="0">
                  <a:solidFill>
                    <a:prstClr val="white">
                      <a:lumMod val="50000"/>
                    </a:prst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.</a:t>
              </a:r>
              <a:endParaRPr lang="en-US" altLang="zh-CN" sz="1050" dirty="0"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145" name="等腰三角形 144">
              <a:extLst>
                <a:ext uri="{FF2B5EF4-FFF2-40B4-BE49-F238E27FC236}">
                  <a16:creationId xmlns:a16="http://schemas.microsoft.com/office/drawing/2014/main" xmlns="" id="{29785CAB-B620-4F0A-89FB-CA88C30EB54F}"/>
                </a:ext>
              </a:extLst>
            </p:cNvPr>
            <p:cNvSpPr/>
            <p:nvPr/>
          </p:nvSpPr>
          <p:spPr>
            <a:xfrm rot="10800000">
              <a:off x="2600725" y="4719691"/>
              <a:ext cx="239006" cy="206040"/>
            </a:xfrm>
            <a:prstGeom prst="triangle">
              <a:avLst/>
            </a:prstGeom>
            <a:solidFill>
              <a:schemeClr val="accent1"/>
            </a:solidFill>
            <a:ln w="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  <a:prstTxWarp prst="textNoShape">
                <a:avLst/>
              </a:prstTxWarp>
              <a:normAutofit fontScale="25000" lnSpcReduction="20000"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xmlns="" id="{1729DC33-F7CC-4167-B14A-82C3246E7586}"/>
              </a:ext>
            </a:extLst>
          </p:cNvPr>
          <p:cNvGrpSpPr/>
          <p:nvPr/>
        </p:nvGrpSpPr>
        <p:grpSpPr>
          <a:xfrm>
            <a:off x="8382000" y="4719691"/>
            <a:ext cx="2130512" cy="1669745"/>
            <a:chOff x="8382000" y="4719691"/>
            <a:chExt cx="2130512" cy="1669745"/>
          </a:xfrm>
        </p:grpSpPr>
        <p:sp>
          <p:nvSpPr>
            <p:cNvPr id="144" name="矩形: 圆角 143">
              <a:extLst>
                <a:ext uri="{FF2B5EF4-FFF2-40B4-BE49-F238E27FC236}">
                  <a16:creationId xmlns:a16="http://schemas.microsoft.com/office/drawing/2014/main" xmlns="" id="{7AC89151-5B68-4EE7-BB9D-F2B1FB8C17B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382000" y="4792003"/>
              <a:ext cx="2130512" cy="1597433"/>
            </a:xfrm>
            <a:prstGeom prst="roundRect">
              <a:avLst>
                <a:gd name="adj" fmla="val 3717"/>
              </a:avLst>
            </a:prstGeom>
            <a:gradFill>
              <a:gsLst>
                <a:gs pos="100000">
                  <a:schemeClr val="bg1">
                    <a:lumMod val="85000"/>
                    <a:alpha val="0"/>
                  </a:schemeClr>
                </a:gs>
                <a:gs pos="3000">
                  <a:schemeClr val="bg1">
                    <a:lumMod val="85000"/>
                  </a:schemeClr>
                </a:gs>
              </a:gsLst>
              <a:lin ang="5400000" scaled="1"/>
            </a:gradFill>
            <a:ln w="0" cap="flat">
              <a:gradFill>
                <a:gsLst>
                  <a:gs pos="100000">
                    <a:schemeClr val="tx1">
                      <a:lumMod val="75000"/>
                      <a:lumOff val="25000"/>
                      <a:alpha val="0"/>
                    </a:schemeClr>
                  </a:gs>
                  <a:gs pos="3000">
                    <a:schemeClr val="tx1">
                      <a:lumMod val="75000"/>
                      <a:lumOff val="25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" name="íSḷïdé">
              <a:extLst>
                <a:ext uri="{FF2B5EF4-FFF2-40B4-BE49-F238E27FC236}">
                  <a16:creationId xmlns:a16="http://schemas.microsoft.com/office/drawing/2014/main" xmlns="" id="{4DC1063C-E2F1-42D5-900F-D543AFFCBC60}"/>
                </a:ext>
              </a:extLst>
            </p:cNvPr>
            <p:cNvSpPr txBox="1"/>
            <p:nvPr/>
          </p:nvSpPr>
          <p:spPr>
            <a:xfrm>
              <a:off x="8382000" y="5016036"/>
              <a:ext cx="2130512" cy="117423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6799" tIns="46799" rIns="46799" bIns="46799" numCol="1" anchor="t">
              <a:spAutoFit/>
            </a:bodyPr>
            <a:lstStyle/>
            <a:p>
              <a:pPr algn="ctr" defTabSz="886968">
                <a:lnSpc>
                  <a:spcPct val="135000"/>
                </a:lnSpc>
                <a:defRPr sz="1261" b="1">
                  <a:solidFill>
                    <a:schemeClr val="accent2"/>
                  </a:solidFill>
                </a:defRPr>
              </a:pPr>
              <a:r>
                <a:rPr lang="zh-CN" altLang="en-US" sz="1100" dirty="0">
                  <a:solidFill>
                    <a:schemeClr val="accent1"/>
                  </a:solidFill>
                </a:rPr>
                <a:t>这里输入正文标题</a:t>
              </a:r>
            </a:p>
            <a:p>
              <a:pPr algn="ctr" defTabSz="886968">
                <a:lnSpc>
                  <a:spcPct val="135000"/>
                </a:lnSpc>
                <a:defRPr sz="1067"/>
              </a:pPr>
              <a:r>
                <a:rPr lang="en-US" altLang="zh-CN" sz="1050" dirty="0">
                  <a:solidFill>
                    <a:prstClr val="white">
                      <a:lumMod val="50000"/>
                    </a:prst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Lorem ipsum dolor sit </a:t>
              </a:r>
              <a:r>
                <a:rPr lang="en-US" altLang="zh-CN" sz="1050" dirty="0" err="1">
                  <a:solidFill>
                    <a:prstClr val="white">
                      <a:lumMod val="50000"/>
                    </a:prst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amet</a:t>
              </a:r>
              <a:r>
                <a:rPr lang="en-US" altLang="zh-CN" sz="1050" dirty="0">
                  <a:solidFill>
                    <a:prstClr val="white">
                      <a:lumMod val="50000"/>
                    </a:prst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, </a:t>
              </a:r>
              <a:r>
                <a:rPr lang="en-US" altLang="zh-CN" sz="1050" dirty="0" err="1">
                  <a:solidFill>
                    <a:prstClr val="white">
                      <a:lumMod val="50000"/>
                    </a:prst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consectetuer</a:t>
              </a:r>
              <a:r>
                <a:rPr lang="en-US" altLang="zh-CN" sz="1050" dirty="0">
                  <a:solidFill>
                    <a:prstClr val="white">
                      <a:lumMod val="50000"/>
                    </a:prst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 </a:t>
              </a:r>
              <a:r>
                <a:rPr lang="en-US" altLang="zh-CN" sz="1050" dirty="0" err="1">
                  <a:solidFill>
                    <a:prstClr val="white">
                      <a:lumMod val="50000"/>
                    </a:prst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adipiscing</a:t>
              </a:r>
              <a:r>
                <a:rPr lang="en-US" altLang="zh-CN" sz="1050" dirty="0">
                  <a:solidFill>
                    <a:prstClr val="white">
                      <a:lumMod val="50000"/>
                    </a:prst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 </a:t>
              </a:r>
              <a:r>
                <a:rPr lang="en-US" altLang="zh-CN" sz="1050" dirty="0" err="1">
                  <a:solidFill>
                    <a:prstClr val="white">
                      <a:lumMod val="50000"/>
                    </a:prst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elit</a:t>
              </a:r>
              <a:r>
                <a:rPr lang="en-US" altLang="zh-CN" sz="1050" dirty="0">
                  <a:solidFill>
                    <a:prstClr val="white">
                      <a:lumMod val="50000"/>
                    </a:prst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. Maecenas </a:t>
              </a:r>
              <a:r>
                <a:rPr lang="en-US" altLang="zh-CN" sz="1050" dirty="0" err="1">
                  <a:solidFill>
                    <a:prstClr val="white">
                      <a:lumMod val="50000"/>
                    </a:prst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porttitor</a:t>
              </a:r>
              <a:r>
                <a:rPr lang="en-US" altLang="zh-CN" sz="1050" dirty="0">
                  <a:solidFill>
                    <a:prstClr val="white">
                      <a:lumMod val="50000"/>
                    </a:prst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 </a:t>
              </a:r>
              <a:r>
                <a:rPr lang="en-US" altLang="zh-CN" sz="1050" dirty="0" err="1">
                  <a:solidFill>
                    <a:prstClr val="white">
                      <a:lumMod val="50000"/>
                    </a:prst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congue</a:t>
              </a:r>
              <a:r>
                <a:rPr lang="en-US" altLang="zh-CN" sz="1050" dirty="0">
                  <a:solidFill>
                    <a:prstClr val="white">
                      <a:lumMod val="50000"/>
                    </a:prst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 </a:t>
              </a:r>
              <a:r>
                <a:rPr lang="en-US" altLang="zh-CN" sz="1050" dirty="0" err="1">
                  <a:solidFill>
                    <a:prstClr val="white">
                      <a:lumMod val="50000"/>
                    </a:prst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massa</a:t>
              </a:r>
              <a:r>
                <a:rPr lang="en-US" altLang="zh-CN" sz="1050" dirty="0">
                  <a:solidFill>
                    <a:prstClr val="white">
                      <a:lumMod val="50000"/>
                    </a:prst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.</a:t>
              </a:r>
              <a:endParaRPr lang="en-US" altLang="zh-CN" sz="1050" dirty="0"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146" name="等腰三角形 145">
              <a:extLst>
                <a:ext uri="{FF2B5EF4-FFF2-40B4-BE49-F238E27FC236}">
                  <a16:creationId xmlns:a16="http://schemas.microsoft.com/office/drawing/2014/main" xmlns="" id="{6DF1B4D3-CF9E-4007-BC66-0894A472AD3D}"/>
                </a:ext>
              </a:extLst>
            </p:cNvPr>
            <p:cNvSpPr/>
            <p:nvPr/>
          </p:nvSpPr>
          <p:spPr>
            <a:xfrm rot="10800000">
              <a:off x="9327753" y="4719691"/>
              <a:ext cx="239006" cy="206040"/>
            </a:xfrm>
            <a:prstGeom prst="triangle">
              <a:avLst/>
            </a:prstGeom>
            <a:solidFill>
              <a:schemeClr val="accent1"/>
            </a:solidFill>
            <a:ln w="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  <a:prstTxWarp prst="textNoShape">
                <a:avLst/>
              </a:prstTxWarp>
              <a:normAutofit fontScale="25000" lnSpcReduction="20000"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5" name="平行四边形 44">
            <a:extLst>
              <a:ext uri="{FF2B5EF4-FFF2-40B4-BE49-F238E27FC236}">
                <a16:creationId xmlns:a16="http://schemas.microsoft.com/office/drawing/2014/main" xmlns="" id="{0721481F-81B5-4CEF-AD83-8EF2FD57ED5E}"/>
              </a:ext>
            </a:extLst>
          </p:cNvPr>
          <p:cNvSpPr/>
          <p:nvPr/>
        </p:nvSpPr>
        <p:spPr>
          <a:xfrm>
            <a:off x="650080" y="590550"/>
            <a:ext cx="2559843" cy="103609"/>
          </a:xfrm>
          <a:prstGeom prst="parallelogram">
            <a:avLst/>
          </a:prstGeom>
          <a:gradFill flip="none" rotWithShape="1">
            <a:gsLst>
              <a:gs pos="100000">
                <a:srgbClr val="E20000">
                  <a:alpha val="0"/>
                </a:srgbClr>
              </a:gs>
              <a:gs pos="0">
                <a:srgbClr val="E20000">
                  <a:alpha val="81000"/>
                </a:srgbClr>
              </a:gs>
            </a:gsLst>
            <a:lin ang="10800000" scaled="1"/>
            <a:tileRect/>
          </a:gradFill>
          <a:ln w="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<a:prstTxWarp prst="textNoShape">
              <a:avLst/>
            </a:prstTxWarp>
            <a:normAutofit fontScale="25000" lnSpcReduction="20000"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ea"/>
              <a:ea typeface="+mj-ea"/>
              <a:cs typeface="Arial"/>
              <a:sym typeface="Arial"/>
            </a:endParaRPr>
          </a:p>
        </p:txBody>
      </p:sp>
      <p:sp>
        <p:nvSpPr>
          <p:cNvPr id="46" name="矩形 45">
            <a:extLst>
              <a:ext uri="{FF2B5EF4-FFF2-40B4-BE49-F238E27FC236}">
                <a16:creationId xmlns:a16="http://schemas.microsoft.com/office/drawing/2014/main" xmlns="" id="{AE11BAF1-93C2-4A58-983F-D29D28C2764F}"/>
              </a:ext>
            </a:extLst>
          </p:cNvPr>
          <p:cNvSpPr/>
          <p:nvPr/>
        </p:nvSpPr>
        <p:spPr>
          <a:xfrm>
            <a:off x="563046" y="290710"/>
            <a:ext cx="26468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这里输入你的标题</a:t>
            </a:r>
          </a:p>
        </p:txBody>
      </p:sp>
    </p:spTree>
  </p:cSld>
  <p:clrMapOvr>
    <a:masterClrMapping/>
  </p:clrMapOvr>
  <p:transition spd="med"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000"/>
                            </p:stCondLst>
                            <p:childTnLst>
                              <p:par>
                                <p:cTn id="6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等腰三角形 7"/>
          <p:cNvSpPr/>
          <p:nvPr/>
        </p:nvSpPr>
        <p:spPr>
          <a:xfrm>
            <a:off x="1886100" y="2325610"/>
            <a:ext cx="1322070" cy="1103390"/>
          </a:xfrm>
          <a:custGeom>
            <a:avLst/>
            <a:gdLst>
              <a:gd name="connsiteX0" fmla="*/ 0 w 2756290"/>
              <a:gd name="connsiteY0" fmla="*/ 2376112 h 2376112"/>
              <a:gd name="connsiteX1" fmla="*/ 1378145 w 2756290"/>
              <a:gd name="connsiteY1" fmla="*/ 0 h 2376112"/>
              <a:gd name="connsiteX2" fmla="*/ 2756290 w 2756290"/>
              <a:gd name="connsiteY2" fmla="*/ 2376112 h 2376112"/>
              <a:gd name="connsiteX3" fmla="*/ 0 w 2756290"/>
              <a:gd name="connsiteY3" fmla="*/ 2376112 h 2376112"/>
              <a:gd name="connsiteX0" fmla="*/ 0 w 2756290"/>
              <a:gd name="connsiteY0" fmla="*/ 2376112 h 2377073"/>
              <a:gd name="connsiteX1" fmla="*/ 1378145 w 2756290"/>
              <a:gd name="connsiteY1" fmla="*/ 0 h 2377073"/>
              <a:gd name="connsiteX2" fmla="*/ 2756290 w 2756290"/>
              <a:gd name="connsiteY2" fmla="*/ 2376112 h 2377073"/>
              <a:gd name="connsiteX3" fmla="*/ 832553 w 2756290"/>
              <a:gd name="connsiteY3" fmla="*/ 2377073 h 2377073"/>
              <a:gd name="connsiteX4" fmla="*/ 0 w 2756290"/>
              <a:gd name="connsiteY4" fmla="*/ 2376112 h 2377073"/>
              <a:gd name="connsiteX0" fmla="*/ 0 w 2756290"/>
              <a:gd name="connsiteY0" fmla="*/ 2376112 h 2377073"/>
              <a:gd name="connsiteX1" fmla="*/ 1378145 w 2756290"/>
              <a:gd name="connsiteY1" fmla="*/ 0 h 2377073"/>
              <a:gd name="connsiteX2" fmla="*/ 2756290 w 2756290"/>
              <a:gd name="connsiteY2" fmla="*/ 2376112 h 2377073"/>
              <a:gd name="connsiteX3" fmla="*/ 2030417 w 2756290"/>
              <a:gd name="connsiteY3" fmla="*/ 2367929 h 2377073"/>
              <a:gd name="connsiteX4" fmla="*/ 832553 w 2756290"/>
              <a:gd name="connsiteY4" fmla="*/ 2377073 h 2377073"/>
              <a:gd name="connsiteX5" fmla="*/ 0 w 2756290"/>
              <a:gd name="connsiteY5" fmla="*/ 2376112 h 2377073"/>
              <a:gd name="connsiteX0" fmla="*/ 0 w 2756290"/>
              <a:gd name="connsiteY0" fmla="*/ 2376112 h 2379359"/>
              <a:gd name="connsiteX1" fmla="*/ 1378145 w 2756290"/>
              <a:gd name="connsiteY1" fmla="*/ 0 h 2379359"/>
              <a:gd name="connsiteX2" fmla="*/ 2756290 w 2756290"/>
              <a:gd name="connsiteY2" fmla="*/ 2376112 h 2379359"/>
              <a:gd name="connsiteX3" fmla="*/ 2030417 w 2756290"/>
              <a:gd name="connsiteY3" fmla="*/ 2379359 h 2379359"/>
              <a:gd name="connsiteX4" fmla="*/ 832553 w 2756290"/>
              <a:gd name="connsiteY4" fmla="*/ 2377073 h 2379359"/>
              <a:gd name="connsiteX5" fmla="*/ 0 w 2756290"/>
              <a:gd name="connsiteY5" fmla="*/ 2376112 h 2379359"/>
              <a:gd name="connsiteX0" fmla="*/ 0 w 2756290"/>
              <a:gd name="connsiteY0" fmla="*/ 2376112 h 2379359"/>
              <a:gd name="connsiteX1" fmla="*/ 1378145 w 2756290"/>
              <a:gd name="connsiteY1" fmla="*/ 0 h 2379359"/>
              <a:gd name="connsiteX2" fmla="*/ 2756290 w 2756290"/>
              <a:gd name="connsiteY2" fmla="*/ 2376112 h 2379359"/>
              <a:gd name="connsiteX3" fmla="*/ 1942787 w 2756290"/>
              <a:gd name="connsiteY3" fmla="*/ 2379359 h 2379359"/>
              <a:gd name="connsiteX4" fmla="*/ 832553 w 2756290"/>
              <a:gd name="connsiteY4" fmla="*/ 2377073 h 2379359"/>
              <a:gd name="connsiteX5" fmla="*/ 0 w 2756290"/>
              <a:gd name="connsiteY5" fmla="*/ 2376112 h 2379359"/>
              <a:gd name="connsiteX0" fmla="*/ 0 w 2756290"/>
              <a:gd name="connsiteY0" fmla="*/ 2376112 h 2379359"/>
              <a:gd name="connsiteX1" fmla="*/ 1378145 w 2756290"/>
              <a:gd name="connsiteY1" fmla="*/ 0 h 2379359"/>
              <a:gd name="connsiteX2" fmla="*/ 2756290 w 2756290"/>
              <a:gd name="connsiteY2" fmla="*/ 2376112 h 2379359"/>
              <a:gd name="connsiteX3" fmla="*/ 1984697 w 2756290"/>
              <a:gd name="connsiteY3" fmla="*/ 2379359 h 2379359"/>
              <a:gd name="connsiteX4" fmla="*/ 832553 w 2756290"/>
              <a:gd name="connsiteY4" fmla="*/ 2377073 h 2379359"/>
              <a:gd name="connsiteX5" fmla="*/ 0 w 2756290"/>
              <a:gd name="connsiteY5" fmla="*/ 2376112 h 2379359"/>
              <a:gd name="connsiteX0" fmla="*/ 0 w 2756290"/>
              <a:gd name="connsiteY0" fmla="*/ 2376112 h 2383169"/>
              <a:gd name="connsiteX1" fmla="*/ 1378145 w 2756290"/>
              <a:gd name="connsiteY1" fmla="*/ 0 h 2383169"/>
              <a:gd name="connsiteX2" fmla="*/ 2756290 w 2756290"/>
              <a:gd name="connsiteY2" fmla="*/ 2376112 h 2383169"/>
              <a:gd name="connsiteX3" fmla="*/ 1919927 w 2756290"/>
              <a:gd name="connsiteY3" fmla="*/ 2383169 h 2383169"/>
              <a:gd name="connsiteX4" fmla="*/ 832553 w 2756290"/>
              <a:gd name="connsiteY4" fmla="*/ 2377073 h 2383169"/>
              <a:gd name="connsiteX5" fmla="*/ 0 w 2756290"/>
              <a:gd name="connsiteY5" fmla="*/ 2376112 h 2383169"/>
              <a:gd name="connsiteX0" fmla="*/ 0 w 2756290"/>
              <a:gd name="connsiteY0" fmla="*/ 2376112 h 2379359"/>
              <a:gd name="connsiteX1" fmla="*/ 1378145 w 2756290"/>
              <a:gd name="connsiteY1" fmla="*/ 0 h 2379359"/>
              <a:gd name="connsiteX2" fmla="*/ 2756290 w 2756290"/>
              <a:gd name="connsiteY2" fmla="*/ 2376112 h 2379359"/>
              <a:gd name="connsiteX3" fmla="*/ 1919927 w 2756290"/>
              <a:gd name="connsiteY3" fmla="*/ 2379359 h 2379359"/>
              <a:gd name="connsiteX4" fmla="*/ 832553 w 2756290"/>
              <a:gd name="connsiteY4" fmla="*/ 2377073 h 2379359"/>
              <a:gd name="connsiteX5" fmla="*/ 0 w 2756290"/>
              <a:gd name="connsiteY5" fmla="*/ 2376112 h 2379359"/>
              <a:gd name="connsiteX0" fmla="*/ 1919927 w 2756290"/>
              <a:gd name="connsiteY0" fmla="*/ 2379359 h 2470799"/>
              <a:gd name="connsiteX1" fmla="*/ 832553 w 2756290"/>
              <a:gd name="connsiteY1" fmla="*/ 2377073 h 2470799"/>
              <a:gd name="connsiteX2" fmla="*/ 0 w 2756290"/>
              <a:gd name="connsiteY2" fmla="*/ 2376112 h 2470799"/>
              <a:gd name="connsiteX3" fmla="*/ 1378145 w 2756290"/>
              <a:gd name="connsiteY3" fmla="*/ 0 h 2470799"/>
              <a:gd name="connsiteX4" fmla="*/ 2756290 w 2756290"/>
              <a:gd name="connsiteY4" fmla="*/ 2376112 h 2470799"/>
              <a:gd name="connsiteX5" fmla="*/ 2011367 w 2756290"/>
              <a:gd name="connsiteY5" fmla="*/ 2470799 h 2470799"/>
              <a:gd name="connsiteX0" fmla="*/ 1919927 w 2756290"/>
              <a:gd name="connsiteY0" fmla="*/ 2379359 h 2386979"/>
              <a:gd name="connsiteX1" fmla="*/ 832553 w 2756290"/>
              <a:gd name="connsiteY1" fmla="*/ 2377073 h 2386979"/>
              <a:gd name="connsiteX2" fmla="*/ 0 w 2756290"/>
              <a:gd name="connsiteY2" fmla="*/ 2376112 h 2386979"/>
              <a:gd name="connsiteX3" fmla="*/ 1378145 w 2756290"/>
              <a:gd name="connsiteY3" fmla="*/ 0 h 2386979"/>
              <a:gd name="connsiteX4" fmla="*/ 2756290 w 2756290"/>
              <a:gd name="connsiteY4" fmla="*/ 2376112 h 2386979"/>
              <a:gd name="connsiteX5" fmla="*/ 1919927 w 2756290"/>
              <a:gd name="connsiteY5" fmla="*/ 2386979 h 2386979"/>
              <a:gd name="connsiteX0" fmla="*/ 1919927 w 2756290"/>
              <a:gd name="connsiteY0" fmla="*/ 2379359 h 2379359"/>
              <a:gd name="connsiteX1" fmla="*/ 832553 w 2756290"/>
              <a:gd name="connsiteY1" fmla="*/ 2377073 h 2379359"/>
              <a:gd name="connsiteX2" fmla="*/ 0 w 2756290"/>
              <a:gd name="connsiteY2" fmla="*/ 2376112 h 2379359"/>
              <a:gd name="connsiteX3" fmla="*/ 1378145 w 2756290"/>
              <a:gd name="connsiteY3" fmla="*/ 0 h 2379359"/>
              <a:gd name="connsiteX4" fmla="*/ 2756290 w 2756290"/>
              <a:gd name="connsiteY4" fmla="*/ 2376112 h 2379359"/>
              <a:gd name="connsiteX5" fmla="*/ 1923737 w 2756290"/>
              <a:gd name="connsiteY5" fmla="*/ 2333639 h 2379359"/>
              <a:gd name="connsiteX0" fmla="*/ 832553 w 2756290"/>
              <a:gd name="connsiteY0" fmla="*/ 2377073 h 2377073"/>
              <a:gd name="connsiteX1" fmla="*/ 0 w 2756290"/>
              <a:gd name="connsiteY1" fmla="*/ 2376112 h 2377073"/>
              <a:gd name="connsiteX2" fmla="*/ 1378145 w 2756290"/>
              <a:gd name="connsiteY2" fmla="*/ 0 h 2377073"/>
              <a:gd name="connsiteX3" fmla="*/ 2756290 w 2756290"/>
              <a:gd name="connsiteY3" fmla="*/ 2376112 h 2377073"/>
              <a:gd name="connsiteX4" fmla="*/ 1923737 w 2756290"/>
              <a:gd name="connsiteY4" fmla="*/ 2333639 h 2377073"/>
              <a:gd name="connsiteX0" fmla="*/ 832553 w 2756290"/>
              <a:gd name="connsiteY0" fmla="*/ 2377073 h 2377073"/>
              <a:gd name="connsiteX1" fmla="*/ 0 w 2756290"/>
              <a:gd name="connsiteY1" fmla="*/ 2376112 h 2377073"/>
              <a:gd name="connsiteX2" fmla="*/ 1378145 w 2756290"/>
              <a:gd name="connsiteY2" fmla="*/ 0 h 2377073"/>
              <a:gd name="connsiteX3" fmla="*/ 2756290 w 2756290"/>
              <a:gd name="connsiteY3" fmla="*/ 2376112 h 2377073"/>
              <a:gd name="connsiteX4" fmla="*/ 1916117 w 2756290"/>
              <a:gd name="connsiteY4" fmla="*/ 2375549 h 2377073"/>
              <a:gd name="connsiteX0" fmla="*/ 832553 w 2756290"/>
              <a:gd name="connsiteY0" fmla="*/ 2377073 h 2390789"/>
              <a:gd name="connsiteX1" fmla="*/ 0 w 2756290"/>
              <a:gd name="connsiteY1" fmla="*/ 2376112 h 2390789"/>
              <a:gd name="connsiteX2" fmla="*/ 1378145 w 2756290"/>
              <a:gd name="connsiteY2" fmla="*/ 0 h 2390789"/>
              <a:gd name="connsiteX3" fmla="*/ 2756290 w 2756290"/>
              <a:gd name="connsiteY3" fmla="*/ 2376112 h 2390789"/>
              <a:gd name="connsiteX4" fmla="*/ 1889447 w 2756290"/>
              <a:gd name="connsiteY4" fmla="*/ 2390789 h 2390789"/>
              <a:gd name="connsiteX0" fmla="*/ 832553 w 2756290"/>
              <a:gd name="connsiteY0" fmla="*/ 2377073 h 2388884"/>
              <a:gd name="connsiteX1" fmla="*/ 0 w 2756290"/>
              <a:gd name="connsiteY1" fmla="*/ 2376112 h 2388884"/>
              <a:gd name="connsiteX2" fmla="*/ 1378145 w 2756290"/>
              <a:gd name="connsiteY2" fmla="*/ 0 h 2388884"/>
              <a:gd name="connsiteX3" fmla="*/ 2756290 w 2756290"/>
              <a:gd name="connsiteY3" fmla="*/ 2376112 h 2388884"/>
              <a:gd name="connsiteX4" fmla="*/ 2022797 w 2756290"/>
              <a:gd name="connsiteY4" fmla="*/ 2388884 h 2388884"/>
              <a:gd name="connsiteX0" fmla="*/ 676343 w 2756290"/>
              <a:gd name="connsiteY0" fmla="*/ 2375168 h 2388884"/>
              <a:gd name="connsiteX1" fmla="*/ 0 w 2756290"/>
              <a:gd name="connsiteY1" fmla="*/ 2376112 h 2388884"/>
              <a:gd name="connsiteX2" fmla="*/ 1378145 w 2756290"/>
              <a:gd name="connsiteY2" fmla="*/ 0 h 2388884"/>
              <a:gd name="connsiteX3" fmla="*/ 2756290 w 2756290"/>
              <a:gd name="connsiteY3" fmla="*/ 2376112 h 2388884"/>
              <a:gd name="connsiteX4" fmla="*/ 2022797 w 2756290"/>
              <a:gd name="connsiteY4" fmla="*/ 2388884 h 2388884"/>
              <a:gd name="connsiteX0" fmla="*/ 676343 w 2756290"/>
              <a:gd name="connsiteY0" fmla="*/ 2375168 h 2388884"/>
              <a:gd name="connsiteX1" fmla="*/ 0 w 2756290"/>
              <a:gd name="connsiteY1" fmla="*/ 2376112 h 2388884"/>
              <a:gd name="connsiteX2" fmla="*/ 1378145 w 2756290"/>
              <a:gd name="connsiteY2" fmla="*/ 0 h 2388884"/>
              <a:gd name="connsiteX3" fmla="*/ 2756290 w 2756290"/>
              <a:gd name="connsiteY3" fmla="*/ 2376112 h 2388884"/>
              <a:gd name="connsiteX4" fmla="*/ 2051372 w 2756290"/>
              <a:gd name="connsiteY4" fmla="*/ 2388884 h 2388884"/>
              <a:gd name="connsiteX0" fmla="*/ 676343 w 2756290"/>
              <a:gd name="connsiteY0" fmla="*/ 2375168 h 2385074"/>
              <a:gd name="connsiteX1" fmla="*/ 0 w 2756290"/>
              <a:gd name="connsiteY1" fmla="*/ 2376112 h 2385074"/>
              <a:gd name="connsiteX2" fmla="*/ 1378145 w 2756290"/>
              <a:gd name="connsiteY2" fmla="*/ 0 h 2385074"/>
              <a:gd name="connsiteX3" fmla="*/ 2756290 w 2756290"/>
              <a:gd name="connsiteY3" fmla="*/ 2376112 h 2385074"/>
              <a:gd name="connsiteX4" fmla="*/ 2085662 w 2756290"/>
              <a:gd name="connsiteY4" fmla="*/ 2385074 h 2385074"/>
              <a:gd name="connsiteX0" fmla="*/ 676343 w 2756290"/>
              <a:gd name="connsiteY0" fmla="*/ 2375168 h 2385074"/>
              <a:gd name="connsiteX1" fmla="*/ 0 w 2756290"/>
              <a:gd name="connsiteY1" fmla="*/ 2376112 h 2385074"/>
              <a:gd name="connsiteX2" fmla="*/ 1378145 w 2756290"/>
              <a:gd name="connsiteY2" fmla="*/ 0 h 2385074"/>
              <a:gd name="connsiteX3" fmla="*/ 2756290 w 2756290"/>
              <a:gd name="connsiteY3" fmla="*/ 2376112 h 2385074"/>
              <a:gd name="connsiteX4" fmla="*/ 2085662 w 2756290"/>
              <a:gd name="connsiteY4" fmla="*/ 2385074 h 2385074"/>
              <a:gd name="connsiteX0" fmla="*/ 676343 w 2756290"/>
              <a:gd name="connsiteY0" fmla="*/ 2375168 h 2385074"/>
              <a:gd name="connsiteX1" fmla="*/ 0 w 2756290"/>
              <a:gd name="connsiteY1" fmla="*/ 2376112 h 2385074"/>
              <a:gd name="connsiteX2" fmla="*/ 1378145 w 2756290"/>
              <a:gd name="connsiteY2" fmla="*/ 0 h 2385074"/>
              <a:gd name="connsiteX3" fmla="*/ 2048705 w 2756290"/>
              <a:gd name="connsiteY3" fmla="*/ 1131965 h 2385074"/>
              <a:gd name="connsiteX4" fmla="*/ 2756290 w 2756290"/>
              <a:gd name="connsiteY4" fmla="*/ 2376112 h 2385074"/>
              <a:gd name="connsiteX5" fmla="*/ 2085662 w 2756290"/>
              <a:gd name="connsiteY5" fmla="*/ 2385074 h 2385074"/>
              <a:gd name="connsiteX0" fmla="*/ 676343 w 2756290"/>
              <a:gd name="connsiteY0" fmla="*/ 2375168 h 2385074"/>
              <a:gd name="connsiteX1" fmla="*/ 0 w 2756290"/>
              <a:gd name="connsiteY1" fmla="*/ 2376112 h 2385074"/>
              <a:gd name="connsiteX2" fmla="*/ 722825 w 2756290"/>
              <a:gd name="connsiteY2" fmla="*/ 1101485 h 2385074"/>
              <a:gd name="connsiteX3" fmla="*/ 1378145 w 2756290"/>
              <a:gd name="connsiteY3" fmla="*/ 0 h 2385074"/>
              <a:gd name="connsiteX4" fmla="*/ 2048705 w 2756290"/>
              <a:gd name="connsiteY4" fmla="*/ 1131965 h 2385074"/>
              <a:gd name="connsiteX5" fmla="*/ 2756290 w 2756290"/>
              <a:gd name="connsiteY5" fmla="*/ 2376112 h 2385074"/>
              <a:gd name="connsiteX6" fmla="*/ 2085662 w 2756290"/>
              <a:gd name="connsiteY6" fmla="*/ 2385074 h 2385074"/>
              <a:gd name="connsiteX0" fmla="*/ 0 w 2756290"/>
              <a:gd name="connsiteY0" fmla="*/ 2376112 h 2385074"/>
              <a:gd name="connsiteX1" fmla="*/ 722825 w 2756290"/>
              <a:gd name="connsiteY1" fmla="*/ 1101485 h 2385074"/>
              <a:gd name="connsiteX2" fmla="*/ 1378145 w 2756290"/>
              <a:gd name="connsiteY2" fmla="*/ 0 h 2385074"/>
              <a:gd name="connsiteX3" fmla="*/ 2048705 w 2756290"/>
              <a:gd name="connsiteY3" fmla="*/ 1131965 h 2385074"/>
              <a:gd name="connsiteX4" fmla="*/ 2756290 w 2756290"/>
              <a:gd name="connsiteY4" fmla="*/ 2376112 h 2385074"/>
              <a:gd name="connsiteX5" fmla="*/ 2085662 w 2756290"/>
              <a:gd name="connsiteY5" fmla="*/ 2385074 h 2385074"/>
              <a:gd name="connsiteX0" fmla="*/ 0 w 2756290"/>
              <a:gd name="connsiteY0" fmla="*/ 2376112 h 2376112"/>
              <a:gd name="connsiteX1" fmla="*/ 722825 w 2756290"/>
              <a:gd name="connsiteY1" fmla="*/ 1101485 h 2376112"/>
              <a:gd name="connsiteX2" fmla="*/ 1378145 w 2756290"/>
              <a:gd name="connsiteY2" fmla="*/ 0 h 2376112"/>
              <a:gd name="connsiteX3" fmla="*/ 2048705 w 2756290"/>
              <a:gd name="connsiteY3" fmla="*/ 1131965 h 2376112"/>
              <a:gd name="connsiteX4" fmla="*/ 2756290 w 2756290"/>
              <a:gd name="connsiteY4" fmla="*/ 2376112 h 2376112"/>
              <a:gd name="connsiteX0" fmla="*/ 0 w 2048705"/>
              <a:gd name="connsiteY0" fmla="*/ 2376112 h 2376112"/>
              <a:gd name="connsiteX1" fmla="*/ 722825 w 2048705"/>
              <a:gd name="connsiteY1" fmla="*/ 1101485 h 2376112"/>
              <a:gd name="connsiteX2" fmla="*/ 1378145 w 2048705"/>
              <a:gd name="connsiteY2" fmla="*/ 0 h 2376112"/>
              <a:gd name="connsiteX3" fmla="*/ 2048705 w 2048705"/>
              <a:gd name="connsiteY3" fmla="*/ 1131965 h 2376112"/>
              <a:gd name="connsiteX0" fmla="*/ 0 w 1325880"/>
              <a:gd name="connsiteY0" fmla="*/ 1101485 h 1131965"/>
              <a:gd name="connsiteX1" fmla="*/ 655320 w 1325880"/>
              <a:gd name="connsiteY1" fmla="*/ 0 h 1131965"/>
              <a:gd name="connsiteX2" fmla="*/ 1325880 w 1325880"/>
              <a:gd name="connsiteY2" fmla="*/ 1131965 h 1131965"/>
              <a:gd name="connsiteX0" fmla="*/ 0 w 1320165"/>
              <a:gd name="connsiteY0" fmla="*/ 1101485 h 1112915"/>
              <a:gd name="connsiteX1" fmla="*/ 655320 w 1320165"/>
              <a:gd name="connsiteY1" fmla="*/ 0 h 1112915"/>
              <a:gd name="connsiteX2" fmla="*/ 1320165 w 1320165"/>
              <a:gd name="connsiteY2" fmla="*/ 1112915 h 1112915"/>
              <a:gd name="connsiteX0" fmla="*/ 0 w 1322070"/>
              <a:gd name="connsiteY0" fmla="*/ 1101485 h 1103390"/>
              <a:gd name="connsiteX1" fmla="*/ 655320 w 1322070"/>
              <a:gd name="connsiteY1" fmla="*/ 0 h 1103390"/>
              <a:gd name="connsiteX2" fmla="*/ 1322070 w 1322070"/>
              <a:gd name="connsiteY2" fmla="*/ 1103390 h 1103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22070" h="1103390">
                <a:moveTo>
                  <a:pt x="0" y="1101485"/>
                </a:moveTo>
                <a:lnTo>
                  <a:pt x="655320" y="0"/>
                </a:lnTo>
                <a:lnTo>
                  <a:pt x="1322070" y="1103390"/>
                </a:lnTo>
              </a:path>
            </a:pathLst>
          </a:custGeom>
          <a:solidFill>
            <a:schemeClr val="accent1"/>
          </a:solidFill>
          <a:ln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" name="等腰三角形 7"/>
          <p:cNvSpPr/>
          <p:nvPr/>
        </p:nvSpPr>
        <p:spPr>
          <a:xfrm>
            <a:off x="2940502" y="4154788"/>
            <a:ext cx="986684" cy="548278"/>
          </a:xfrm>
          <a:custGeom>
            <a:avLst/>
            <a:gdLst>
              <a:gd name="connsiteX0" fmla="*/ 0 w 2756290"/>
              <a:gd name="connsiteY0" fmla="*/ 2376112 h 2376112"/>
              <a:gd name="connsiteX1" fmla="*/ 1378145 w 2756290"/>
              <a:gd name="connsiteY1" fmla="*/ 0 h 2376112"/>
              <a:gd name="connsiteX2" fmla="*/ 2756290 w 2756290"/>
              <a:gd name="connsiteY2" fmla="*/ 2376112 h 2376112"/>
              <a:gd name="connsiteX3" fmla="*/ 0 w 2756290"/>
              <a:gd name="connsiteY3" fmla="*/ 2376112 h 2376112"/>
              <a:gd name="connsiteX0" fmla="*/ 0 w 2756290"/>
              <a:gd name="connsiteY0" fmla="*/ 2376112 h 2377073"/>
              <a:gd name="connsiteX1" fmla="*/ 1378145 w 2756290"/>
              <a:gd name="connsiteY1" fmla="*/ 0 h 2377073"/>
              <a:gd name="connsiteX2" fmla="*/ 2756290 w 2756290"/>
              <a:gd name="connsiteY2" fmla="*/ 2376112 h 2377073"/>
              <a:gd name="connsiteX3" fmla="*/ 832553 w 2756290"/>
              <a:gd name="connsiteY3" fmla="*/ 2377073 h 2377073"/>
              <a:gd name="connsiteX4" fmla="*/ 0 w 2756290"/>
              <a:gd name="connsiteY4" fmla="*/ 2376112 h 2377073"/>
              <a:gd name="connsiteX0" fmla="*/ 0 w 2756290"/>
              <a:gd name="connsiteY0" fmla="*/ 2376112 h 2377073"/>
              <a:gd name="connsiteX1" fmla="*/ 1378145 w 2756290"/>
              <a:gd name="connsiteY1" fmla="*/ 0 h 2377073"/>
              <a:gd name="connsiteX2" fmla="*/ 2756290 w 2756290"/>
              <a:gd name="connsiteY2" fmla="*/ 2376112 h 2377073"/>
              <a:gd name="connsiteX3" fmla="*/ 2030417 w 2756290"/>
              <a:gd name="connsiteY3" fmla="*/ 2367929 h 2377073"/>
              <a:gd name="connsiteX4" fmla="*/ 832553 w 2756290"/>
              <a:gd name="connsiteY4" fmla="*/ 2377073 h 2377073"/>
              <a:gd name="connsiteX5" fmla="*/ 0 w 2756290"/>
              <a:gd name="connsiteY5" fmla="*/ 2376112 h 2377073"/>
              <a:gd name="connsiteX0" fmla="*/ 0 w 2756290"/>
              <a:gd name="connsiteY0" fmla="*/ 2376112 h 2379359"/>
              <a:gd name="connsiteX1" fmla="*/ 1378145 w 2756290"/>
              <a:gd name="connsiteY1" fmla="*/ 0 h 2379359"/>
              <a:gd name="connsiteX2" fmla="*/ 2756290 w 2756290"/>
              <a:gd name="connsiteY2" fmla="*/ 2376112 h 2379359"/>
              <a:gd name="connsiteX3" fmla="*/ 2030417 w 2756290"/>
              <a:gd name="connsiteY3" fmla="*/ 2379359 h 2379359"/>
              <a:gd name="connsiteX4" fmla="*/ 832553 w 2756290"/>
              <a:gd name="connsiteY4" fmla="*/ 2377073 h 2379359"/>
              <a:gd name="connsiteX5" fmla="*/ 0 w 2756290"/>
              <a:gd name="connsiteY5" fmla="*/ 2376112 h 2379359"/>
              <a:gd name="connsiteX0" fmla="*/ 0 w 2756290"/>
              <a:gd name="connsiteY0" fmla="*/ 2376112 h 2379359"/>
              <a:gd name="connsiteX1" fmla="*/ 1378145 w 2756290"/>
              <a:gd name="connsiteY1" fmla="*/ 0 h 2379359"/>
              <a:gd name="connsiteX2" fmla="*/ 2756290 w 2756290"/>
              <a:gd name="connsiteY2" fmla="*/ 2376112 h 2379359"/>
              <a:gd name="connsiteX3" fmla="*/ 1942787 w 2756290"/>
              <a:gd name="connsiteY3" fmla="*/ 2379359 h 2379359"/>
              <a:gd name="connsiteX4" fmla="*/ 832553 w 2756290"/>
              <a:gd name="connsiteY4" fmla="*/ 2377073 h 2379359"/>
              <a:gd name="connsiteX5" fmla="*/ 0 w 2756290"/>
              <a:gd name="connsiteY5" fmla="*/ 2376112 h 2379359"/>
              <a:gd name="connsiteX0" fmla="*/ 0 w 2756290"/>
              <a:gd name="connsiteY0" fmla="*/ 2376112 h 2379359"/>
              <a:gd name="connsiteX1" fmla="*/ 1378145 w 2756290"/>
              <a:gd name="connsiteY1" fmla="*/ 0 h 2379359"/>
              <a:gd name="connsiteX2" fmla="*/ 2756290 w 2756290"/>
              <a:gd name="connsiteY2" fmla="*/ 2376112 h 2379359"/>
              <a:gd name="connsiteX3" fmla="*/ 1984697 w 2756290"/>
              <a:gd name="connsiteY3" fmla="*/ 2379359 h 2379359"/>
              <a:gd name="connsiteX4" fmla="*/ 832553 w 2756290"/>
              <a:gd name="connsiteY4" fmla="*/ 2377073 h 2379359"/>
              <a:gd name="connsiteX5" fmla="*/ 0 w 2756290"/>
              <a:gd name="connsiteY5" fmla="*/ 2376112 h 2379359"/>
              <a:gd name="connsiteX0" fmla="*/ 0 w 2756290"/>
              <a:gd name="connsiteY0" fmla="*/ 2376112 h 2383169"/>
              <a:gd name="connsiteX1" fmla="*/ 1378145 w 2756290"/>
              <a:gd name="connsiteY1" fmla="*/ 0 h 2383169"/>
              <a:gd name="connsiteX2" fmla="*/ 2756290 w 2756290"/>
              <a:gd name="connsiteY2" fmla="*/ 2376112 h 2383169"/>
              <a:gd name="connsiteX3" fmla="*/ 1919927 w 2756290"/>
              <a:gd name="connsiteY3" fmla="*/ 2383169 h 2383169"/>
              <a:gd name="connsiteX4" fmla="*/ 832553 w 2756290"/>
              <a:gd name="connsiteY4" fmla="*/ 2377073 h 2383169"/>
              <a:gd name="connsiteX5" fmla="*/ 0 w 2756290"/>
              <a:gd name="connsiteY5" fmla="*/ 2376112 h 2383169"/>
              <a:gd name="connsiteX0" fmla="*/ 0 w 2756290"/>
              <a:gd name="connsiteY0" fmla="*/ 2376112 h 2379359"/>
              <a:gd name="connsiteX1" fmla="*/ 1378145 w 2756290"/>
              <a:gd name="connsiteY1" fmla="*/ 0 h 2379359"/>
              <a:gd name="connsiteX2" fmla="*/ 2756290 w 2756290"/>
              <a:gd name="connsiteY2" fmla="*/ 2376112 h 2379359"/>
              <a:gd name="connsiteX3" fmla="*/ 1919927 w 2756290"/>
              <a:gd name="connsiteY3" fmla="*/ 2379359 h 2379359"/>
              <a:gd name="connsiteX4" fmla="*/ 832553 w 2756290"/>
              <a:gd name="connsiteY4" fmla="*/ 2377073 h 2379359"/>
              <a:gd name="connsiteX5" fmla="*/ 0 w 2756290"/>
              <a:gd name="connsiteY5" fmla="*/ 2376112 h 2379359"/>
              <a:gd name="connsiteX0" fmla="*/ 1919927 w 2756290"/>
              <a:gd name="connsiteY0" fmla="*/ 2379359 h 2470799"/>
              <a:gd name="connsiteX1" fmla="*/ 832553 w 2756290"/>
              <a:gd name="connsiteY1" fmla="*/ 2377073 h 2470799"/>
              <a:gd name="connsiteX2" fmla="*/ 0 w 2756290"/>
              <a:gd name="connsiteY2" fmla="*/ 2376112 h 2470799"/>
              <a:gd name="connsiteX3" fmla="*/ 1378145 w 2756290"/>
              <a:gd name="connsiteY3" fmla="*/ 0 h 2470799"/>
              <a:gd name="connsiteX4" fmla="*/ 2756290 w 2756290"/>
              <a:gd name="connsiteY4" fmla="*/ 2376112 h 2470799"/>
              <a:gd name="connsiteX5" fmla="*/ 2011367 w 2756290"/>
              <a:gd name="connsiteY5" fmla="*/ 2470799 h 2470799"/>
              <a:gd name="connsiteX0" fmla="*/ 1919927 w 2756290"/>
              <a:gd name="connsiteY0" fmla="*/ 2379359 h 2386979"/>
              <a:gd name="connsiteX1" fmla="*/ 832553 w 2756290"/>
              <a:gd name="connsiteY1" fmla="*/ 2377073 h 2386979"/>
              <a:gd name="connsiteX2" fmla="*/ 0 w 2756290"/>
              <a:gd name="connsiteY2" fmla="*/ 2376112 h 2386979"/>
              <a:gd name="connsiteX3" fmla="*/ 1378145 w 2756290"/>
              <a:gd name="connsiteY3" fmla="*/ 0 h 2386979"/>
              <a:gd name="connsiteX4" fmla="*/ 2756290 w 2756290"/>
              <a:gd name="connsiteY4" fmla="*/ 2376112 h 2386979"/>
              <a:gd name="connsiteX5" fmla="*/ 1919927 w 2756290"/>
              <a:gd name="connsiteY5" fmla="*/ 2386979 h 2386979"/>
              <a:gd name="connsiteX0" fmla="*/ 1919927 w 2756290"/>
              <a:gd name="connsiteY0" fmla="*/ 2379359 h 2379359"/>
              <a:gd name="connsiteX1" fmla="*/ 832553 w 2756290"/>
              <a:gd name="connsiteY1" fmla="*/ 2377073 h 2379359"/>
              <a:gd name="connsiteX2" fmla="*/ 0 w 2756290"/>
              <a:gd name="connsiteY2" fmla="*/ 2376112 h 2379359"/>
              <a:gd name="connsiteX3" fmla="*/ 1378145 w 2756290"/>
              <a:gd name="connsiteY3" fmla="*/ 0 h 2379359"/>
              <a:gd name="connsiteX4" fmla="*/ 2756290 w 2756290"/>
              <a:gd name="connsiteY4" fmla="*/ 2376112 h 2379359"/>
              <a:gd name="connsiteX5" fmla="*/ 1923737 w 2756290"/>
              <a:gd name="connsiteY5" fmla="*/ 2333639 h 2379359"/>
              <a:gd name="connsiteX0" fmla="*/ 832553 w 2756290"/>
              <a:gd name="connsiteY0" fmla="*/ 2377073 h 2377073"/>
              <a:gd name="connsiteX1" fmla="*/ 0 w 2756290"/>
              <a:gd name="connsiteY1" fmla="*/ 2376112 h 2377073"/>
              <a:gd name="connsiteX2" fmla="*/ 1378145 w 2756290"/>
              <a:gd name="connsiteY2" fmla="*/ 0 h 2377073"/>
              <a:gd name="connsiteX3" fmla="*/ 2756290 w 2756290"/>
              <a:gd name="connsiteY3" fmla="*/ 2376112 h 2377073"/>
              <a:gd name="connsiteX4" fmla="*/ 1923737 w 2756290"/>
              <a:gd name="connsiteY4" fmla="*/ 2333639 h 2377073"/>
              <a:gd name="connsiteX0" fmla="*/ 832553 w 2756290"/>
              <a:gd name="connsiteY0" fmla="*/ 2377073 h 2377073"/>
              <a:gd name="connsiteX1" fmla="*/ 0 w 2756290"/>
              <a:gd name="connsiteY1" fmla="*/ 2376112 h 2377073"/>
              <a:gd name="connsiteX2" fmla="*/ 1378145 w 2756290"/>
              <a:gd name="connsiteY2" fmla="*/ 0 h 2377073"/>
              <a:gd name="connsiteX3" fmla="*/ 2756290 w 2756290"/>
              <a:gd name="connsiteY3" fmla="*/ 2376112 h 2377073"/>
              <a:gd name="connsiteX4" fmla="*/ 1916117 w 2756290"/>
              <a:gd name="connsiteY4" fmla="*/ 2375549 h 2377073"/>
              <a:gd name="connsiteX0" fmla="*/ 832553 w 2756290"/>
              <a:gd name="connsiteY0" fmla="*/ 2377073 h 2390789"/>
              <a:gd name="connsiteX1" fmla="*/ 0 w 2756290"/>
              <a:gd name="connsiteY1" fmla="*/ 2376112 h 2390789"/>
              <a:gd name="connsiteX2" fmla="*/ 1378145 w 2756290"/>
              <a:gd name="connsiteY2" fmla="*/ 0 h 2390789"/>
              <a:gd name="connsiteX3" fmla="*/ 2756290 w 2756290"/>
              <a:gd name="connsiteY3" fmla="*/ 2376112 h 2390789"/>
              <a:gd name="connsiteX4" fmla="*/ 1889447 w 2756290"/>
              <a:gd name="connsiteY4" fmla="*/ 2390789 h 2390789"/>
              <a:gd name="connsiteX0" fmla="*/ 832553 w 2756290"/>
              <a:gd name="connsiteY0" fmla="*/ 2377073 h 2388884"/>
              <a:gd name="connsiteX1" fmla="*/ 0 w 2756290"/>
              <a:gd name="connsiteY1" fmla="*/ 2376112 h 2388884"/>
              <a:gd name="connsiteX2" fmla="*/ 1378145 w 2756290"/>
              <a:gd name="connsiteY2" fmla="*/ 0 h 2388884"/>
              <a:gd name="connsiteX3" fmla="*/ 2756290 w 2756290"/>
              <a:gd name="connsiteY3" fmla="*/ 2376112 h 2388884"/>
              <a:gd name="connsiteX4" fmla="*/ 2022797 w 2756290"/>
              <a:gd name="connsiteY4" fmla="*/ 2388884 h 2388884"/>
              <a:gd name="connsiteX0" fmla="*/ 676343 w 2756290"/>
              <a:gd name="connsiteY0" fmla="*/ 2375168 h 2388884"/>
              <a:gd name="connsiteX1" fmla="*/ 0 w 2756290"/>
              <a:gd name="connsiteY1" fmla="*/ 2376112 h 2388884"/>
              <a:gd name="connsiteX2" fmla="*/ 1378145 w 2756290"/>
              <a:gd name="connsiteY2" fmla="*/ 0 h 2388884"/>
              <a:gd name="connsiteX3" fmla="*/ 2756290 w 2756290"/>
              <a:gd name="connsiteY3" fmla="*/ 2376112 h 2388884"/>
              <a:gd name="connsiteX4" fmla="*/ 2022797 w 2756290"/>
              <a:gd name="connsiteY4" fmla="*/ 2388884 h 2388884"/>
              <a:gd name="connsiteX0" fmla="*/ 676343 w 2756290"/>
              <a:gd name="connsiteY0" fmla="*/ 2375168 h 2388884"/>
              <a:gd name="connsiteX1" fmla="*/ 0 w 2756290"/>
              <a:gd name="connsiteY1" fmla="*/ 2376112 h 2388884"/>
              <a:gd name="connsiteX2" fmla="*/ 1378145 w 2756290"/>
              <a:gd name="connsiteY2" fmla="*/ 0 h 2388884"/>
              <a:gd name="connsiteX3" fmla="*/ 2756290 w 2756290"/>
              <a:gd name="connsiteY3" fmla="*/ 2376112 h 2388884"/>
              <a:gd name="connsiteX4" fmla="*/ 2051372 w 2756290"/>
              <a:gd name="connsiteY4" fmla="*/ 2388884 h 2388884"/>
              <a:gd name="connsiteX0" fmla="*/ 676343 w 2756290"/>
              <a:gd name="connsiteY0" fmla="*/ 2375168 h 2385074"/>
              <a:gd name="connsiteX1" fmla="*/ 0 w 2756290"/>
              <a:gd name="connsiteY1" fmla="*/ 2376112 h 2385074"/>
              <a:gd name="connsiteX2" fmla="*/ 1378145 w 2756290"/>
              <a:gd name="connsiteY2" fmla="*/ 0 h 2385074"/>
              <a:gd name="connsiteX3" fmla="*/ 2756290 w 2756290"/>
              <a:gd name="connsiteY3" fmla="*/ 2376112 h 2385074"/>
              <a:gd name="connsiteX4" fmla="*/ 2085662 w 2756290"/>
              <a:gd name="connsiteY4" fmla="*/ 2385074 h 2385074"/>
              <a:gd name="connsiteX0" fmla="*/ 676343 w 2756290"/>
              <a:gd name="connsiteY0" fmla="*/ 2375168 h 2385074"/>
              <a:gd name="connsiteX1" fmla="*/ 0 w 2756290"/>
              <a:gd name="connsiteY1" fmla="*/ 2376112 h 2385074"/>
              <a:gd name="connsiteX2" fmla="*/ 1378145 w 2756290"/>
              <a:gd name="connsiteY2" fmla="*/ 0 h 2385074"/>
              <a:gd name="connsiteX3" fmla="*/ 2756290 w 2756290"/>
              <a:gd name="connsiteY3" fmla="*/ 2376112 h 2385074"/>
              <a:gd name="connsiteX4" fmla="*/ 2085662 w 2756290"/>
              <a:gd name="connsiteY4" fmla="*/ 2385074 h 2385074"/>
              <a:gd name="connsiteX0" fmla="*/ 676343 w 2756290"/>
              <a:gd name="connsiteY0" fmla="*/ 2375168 h 2385074"/>
              <a:gd name="connsiteX1" fmla="*/ 0 w 2756290"/>
              <a:gd name="connsiteY1" fmla="*/ 2376112 h 2385074"/>
              <a:gd name="connsiteX2" fmla="*/ 1378145 w 2756290"/>
              <a:gd name="connsiteY2" fmla="*/ 0 h 2385074"/>
              <a:gd name="connsiteX3" fmla="*/ 2475425 w 2756290"/>
              <a:gd name="connsiteY3" fmla="*/ 1855865 h 2385074"/>
              <a:gd name="connsiteX4" fmla="*/ 2756290 w 2756290"/>
              <a:gd name="connsiteY4" fmla="*/ 2376112 h 2385074"/>
              <a:gd name="connsiteX5" fmla="*/ 2085662 w 2756290"/>
              <a:gd name="connsiteY5" fmla="*/ 2385074 h 2385074"/>
              <a:gd name="connsiteX0" fmla="*/ 0 w 2756290"/>
              <a:gd name="connsiteY0" fmla="*/ 2376112 h 2385074"/>
              <a:gd name="connsiteX1" fmla="*/ 1378145 w 2756290"/>
              <a:gd name="connsiteY1" fmla="*/ 0 h 2385074"/>
              <a:gd name="connsiteX2" fmla="*/ 2475425 w 2756290"/>
              <a:gd name="connsiteY2" fmla="*/ 1855865 h 2385074"/>
              <a:gd name="connsiteX3" fmla="*/ 2756290 w 2756290"/>
              <a:gd name="connsiteY3" fmla="*/ 2376112 h 2385074"/>
              <a:gd name="connsiteX4" fmla="*/ 2085662 w 2756290"/>
              <a:gd name="connsiteY4" fmla="*/ 2385074 h 2385074"/>
              <a:gd name="connsiteX0" fmla="*/ 0 w 1378145"/>
              <a:gd name="connsiteY0" fmla="*/ 0 h 2385074"/>
              <a:gd name="connsiteX1" fmla="*/ 1097280 w 1378145"/>
              <a:gd name="connsiteY1" fmla="*/ 1855865 h 2385074"/>
              <a:gd name="connsiteX2" fmla="*/ 1378145 w 1378145"/>
              <a:gd name="connsiteY2" fmla="*/ 2376112 h 2385074"/>
              <a:gd name="connsiteX3" fmla="*/ 707517 w 1378145"/>
              <a:gd name="connsiteY3" fmla="*/ 2385074 h 2385074"/>
              <a:gd name="connsiteX0" fmla="*/ 389763 w 670628"/>
              <a:gd name="connsiteY0" fmla="*/ 0 h 529209"/>
              <a:gd name="connsiteX1" fmla="*/ 670628 w 670628"/>
              <a:gd name="connsiteY1" fmla="*/ 520247 h 529209"/>
              <a:gd name="connsiteX2" fmla="*/ 0 w 670628"/>
              <a:gd name="connsiteY2" fmla="*/ 529209 h 529209"/>
              <a:gd name="connsiteX0" fmla="*/ 550222 w 831087"/>
              <a:gd name="connsiteY0" fmla="*/ 0 h 522791"/>
              <a:gd name="connsiteX1" fmla="*/ 831087 w 831087"/>
              <a:gd name="connsiteY1" fmla="*/ 520247 h 522791"/>
              <a:gd name="connsiteX2" fmla="*/ 0 w 831087"/>
              <a:gd name="connsiteY2" fmla="*/ 522791 h 522791"/>
              <a:gd name="connsiteX0" fmla="*/ 582314 w 831087"/>
              <a:gd name="connsiteY0" fmla="*/ 0 h 461817"/>
              <a:gd name="connsiteX1" fmla="*/ 831087 w 831087"/>
              <a:gd name="connsiteY1" fmla="*/ 459273 h 461817"/>
              <a:gd name="connsiteX2" fmla="*/ 0 w 831087"/>
              <a:gd name="connsiteY2" fmla="*/ 461817 h 4618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31087" h="461817">
                <a:moveTo>
                  <a:pt x="582314" y="0"/>
                </a:moveTo>
                <a:lnTo>
                  <a:pt x="831087" y="459273"/>
                </a:lnTo>
                <a:lnTo>
                  <a:pt x="0" y="461817"/>
                </a:lnTo>
              </a:path>
            </a:pathLst>
          </a:custGeom>
          <a:noFill/>
          <a:ln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等腰三角形 7"/>
          <p:cNvSpPr/>
          <p:nvPr/>
        </p:nvSpPr>
        <p:spPr>
          <a:xfrm>
            <a:off x="1170894" y="4162466"/>
            <a:ext cx="969714" cy="534776"/>
          </a:xfrm>
          <a:custGeom>
            <a:avLst/>
            <a:gdLst>
              <a:gd name="connsiteX0" fmla="*/ 0 w 2756290"/>
              <a:gd name="connsiteY0" fmla="*/ 2376112 h 2376112"/>
              <a:gd name="connsiteX1" fmla="*/ 1378145 w 2756290"/>
              <a:gd name="connsiteY1" fmla="*/ 0 h 2376112"/>
              <a:gd name="connsiteX2" fmla="*/ 2756290 w 2756290"/>
              <a:gd name="connsiteY2" fmla="*/ 2376112 h 2376112"/>
              <a:gd name="connsiteX3" fmla="*/ 0 w 2756290"/>
              <a:gd name="connsiteY3" fmla="*/ 2376112 h 2376112"/>
              <a:gd name="connsiteX0" fmla="*/ 0 w 2756290"/>
              <a:gd name="connsiteY0" fmla="*/ 2376112 h 2377073"/>
              <a:gd name="connsiteX1" fmla="*/ 1378145 w 2756290"/>
              <a:gd name="connsiteY1" fmla="*/ 0 h 2377073"/>
              <a:gd name="connsiteX2" fmla="*/ 2756290 w 2756290"/>
              <a:gd name="connsiteY2" fmla="*/ 2376112 h 2377073"/>
              <a:gd name="connsiteX3" fmla="*/ 832553 w 2756290"/>
              <a:gd name="connsiteY3" fmla="*/ 2377073 h 2377073"/>
              <a:gd name="connsiteX4" fmla="*/ 0 w 2756290"/>
              <a:gd name="connsiteY4" fmla="*/ 2376112 h 2377073"/>
              <a:gd name="connsiteX0" fmla="*/ 0 w 2756290"/>
              <a:gd name="connsiteY0" fmla="*/ 2376112 h 2377073"/>
              <a:gd name="connsiteX1" fmla="*/ 1378145 w 2756290"/>
              <a:gd name="connsiteY1" fmla="*/ 0 h 2377073"/>
              <a:gd name="connsiteX2" fmla="*/ 2756290 w 2756290"/>
              <a:gd name="connsiteY2" fmla="*/ 2376112 h 2377073"/>
              <a:gd name="connsiteX3" fmla="*/ 2030417 w 2756290"/>
              <a:gd name="connsiteY3" fmla="*/ 2367929 h 2377073"/>
              <a:gd name="connsiteX4" fmla="*/ 832553 w 2756290"/>
              <a:gd name="connsiteY4" fmla="*/ 2377073 h 2377073"/>
              <a:gd name="connsiteX5" fmla="*/ 0 w 2756290"/>
              <a:gd name="connsiteY5" fmla="*/ 2376112 h 2377073"/>
              <a:gd name="connsiteX0" fmla="*/ 0 w 2756290"/>
              <a:gd name="connsiteY0" fmla="*/ 2376112 h 2379359"/>
              <a:gd name="connsiteX1" fmla="*/ 1378145 w 2756290"/>
              <a:gd name="connsiteY1" fmla="*/ 0 h 2379359"/>
              <a:gd name="connsiteX2" fmla="*/ 2756290 w 2756290"/>
              <a:gd name="connsiteY2" fmla="*/ 2376112 h 2379359"/>
              <a:gd name="connsiteX3" fmla="*/ 2030417 w 2756290"/>
              <a:gd name="connsiteY3" fmla="*/ 2379359 h 2379359"/>
              <a:gd name="connsiteX4" fmla="*/ 832553 w 2756290"/>
              <a:gd name="connsiteY4" fmla="*/ 2377073 h 2379359"/>
              <a:gd name="connsiteX5" fmla="*/ 0 w 2756290"/>
              <a:gd name="connsiteY5" fmla="*/ 2376112 h 2379359"/>
              <a:gd name="connsiteX0" fmla="*/ 0 w 2756290"/>
              <a:gd name="connsiteY0" fmla="*/ 2376112 h 2379359"/>
              <a:gd name="connsiteX1" fmla="*/ 1378145 w 2756290"/>
              <a:gd name="connsiteY1" fmla="*/ 0 h 2379359"/>
              <a:gd name="connsiteX2" fmla="*/ 2756290 w 2756290"/>
              <a:gd name="connsiteY2" fmla="*/ 2376112 h 2379359"/>
              <a:gd name="connsiteX3" fmla="*/ 1942787 w 2756290"/>
              <a:gd name="connsiteY3" fmla="*/ 2379359 h 2379359"/>
              <a:gd name="connsiteX4" fmla="*/ 832553 w 2756290"/>
              <a:gd name="connsiteY4" fmla="*/ 2377073 h 2379359"/>
              <a:gd name="connsiteX5" fmla="*/ 0 w 2756290"/>
              <a:gd name="connsiteY5" fmla="*/ 2376112 h 2379359"/>
              <a:gd name="connsiteX0" fmla="*/ 0 w 2756290"/>
              <a:gd name="connsiteY0" fmla="*/ 2376112 h 2379359"/>
              <a:gd name="connsiteX1" fmla="*/ 1378145 w 2756290"/>
              <a:gd name="connsiteY1" fmla="*/ 0 h 2379359"/>
              <a:gd name="connsiteX2" fmla="*/ 2756290 w 2756290"/>
              <a:gd name="connsiteY2" fmla="*/ 2376112 h 2379359"/>
              <a:gd name="connsiteX3" fmla="*/ 1984697 w 2756290"/>
              <a:gd name="connsiteY3" fmla="*/ 2379359 h 2379359"/>
              <a:gd name="connsiteX4" fmla="*/ 832553 w 2756290"/>
              <a:gd name="connsiteY4" fmla="*/ 2377073 h 2379359"/>
              <a:gd name="connsiteX5" fmla="*/ 0 w 2756290"/>
              <a:gd name="connsiteY5" fmla="*/ 2376112 h 2379359"/>
              <a:gd name="connsiteX0" fmla="*/ 0 w 2756290"/>
              <a:gd name="connsiteY0" fmla="*/ 2376112 h 2383169"/>
              <a:gd name="connsiteX1" fmla="*/ 1378145 w 2756290"/>
              <a:gd name="connsiteY1" fmla="*/ 0 h 2383169"/>
              <a:gd name="connsiteX2" fmla="*/ 2756290 w 2756290"/>
              <a:gd name="connsiteY2" fmla="*/ 2376112 h 2383169"/>
              <a:gd name="connsiteX3" fmla="*/ 1919927 w 2756290"/>
              <a:gd name="connsiteY3" fmla="*/ 2383169 h 2383169"/>
              <a:gd name="connsiteX4" fmla="*/ 832553 w 2756290"/>
              <a:gd name="connsiteY4" fmla="*/ 2377073 h 2383169"/>
              <a:gd name="connsiteX5" fmla="*/ 0 w 2756290"/>
              <a:gd name="connsiteY5" fmla="*/ 2376112 h 2383169"/>
              <a:gd name="connsiteX0" fmla="*/ 0 w 2756290"/>
              <a:gd name="connsiteY0" fmla="*/ 2376112 h 2379359"/>
              <a:gd name="connsiteX1" fmla="*/ 1378145 w 2756290"/>
              <a:gd name="connsiteY1" fmla="*/ 0 h 2379359"/>
              <a:gd name="connsiteX2" fmla="*/ 2756290 w 2756290"/>
              <a:gd name="connsiteY2" fmla="*/ 2376112 h 2379359"/>
              <a:gd name="connsiteX3" fmla="*/ 1919927 w 2756290"/>
              <a:gd name="connsiteY3" fmla="*/ 2379359 h 2379359"/>
              <a:gd name="connsiteX4" fmla="*/ 832553 w 2756290"/>
              <a:gd name="connsiteY4" fmla="*/ 2377073 h 2379359"/>
              <a:gd name="connsiteX5" fmla="*/ 0 w 2756290"/>
              <a:gd name="connsiteY5" fmla="*/ 2376112 h 2379359"/>
              <a:gd name="connsiteX0" fmla="*/ 1919927 w 2756290"/>
              <a:gd name="connsiteY0" fmla="*/ 2379359 h 2470799"/>
              <a:gd name="connsiteX1" fmla="*/ 832553 w 2756290"/>
              <a:gd name="connsiteY1" fmla="*/ 2377073 h 2470799"/>
              <a:gd name="connsiteX2" fmla="*/ 0 w 2756290"/>
              <a:gd name="connsiteY2" fmla="*/ 2376112 h 2470799"/>
              <a:gd name="connsiteX3" fmla="*/ 1378145 w 2756290"/>
              <a:gd name="connsiteY3" fmla="*/ 0 h 2470799"/>
              <a:gd name="connsiteX4" fmla="*/ 2756290 w 2756290"/>
              <a:gd name="connsiteY4" fmla="*/ 2376112 h 2470799"/>
              <a:gd name="connsiteX5" fmla="*/ 2011367 w 2756290"/>
              <a:gd name="connsiteY5" fmla="*/ 2470799 h 2470799"/>
              <a:gd name="connsiteX0" fmla="*/ 1919927 w 2756290"/>
              <a:gd name="connsiteY0" fmla="*/ 2379359 h 2386979"/>
              <a:gd name="connsiteX1" fmla="*/ 832553 w 2756290"/>
              <a:gd name="connsiteY1" fmla="*/ 2377073 h 2386979"/>
              <a:gd name="connsiteX2" fmla="*/ 0 w 2756290"/>
              <a:gd name="connsiteY2" fmla="*/ 2376112 h 2386979"/>
              <a:gd name="connsiteX3" fmla="*/ 1378145 w 2756290"/>
              <a:gd name="connsiteY3" fmla="*/ 0 h 2386979"/>
              <a:gd name="connsiteX4" fmla="*/ 2756290 w 2756290"/>
              <a:gd name="connsiteY4" fmla="*/ 2376112 h 2386979"/>
              <a:gd name="connsiteX5" fmla="*/ 1919927 w 2756290"/>
              <a:gd name="connsiteY5" fmla="*/ 2386979 h 2386979"/>
              <a:gd name="connsiteX0" fmla="*/ 1919927 w 2756290"/>
              <a:gd name="connsiteY0" fmla="*/ 2379359 h 2379359"/>
              <a:gd name="connsiteX1" fmla="*/ 832553 w 2756290"/>
              <a:gd name="connsiteY1" fmla="*/ 2377073 h 2379359"/>
              <a:gd name="connsiteX2" fmla="*/ 0 w 2756290"/>
              <a:gd name="connsiteY2" fmla="*/ 2376112 h 2379359"/>
              <a:gd name="connsiteX3" fmla="*/ 1378145 w 2756290"/>
              <a:gd name="connsiteY3" fmla="*/ 0 h 2379359"/>
              <a:gd name="connsiteX4" fmla="*/ 2756290 w 2756290"/>
              <a:gd name="connsiteY4" fmla="*/ 2376112 h 2379359"/>
              <a:gd name="connsiteX5" fmla="*/ 1923737 w 2756290"/>
              <a:gd name="connsiteY5" fmla="*/ 2333639 h 2379359"/>
              <a:gd name="connsiteX0" fmla="*/ 832553 w 2756290"/>
              <a:gd name="connsiteY0" fmla="*/ 2377073 h 2377073"/>
              <a:gd name="connsiteX1" fmla="*/ 0 w 2756290"/>
              <a:gd name="connsiteY1" fmla="*/ 2376112 h 2377073"/>
              <a:gd name="connsiteX2" fmla="*/ 1378145 w 2756290"/>
              <a:gd name="connsiteY2" fmla="*/ 0 h 2377073"/>
              <a:gd name="connsiteX3" fmla="*/ 2756290 w 2756290"/>
              <a:gd name="connsiteY3" fmla="*/ 2376112 h 2377073"/>
              <a:gd name="connsiteX4" fmla="*/ 1923737 w 2756290"/>
              <a:gd name="connsiteY4" fmla="*/ 2333639 h 2377073"/>
              <a:gd name="connsiteX0" fmla="*/ 832553 w 2756290"/>
              <a:gd name="connsiteY0" fmla="*/ 2377073 h 2377073"/>
              <a:gd name="connsiteX1" fmla="*/ 0 w 2756290"/>
              <a:gd name="connsiteY1" fmla="*/ 2376112 h 2377073"/>
              <a:gd name="connsiteX2" fmla="*/ 1378145 w 2756290"/>
              <a:gd name="connsiteY2" fmla="*/ 0 h 2377073"/>
              <a:gd name="connsiteX3" fmla="*/ 2756290 w 2756290"/>
              <a:gd name="connsiteY3" fmla="*/ 2376112 h 2377073"/>
              <a:gd name="connsiteX4" fmla="*/ 1916117 w 2756290"/>
              <a:gd name="connsiteY4" fmla="*/ 2375549 h 2377073"/>
              <a:gd name="connsiteX0" fmla="*/ 832553 w 2756290"/>
              <a:gd name="connsiteY0" fmla="*/ 2377073 h 2390789"/>
              <a:gd name="connsiteX1" fmla="*/ 0 w 2756290"/>
              <a:gd name="connsiteY1" fmla="*/ 2376112 h 2390789"/>
              <a:gd name="connsiteX2" fmla="*/ 1378145 w 2756290"/>
              <a:gd name="connsiteY2" fmla="*/ 0 h 2390789"/>
              <a:gd name="connsiteX3" fmla="*/ 2756290 w 2756290"/>
              <a:gd name="connsiteY3" fmla="*/ 2376112 h 2390789"/>
              <a:gd name="connsiteX4" fmla="*/ 1889447 w 2756290"/>
              <a:gd name="connsiteY4" fmla="*/ 2390789 h 2390789"/>
              <a:gd name="connsiteX0" fmla="*/ 832553 w 2756290"/>
              <a:gd name="connsiteY0" fmla="*/ 2377073 h 2388884"/>
              <a:gd name="connsiteX1" fmla="*/ 0 w 2756290"/>
              <a:gd name="connsiteY1" fmla="*/ 2376112 h 2388884"/>
              <a:gd name="connsiteX2" fmla="*/ 1378145 w 2756290"/>
              <a:gd name="connsiteY2" fmla="*/ 0 h 2388884"/>
              <a:gd name="connsiteX3" fmla="*/ 2756290 w 2756290"/>
              <a:gd name="connsiteY3" fmla="*/ 2376112 h 2388884"/>
              <a:gd name="connsiteX4" fmla="*/ 2022797 w 2756290"/>
              <a:gd name="connsiteY4" fmla="*/ 2388884 h 2388884"/>
              <a:gd name="connsiteX0" fmla="*/ 676343 w 2756290"/>
              <a:gd name="connsiteY0" fmla="*/ 2375168 h 2388884"/>
              <a:gd name="connsiteX1" fmla="*/ 0 w 2756290"/>
              <a:gd name="connsiteY1" fmla="*/ 2376112 h 2388884"/>
              <a:gd name="connsiteX2" fmla="*/ 1378145 w 2756290"/>
              <a:gd name="connsiteY2" fmla="*/ 0 h 2388884"/>
              <a:gd name="connsiteX3" fmla="*/ 2756290 w 2756290"/>
              <a:gd name="connsiteY3" fmla="*/ 2376112 h 2388884"/>
              <a:gd name="connsiteX4" fmla="*/ 2022797 w 2756290"/>
              <a:gd name="connsiteY4" fmla="*/ 2388884 h 2388884"/>
              <a:gd name="connsiteX0" fmla="*/ 676343 w 2756290"/>
              <a:gd name="connsiteY0" fmla="*/ 2375168 h 2388884"/>
              <a:gd name="connsiteX1" fmla="*/ 0 w 2756290"/>
              <a:gd name="connsiteY1" fmla="*/ 2376112 h 2388884"/>
              <a:gd name="connsiteX2" fmla="*/ 1378145 w 2756290"/>
              <a:gd name="connsiteY2" fmla="*/ 0 h 2388884"/>
              <a:gd name="connsiteX3" fmla="*/ 2756290 w 2756290"/>
              <a:gd name="connsiteY3" fmla="*/ 2376112 h 2388884"/>
              <a:gd name="connsiteX4" fmla="*/ 2051372 w 2756290"/>
              <a:gd name="connsiteY4" fmla="*/ 2388884 h 2388884"/>
              <a:gd name="connsiteX0" fmla="*/ 676343 w 2756290"/>
              <a:gd name="connsiteY0" fmla="*/ 2375168 h 2385074"/>
              <a:gd name="connsiteX1" fmla="*/ 0 w 2756290"/>
              <a:gd name="connsiteY1" fmla="*/ 2376112 h 2385074"/>
              <a:gd name="connsiteX2" fmla="*/ 1378145 w 2756290"/>
              <a:gd name="connsiteY2" fmla="*/ 0 h 2385074"/>
              <a:gd name="connsiteX3" fmla="*/ 2756290 w 2756290"/>
              <a:gd name="connsiteY3" fmla="*/ 2376112 h 2385074"/>
              <a:gd name="connsiteX4" fmla="*/ 2085662 w 2756290"/>
              <a:gd name="connsiteY4" fmla="*/ 2385074 h 2385074"/>
              <a:gd name="connsiteX0" fmla="*/ 676343 w 2756290"/>
              <a:gd name="connsiteY0" fmla="*/ 2375168 h 2385074"/>
              <a:gd name="connsiteX1" fmla="*/ 0 w 2756290"/>
              <a:gd name="connsiteY1" fmla="*/ 2376112 h 2385074"/>
              <a:gd name="connsiteX2" fmla="*/ 1378145 w 2756290"/>
              <a:gd name="connsiteY2" fmla="*/ 0 h 2385074"/>
              <a:gd name="connsiteX3" fmla="*/ 2756290 w 2756290"/>
              <a:gd name="connsiteY3" fmla="*/ 2376112 h 2385074"/>
              <a:gd name="connsiteX4" fmla="*/ 2085662 w 2756290"/>
              <a:gd name="connsiteY4" fmla="*/ 2385074 h 2385074"/>
              <a:gd name="connsiteX0" fmla="*/ 676343 w 2756290"/>
              <a:gd name="connsiteY0" fmla="*/ 2375168 h 2385074"/>
              <a:gd name="connsiteX1" fmla="*/ 0 w 2756290"/>
              <a:gd name="connsiteY1" fmla="*/ 2376112 h 2385074"/>
              <a:gd name="connsiteX2" fmla="*/ 288485 w 2756290"/>
              <a:gd name="connsiteY2" fmla="*/ 1852726 h 2385074"/>
              <a:gd name="connsiteX3" fmla="*/ 1378145 w 2756290"/>
              <a:gd name="connsiteY3" fmla="*/ 0 h 2385074"/>
              <a:gd name="connsiteX4" fmla="*/ 2756290 w 2756290"/>
              <a:gd name="connsiteY4" fmla="*/ 2376112 h 2385074"/>
              <a:gd name="connsiteX5" fmla="*/ 2085662 w 2756290"/>
              <a:gd name="connsiteY5" fmla="*/ 2385074 h 2385074"/>
              <a:gd name="connsiteX0" fmla="*/ 676343 w 2756290"/>
              <a:gd name="connsiteY0" fmla="*/ 2375168 h 2385074"/>
              <a:gd name="connsiteX1" fmla="*/ 0 w 2756290"/>
              <a:gd name="connsiteY1" fmla="*/ 2376112 h 2385074"/>
              <a:gd name="connsiteX2" fmla="*/ 288485 w 2756290"/>
              <a:gd name="connsiteY2" fmla="*/ 1852726 h 2385074"/>
              <a:gd name="connsiteX3" fmla="*/ 1378145 w 2756290"/>
              <a:gd name="connsiteY3" fmla="*/ 0 h 2385074"/>
              <a:gd name="connsiteX4" fmla="*/ 2756290 w 2756290"/>
              <a:gd name="connsiteY4" fmla="*/ 2376112 h 2385074"/>
              <a:gd name="connsiteX5" fmla="*/ 2085662 w 2756290"/>
              <a:gd name="connsiteY5" fmla="*/ 2385074 h 2385074"/>
              <a:gd name="connsiteX0" fmla="*/ 676343 w 2756290"/>
              <a:gd name="connsiteY0" fmla="*/ 2375168 h 2376112"/>
              <a:gd name="connsiteX1" fmla="*/ 0 w 2756290"/>
              <a:gd name="connsiteY1" fmla="*/ 2376112 h 2376112"/>
              <a:gd name="connsiteX2" fmla="*/ 288485 w 2756290"/>
              <a:gd name="connsiteY2" fmla="*/ 1852726 h 2376112"/>
              <a:gd name="connsiteX3" fmla="*/ 1378145 w 2756290"/>
              <a:gd name="connsiteY3" fmla="*/ 0 h 2376112"/>
              <a:gd name="connsiteX4" fmla="*/ 2756290 w 2756290"/>
              <a:gd name="connsiteY4" fmla="*/ 2376112 h 2376112"/>
              <a:gd name="connsiteX0" fmla="*/ 676343 w 1378145"/>
              <a:gd name="connsiteY0" fmla="*/ 2375168 h 2376112"/>
              <a:gd name="connsiteX1" fmla="*/ 0 w 1378145"/>
              <a:gd name="connsiteY1" fmla="*/ 2376112 h 2376112"/>
              <a:gd name="connsiteX2" fmla="*/ 288485 w 1378145"/>
              <a:gd name="connsiteY2" fmla="*/ 1852726 h 2376112"/>
              <a:gd name="connsiteX3" fmla="*/ 1378145 w 1378145"/>
              <a:gd name="connsiteY3" fmla="*/ 0 h 2376112"/>
              <a:gd name="connsiteX0" fmla="*/ 676343 w 676343"/>
              <a:gd name="connsiteY0" fmla="*/ 522442 h 523386"/>
              <a:gd name="connsiteX1" fmla="*/ 0 w 676343"/>
              <a:gd name="connsiteY1" fmla="*/ 523386 h 523386"/>
              <a:gd name="connsiteX2" fmla="*/ 288485 w 676343"/>
              <a:gd name="connsiteY2" fmla="*/ 0 h 523386"/>
              <a:gd name="connsiteX0" fmla="*/ 825547 w 825547"/>
              <a:gd name="connsiteY0" fmla="*/ 522442 h 523386"/>
              <a:gd name="connsiteX1" fmla="*/ 0 w 825547"/>
              <a:gd name="connsiteY1" fmla="*/ 523386 h 523386"/>
              <a:gd name="connsiteX2" fmla="*/ 288485 w 825547"/>
              <a:gd name="connsiteY2" fmla="*/ 0 h 523386"/>
              <a:gd name="connsiteX0" fmla="*/ 825547 w 825547"/>
              <a:gd name="connsiteY0" fmla="*/ 454327 h 455271"/>
              <a:gd name="connsiteX1" fmla="*/ 0 w 825547"/>
              <a:gd name="connsiteY1" fmla="*/ 455271 h 455271"/>
              <a:gd name="connsiteX2" fmla="*/ 256050 w 825547"/>
              <a:gd name="connsiteY2" fmla="*/ 0 h 4552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547" h="455271">
                <a:moveTo>
                  <a:pt x="825547" y="454327"/>
                </a:moveTo>
                <a:lnTo>
                  <a:pt x="0" y="455271"/>
                </a:lnTo>
                <a:lnTo>
                  <a:pt x="256050" y="0"/>
                </a:lnTo>
              </a:path>
            </a:pathLst>
          </a:custGeom>
          <a:noFill/>
          <a:ln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" name="TextBox"/>
          <p:cNvSpPr txBox="1"/>
          <p:nvPr/>
        </p:nvSpPr>
        <p:spPr>
          <a:xfrm>
            <a:off x="1219620" y="3429000"/>
            <a:ext cx="2643600" cy="63216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886968">
              <a:lnSpc>
                <a:spcPct val="135000"/>
              </a:lnSpc>
              <a:defRPr sz="1067"/>
            </a:pPr>
            <a:r>
              <a:rPr lang="en-US" altLang="zh-CN" sz="1600" dirty="0">
                <a:solidFill>
                  <a:prstClr val="white">
                    <a:lumMod val="50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Lorem ipsum dolor sit </a:t>
            </a:r>
            <a:r>
              <a:rPr lang="en-US" altLang="zh-CN" sz="1600" dirty="0" err="1">
                <a:solidFill>
                  <a:prstClr val="white">
                    <a:lumMod val="50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amet</a:t>
            </a:r>
            <a:r>
              <a:rPr lang="en-US" altLang="zh-CN" sz="1600" dirty="0">
                <a:solidFill>
                  <a:prstClr val="white">
                    <a:lumMod val="50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, </a:t>
            </a:r>
            <a:r>
              <a:rPr lang="en-US" altLang="zh-CN" sz="1600" dirty="0" err="1">
                <a:solidFill>
                  <a:prstClr val="white">
                    <a:lumMod val="50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consectetuer</a:t>
            </a:r>
            <a:r>
              <a:rPr lang="en-US" altLang="zh-CN" sz="1600" dirty="0">
                <a:solidFill>
                  <a:prstClr val="white">
                    <a:lumMod val="50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en-US" altLang="zh-CN" sz="1600" dirty="0" err="1">
                <a:solidFill>
                  <a:prstClr val="white">
                    <a:lumMod val="50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adipiscing</a:t>
            </a:r>
            <a:r>
              <a:rPr lang="en-US" altLang="zh-CN" sz="1600" dirty="0">
                <a:solidFill>
                  <a:prstClr val="white">
                    <a:lumMod val="50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en-US" altLang="zh-CN" sz="1600" dirty="0" err="1">
                <a:solidFill>
                  <a:prstClr val="white">
                    <a:lumMod val="50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elit</a:t>
            </a:r>
            <a:r>
              <a:rPr lang="en-US" altLang="zh-CN" sz="1600" dirty="0">
                <a:solidFill>
                  <a:prstClr val="white">
                    <a:lumMod val="50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. </a:t>
            </a:r>
            <a:endParaRPr lang="en-US" altLang="zh-CN" sz="16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143716" y="2853595"/>
            <a:ext cx="7954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  <a:cs typeface="+mn-ea"/>
                <a:sym typeface="+mn-lt"/>
              </a:rPr>
              <a:t>66%</a:t>
            </a:r>
            <a:endParaRPr lang="zh-CN" altLang="en-US" sz="2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0" name="AutoShape 117"/>
          <p:cNvSpPr>
            <a:spLocks/>
          </p:cNvSpPr>
          <p:nvPr/>
        </p:nvSpPr>
        <p:spPr bwMode="auto">
          <a:xfrm>
            <a:off x="2222920" y="4451512"/>
            <a:ext cx="654908" cy="491460"/>
          </a:xfrm>
          <a:custGeom>
            <a:avLst/>
            <a:gdLst>
              <a:gd name="T0" fmla="+- 0 10799 1"/>
              <a:gd name="T1" fmla="*/ T0 w 21596"/>
              <a:gd name="T2" fmla="*/ 10800 h 21600"/>
              <a:gd name="T3" fmla="+- 0 10799 1"/>
              <a:gd name="T4" fmla="*/ T3 w 21596"/>
              <a:gd name="T5" fmla="*/ 10800 h 21600"/>
              <a:gd name="T6" fmla="+- 0 10799 1"/>
              <a:gd name="T7" fmla="*/ T6 w 21596"/>
              <a:gd name="T8" fmla="*/ 10800 h 21600"/>
              <a:gd name="T9" fmla="+- 0 10799 1"/>
              <a:gd name="T10" fmla="*/ T9 w 21596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96" h="21600">
                <a:moveTo>
                  <a:pt x="4511" y="2151"/>
                </a:moveTo>
                <a:lnTo>
                  <a:pt x="6064" y="3877"/>
                </a:lnTo>
                <a:lnTo>
                  <a:pt x="4246" y="6302"/>
                </a:lnTo>
                <a:lnTo>
                  <a:pt x="1353" y="6302"/>
                </a:lnTo>
                <a:cubicBezTo>
                  <a:pt x="1353" y="6302"/>
                  <a:pt x="4511" y="2151"/>
                  <a:pt x="4511" y="2151"/>
                </a:cubicBezTo>
                <a:close/>
                <a:moveTo>
                  <a:pt x="17348" y="6302"/>
                </a:moveTo>
                <a:lnTo>
                  <a:pt x="15531" y="3877"/>
                </a:lnTo>
                <a:lnTo>
                  <a:pt x="17082" y="2153"/>
                </a:lnTo>
                <a:lnTo>
                  <a:pt x="20191" y="6302"/>
                </a:lnTo>
                <a:cubicBezTo>
                  <a:pt x="20191" y="6302"/>
                  <a:pt x="17348" y="6302"/>
                  <a:pt x="17348" y="6302"/>
                </a:cubicBezTo>
                <a:close/>
                <a:moveTo>
                  <a:pt x="17264" y="7202"/>
                </a:moveTo>
                <a:lnTo>
                  <a:pt x="19663" y="7202"/>
                </a:lnTo>
                <a:lnTo>
                  <a:pt x="13021" y="16638"/>
                </a:lnTo>
                <a:cubicBezTo>
                  <a:pt x="13021" y="16638"/>
                  <a:pt x="17264" y="7202"/>
                  <a:pt x="17264" y="7202"/>
                </a:cubicBezTo>
                <a:close/>
                <a:moveTo>
                  <a:pt x="8574" y="16637"/>
                </a:moveTo>
                <a:lnTo>
                  <a:pt x="1933" y="7202"/>
                </a:lnTo>
                <a:lnTo>
                  <a:pt x="4330" y="7202"/>
                </a:lnTo>
                <a:cubicBezTo>
                  <a:pt x="4330" y="7202"/>
                  <a:pt x="8574" y="16637"/>
                  <a:pt x="8574" y="16637"/>
                </a:cubicBezTo>
                <a:close/>
                <a:moveTo>
                  <a:pt x="8429" y="7202"/>
                </a:moveTo>
                <a:lnTo>
                  <a:pt x="10084" y="18249"/>
                </a:lnTo>
                <a:lnTo>
                  <a:pt x="5117" y="7202"/>
                </a:lnTo>
                <a:cubicBezTo>
                  <a:pt x="5117" y="7202"/>
                  <a:pt x="8429" y="7202"/>
                  <a:pt x="8429" y="7202"/>
                </a:cubicBezTo>
                <a:close/>
                <a:moveTo>
                  <a:pt x="6584" y="4456"/>
                </a:moveTo>
                <a:lnTo>
                  <a:pt x="8246" y="6302"/>
                </a:lnTo>
                <a:lnTo>
                  <a:pt x="5200" y="6302"/>
                </a:lnTo>
                <a:cubicBezTo>
                  <a:pt x="5200" y="6302"/>
                  <a:pt x="6584" y="4456"/>
                  <a:pt x="6584" y="4456"/>
                </a:cubicBezTo>
                <a:close/>
                <a:moveTo>
                  <a:pt x="6543" y="3238"/>
                </a:moveTo>
                <a:lnTo>
                  <a:pt x="5250" y="1800"/>
                </a:lnTo>
                <a:lnTo>
                  <a:pt x="7621" y="1800"/>
                </a:lnTo>
                <a:cubicBezTo>
                  <a:pt x="7621" y="1800"/>
                  <a:pt x="6543" y="3238"/>
                  <a:pt x="6543" y="3238"/>
                </a:cubicBezTo>
                <a:close/>
                <a:moveTo>
                  <a:pt x="10797" y="3466"/>
                </a:moveTo>
                <a:lnTo>
                  <a:pt x="9299" y="1800"/>
                </a:lnTo>
                <a:lnTo>
                  <a:pt x="12296" y="1800"/>
                </a:lnTo>
                <a:cubicBezTo>
                  <a:pt x="12296" y="1800"/>
                  <a:pt x="10797" y="3466"/>
                  <a:pt x="10797" y="3466"/>
                </a:cubicBezTo>
                <a:close/>
                <a:moveTo>
                  <a:pt x="13974" y="1800"/>
                </a:moveTo>
                <a:lnTo>
                  <a:pt x="16345" y="1800"/>
                </a:lnTo>
                <a:lnTo>
                  <a:pt x="15052" y="3238"/>
                </a:lnTo>
                <a:cubicBezTo>
                  <a:pt x="15052" y="3238"/>
                  <a:pt x="13974" y="1800"/>
                  <a:pt x="13974" y="1800"/>
                </a:cubicBezTo>
                <a:close/>
                <a:moveTo>
                  <a:pt x="13349" y="6302"/>
                </a:moveTo>
                <a:lnTo>
                  <a:pt x="15011" y="4456"/>
                </a:lnTo>
                <a:lnTo>
                  <a:pt x="16394" y="6302"/>
                </a:lnTo>
                <a:cubicBezTo>
                  <a:pt x="16394" y="6302"/>
                  <a:pt x="13349" y="6302"/>
                  <a:pt x="13349" y="6302"/>
                </a:cubicBezTo>
                <a:close/>
                <a:moveTo>
                  <a:pt x="13166" y="7202"/>
                </a:moveTo>
                <a:lnTo>
                  <a:pt x="16478" y="7202"/>
                </a:lnTo>
                <a:lnTo>
                  <a:pt x="11511" y="18249"/>
                </a:lnTo>
                <a:cubicBezTo>
                  <a:pt x="11511" y="18249"/>
                  <a:pt x="13166" y="7202"/>
                  <a:pt x="13166" y="7202"/>
                </a:cubicBezTo>
                <a:close/>
                <a:moveTo>
                  <a:pt x="12478" y="7202"/>
                </a:moveTo>
                <a:lnTo>
                  <a:pt x="10797" y="18414"/>
                </a:lnTo>
                <a:lnTo>
                  <a:pt x="9117" y="7202"/>
                </a:lnTo>
                <a:cubicBezTo>
                  <a:pt x="9117" y="7202"/>
                  <a:pt x="12478" y="7202"/>
                  <a:pt x="12478" y="7202"/>
                </a:cubicBezTo>
                <a:close/>
                <a:moveTo>
                  <a:pt x="8773" y="5716"/>
                </a:moveTo>
                <a:lnTo>
                  <a:pt x="7064" y="3817"/>
                </a:lnTo>
                <a:lnTo>
                  <a:pt x="8426" y="2000"/>
                </a:lnTo>
                <a:lnTo>
                  <a:pt x="10270" y="4051"/>
                </a:lnTo>
                <a:cubicBezTo>
                  <a:pt x="10270" y="4051"/>
                  <a:pt x="8773" y="5716"/>
                  <a:pt x="8773" y="5716"/>
                </a:cubicBezTo>
                <a:close/>
                <a:moveTo>
                  <a:pt x="11325" y="4051"/>
                </a:moveTo>
                <a:lnTo>
                  <a:pt x="13169" y="2000"/>
                </a:lnTo>
                <a:lnTo>
                  <a:pt x="14531" y="3817"/>
                </a:lnTo>
                <a:lnTo>
                  <a:pt x="12822" y="5716"/>
                </a:lnTo>
                <a:cubicBezTo>
                  <a:pt x="12822" y="5716"/>
                  <a:pt x="11325" y="4051"/>
                  <a:pt x="11325" y="4051"/>
                </a:cubicBezTo>
                <a:close/>
                <a:moveTo>
                  <a:pt x="12296" y="6302"/>
                </a:moveTo>
                <a:lnTo>
                  <a:pt x="9299" y="6302"/>
                </a:lnTo>
                <a:lnTo>
                  <a:pt x="10797" y="4638"/>
                </a:lnTo>
                <a:cubicBezTo>
                  <a:pt x="10797" y="4638"/>
                  <a:pt x="12296" y="6302"/>
                  <a:pt x="12296" y="6302"/>
                </a:cubicBezTo>
                <a:close/>
                <a:moveTo>
                  <a:pt x="21200" y="5102"/>
                </a:moveTo>
                <a:lnTo>
                  <a:pt x="17771" y="527"/>
                </a:lnTo>
                <a:cubicBezTo>
                  <a:pt x="17518" y="189"/>
                  <a:pt x="17176" y="0"/>
                  <a:pt x="16817" y="0"/>
                </a:cubicBezTo>
                <a:lnTo>
                  <a:pt x="4779" y="0"/>
                </a:lnTo>
                <a:cubicBezTo>
                  <a:pt x="4420" y="0"/>
                  <a:pt x="4077" y="189"/>
                  <a:pt x="3824" y="527"/>
                </a:cubicBezTo>
                <a:lnTo>
                  <a:pt x="395" y="5102"/>
                </a:lnTo>
                <a:cubicBezTo>
                  <a:pt x="131" y="5455"/>
                  <a:pt x="-1" y="5921"/>
                  <a:pt x="-1" y="6387"/>
                </a:cubicBezTo>
                <a:cubicBezTo>
                  <a:pt x="1" y="6810"/>
                  <a:pt x="114" y="7233"/>
                  <a:pt x="341" y="7573"/>
                </a:cubicBezTo>
                <a:lnTo>
                  <a:pt x="9788" y="20995"/>
                </a:lnTo>
                <a:cubicBezTo>
                  <a:pt x="10045" y="21379"/>
                  <a:pt x="10412" y="21599"/>
                  <a:pt x="10797" y="21599"/>
                </a:cubicBezTo>
                <a:cubicBezTo>
                  <a:pt x="11183" y="21599"/>
                  <a:pt x="11550" y="21379"/>
                  <a:pt x="11807" y="20995"/>
                </a:cubicBezTo>
                <a:lnTo>
                  <a:pt x="21255" y="7573"/>
                </a:lnTo>
                <a:cubicBezTo>
                  <a:pt x="21485" y="7226"/>
                  <a:pt x="21598" y="6791"/>
                  <a:pt x="21595" y="6359"/>
                </a:cubicBezTo>
                <a:cubicBezTo>
                  <a:pt x="21593" y="5902"/>
                  <a:pt x="21459" y="5449"/>
                  <a:pt x="21200" y="5102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9050" tIns="19050" rIns="19050" bIns="19050" anchor="ctr"/>
          <a:lstStyle/>
          <a:p>
            <a:pPr algn="ctr" defTabSz="228600" fontAlgn="base" hangingPunct="0">
              <a:spcBef>
                <a:spcPct val="0"/>
              </a:spcBef>
              <a:spcAft>
                <a:spcPct val="0"/>
              </a:spcAft>
            </a:pPr>
            <a:endParaRPr lang="en-US" sz="15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cs typeface="+mn-ea"/>
              <a:sym typeface="+mn-lt"/>
            </a:endParaRPr>
          </a:p>
        </p:txBody>
      </p:sp>
      <p:grpSp>
        <p:nvGrpSpPr>
          <p:cNvPr id="31" name="Group 53"/>
          <p:cNvGrpSpPr/>
          <p:nvPr/>
        </p:nvGrpSpPr>
        <p:grpSpPr>
          <a:xfrm>
            <a:off x="9443330" y="4391455"/>
            <a:ext cx="611574" cy="611574"/>
            <a:chOff x="4427654" y="3049909"/>
            <a:chExt cx="464344" cy="464344"/>
          </a:xfrm>
          <a:solidFill>
            <a:schemeClr val="accent1"/>
          </a:solidFill>
        </p:grpSpPr>
        <p:sp>
          <p:nvSpPr>
            <p:cNvPr id="33" name="AutoShape 123"/>
            <p:cNvSpPr>
              <a:spLocks/>
            </p:cNvSpPr>
            <p:nvPr/>
          </p:nvSpPr>
          <p:spPr bwMode="auto">
            <a:xfrm>
              <a:off x="4427654" y="3049909"/>
              <a:ext cx="464344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180" y="12132"/>
                  </a:moveTo>
                  <a:cubicBezTo>
                    <a:pt x="17710" y="12226"/>
                    <a:pt x="17327" y="12561"/>
                    <a:pt x="17170" y="13012"/>
                  </a:cubicBezTo>
                  <a:cubicBezTo>
                    <a:pt x="17083" y="13261"/>
                    <a:pt x="16981" y="13503"/>
                    <a:pt x="16868" y="13738"/>
                  </a:cubicBezTo>
                  <a:cubicBezTo>
                    <a:pt x="16658" y="14169"/>
                    <a:pt x="16694" y="14677"/>
                    <a:pt x="16959" y="15075"/>
                  </a:cubicBezTo>
                  <a:lnTo>
                    <a:pt x="18131" y="16833"/>
                  </a:lnTo>
                  <a:lnTo>
                    <a:pt x="16832" y="18132"/>
                  </a:lnTo>
                  <a:lnTo>
                    <a:pt x="15075" y="16960"/>
                  </a:lnTo>
                  <a:cubicBezTo>
                    <a:pt x="14850" y="16810"/>
                    <a:pt x="14589" y="16733"/>
                    <a:pt x="14326" y="16733"/>
                  </a:cubicBezTo>
                  <a:cubicBezTo>
                    <a:pt x="14126" y="16733"/>
                    <a:pt x="13924" y="16778"/>
                    <a:pt x="13738" y="16868"/>
                  </a:cubicBezTo>
                  <a:cubicBezTo>
                    <a:pt x="13504" y="16981"/>
                    <a:pt x="13262" y="17083"/>
                    <a:pt x="13012" y="17170"/>
                  </a:cubicBezTo>
                  <a:cubicBezTo>
                    <a:pt x="12561" y="17327"/>
                    <a:pt x="12226" y="17712"/>
                    <a:pt x="12133" y="18180"/>
                  </a:cubicBezTo>
                  <a:lnTo>
                    <a:pt x="11717" y="20249"/>
                  </a:lnTo>
                  <a:lnTo>
                    <a:pt x="9881" y="20249"/>
                  </a:lnTo>
                  <a:lnTo>
                    <a:pt x="9467" y="18180"/>
                  </a:lnTo>
                  <a:cubicBezTo>
                    <a:pt x="9373" y="17712"/>
                    <a:pt x="9039" y="17327"/>
                    <a:pt x="8588" y="17170"/>
                  </a:cubicBezTo>
                  <a:cubicBezTo>
                    <a:pt x="8339" y="17083"/>
                    <a:pt x="8096" y="16983"/>
                    <a:pt x="7861" y="16869"/>
                  </a:cubicBezTo>
                  <a:cubicBezTo>
                    <a:pt x="7675" y="16778"/>
                    <a:pt x="7474" y="16733"/>
                    <a:pt x="7273" y="16733"/>
                  </a:cubicBezTo>
                  <a:cubicBezTo>
                    <a:pt x="7011" y="16733"/>
                    <a:pt x="6750" y="16810"/>
                    <a:pt x="6525" y="16960"/>
                  </a:cubicBezTo>
                  <a:lnTo>
                    <a:pt x="4767" y="18132"/>
                  </a:lnTo>
                  <a:lnTo>
                    <a:pt x="3468" y="16833"/>
                  </a:lnTo>
                  <a:lnTo>
                    <a:pt x="4639" y="15075"/>
                  </a:lnTo>
                  <a:cubicBezTo>
                    <a:pt x="4904" y="14677"/>
                    <a:pt x="4939" y="14169"/>
                    <a:pt x="4732" y="13738"/>
                  </a:cubicBezTo>
                  <a:cubicBezTo>
                    <a:pt x="4618" y="13504"/>
                    <a:pt x="4516" y="13263"/>
                    <a:pt x="4429" y="13013"/>
                  </a:cubicBezTo>
                  <a:cubicBezTo>
                    <a:pt x="4273" y="12561"/>
                    <a:pt x="3888" y="12227"/>
                    <a:pt x="3419" y="12133"/>
                  </a:cubicBezTo>
                  <a:lnTo>
                    <a:pt x="1350" y="11718"/>
                  </a:lnTo>
                  <a:lnTo>
                    <a:pt x="1349" y="9882"/>
                  </a:lnTo>
                  <a:lnTo>
                    <a:pt x="3419" y="9468"/>
                  </a:lnTo>
                  <a:cubicBezTo>
                    <a:pt x="3888" y="9374"/>
                    <a:pt x="4273" y="9039"/>
                    <a:pt x="4429" y="8588"/>
                  </a:cubicBezTo>
                  <a:cubicBezTo>
                    <a:pt x="4516" y="8338"/>
                    <a:pt x="4617" y="8096"/>
                    <a:pt x="4731" y="7862"/>
                  </a:cubicBezTo>
                  <a:cubicBezTo>
                    <a:pt x="4940" y="7431"/>
                    <a:pt x="4905" y="6923"/>
                    <a:pt x="4639" y="6524"/>
                  </a:cubicBezTo>
                  <a:lnTo>
                    <a:pt x="3468" y="4767"/>
                  </a:lnTo>
                  <a:lnTo>
                    <a:pt x="4767" y="3468"/>
                  </a:lnTo>
                  <a:lnTo>
                    <a:pt x="6525" y="4639"/>
                  </a:lnTo>
                  <a:cubicBezTo>
                    <a:pt x="6750" y="4790"/>
                    <a:pt x="7011" y="4866"/>
                    <a:pt x="7273" y="4866"/>
                  </a:cubicBezTo>
                  <a:cubicBezTo>
                    <a:pt x="7474" y="4866"/>
                    <a:pt x="7674" y="4822"/>
                    <a:pt x="7861" y="4732"/>
                  </a:cubicBezTo>
                  <a:cubicBezTo>
                    <a:pt x="8095" y="4619"/>
                    <a:pt x="8337" y="4517"/>
                    <a:pt x="8586" y="4430"/>
                  </a:cubicBezTo>
                  <a:cubicBezTo>
                    <a:pt x="9039" y="4272"/>
                    <a:pt x="9373" y="3888"/>
                    <a:pt x="9467" y="3420"/>
                  </a:cubicBezTo>
                  <a:lnTo>
                    <a:pt x="9881" y="1350"/>
                  </a:lnTo>
                  <a:lnTo>
                    <a:pt x="11717" y="1350"/>
                  </a:lnTo>
                  <a:lnTo>
                    <a:pt x="12131" y="3420"/>
                  </a:lnTo>
                  <a:cubicBezTo>
                    <a:pt x="12225" y="3888"/>
                    <a:pt x="12560" y="4272"/>
                    <a:pt x="13012" y="4430"/>
                  </a:cubicBezTo>
                  <a:cubicBezTo>
                    <a:pt x="13261" y="4517"/>
                    <a:pt x="13502" y="4617"/>
                    <a:pt x="13737" y="4731"/>
                  </a:cubicBezTo>
                  <a:cubicBezTo>
                    <a:pt x="13924" y="4822"/>
                    <a:pt x="14125" y="4866"/>
                    <a:pt x="14326" y="4866"/>
                  </a:cubicBezTo>
                  <a:cubicBezTo>
                    <a:pt x="14589" y="4866"/>
                    <a:pt x="14850" y="4790"/>
                    <a:pt x="15075" y="4639"/>
                  </a:cubicBezTo>
                  <a:lnTo>
                    <a:pt x="16832" y="3468"/>
                  </a:lnTo>
                  <a:lnTo>
                    <a:pt x="18131" y="4767"/>
                  </a:lnTo>
                  <a:lnTo>
                    <a:pt x="16959" y="6524"/>
                  </a:lnTo>
                  <a:cubicBezTo>
                    <a:pt x="16694" y="6923"/>
                    <a:pt x="16660" y="7431"/>
                    <a:pt x="16867" y="7861"/>
                  </a:cubicBezTo>
                  <a:cubicBezTo>
                    <a:pt x="16980" y="8096"/>
                    <a:pt x="17083" y="8337"/>
                    <a:pt x="17170" y="8587"/>
                  </a:cubicBezTo>
                  <a:cubicBezTo>
                    <a:pt x="17327" y="9039"/>
                    <a:pt x="17710" y="9373"/>
                    <a:pt x="18180" y="9467"/>
                  </a:cubicBezTo>
                  <a:lnTo>
                    <a:pt x="20248" y="9882"/>
                  </a:lnTo>
                  <a:lnTo>
                    <a:pt x="20250" y="11718"/>
                  </a:lnTo>
                  <a:cubicBezTo>
                    <a:pt x="20250" y="11718"/>
                    <a:pt x="18180" y="12132"/>
                    <a:pt x="18180" y="12132"/>
                  </a:cubicBezTo>
                  <a:close/>
                  <a:moveTo>
                    <a:pt x="20513" y="8558"/>
                  </a:moveTo>
                  <a:lnTo>
                    <a:pt x="18445" y="8143"/>
                  </a:lnTo>
                  <a:cubicBezTo>
                    <a:pt x="18341" y="7844"/>
                    <a:pt x="18218" y="7554"/>
                    <a:pt x="18082" y="7273"/>
                  </a:cubicBezTo>
                  <a:lnTo>
                    <a:pt x="19254" y="5516"/>
                  </a:lnTo>
                  <a:cubicBezTo>
                    <a:pt x="19611" y="4980"/>
                    <a:pt x="19540" y="4268"/>
                    <a:pt x="19085" y="3813"/>
                  </a:cubicBezTo>
                  <a:lnTo>
                    <a:pt x="17787" y="2514"/>
                  </a:lnTo>
                  <a:cubicBezTo>
                    <a:pt x="17526" y="2253"/>
                    <a:pt x="17181" y="2118"/>
                    <a:pt x="16831" y="2118"/>
                  </a:cubicBezTo>
                  <a:cubicBezTo>
                    <a:pt x="16573" y="2118"/>
                    <a:pt x="16312" y="2193"/>
                    <a:pt x="16084" y="2345"/>
                  </a:cubicBezTo>
                  <a:lnTo>
                    <a:pt x="14326" y="3516"/>
                  </a:lnTo>
                  <a:cubicBezTo>
                    <a:pt x="14044" y="3380"/>
                    <a:pt x="13754" y="3258"/>
                    <a:pt x="13455" y="3155"/>
                  </a:cubicBezTo>
                  <a:lnTo>
                    <a:pt x="13041" y="1085"/>
                  </a:lnTo>
                  <a:cubicBezTo>
                    <a:pt x="12916" y="454"/>
                    <a:pt x="12361" y="0"/>
                    <a:pt x="11717" y="0"/>
                  </a:cubicBezTo>
                  <a:lnTo>
                    <a:pt x="9881" y="0"/>
                  </a:lnTo>
                  <a:cubicBezTo>
                    <a:pt x="9238" y="0"/>
                    <a:pt x="8684" y="454"/>
                    <a:pt x="8557" y="1085"/>
                  </a:cubicBezTo>
                  <a:lnTo>
                    <a:pt x="8143" y="3155"/>
                  </a:lnTo>
                  <a:cubicBezTo>
                    <a:pt x="7843" y="3258"/>
                    <a:pt x="7554" y="3381"/>
                    <a:pt x="7273" y="3516"/>
                  </a:cubicBezTo>
                  <a:lnTo>
                    <a:pt x="5516" y="2345"/>
                  </a:lnTo>
                  <a:cubicBezTo>
                    <a:pt x="5287" y="2193"/>
                    <a:pt x="5026" y="2118"/>
                    <a:pt x="4767" y="2118"/>
                  </a:cubicBezTo>
                  <a:cubicBezTo>
                    <a:pt x="4419" y="2118"/>
                    <a:pt x="4073" y="2253"/>
                    <a:pt x="3812" y="2514"/>
                  </a:cubicBezTo>
                  <a:lnTo>
                    <a:pt x="2514" y="3813"/>
                  </a:lnTo>
                  <a:cubicBezTo>
                    <a:pt x="2059" y="4268"/>
                    <a:pt x="1988" y="4980"/>
                    <a:pt x="2345" y="5516"/>
                  </a:cubicBezTo>
                  <a:lnTo>
                    <a:pt x="3516" y="7273"/>
                  </a:lnTo>
                  <a:cubicBezTo>
                    <a:pt x="3380" y="7555"/>
                    <a:pt x="3258" y="7844"/>
                    <a:pt x="3154" y="8144"/>
                  </a:cubicBezTo>
                  <a:lnTo>
                    <a:pt x="1085" y="8558"/>
                  </a:lnTo>
                  <a:cubicBezTo>
                    <a:pt x="454" y="8684"/>
                    <a:pt x="0" y="9238"/>
                    <a:pt x="0" y="9882"/>
                  </a:cubicBezTo>
                  <a:lnTo>
                    <a:pt x="0" y="11718"/>
                  </a:lnTo>
                  <a:cubicBezTo>
                    <a:pt x="0" y="12361"/>
                    <a:pt x="454" y="12916"/>
                    <a:pt x="1085" y="13042"/>
                  </a:cubicBezTo>
                  <a:lnTo>
                    <a:pt x="3154" y="13456"/>
                  </a:lnTo>
                  <a:cubicBezTo>
                    <a:pt x="3258" y="13755"/>
                    <a:pt x="3380" y="14046"/>
                    <a:pt x="3516" y="14326"/>
                  </a:cubicBezTo>
                  <a:lnTo>
                    <a:pt x="2345" y="16083"/>
                  </a:lnTo>
                  <a:cubicBezTo>
                    <a:pt x="1988" y="16619"/>
                    <a:pt x="2059" y="17332"/>
                    <a:pt x="2514" y="17787"/>
                  </a:cubicBezTo>
                  <a:lnTo>
                    <a:pt x="3812" y="19086"/>
                  </a:lnTo>
                  <a:cubicBezTo>
                    <a:pt x="4073" y="19346"/>
                    <a:pt x="4419" y="19482"/>
                    <a:pt x="4767" y="19482"/>
                  </a:cubicBezTo>
                  <a:cubicBezTo>
                    <a:pt x="5026" y="19482"/>
                    <a:pt x="5287" y="19406"/>
                    <a:pt x="5516" y="19254"/>
                  </a:cubicBezTo>
                  <a:lnTo>
                    <a:pt x="7273" y="18083"/>
                  </a:lnTo>
                  <a:cubicBezTo>
                    <a:pt x="7554" y="18220"/>
                    <a:pt x="7843" y="18341"/>
                    <a:pt x="8143" y="18445"/>
                  </a:cubicBezTo>
                  <a:lnTo>
                    <a:pt x="8557" y="20514"/>
                  </a:lnTo>
                  <a:cubicBezTo>
                    <a:pt x="8684" y="21146"/>
                    <a:pt x="9238" y="21599"/>
                    <a:pt x="9881" y="21599"/>
                  </a:cubicBezTo>
                  <a:lnTo>
                    <a:pt x="11717" y="21599"/>
                  </a:lnTo>
                  <a:cubicBezTo>
                    <a:pt x="12361" y="21599"/>
                    <a:pt x="12916" y="21146"/>
                    <a:pt x="13041" y="20514"/>
                  </a:cubicBezTo>
                  <a:lnTo>
                    <a:pt x="13456" y="18445"/>
                  </a:lnTo>
                  <a:cubicBezTo>
                    <a:pt x="13755" y="18341"/>
                    <a:pt x="14046" y="18219"/>
                    <a:pt x="14326" y="18083"/>
                  </a:cubicBezTo>
                  <a:lnTo>
                    <a:pt x="16084" y="19254"/>
                  </a:lnTo>
                  <a:cubicBezTo>
                    <a:pt x="16312" y="19406"/>
                    <a:pt x="16573" y="19482"/>
                    <a:pt x="16831" y="19482"/>
                  </a:cubicBezTo>
                  <a:cubicBezTo>
                    <a:pt x="17181" y="19482"/>
                    <a:pt x="17526" y="19346"/>
                    <a:pt x="17787" y="19086"/>
                  </a:cubicBezTo>
                  <a:lnTo>
                    <a:pt x="19085" y="17787"/>
                  </a:lnTo>
                  <a:cubicBezTo>
                    <a:pt x="19540" y="17332"/>
                    <a:pt x="19611" y="16619"/>
                    <a:pt x="19254" y="16083"/>
                  </a:cubicBezTo>
                  <a:lnTo>
                    <a:pt x="18082" y="14326"/>
                  </a:lnTo>
                  <a:cubicBezTo>
                    <a:pt x="18219" y="14045"/>
                    <a:pt x="18341" y="13755"/>
                    <a:pt x="18445" y="13456"/>
                  </a:cubicBezTo>
                  <a:lnTo>
                    <a:pt x="20513" y="13042"/>
                  </a:lnTo>
                  <a:cubicBezTo>
                    <a:pt x="21145" y="12916"/>
                    <a:pt x="21599" y="12361"/>
                    <a:pt x="21599" y="11718"/>
                  </a:cubicBezTo>
                  <a:lnTo>
                    <a:pt x="21599" y="9882"/>
                  </a:lnTo>
                  <a:cubicBezTo>
                    <a:pt x="21599" y="9238"/>
                    <a:pt x="21145" y="8684"/>
                    <a:pt x="20513" y="8558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  <p:sp>
          <p:nvSpPr>
            <p:cNvPr id="34" name="AutoShape 124"/>
            <p:cNvSpPr>
              <a:spLocks/>
            </p:cNvSpPr>
            <p:nvPr/>
          </p:nvSpPr>
          <p:spPr bwMode="auto">
            <a:xfrm>
              <a:off x="4558623" y="3180084"/>
              <a:ext cx="203200" cy="2032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0250"/>
                  </a:moveTo>
                  <a:cubicBezTo>
                    <a:pt x="5580" y="20250"/>
                    <a:pt x="1350" y="16017"/>
                    <a:pt x="1350" y="10800"/>
                  </a:cubicBezTo>
                  <a:cubicBezTo>
                    <a:pt x="1350" y="5582"/>
                    <a:pt x="5580" y="1349"/>
                    <a:pt x="10800" y="1349"/>
                  </a:cubicBezTo>
                  <a:cubicBezTo>
                    <a:pt x="16016" y="1349"/>
                    <a:pt x="20250" y="5582"/>
                    <a:pt x="20250" y="10800"/>
                  </a:cubicBezTo>
                  <a:cubicBezTo>
                    <a:pt x="20250" y="16017"/>
                    <a:pt x="16016" y="20250"/>
                    <a:pt x="10800" y="20250"/>
                  </a:cubicBezTo>
                  <a:moveTo>
                    <a:pt x="10800" y="0"/>
                  </a:moveTo>
                  <a:cubicBezTo>
                    <a:pt x="4836" y="0"/>
                    <a:pt x="0" y="4836"/>
                    <a:pt x="0" y="10800"/>
                  </a:cubicBezTo>
                  <a:cubicBezTo>
                    <a:pt x="0" y="16763"/>
                    <a:pt x="4836" y="21600"/>
                    <a:pt x="10800" y="21600"/>
                  </a:cubicBezTo>
                  <a:cubicBezTo>
                    <a:pt x="16763" y="21600"/>
                    <a:pt x="21599" y="16763"/>
                    <a:pt x="21599" y="10800"/>
                  </a:cubicBezTo>
                  <a:cubicBezTo>
                    <a:pt x="21599" y="4836"/>
                    <a:pt x="16763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  <p:sp>
          <p:nvSpPr>
            <p:cNvPr id="35" name="AutoShape 125"/>
            <p:cNvSpPr>
              <a:spLocks/>
            </p:cNvSpPr>
            <p:nvPr/>
          </p:nvSpPr>
          <p:spPr bwMode="auto">
            <a:xfrm>
              <a:off x="4601485" y="3223740"/>
              <a:ext cx="116682" cy="11668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8900"/>
                  </a:moveTo>
                  <a:cubicBezTo>
                    <a:pt x="6328" y="18900"/>
                    <a:pt x="2699" y="15271"/>
                    <a:pt x="2699" y="10800"/>
                  </a:cubicBezTo>
                  <a:cubicBezTo>
                    <a:pt x="2699" y="6329"/>
                    <a:pt x="6328" y="2700"/>
                    <a:pt x="10800" y="2700"/>
                  </a:cubicBezTo>
                  <a:cubicBezTo>
                    <a:pt x="15271" y="2700"/>
                    <a:pt x="18899" y="6329"/>
                    <a:pt x="18899" y="10800"/>
                  </a:cubicBezTo>
                  <a:cubicBezTo>
                    <a:pt x="18899" y="15271"/>
                    <a:pt x="15271" y="18900"/>
                    <a:pt x="10800" y="18900"/>
                  </a:cubicBezTo>
                  <a:moveTo>
                    <a:pt x="10800" y="0"/>
                  </a:moveTo>
                  <a:cubicBezTo>
                    <a:pt x="4830" y="0"/>
                    <a:pt x="0" y="4833"/>
                    <a:pt x="0" y="10800"/>
                  </a:cubicBezTo>
                  <a:cubicBezTo>
                    <a:pt x="0" y="16766"/>
                    <a:pt x="4830" y="21599"/>
                    <a:pt x="10800" y="21599"/>
                  </a:cubicBezTo>
                  <a:cubicBezTo>
                    <a:pt x="16764" y="21599"/>
                    <a:pt x="21600" y="16766"/>
                    <a:pt x="21600" y="10800"/>
                  </a:cubicBezTo>
                  <a:cubicBezTo>
                    <a:pt x="21600" y="4833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</p:grpSp>
      <p:sp>
        <p:nvSpPr>
          <p:cNvPr id="32" name="AutoShape 139"/>
          <p:cNvSpPr>
            <a:spLocks/>
          </p:cNvSpPr>
          <p:nvPr/>
        </p:nvSpPr>
        <p:spPr bwMode="auto">
          <a:xfrm>
            <a:off x="5801788" y="4338639"/>
            <a:ext cx="611574" cy="592758"/>
          </a:xfrm>
          <a:custGeom>
            <a:avLst/>
            <a:gdLst>
              <a:gd name="T0" fmla="+- 0 10800 104"/>
              <a:gd name="T1" fmla="*/ T0 w 21392"/>
              <a:gd name="T2" fmla="*/ 10800 h 21600"/>
              <a:gd name="T3" fmla="+- 0 10800 104"/>
              <a:gd name="T4" fmla="*/ T3 w 21392"/>
              <a:gd name="T5" fmla="*/ 10800 h 21600"/>
              <a:gd name="T6" fmla="+- 0 10800 104"/>
              <a:gd name="T7" fmla="*/ T6 w 21392"/>
              <a:gd name="T8" fmla="*/ 10800 h 21600"/>
              <a:gd name="T9" fmla="+- 0 10800 104"/>
              <a:gd name="T10" fmla="*/ T9 w 21392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392" h="21600">
                <a:moveTo>
                  <a:pt x="15768" y="12794"/>
                </a:moveTo>
                <a:cubicBezTo>
                  <a:pt x="15426" y="13150"/>
                  <a:pt x="15271" y="13651"/>
                  <a:pt x="15350" y="14142"/>
                </a:cubicBezTo>
                <a:lnTo>
                  <a:pt x="16296" y="20031"/>
                </a:lnTo>
                <a:lnTo>
                  <a:pt x="11443" y="17309"/>
                </a:lnTo>
                <a:cubicBezTo>
                  <a:pt x="11210" y="17178"/>
                  <a:pt x="10953" y="17112"/>
                  <a:pt x="10696" y="17112"/>
                </a:cubicBezTo>
                <a:cubicBezTo>
                  <a:pt x="10439" y="17112"/>
                  <a:pt x="10182" y="17178"/>
                  <a:pt x="9949" y="17309"/>
                </a:cubicBezTo>
                <a:lnTo>
                  <a:pt x="5095" y="20031"/>
                </a:lnTo>
                <a:lnTo>
                  <a:pt x="6042" y="14142"/>
                </a:lnTo>
                <a:cubicBezTo>
                  <a:pt x="6121" y="13651"/>
                  <a:pt x="5966" y="13150"/>
                  <a:pt x="5624" y="12794"/>
                </a:cubicBezTo>
                <a:lnTo>
                  <a:pt x="1545" y="8550"/>
                </a:lnTo>
                <a:lnTo>
                  <a:pt x="7111" y="7685"/>
                </a:lnTo>
                <a:cubicBezTo>
                  <a:pt x="7619" y="7607"/>
                  <a:pt x="8057" y="7275"/>
                  <a:pt x="8276" y="6802"/>
                </a:cubicBezTo>
                <a:lnTo>
                  <a:pt x="10696" y="1568"/>
                </a:lnTo>
                <a:lnTo>
                  <a:pt x="13116" y="6802"/>
                </a:lnTo>
                <a:cubicBezTo>
                  <a:pt x="13334" y="7275"/>
                  <a:pt x="13772" y="7607"/>
                  <a:pt x="14280" y="7685"/>
                </a:cubicBezTo>
                <a:lnTo>
                  <a:pt x="19847" y="8550"/>
                </a:lnTo>
                <a:cubicBezTo>
                  <a:pt x="19847" y="8550"/>
                  <a:pt x="15768" y="12794"/>
                  <a:pt x="15768" y="12794"/>
                </a:cubicBezTo>
                <a:close/>
                <a:moveTo>
                  <a:pt x="21312" y="8051"/>
                </a:moveTo>
                <a:cubicBezTo>
                  <a:pt x="21127" y="7495"/>
                  <a:pt x="20652" y="7088"/>
                  <a:pt x="20080" y="6999"/>
                </a:cubicBezTo>
                <a:lnTo>
                  <a:pt x="14514" y="6136"/>
                </a:lnTo>
                <a:lnTo>
                  <a:pt x="12094" y="901"/>
                </a:lnTo>
                <a:cubicBezTo>
                  <a:pt x="11840" y="351"/>
                  <a:pt x="11295" y="0"/>
                  <a:pt x="10696" y="0"/>
                </a:cubicBezTo>
                <a:cubicBezTo>
                  <a:pt x="10097" y="0"/>
                  <a:pt x="9552" y="351"/>
                  <a:pt x="9297" y="901"/>
                </a:cubicBezTo>
                <a:lnTo>
                  <a:pt x="6878" y="6136"/>
                </a:lnTo>
                <a:lnTo>
                  <a:pt x="1311" y="6999"/>
                </a:lnTo>
                <a:cubicBezTo>
                  <a:pt x="739" y="7088"/>
                  <a:pt x="264" y="7495"/>
                  <a:pt x="80" y="8051"/>
                </a:cubicBezTo>
                <a:cubicBezTo>
                  <a:pt x="-104" y="8609"/>
                  <a:pt x="35" y="9224"/>
                  <a:pt x="439" y="9644"/>
                </a:cubicBezTo>
                <a:lnTo>
                  <a:pt x="4518" y="13889"/>
                </a:lnTo>
                <a:lnTo>
                  <a:pt x="3572" y="19777"/>
                </a:lnTo>
                <a:cubicBezTo>
                  <a:pt x="3476" y="20370"/>
                  <a:pt x="3722" y="20966"/>
                  <a:pt x="4206" y="21313"/>
                </a:cubicBezTo>
                <a:cubicBezTo>
                  <a:pt x="4471" y="21503"/>
                  <a:pt x="4783" y="21600"/>
                  <a:pt x="5095" y="21600"/>
                </a:cubicBezTo>
                <a:cubicBezTo>
                  <a:pt x="5352" y="21600"/>
                  <a:pt x="5609" y="21534"/>
                  <a:pt x="5843" y="21404"/>
                </a:cubicBezTo>
                <a:lnTo>
                  <a:pt x="10696" y="18681"/>
                </a:lnTo>
                <a:lnTo>
                  <a:pt x="15549" y="21404"/>
                </a:lnTo>
                <a:cubicBezTo>
                  <a:pt x="15782" y="21534"/>
                  <a:pt x="16040" y="21600"/>
                  <a:pt x="16296" y="21600"/>
                </a:cubicBezTo>
                <a:cubicBezTo>
                  <a:pt x="16608" y="21600"/>
                  <a:pt x="16920" y="21503"/>
                  <a:pt x="17186" y="21313"/>
                </a:cubicBezTo>
                <a:cubicBezTo>
                  <a:pt x="17669" y="20966"/>
                  <a:pt x="17915" y="20370"/>
                  <a:pt x="17820" y="19777"/>
                </a:cubicBezTo>
                <a:lnTo>
                  <a:pt x="16873" y="13889"/>
                </a:lnTo>
                <a:lnTo>
                  <a:pt x="20953" y="9644"/>
                </a:lnTo>
                <a:cubicBezTo>
                  <a:pt x="21357" y="9224"/>
                  <a:pt x="21496" y="8609"/>
                  <a:pt x="21312" y="8051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9050" tIns="19050" rIns="19050" bIns="19050" anchor="ctr"/>
          <a:lstStyle/>
          <a:p>
            <a:pPr algn="ctr" defTabSz="228600" fontAlgn="base" hangingPunct="0">
              <a:spcBef>
                <a:spcPct val="0"/>
              </a:spcBef>
              <a:spcAft>
                <a:spcPct val="0"/>
              </a:spcAft>
            </a:pPr>
            <a:endParaRPr lang="en-US" sz="15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cs typeface="+mn-ea"/>
              <a:sym typeface="+mn-lt"/>
            </a:endParaRPr>
          </a:p>
        </p:txBody>
      </p:sp>
      <p:sp>
        <p:nvSpPr>
          <p:cNvPr id="40" name="等腰三角形 7"/>
          <p:cNvSpPr/>
          <p:nvPr/>
        </p:nvSpPr>
        <p:spPr>
          <a:xfrm>
            <a:off x="5443301" y="2325610"/>
            <a:ext cx="1322070" cy="1103390"/>
          </a:xfrm>
          <a:custGeom>
            <a:avLst/>
            <a:gdLst>
              <a:gd name="connsiteX0" fmla="*/ 0 w 2756290"/>
              <a:gd name="connsiteY0" fmla="*/ 2376112 h 2376112"/>
              <a:gd name="connsiteX1" fmla="*/ 1378145 w 2756290"/>
              <a:gd name="connsiteY1" fmla="*/ 0 h 2376112"/>
              <a:gd name="connsiteX2" fmla="*/ 2756290 w 2756290"/>
              <a:gd name="connsiteY2" fmla="*/ 2376112 h 2376112"/>
              <a:gd name="connsiteX3" fmla="*/ 0 w 2756290"/>
              <a:gd name="connsiteY3" fmla="*/ 2376112 h 2376112"/>
              <a:gd name="connsiteX0" fmla="*/ 0 w 2756290"/>
              <a:gd name="connsiteY0" fmla="*/ 2376112 h 2377073"/>
              <a:gd name="connsiteX1" fmla="*/ 1378145 w 2756290"/>
              <a:gd name="connsiteY1" fmla="*/ 0 h 2377073"/>
              <a:gd name="connsiteX2" fmla="*/ 2756290 w 2756290"/>
              <a:gd name="connsiteY2" fmla="*/ 2376112 h 2377073"/>
              <a:gd name="connsiteX3" fmla="*/ 832553 w 2756290"/>
              <a:gd name="connsiteY3" fmla="*/ 2377073 h 2377073"/>
              <a:gd name="connsiteX4" fmla="*/ 0 w 2756290"/>
              <a:gd name="connsiteY4" fmla="*/ 2376112 h 2377073"/>
              <a:gd name="connsiteX0" fmla="*/ 0 w 2756290"/>
              <a:gd name="connsiteY0" fmla="*/ 2376112 h 2377073"/>
              <a:gd name="connsiteX1" fmla="*/ 1378145 w 2756290"/>
              <a:gd name="connsiteY1" fmla="*/ 0 h 2377073"/>
              <a:gd name="connsiteX2" fmla="*/ 2756290 w 2756290"/>
              <a:gd name="connsiteY2" fmla="*/ 2376112 h 2377073"/>
              <a:gd name="connsiteX3" fmla="*/ 2030417 w 2756290"/>
              <a:gd name="connsiteY3" fmla="*/ 2367929 h 2377073"/>
              <a:gd name="connsiteX4" fmla="*/ 832553 w 2756290"/>
              <a:gd name="connsiteY4" fmla="*/ 2377073 h 2377073"/>
              <a:gd name="connsiteX5" fmla="*/ 0 w 2756290"/>
              <a:gd name="connsiteY5" fmla="*/ 2376112 h 2377073"/>
              <a:gd name="connsiteX0" fmla="*/ 0 w 2756290"/>
              <a:gd name="connsiteY0" fmla="*/ 2376112 h 2379359"/>
              <a:gd name="connsiteX1" fmla="*/ 1378145 w 2756290"/>
              <a:gd name="connsiteY1" fmla="*/ 0 h 2379359"/>
              <a:gd name="connsiteX2" fmla="*/ 2756290 w 2756290"/>
              <a:gd name="connsiteY2" fmla="*/ 2376112 h 2379359"/>
              <a:gd name="connsiteX3" fmla="*/ 2030417 w 2756290"/>
              <a:gd name="connsiteY3" fmla="*/ 2379359 h 2379359"/>
              <a:gd name="connsiteX4" fmla="*/ 832553 w 2756290"/>
              <a:gd name="connsiteY4" fmla="*/ 2377073 h 2379359"/>
              <a:gd name="connsiteX5" fmla="*/ 0 w 2756290"/>
              <a:gd name="connsiteY5" fmla="*/ 2376112 h 2379359"/>
              <a:gd name="connsiteX0" fmla="*/ 0 w 2756290"/>
              <a:gd name="connsiteY0" fmla="*/ 2376112 h 2379359"/>
              <a:gd name="connsiteX1" fmla="*/ 1378145 w 2756290"/>
              <a:gd name="connsiteY1" fmla="*/ 0 h 2379359"/>
              <a:gd name="connsiteX2" fmla="*/ 2756290 w 2756290"/>
              <a:gd name="connsiteY2" fmla="*/ 2376112 h 2379359"/>
              <a:gd name="connsiteX3" fmla="*/ 1942787 w 2756290"/>
              <a:gd name="connsiteY3" fmla="*/ 2379359 h 2379359"/>
              <a:gd name="connsiteX4" fmla="*/ 832553 w 2756290"/>
              <a:gd name="connsiteY4" fmla="*/ 2377073 h 2379359"/>
              <a:gd name="connsiteX5" fmla="*/ 0 w 2756290"/>
              <a:gd name="connsiteY5" fmla="*/ 2376112 h 2379359"/>
              <a:gd name="connsiteX0" fmla="*/ 0 w 2756290"/>
              <a:gd name="connsiteY0" fmla="*/ 2376112 h 2379359"/>
              <a:gd name="connsiteX1" fmla="*/ 1378145 w 2756290"/>
              <a:gd name="connsiteY1" fmla="*/ 0 h 2379359"/>
              <a:gd name="connsiteX2" fmla="*/ 2756290 w 2756290"/>
              <a:gd name="connsiteY2" fmla="*/ 2376112 h 2379359"/>
              <a:gd name="connsiteX3" fmla="*/ 1984697 w 2756290"/>
              <a:gd name="connsiteY3" fmla="*/ 2379359 h 2379359"/>
              <a:gd name="connsiteX4" fmla="*/ 832553 w 2756290"/>
              <a:gd name="connsiteY4" fmla="*/ 2377073 h 2379359"/>
              <a:gd name="connsiteX5" fmla="*/ 0 w 2756290"/>
              <a:gd name="connsiteY5" fmla="*/ 2376112 h 2379359"/>
              <a:gd name="connsiteX0" fmla="*/ 0 w 2756290"/>
              <a:gd name="connsiteY0" fmla="*/ 2376112 h 2383169"/>
              <a:gd name="connsiteX1" fmla="*/ 1378145 w 2756290"/>
              <a:gd name="connsiteY1" fmla="*/ 0 h 2383169"/>
              <a:gd name="connsiteX2" fmla="*/ 2756290 w 2756290"/>
              <a:gd name="connsiteY2" fmla="*/ 2376112 h 2383169"/>
              <a:gd name="connsiteX3" fmla="*/ 1919927 w 2756290"/>
              <a:gd name="connsiteY3" fmla="*/ 2383169 h 2383169"/>
              <a:gd name="connsiteX4" fmla="*/ 832553 w 2756290"/>
              <a:gd name="connsiteY4" fmla="*/ 2377073 h 2383169"/>
              <a:gd name="connsiteX5" fmla="*/ 0 w 2756290"/>
              <a:gd name="connsiteY5" fmla="*/ 2376112 h 2383169"/>
              <a:gd name="connsiteX0" fmla="*/ 0 w 2756290"/>
              <a:gd name="connsiteY0" fmla="*/ 2376112 h 2379359"/>
              <a:gd name="connsiteX1" fmla="*/ 1378145 w 2756290"/>
              <a:gd name="connsiteY1" fmla="*/ 0 h 2379359"/>
              <a:gd name="connsiteX2" fmla="*/ 2756290 w 2756290"/>
              <a:gd name="connsiteY2" fmla="*/ 2376112 h 2379359"/>
              <a:gd name="connsiteX3" fmla="*/ 1919927 w 2756290"/>
              <a:gd name="connsiteY3" fmla="*/ 2379359 h 2379359"/>
              <a:gd name="connsiteX4" fmla="*/ 832553 w 2756290"/>
              <a:gd name="connsiteY4" fmla="*/ 2377073 h 2379359"/>
              <a:gd name="connsiteX5" fmla="*/ 0 w 2756290"/>
              <a:gd name="connsiteY5" fmla="*/ 2376112 h 2379359"/>
              <a:gd name="connsiteX0" fmla="*/ 1919927 w 2756290"/>
              <a:gd name="connsiteY0" fmla="*/ 2379359 h 2470799"/>
              <a:gd name="connsiteX1" fmla="*/ 832553 w 2756290"/>
              <a:gd name="connsiteY1" fmla="*/ 2377073 h 2470799"/>
              <a:gd name="connsiteX2" fmla="*/ 0 w 2756290"/>
              <a:gd name="connsiteY2" fmla="*/ 2376112 h 2470799"/>
              <a:gd name="connsiteX3" fmla="*/ 1378145 w 2756290"/>
              <a:gd name="connsiteY3" fmla="*/ 0 h 2470799"/>
              <a:gd name="connsiteX4" fmla="*/ 2756290 w 2756290"/>
              <a:gd name="connsiteY4" fmla="*/ 2376112 h 2470799"/>
              <a:gd name="connsiteX5" fmla="*/ 2011367 w 2756290"/>
              <a:gd name="connsiteY5" fmla="*/ 2470799 h 2470799"/>
              <a:gd name="connsiteX0" fmla="*/ 1919927 w 2756290"/>
              <a:gd name="connsiteY0" fmla="*/ 2379359 h 2386979"/>
              <a:gd name="connsiteX1" fmla="*/ 832553 w 2756290"/>
              <a:gd name="connsiteY1" fmla="*/ 2377073 h 2386979"/>
              <a:gd name="connsiteX2" fmla="*/ 0 w 2756290"/>
              <a:gd name="connsiteY2" fmla="*/ 2376112 h 2386979"/>
              <a:gd name="connsiteX3" fmla="*/ 1378145 w 2756290"/>
              <a:gd name="connsiteY3" fmla="*/ 0 h 2386979"/>
              <a:gd name="connsiteX4" fmla="*/ 2756290 w 2756290"/>
              <a:gd name="connsiteY4" fmla="*/ 2376112 h 2386979"/>
              <a:gd name="connsiteX5" fmla="*/ 1919927 w 2756290"/>
              <a:gd name="connsiteY5" fmla="*/ 2386979 h 2386979"/>
              <a:gd name="connsiteX0" fmla="*/ 1919927 w 2756290"/>
              <a:gd name="connsiteY0" fmla="*/ 2379359 h 2379359"/>
              <a:gd name="connsiteX1" fmla="*/ 832553 w 2756290"/>
              <a:gd name="connsiteY1" fmla="*/ 2377073 h 2379359"/>
              <a:gd name="connsiteX2" fmla="*/ 0 w 2756290"/>
              <a:gd name="connsiteY2" fmla="*/ 2376112 h 2379359"/>
              <a:gd name="connsiteX3" fmla="*/ 1378145 w 2756290"/>
              <a:gd name="connsiteY3" fmla="*/ 0 h 2379359"/>
              <a:gd name="connsiteX4" fmla="*/ 2756290 w 2756290"/>
              <a:gd name="connsiteY4" fmla="*/ 2376112 h 2379359"/>
              <a:gd name="connsiteX5" fmla="*/ 1923737 w 2756290"/>
              <a:gd name="connsiteY5" fmla="*/ 2333639 h 2379359"/>
              <a:gd name="connsiteX0" fmla="*/ 832553 w 2756290"/>
              <a:gd name="connsiteY0" fmla="*/ 2377073 h 2377073"/>
              <a:gd name="connsiteX1" fmla="*/ 0 w 2756290"/>
              <a:gd name="connsiteY1" fmla="*/ 2376112 h 2377073"/>
              <a:gd name="connsiteX2" fmla="*/ 1378145 w 2756290"/>
              <a:gd name="connsiteY2" fmla="*/ 0 h 2377073"/>
              <a:gd name="connsiteX3" fmla="*/ 2756290 w 2756290"/>
              <a:gd name="connsiteY3" fmla="*/ 2376112 h 2377073"/>
              <a:gd name="connsiteX4" fmla="*/ 1923737 w 2756290"/>
              <a:gd name="connsiteY4" fmla="*/ 2333639 h 2377073"/>
              <a:gd name="connsiteX0" fmla="*/ 832553 w 2756290"/>
              <a:gd name="connsiteY0" fmla="*/ 2377073 h 2377073"/>
              <a:gd name="connsiteX1" fmla="*/ 0 w 2756290"/>
              <a:gd name="connsiteY1" fmla="*/ 2376112 h 2377073"/>
              <a:gd name="connsiteX2" fmla="*/ 1378145 w 2756290"/>
              <a:gd name="connsiteY2" fmla="*/ 0 h 2377073"/>
              <a:gd name="connsiteX3" fmla="*/ 2756290 w 2756290"/>
              <a:gd name="connsiteY3" fmla="*/ 2376112 h 2377073"/>
              <a:gd name="connsiteX4" fmla="*/ 1916117 w 2756290"/>
              <a:gd name="connsiteY4" fmla="*/ 2375549 h 2377073"/>
              <a:gd name="connsiteX0" fmla="*/ 832553 w 2756290"/>
              <a:gd name="connsiteY0" fmla="*/ 2377073 h 2390789"/>
              <a:gd name="connsiteX1" fmla="*/ 0 w 2756290"/>
              <a:gd name="connsiteY1" fmla="*/ 2376112 h 2390789"/>
              <a:gd name="connsiteX2" fmla="*/ 1378145 w 2756290"/>
              <a:gd name="connsiteY2" fmla="*/ 0 h 2390789"/>
              <a:gd name="connsiteX3" fmla="*/ 2756290 w 2756290"/>
              <a:gd name="connsiteY3" fmla="*/ 2376112 h 2390789"/>
              <a:gd name="connsiteX4" fmla="*/ 1889447 w 2756290"/>
              <a:gd name="connsiteY4" fmla="*/ 2390789 h 2390789"/>
              <a:gd name="connsiteX0" fmla="*/ 832553 w 2756290"/>
              <a:gd name="connsiteY0" fmla="*/ 2377073 h 2388884"/>
              <a:gd name="connsiteX1" fmla="*/ 0 w 2756290"/>
              <a:gd name="connsiteY1" fmla="*/ 2376112 h 2388884"/>
              <a:gd name="connsiteX2" fmla="*/ 1378145 w 2756290"/>
              <a:gd name="connsiteY2" fmla="*/ 0 h 2388884"/>
              <a:gd name="connsiteX3" fmla="*/ 2756290 w 2756290"/>
              <a:gd name="connsiteY3" fmla="*/ 2376112 h 2388884"/>
              <a:gd name="connsiteX4" fmla="*/ 2022797 w 2756290"/>
              <a:gd name="connsiteY4" fmla="*/ 2388884 h 2388884"/>
              <a:gd name="connsiteX0" fmla="*/ 676343 w 2756290"/>
              <a:gd name="connsiteY0" fmla="*/ 2375168 h 2388884"/>
              <a:gd name="connsiteX1" fmla="*/ 0 w 2756290"/>
              <a:gd name="connsiteY1" fmla="*/ 2376112 h 2388884"/>
              <a:gd name="connsiteX2" fmla="*/ 1378145 w 2756290"/>
              <a:gd name="connsiteY2" fmla="*/ 0 h 2388884"/>
              <a:gd name="connsiteX3" fmla="*/ 2756290 w 2756290"/>
              <a:gd name="connsiteY3" fmla="*/ 2376112 h 2388884"/>
              <a:gd name="connsiteX4" fmla="*/ 2022797 w 2756290"/>
              <a:gd name="connsiteY4" fmla="*/ 2388884 h 2388884"/>
              <a:gd name="connsiteX0" fmla="*/ 676343 w 2756290"/>
              <a:gd name="connsiteY0" fmla="*/ 2375168 h 2388884"/>
              <a:gd name="connsiteX1" fmla="*/ 0 w 2756290"/>
              <a:gd name="connsiteY1" fmla="*/ 2376112 h 2388884"/>
              <a:gd name="connsiteX2" fmla="*/ 1378145 w 2756290"/>
              <a:gd name="connsiteY2" fmla="*/ 0 h 2388884"/>
              <a:gd name="connsiteX3" fmla="*/ 2756290 w 2756290"/>
              <a:gd name="connsiteY3" fmla="*/ 2376112 h 2388884"/>
              <a:gd name="connsiteX4" fmla="*/ 2051372 w 2756290"/>
              <a:gd name="connsiteY4" fmla="*/ 2388884 h 2388884"/>
              <a:gd name="connsiteX0" fmla="*/ 676343 w 2756290"/>
              <a:gd name="connsiteY0" fmla="*/ 2375168 h 2385074"/>
              <a:gd name="connsiteX1" fmla="*/ 0 w 2756290"/>
              <a:gd name="connsiteY1" fmla="*/ 2376112 h 2385074"/>
              <a:gd name="connsiteX2" fmla="*/ 1378145 w 2756290"/>
              <a:gd name="connsiteY2" fmla="*/ 0 h 2385074"/>
              <a:gd name="connsiteX3" fmla="*/ 2756290 w 2756290"/>
              <a:gd name="connsiteY3" fmla="*/ 2376112 h 2385074"/>
              <a:gd name="connsiteX4" fmla="*/ 2085662 w 2756290"/>
              <a:gd name="connsiteY4" fmla="*/ 2385074 h 2385074"/>
              <a:gd name="connsiteX0" fmla="*/ 676343 w 2756290"/>
              <a:gd name="connsiteY0" fmla="*/ 2375168 h 2385074"/>
              <a:gd name="connsiteX1" fmla="*/ 0 w 2756290"/>
              <a:gd name="connsiteY1" fmla="*/ 2376112 h 2385074"/>
              <a:gd name="connsiteX2" fmla="*/ 1378145 w 2756290"/>
              <a:gd name="connsiteY2" fmla="*/ 0 h 2385074"/>
              <a:gd name="connsiteX3" fmla="*/ 2756290 w 2756290"/>
              <a:gd name="connsiteY3" fmla="*/ 2376112 h 2385074"/>
              <a:gd name="connsiteX4" fmla="*/ 2085662 w 2756290"/>
              <a:gd name="connsiteY4" fmla="*/ 2385074 h 2385074"/>
              <a:gd name="connsiteX0" fmla="*/ 676343 w 2756290"/>
              <a:gd name="connsiteY0" fmla="*/ 2375168 h 2385074"/>
              <a:gd name="connsiteX1" fmla="*/ 0 w 2756290"/>
              <a:gd name="connsiteY1" fmla="*/ 2376112 h 2385074"/>
              <a:gd name="connsiteX2" fmla="*/ 1378145 w 2756290"/>
              <a:gd name="connsiteY2" fmla="*/ 0 h 2385074"/>
              <a:gd name="connsiteX3" fmla="*/ 2048705 w 2756290"/>
              <a:gd name="connsiteY3" fmla="*/ 1131965 h 2385074"/>
              <a:gd name="connsiteX4" fmla="*/ 2756290 w 2756290"/>
              <a:gd name="connsiteY4" fmla="*/ 2376112 h 2385074"/>
              <a:gd name="connsiteX5" fmla="*/ 2085662 w 2756290"/>
              <a:gd name="connsiteY5" fmla="*/ 2385074 h 2385074"/>
              <a:gd name="connsiteX0" fmla="*/ 676343 w 2756290"/>
              <a:gd name="connsiteY0" fmla="*/ 2375168 h 2385074"/>
              <a:gd name="connsiteX1" fmla="*/ 0 w 2756290"/>
              <a:gd name="connsiteY1" fmla="*/ 2376112 h 2385074"/>
              <a:gd name="connsiteX2" fmla="*/ 722825 w 2756290"/>
              <a:gd name="connsiteY2" fmla="*/ 1101485 h 2385074"/>
              <a:gd name="connsiteX3" fmla="*/ 1378145 w 2756290"/>
              <a:gd name="connsiteY3" fmla="*/ 0 h 2385074"/>
              <a:gd name="connsiteX4" fmla="*/ 2048705 w 2756290"/>
              <a:gd name="connsiteY4" fmla="*/ 1131965 h 2385074"/>
              <a:gd name="connsiteX5" fmla="*/ 2756290 w 2756290"/>
              <a:gd name="connsiteY5" fmla="*/ 2376112 h 2385074"/>
              <a:gd name="connsiteX6" fmla="*/ 2085662 w 2756290"/>
              <a:gd name="connsiteY6" fmla="*/ 2385074 h 2385074"/>
              <a:gd name="connsiteX0" fmla="*/ 0 w 2756290"/>
              <a:gd name="connsiteY0" fmla="*/ 2376112 h 2385074"/>
              <a:gd name="connsiteX1" fmla="*/ 722825 w 2756290"/>
              <a:gd name="connsiteY1" fmla="*/ 1101485 h 2385074"/>
              <a:gd name="connsiteX2" fmla="*/ 1378145 w 2756290"/>
              <a:gd name="connsiteY2" fmla="*/ 0 h 2385074"/>
              <a:gd name="connsiteX3" fmla="*/ 2048705 w 2756290"/>
              <a:gd name="connsiteY3" fmla="*/ 1131965 h 2385074"/>
              <a:gd name="connsiteX4" fmla="*/ 2756290 w 2756290"/>
              <a:gd name="connsiteY4" fmla="*/ 2376112 h 2385074"/>
              <a:gd name="connsiteX5" fmla="*/ 2085662 w 2756290"/>
              <a:gd name="connsiteY5" fmla="*/ 2385074 h 2385074"/>
              <a:gd name="connsiteX0" fmla="*/ 0 w 2756290"/>
              <a:gd name="connsiteY0" fmla="*/ 2376112 h 2376112"/>
              <a:gd name="connsiteX1" fmla="*/ 722825 w 2756290"/>
              <a:gd name="connsiteY1" fmla="*/ 1101485 h 2376112"/>
              <a:gd name="connsiteX2" fmla="*/ 1378145 w 2756290"/>
              <a:gd name="connsiteY2" fmla="*/ 0 h 2376112"/>
              <a:gd name="connsiteX3" fmla="*/ 2048705 w 2756290"/>
              <a:gd name="connsiteY3" fmla="*/ 1131965 h 2376112"/>
              <a:gd name="connsiteX4" fmla="*/ 2756290 w 2756290"/>
              <a:gd name="connsiteY4" fmla="*/ 2376112 h 2376112"/>
              <a:gd name="connsiteX0" fmla="*/ 0 w 2048705"/>
              <a:gd name="connsiteY0" fmla="*/ 2376112 h 2376112"/>
              <a:gd name="connsiteX1" fmla="*/ 722825 w 2048705"/>
              <a:gd name="connsiteY1" fmla="*/ 1101485 h 2376112"/>
              <a:gd name="connsiteX2" fmla="*/ 1378145 w 2048705"/>
              <a:gd name="connsiteY2" fmla="*/ 0 h 2376112"/>
              <a:gd name="connsiteX3" fmla="*/ 2048705 w 2048705"/>
              <a:gd name="connsiteY3" fmla="*/ 1131965 h 2376112"/>
              <a:gd name="connsiteX0" fmla="*/ 0 w 1325880"/>
              <a:gd name="connsiteY0" fmla="*/ 1101485 h 1131965"/>
              <a:gd name="connsiteX1" fmla="*/ 655320 w 1325880"/>
              <a:gd name="connsiteY1" fmla="*/ 0 h 1131965"/>
              <a:gd name="connsiteX2" fmla="*/ 1325880 w 1325880"/>
              <a:gd name="connsiteY2" fmla="*/ 1131965 h 1131965"/>
              <a:gd name="connsiteX0" fmla="*/ 0 w 1320165"/>
              <a:gd name="connsiteY0" fmla="*/ 1101485 h 1112915"/>
              <a:gd name="connsiteX1" fmla="*/ 655320 w 1320165"/>
              <a:gd name="connsiteY1" fmla="*/ 0 h 1112915"/>
              <a:gd name="connsiteX2" fmla="*/ 1320165 w 1320165"/>
              <a:gd name="connsiteY2" fmla="*/ 1112915 h 1112915"/>
              <a:gd name="connsiteX0" fmla="*/ 0 w 1322070"/>
              <a:gd name="connsiteY0" fmla="*/ 1101485 h 1103390"/>
              <a:gd name="connsiteX1" fmla="*/ 655320 w 1322070"/>
              <a:gd name="connsiteY1" fmla="*/ 0 h 1103390"/>
              <a:gd name="connsiteX2" fmla="*/ 1322070 w 1322070"/>
              <a:gd name="connsiteY2" fmla="*/ 1103390 h 1103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22070" h="1103390">
                <a:moveTo>
                  <a:pt x="0" y="1101485"/>
                </a:moveTo>
                <a:lnTo>
                  <a:pt x="655320" y="0"/>
                </a:lnTo>
                <a:lnTo>
                  <a:pt x="1322070" y="1103390"/>
                </a:lnTo>
              </a:path>
            </a:pathLst>
          </a:custGeom>
          <a:solidFill>
            <a:schemeClr val="accent1"/>
          </a:solidFill>
          <a:ln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1" name="等腰三角形 7"/>
          <p:cNvSpPr/>
          <p:nvPr/>
        </p:nvSpPr>
        <p:spPr>
          <a:xfrm>
            <a:off x="6497703" y="4154788"/>
            <a:ext cx="986684" cy="548278"/>
          </a:xfrm>
          <a:custGeom>
            <a:avLst/>
            <a:gdLst>
              <a:gd name="connsiteX0" fmla="*/ 0 w 2756290"/>
              <a:gd name="connsiteY0" fmla="*/ 2376112 h 2376112"/>
              <a:gd name="connsiteX1" fmla="*/ 1378145 w 2756290"/>
              <a:gd name="connsiteY1" fmla="*/ 0 h 2376112"/>
              <a:gd name="connsiteX2" fmla="*/ 2756290 w 2756290"/>
              <a:gd name="connsiteY2" fmla="*/ 2376112 h 2376112"/>
              <a:gd name="connsiteX3" fmla="*/ 0 w 2756290"/>
              <a:gd name="connsiteY3" fmla="*/ 2376112 h 2376112"/>
              <a:gd name="connsiteX0" fmla="*/ 0 w 2756290"/>
              <a:gd name="connsiteY0" fmla="*/ 2376112 h 2377073"/>
              <a:gd name="connsiteX1" fmla="*/ 1378145 w 2756290"/>
              <a:gd name="connsiteY1" fmla="*/ 0 h 2377073"/>
              <a:gd name="connsiteX2" fmla="*/ 2756290 w 2756290"/>
              <a:gd name="connsiteY2" fmla="*/ 2376112 h 2377073"/>
              <a:gd name="connsiteX3" fmla="*/ 832553 w 2756290"/>
              <a:gd name="connsiteY3" fmla="*/ 2377073 h 2377073"/>
              <a:gd name="connsiteX4" fmla="*/ 0 w 2756290"/>
              <a:gd name="connsiteY4" fmla="*/ 2376112 h 2377073"/>
              <a:gd name="connsiteX0" fmla="*/ 0 w 2756290"/>
              <a:gd name="connsiteY0" fmla="*/ 2376112 h 2377073"/>
              <a:gd name="connsiteX1" fmla="*/ 1378145 w 2756290"/>
              <a:gd name="connsiteY1" fmla="*/ 0 h 2377073"/>
              <a:gd name="connsiteX2" fmla="*/ 2756290 w 2756290"/>
              <a:gd name="connsiteY2" fmla="*/ 2376112 h 2377073"/>
              <a:gd name="connsiteX3" fmla="*/ 2030417 w 2756290"/>
              <a:gd name="connsiteY3" fmla="*/ 2367929 h 2377073"/>
              <a:gd name="connsiteX4" fmla="*/ 832553 w 2756290"/>
              <a:gd name="connsiteY4" fmla="*/ 2377073 h 2377073"/>
              <a:gd name="connsiteX5" fmla="*/ 0 w 2756290"/>
              <a:gd name="connsiteY5" fmla="*/ 2376112 h 2377073"/>
              <a:gd name="connsiteX0" fmla="*/ 0 w 2756290"/>
              <a:gd name="connsiteY0" fmla="*/ 2376112 h 2379359"/>
              <a:gd name="connsiteX1" fmla="*/ 1378145 w 2756290"/>
              <a:gd name="connsiteY1" fmla="*/ 0 h 2379359"/>
              <a:gd name="connsiteX2" fmla="*/ 2756290 w 2756290"/>
              <a:gd name="connsiteY2" fmla="*/ 2376112 h 2379359"/>
              <a:gd name="connsiteX3" fmla="*/ 2030417 w 2756290"/>
              <a:gd name="connsiteY3" fmla="*/ 2379359 h 2379359"/>
              <a:gd name="connsiteX4" fmla="*/ 832553 w 2756290"/>
              <a:gd name="connsiteY4" fmla="*/ 2377073 h 2379359"/>
              <a:gd name="connsiteX5" fmla="*/ 0 w 2756290"/>
              <a:gd name="connsiteY5" fmla="*/ 2376112 h 2379359"/>
              <a:gd name="connsiteX0" fmla="*/ 0 w 2756290"/>
              <a:gd name="connsiteY0" fmla="*/ 2376112 h 2379359"/>
              <a:gd name="connsiteX1" fmla="*/ 1378145 w 2756290"/>
              <a:gd name="connsiteY1" fmla="*/ 0 h 2379359"/>
              <a:gd name="connsiteX2" fmla="*/ 2756290 w 2756290"/>
              <a:gd name="connsiteY2" fmla="*/ 2376112 h 2379359"/>
              <a:gd name="connsiteX3" fmla="*/ 1942787 w 2756290"/>
              <a:gd name="connsiteY3" fmla="*/ 2379359 h 2379359"/>
              <a:gd name="connsiteX4" fmla="*/ 832553 w 2756290"/>
              <a:gd name="connsiteY4" fmla="*/ 2377073 h 2379359"/>
              <a:gd name="connsiteX5" fmla="*/ 0 w 2756290"/>
              <a:gd name="connsiteY5" fmla="*/ 2376112 h 2379359"/>
              <a:gd name="connsiteX0" fmla="*/ 0 w 2756290"/>
              <a:gd name="connsiteY0" fmla="*/ 2376112 h 2379359"/>
              <a:gd name="connsiteX1" fmla="*/ 1378145 w 2756290"/>
              <a:gd name="connsiteY1" fmla="*/ 0 h 2379359"/>
              <a:gd name="connsiteX2" fmla="*/ 2756290 w 2756290"/>
              <a:gd name="connsiteY2" fmla="*/ 2376112 h 2379359"/>
              <a:gd name="connsiteX3" fmla="*/ 1984697 w 2756290"/>
              <a:gd name="connsiteY3" fmla="*/ 2379359 h 2379359"/>
              <a:gd name="connsiteX4" fmla="*/ 832553 w 2756290"/>
              <a:gd name="connsiteY4" fmla="*/ 2377073 h 2379359"/>
              <a:gd name="connsiteX5" fmla="*/ 0 w 2756290"/>
              <a:gd name="connsiteY5" fmla="*/ 2376112 h 2379359"/>
              <a:gd name="connsiteX0" fmla="*/ 0 w 2756290"/>
              <a:gd name="connsiteY0" fmla="*/ 2376112 h 2383169"/>
              <a:gd name="connsiteX1" fmla="*/ 1378145 w 2756290"/>
              <a:gd name="connsiteY1" fmla="*/ 0 h 2383169"/>
              <a:gd name="connsiteX2" fmla="*/ 2756290 w 2756290"/>
              <a:gd name="connsiteY2" fmla="*/ 2376112 h 2383169"/>
              <a:gd name="connsiteX3" fmla="*/ 1919927 w 2756290"/>
              <a:gd name="connsiteY3" fmla="*/ 2383169 h 2383169"/>
              <a:gd name="connsiteX4" fmla="*/ 832553 w 2756290"/>
              <a:gd name="connsiteY4" fmla="*/ 2377073 h 2383169"/>
              <a:gd name="connsiteX5" fmla="*/ 0 w 2756290"/>
              <a:gd name="connsiteY5" fmla="*/ 2376112 h 2383169"/>
              <a:gd name="connsiteX0" fmla="*/ 0 w 2756290"/>
              <a:gd name="connsiteY0" fmla="*/ 2376112 h 2379359"/>
              <a:gd name="connsiteX1" fmla="*/ 1378145 w 2756290"/>
              <a:gd name="connsiteY1" fmla="*/ 0 h 2379359"/>
              <a:gd name="connsiteX2" fmla="*/ 2756290 w 2756290"/>
              <a:gd name="connsiteY2" fmla="*/ 2376112 h 2379359"/>
              <a:gd name="connsiteX3" fmla="*/ 1919927 w 2756290"/>
              <a:gd name="connsiteY3" fmla="*/ 2379359 h 2379359"/>
              <a:gd name="connsiteX4" fmla="*/ 832553 w 2756290"/>
              <a:gd name="connsiteY4" fmla="*/ 2377073 h 2379359"/>
              <a:gd name="connsiteX5" fmla="*/ 0 w 2756290"/>
              <a:gd name="connsiteY5" fmla="*/ 2376112 h 2379359"/>
              <a:gd name="connsiteX0" fmla="*/ 1919927 w 2756290"/>
              <a:gd name="connsiteY0" fmla="*/ 2379359 h 2470799"/>
              <a:gd name="connsiteX1" fmla="*/ 832553 w 2756290"/>
              <a:gd name="connsiteY1" fmla="*/ 2377073 h 2470799"/>
              <a:gd name="connsiteX2" fmla="*/ 0 w 2756290"/>
              <a:gd name="connsiteY2" fmla="*/ 2376112 h 2470799"/>
              <a:gd name="connsiteX3" fmla="*/ 1378145 w 2756290"/>
              <a:gd name="connsiteY3" fmla="*/ 0 h 2470799"/>
              <a:gd name="connsiteX4" fmla="*/ 2756290 w 2756290"/>
              <a:gd name="connsiteY4" fmla="*/ 2376112 h 2470799"/>
              <a:gd name="connsiteX5" fmla="*/ 2011367 w 2756290"/>
              <a:gd name="connsiteY5" fmla="*/ 2470799 h 2470799"/>
              <a:gd name="connsiteX0" fmla="*/ 1919927 w 2756290"/>
              <a:gd name="connsiteY0" fmla="*/ 2379359 h 2386979"/>
              <a:gd name="connsiteX1" fmla="*/ 832553 w 2756290"/>
              <a:gd name="connsiteY1" fmla="*/ 2377073 h 2386979"/>
              <a:gd name="connsiteX2" fmla="*/ 0 w 2756290"/>
              <a:gd name="connsiteY2" fmla="*/ 2376112 h 2386979"/>
              <a:gd name="connsiteX3" fmla="*/ 1378145 w 2756290"/>
              <a:gd name="connsiteY3" fmla="*/ 0 h 2386979"/>
              <a:gd name="connsiteX4" fmla="*/ 2756290 w 2756290"/>
              <a:gd name="connsiteY4" fmla="*/ 2376112 h 2386979"/>
              <a:gd name="connsiteX5" fmla="*/ 1919927 w 2756290"/>
              <a:gd name="connsiteY5" fmla="*/ 2386979 h 2386979"/>
              <a:gd name="connsiteX0" fmla="*/ 1919927 w 2756290"/>
              <a:gd name="connsiteY0" fmla="*/ 2379359 h 2379359"/>
              <a:gd name="connsiteX1" fmla="*/ 832553 w 2756290"/>
              <a:gd name="connsiteY1" fmla="*/ 2377073 h 2379359"/>
              <a:gd name="connsiteX2" fmla="*/ 0 w 2756290"/>
              <a:gd name="connsiteY2" fmla="*/ 2376112 h 2379359"/>
              <a:gd name="connsiteX3" fmla="*/ 1378145 w 2756290"/>
              <a:gd name="connsiteY3" fmla="*/ 0 h 2379359"/>
              <a:gd name="connsiteX4" fmla="*/ 2756290 w 2756290"/>
              <a:gd name="connsiteY4" fmla="*/ 2376112 h 2379359"/>
              <a:gd name="connsiteX5" fmla="*/ 1923737 w 2756290"/>
              <a:gd name="connsiteY5" fmla="*/ 2333639 h 2379359"/>
              <a:gd name="connsiteX0" fmla="*/ 832553 w 2756290"/>
              <a:gd name="connsiteY0" fmla="*/ 2377073 h 2377073"/>
              <a:gd name="connsiteX1" fmla="*/ 0 w 2756290"/>
              <a:gd name="connsiteY1" fmla="*/ 2376112 h 2377073"/>
              <a:gd name="connsiteX2" fmla="*/ 1378145 w 2756290"/>
              <a:gd name="connsiteY2" fmla="*/ 0 h 2377073"/>
              <a:gd name="connsiteX3" fmla="*/ 2756290 w 2756290"/>
              <a:gd name="connsiteY3" fmla="*/ 2376112 h 2377073"/>
              <a:gd name="connsiteX4" fmla="*/ 1923737 w 2756290"/>
              <a:gd name="connsiteY4" fmla="*/ 2333639 h 2377073"/>
              <a:gd name="connsiteX0" fmla="*/ 832553 w 2756290"/>
              <a:gd name="connsiteY0" fmla="*/ 2377073 h 2377073"/>
              <a:gd name="connsiteX1" fmla="*/ 0 w 2756290"/>
              <a:gd name="connsiteY1" fmla="*/ 2376112 h 2377073"/>
              <a:gd name="connsiteX2" fmla="*/ 1378145 w 2756290"/>
              <a:gd name="connsiteY2" fmla="*/ 0 h 2377073"/>
              <a:gd name="connsiteX3" fmla="*/ 2756290 w 2756290"/>
              <a:gd name="connsiteY3" fmla="*/ 2376112 h 2377073"/>
              <a:gd name="connsiteX4" fmla="*/ 1916117 w 2756290"/>
              <a:gd name="connsiteY4" fmla="*/ 2375549 h 2377073"/>
              <a:gd name="connsiteX0" fmla="*/ 832553 w 2756290"/>
              <a:gd name="connsiteY0" fmla="*/ 2377073 h 2390789"/>
              <a:gd name="connsiteX1" fmla="*/ 0 w 2756290"/>
              <a:gd name="connsiteY1" fmla="*/ 2376112 h 2390789"/>
              <a:gd name="connsiteX2" fmla="*/ 1378145 w 2756290"/>
              <a:gd name="connsiteY2" fmla="*/ 0 h 2390789"/>
              <a:gd name="connsiteX3" fmla="*/ 2756290 w 2756290"/>
              <a:gd name="connsiteY3" fmla="*/ 2376112 h 2390789"/>
              <a:gd name="connsiteX4" fmla="*/ 1889447 w 2756290"/>
              <a:gd name="connsiteY4" fmla="*/ 2390789 h 2390789"/>
              <a:gd name="connsiteX0" fmla="*/ 832553 w 2756290"/>
              <a:gd name="connsiteY0" fmla="*/ 2377073 h 2388884"/>
              <a:gd name="connsiteX1" fmla="*/ 0 w 2756290"/>
              <a:gd name="connsiteY1" fmla="*/ 2376112 h 2388884"/>
              <a:gd name="connsiteX2" fmla="*/ 1378145 w 2756290"/>
              <a:gd name="connsiteY2" fmla="*/ 0 h 2388884"/>
              <a:gd name="connsiteX3" fmla="*/ 2756290 w 2756290"/>
              <a:gd name="connsiteY3" fmla="*/ 2376112 h 2388884"/>
              <a:gd name="connsiteX4" fmla="*/ 2022797 w 2756290"/>
              <a:gd name="connsiteY4" fmla="*/ 2388884 h 2388884"/>
              <a:gd name="connsiteX0" fmla="*/ 676343 w 2756290"/>
              <a:gd name="connsiteY0" fmla="*/ 2375168 h 2388884"/>
              <a:gd name="connsiteX1" fmla="*/ 0 w 2756290"/>
              <a:gd name="connsiteY1" fmla="*/ 2376112 h 2388884"/>
              <a:gd name="connsiteX2" fmla="*/ 1378145 w 2756290"/>
              <a:gd name="connsiteY2" fmla="*/ 0 h 2388884"/>
              <a:gd name="connsiteX3" fmla="*/ 2756290 w 2756290"/>
              <a:gd name="connsiteY3" fmla="*/ 2376112 h 2388884"/>
              <a:gd name="connsiteX4" fmla="*/ 2022797 w 2756290"/>
              <a:gd name="connsiteY4" fmla="*/ 2388884 h 2388884"/>
              <a:gd name="connsiteX0" fmla="*/ 676343 w 2756290"/>
              <a:gd name="connsiteY0" fmla="*/ 2375168 h 2388884"/>
              <a:gd name="connsiteX1" fmla="*/ 0 w 2756290"/>
              <a:gd name="connsiteY1" fmla="*/ 2376112 h 2388884"/>
              <a:gd name="connsiteX2" fmla="*/ 1378145 w 2756290"/>
              <a:gd name="connsiteY2" fmla="*/ 0 h 2388884"/>
              <a:gd name="connsiteX3" fmla="*/ 2756290 w 2756290"/>
              <a:gd name="connsiteY3" fmla="*/ 2376112 h 2388884"/>
              <a:gd name="connsiteX4" fmla="*/ 2051372 w 2756290"/>
              <a:gd name="connsiteY4" fmla="*/ 2388884 h 2388884"/>
              <a:gd name="connsiteX0" fmla="*/ 676343 w 2756290"/>
              <a:gd name="connsiteY0" fmla="*/ 2375168 h 2385074"/>
              <a:gd name="connsiteX1" fmla="*/ 0 w 2756290"/>
              <a:gd name="connsiteY1" fmla="*/ 2376112 h 2385074"/>
              <a:gd name="connsiteX2" fmla="*/ 1378145 w 2756290"/>
              <a:gd name="connsiteY2" fmla="*/ 0 h 2385074"/>
              <a:gd name="connsiteX3" fmla="*/ 2756290 w 2756290"/>
              <a:gd name="connsiteY3" fmla="*/ 2376112 h 2385074"/>
              <a:gd name="connsiteX4" fmla="*/ 2085662 w 2756290"/>
              <a:gd name="connsiteY4" fmla="*/ 2385074 h 2385074"/>
              <a:gd name="connsiteX0" fmla="*/ 676343 w 2756290"/>
              <a:gd name="connsiteY0" fmla="*/ 2375168 h 2385074"/>
              <a:gd name="connsiteX1" fmla="*/ 0 w 2756290"/>
              <a:gd name="connsiteY1" fmla="*/ 2376112 h 2385074"/>
              <a:gd name="connsiteX2" fmla="*/ 1378145 w 2756290"/>
              <a:gd name="connsiteY2" fmla="*/ 0 h 2385074"/>
              <a:gd name="connsiteX3" fmla="*/ 2756290 w 2756290"/>
              <a:gd name="connsiteY3" fmla="*/ 2376112 h 2385074"/>
              <a:gd name="connsiteX4" fmla="*/ 2085662 w 2756290"/>
              <a:gd name="connsiteY4" fmla="*/ 2385074 h 2385074"/>
              <a:gd name="connsiteX0" fmla="*/ 676343 w 2756290"/>
              <a:gd name="connsiteY0" fmla="*/ 2375168 h 2385074"/>
              <a:gd name="connsiteX1" fmla="*/ 0 w 2756290"/>
              <a:gd name="connsiteY1" fmla="*/ 2376112 h 2385074"/>
              <a:gd name="connsiteX2" fmla="*/ 1378145 w 2756290"/>
              <a:gd name="connsiteY2" fmla="*/ 0 h 2385074"/>
              <a:gd name="connsiteX3" fmla="*/ 2475425 w 2756290"/>
              <a:gd name="connsiteY3" fmla="*/ 1855865 h 2385074"/>
              <a:gd name="connsiteX4" fmla="*/ 2756290 w 2756290"/>
              <a:gd name="connsiteY4" fmla="*/ 2376112 h 2385074"/>
              <a:gd name="connsiteX5" fmla="*/ 2085662 w 2756290"/>
              <a:gd name="connsiteY5" fmla="*/ 2385074 h 2385074"/>
              <a:gd name="connsiteX0" fmla="*/ 0 w 2756290"/>
              <a:gd name="connsiteY0" fmla="*/ 2376112 h 2385074"/>
              <a:gd name="connsiteX1" fmla="*/ 1378145 w 2756290"/>
              <a:gd name="connsiteY1" fmla="*/ 0 h 2385074"/>
              <a:gd name="connsiteX2" fmla="*/ 2475425 w 2756290"/>
              <a:gd name="connsiteY2" fmla="*/ 1855865 h 2385074"/>
              <a:gd name="connsiteX3" fmla="*/ 2756290 w 2756290"/>
              <a:gd name="connsiteY3" fmla="*/ 2376112 h 2385074"/>
              <a:gd name="connsiteX4" fmla="*/ 2085662 w 2756290"/>
              <a:gd name="connsiteY4" fmla="*/ 2385074 h 2385074"/>
              <a:gd name="connsiteX0" fmla="*/ 0 w 1378145"/>
              <a:gd name="connsiteY0" fmla="*/ 0 h 2385074"/>
              <a:gd name="connsiteX1" fmla="*/ 1097280 w 1378145"/>
              <a:gd name="connsiteY1" fmla="*/ 1855865 h 2385074"/>
              <a:gd name="connsiteX2" fmla="*/ 1378145 w 1378145"/>
              <a:gd name="connsiteY2" fmla="*/ 2376112 h 2385074"/>
              <a:gd name="connsiteX3" fmla="*/ 707517 w 1378145"/>
              <a:gd name="connsiteY3" fmla="*/ 2385074 h 2385074"/>
              <a:gd name="connsiteX0" fmla="*/ 389763 w 670628"/>
              <a:gd name="connsiteY0" fmla="*/ 0 h 529209"/>
              <a:gd name="connsiteX1" fmla="*/ 670628 w 670628"/>
              <a:gd name="connsiteY1" fmla="*/ 520247 h 529209"/>
              <a:gd name="connsiteX2" fmla="*/ 0 w 670628"/>
              <a:gd name="connsiteY2" fmla="*/ 529209 h 529209"/>
              <a:gd name="connsiteX0" fmla="*/ 550222 w 831087"/>
              <a:gd name="connsiteY0" fmla="*/ 0 h 522791"/>
              <a:gd name="connsiteX1" fmla="*/ 831087 w 831087"/>
              <a:gd name="connsiteY1" fmla="*/ 520247 h 522791"/>
              <a:gd name="connsiteX2" fmla="*/ 0 w 831087"/>
              <a:gd name="connsiteY2" fmla="*/ 522791 h 522791"/>
              <a:gd name="connsiteX0" fmla="*/ 582314 w 831087"/>
              <a:gd name="connsiteY0" fmla="*/ 0 h 461817"/>
              <a:gd name="connsiteX1" fmla="*/ 831087 w 831087"/>
              <a:gd name="connsiteY1" fmla="*/ 459273 h 461817"/>
              <a:gd name="connsiteX2" fmla="*/ 0 w 831087"/>
              <a:gd name="connsiteY2" fmla="*/ 461817 h 4618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31087" h="461817">
                <a:moveTo>
                  <a:pt x="582314" y="0"/>
                </a:moveTo>
                <a:lnTo>
                  <a:pt x="831087" y="459273"/>
                </a:lnTo>
                <a:lnTo>
                  <a:pt x="0" y="461817"/>
                </a:lnTo>
              </a:path>
            </a:pathLst>
          </a:custGeom>
          <a:noFill/>
          <a:ln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2" name="等腰三角形 7"/>
          <p:cNvSpPr/>
          <p:nvPr/>
        </p:nvSpPr>
        <p:spPr>
          <a:xfrm>
            <a:off x="4728095" y="4162466"/>
            <a:ext cx="969714" cy="534776"/>
          </a:xfrm>
          <a:custGeom>
            <a:avLst/>
            <a:gdLst>
              <a:gd name="connsiteX0" fmla="*/ 0 w 2756290"/>
              <a:gd name="connsiteY0" fmla="*/ 2376112 h 2376112"/>
              <a:gd name="connsiteX1" fmla="*/ 1378145 w 2756290"/>
              <a:gd name="connsiteY1" fmla="*/ 0 h 2376112"/>
              <a:gd name="connsiteX2" fmla="*/ 2756290 w 2756290"/>
              <a:gd name="connsiteY2" fmla="*/ 2376112 h 2376112"/>
              <a:gd name="connsiteX3" fmla="*/ 0 w 2756290"/>
              <a:gd name="connsiteY3" fmla="*/ 2376112 h 2376112"/>
              <a:gd name="connsiteX0" fmla="*/ 0 w 2756290"/>
              <a:gd name="connsiteY0" fmla="*/ 2376112 h 2377073"/>
              <a:gd name="connsiteX1" fmla="*/ 1378145 w 2756290"/>
              <a:gd name="connsiteY1" fmla="*/ 0 h 2377073"/>
              <a:gd name="connsiteX2" fmla="*/ 2756290 w 2756290"/>
              <a:gd name="connsiteY2" fmla="*/ 2376112 h 2377073"/>
              <a:gd name="connsiteX3" fmla="*/ 832553 w 2756290"/>
              <a:gd name="connsiteY3" fmla="*/ 2377073 h 2377073"/>
              <a:gd name="connsiteX4" fmla="*/ 0 w 2756290"/>
              <a:gd name="connsiteY4" fmla="*/ 2376112 h 2377073"/>
              <a:gd name="connsiteX0" fmla="*/ 0 w 2756290"/>
              <a:gd name="connsiteY0" fmla="*/ 2376112 h 2377073"/>
              <a:gd name="connsiteX1" fmla="*/ 1378145 w 2756290"/>
              <a:gd name="connsiteY1" fmla="*/ 0 h 2377073"/>
              <a:gd name="connsiteX2" fmla="*/ 2756290 w 2756290"/>
              <a:gd name="connsiteY2" fmla="*/ 2376112 h 2377073"/>
              <a:gd name="connsiteX3" fmla="*/ 2030417 w 2756290"/>
              <a:gd name="connsiteY3" fmla="*/ 2367929 h 2377073"/>
              <a:gd name="connsiteX4" fmla="*/ 832553 w 2756290"/>
              <a:gd name="connsiteY4" fmla="*/ 2377073 h 2377073"/>
              <a:gd name="connsiteX5" fmla="*/ 0 w 2756290"/>
              <a:gd name="connsiteY5" fmla="*/ 2376112 h 2377073"/>
              <a:gd name="connsiteX0" fmla="*/ 0 w 2756290"/>
              <a:gd name="connsiteY0" fmla="*/ 2376112 h 2379359"/>
              <a:gd name="connsiteX1" fmla="*/ 1378145 w 2756290"/>
              <a:gd name="connsiteY1" fmla="*/ 0 h 2379359"/>
              <a:gd name="connsiteX2" fmla="*/ 2756290 w 2756290"/>
              <a:gd name="connsiteY2" fmla="*/ 2376112 h 2379359"/>
              <a:gd name="connsiteX3" fmla="*/ 2030417 w 2756290"/>
              <a:gd name="connsiteY3" fmla="*/ 2379359 h 2379359"/>
              <a:gd name="connsiteX4" fmla="*/ 832553 w 2756290"/>
              <a:gd name="connsiteY4" fmla="*/ 2377073 h 2379359"/>
              <a:gd name="connsiteX5" fmla="*/ 0 w 2756290"/>
              <a:gd name="connsiteY5" fmla="*/ 2376112 h 2379359"/>
              <a:gd name="connsiteX0" fmla="*/ 0 w 2756290"/>
              <a:gd name="connsiteY0" fmla="*/ 2376112 h 2379359"/>
              <a:gd name="connsiteX1" fmla="*/ 1378145 w 2756290"/>
              <a:gd name="connsiteY1" fmla="*/ 0 h 2379359"/>
              <a:gd name="connsiteX2" fmla="*/ 2756290 w 2756290"/>
              <a:gd name="connsiteY2" fmla="*/ 2376112 h 2379359"/>
              <a:gd name="connsiteX3" fmla="*/ 1942787 w 2756290"/>
              <a:gd name="connsiteY3" fmla="*/ 2379359 h 2379359"/>
              <a:gd name="connsiteX4" fmla="*/ 832553 w 2756290"/>
              <a:gd name="connsiteY4" fmla="*/ 2377073 h 2379359"/>
              <a:gd name="connsiteX5" fmla="*/ 0 w 2756290"/>
              <a:gd name="connsiteY5" fmla="*/ 2376112 h 2379359"/>
              <a:gd name="connsiteX0" fmla="*/ 0 w 2756290"/>
              <a:gd name="connsiteY0" fmla="*/ 2376112 h 2379359"/>
              <a:gd name="connsiteX1" fmla="*/ 1378145 w 2756290"/>
              <a:gd name="connsiteY1" fmla="*/ 0 h 2379359"/>
              <a:gd name="connsiteX2" fmla="*/ 2756290 w 2756290"/>
              <a:gd name="connsiteY2" fmla="*/ 2376112 h 2379359"/>
              <a:gd name="connsiteX3" fmla="*/ 1984697 w 2756290"/>
              <a:gd name="connsiteY3" fmla="*/ 2379359 h 2379359"/>
              <a:gd name="connsiteX4" fmla="*/ 832553 w 2756290"/>
              <a:gd name="connsiteY4" fmla="*/ 2377073 h 2379359"/>
              <a:gd name="connsiteX5" fmla="*/ 0 w 2756290"/>
              <a:gd name="connsiteY5" fmla="*/ 2376112 h 2379359"/>
              <a:gd name="connsiteX0" fmla="*/ 0 w 2756290"/>
              <a:gd name="connsiteY0" fmla="*/ 2376112 h 2383169"/>
              <a:gd name="connsiteX1" fmla="*/ 1378145 w 2756290"/>
              <a:gd name="connsiteY1" fmla="*/ 0 h 2383169"/>
              <a:gd name="connsiteX2" fmla="*/ 2756290 w 2756290"/>
              <a:gd name="connsiteY2" fmla="*/ 2376112 h 2383169"/>
              <a:gd name="connsiteX3" fmla="*/ 1919927 w 2756290"/>
              <a:gd name="connsiteY3" fmla="*/ 2383169 h 2383169"/>
              <a:gd name="connsiteX4" fmla="*/ 832553 w 2756290"/>
              <a:gd name="connsiteY4" fmla="*/ 2377073 h 2383169"/>
              <a:gd name="connsiteX5" fmla="*/ 0 w 2756290"/>
              <a:gd name="connsiteY5" fmla="*/ 2376112 h 2383169"/>
              <a:gd name="connsiteX0" fmla="*/ 0 w 2756290"/>
              <a:gd name="connsiteY0" fmla="*/ 2376112 h 2379359"/>
              <a:gd name="connsiteX1" fmla="*/ 1378145 w 2756290"/>
              <a:gd name="connsiteY1" fmla="*/ 0 h 2379359"/>
              <a:gd name="connsiteX2" fmla="*/ 2756290 w 2756290"/>
              <a:gd name="connsiteY2" fmla="*/ 2376112 h 2379359"/>
              <a:gd name="connsiteX3" fmla="*/ 1919927 w 2756290"/>
              <a:gd name="connsiteY3" fmla="*/ 2379359 h 2379359"/>
              <a:gd name="connsiteX4" fmla="*/ 832553 w 2756290"/>
              <a:gd name="connsiteY4" fmla="*/ 2377073 h 2379359"/>
              <a:gd name="connsiteX5" fmla="*/ 0 w 2756290"/>
              <a:gd name="connsiteY5" fmla="*/ 2376112 h 2379359"/>
              <a:gd name="connsiteX0" fmla="*/ 1919927 w 2756290"/>
              <a:gd name="connsiteY0" fmla="*/ 2379359 h 2470799"/>
              <a:gd name="connsiteX1" fmla="*/ 832553 w 2756290"/>
              <a:gd name="connsiteY1" fmla="*/ 2377073 h 2470799"/>
              <a:gd name="connsiteX2" fmla="*/ 0 w 2756290"/>
              <a:gd name="connsiteY2" fmla="*/ 2376112 h 2470799"/>
              <a:gd name="connsiteX3" fmla="*/ 1378145 w 2756290"/>
              <a:gd name="connsiteY3" fmla="*/ 0 h 2470799"/>
              <a:gd name="connsiteX4" fmla="*/ 2756290 w 2756290"/>
              <a:gd name="connsiteY4" fmla="*/ 2376112 h 2470799"/>
              <a:gd name="connsiteX5" fmla="*/ 2011367 w 2756290"/>
              <a:gd name="connsiteY5" fmla="*/ 2470799 h 2470799"/>
              <a:gd name="connsiteX0" fmla="*/ 1919927 w 2756290"/>
              <a:gd name="connsiteY0" fmla="*/ 2379359 h 2386979"/>
              <a:gd name="connsiteX1" fmla="*/ 832553 w 2756290"/>
              <a:gd name="connsiteY1" fmla="*/ 2377073 h 2386979"/>
              <a:gd name="connsiteX2" fmla="*/ 0 w 2756290"/>
              <a:gd name="connsiteY2" fmla="*/ 2376112 h 2386979"/>
              <a:gd name="connsiteX3" fmla="*/ 1378145 w 2756290"/>
              <a:gd name="connsiteY3" fmla="*/ 0 h 2386979"/>
              <a:gd name="connsiteX4" fmla="*/ 2756290 w 2756290"/>
              <a:gd name="connsiteY4" fmla="*/ 2376112 h 2386979"/>
              <a:gd name="connsiteX5" fmla="*/ 1919927 w 2756290"/>
              <a:gd name="connsiteY5" fmla="*/ 2386979 h 2386979"/>
              <a:gd name="connsiteX0" fmla="*/ 1919927 w 2756290"/>
              <a:gd name="connsiteY0" fmla="*/ 2379359 h 2379359"/>
              <a:gd name="connsiteX1" fmla="*/ 832553 w 2756290"/>
              <a:gd name="connsiteY1" fmla="*/ 2377073 h 2379359"/>
              <a:gd name="connsiteX2" fmla="*/ 0 w 2756290"/>
              <a:gd name="connsiteY2" fmla="*/ 2376112 h 2379359"/>
              <a:gd name="connsiteX3" fmla="*/ 1378145 w 2756290"/>
              <a:gd name="connsiteY3" fmla="*/ 0 h 2379359"/>
              <a:gd name="connsiteX4" fmla="*/ 2756290 w 2756290"/>
              <a:gd name="connsiteY4" fmla="*/ 2376112 h 2379359"/>
              <a:gd name="connsiteX5" fmla="*/ 1923737 w 2756290"/>
              <a:gd name="connsiteY5" fmla="*/ 2333639 h 2379359"/>
              <a:gd name="connsiteX0" fmla="*/ 832553 w 2756290"/>
              <a:gd name="connsiteY0" fmla="*/ 2377073 h 2377073"/>
              <a:gd name="connsiteX1" fmla="*/ 0 w 2756290"/>
              <a:gd name="connsiteY1" fmla="*/ 2376112 h 2377073"/>
              <a:gd name="connsiteX2" fmla="*/ 1378145 w 2756290"/>
              <a:gd name="connsiteY2" fmla="*/ 0 h 2377073"/>
              <a:gd name="connsiteX3" fmla="*/ 2756290 w 2756290"/>
              <a:gd name="connsiteY3" fmla="*/ 2376112 h 2377073"/>
              <a:gd name="connsiteX4" fmla="*/ 1923737 w 2756290"/>
              <a:gd name="connsiteY4" fmla="*/ 2333639 h 2377073"/>
              <a:gd name="connsiteX0" fmla="*/ 832553 w 2756290"/>
              <a:gd name="connsiteY0" fmla="*/ 2377073 h 2377073"/>
              <a:gd name="connsiteX1" fmla="*/ 0 w 2756290"/>
              <a:gd name="connsiteY1" fmla="*/ 2376112 h 2377073"/>
              <a:gd name="connsiteX2" fmla="*/ 1378145 w 2756290"/>
              <a:gd name="connsiteY2" fmla="*/ 0 h 2377073"/>
              <a:gd name="connsiteX3" fmla="*/ 2756290 w 2756290"/>
              <a:gd name="connsiteY3" fmla="*/ 2376112 h 2377073"/>
              <a:gd name="connsiteX4" fmla="*/ 1916117 w 2756290"/>
              <a:gd name="connsiteY4" fmla="*/ 2375549 h 2377073"/>
              <a:gd name="connsiteX0" fmla="*/ 832553 w 2756290"/>
              <a:gd name="connsiteY0" fmla="*/ 2377073 h 2390789"/>
              <a:gd name="connsiteX1" fmla="*/ 0 w 2756290"/>
              <a:gd name="connsiteY1" fmla="*/ 2376112 h 2390789"/>
              <a:gd name="connsiteX2" fmla="*/ 1378145 w 2756290"/>
              <a:gd name="connsiteY2" fmla="*/ 0 h 2390789"/>
              <a:gd name="connsiteX3" fmla="*/ 2756290 w 2756290"/>
              <a:gd name="connsiteY3" fmla="*/ 2376112 h 2390789"/>
              <a:gd name="connsiteX4" fmla="*/ 1889447 w 2756290"/>
              <a:gd name="connsiteY4" fmla="*/ 2390789 h 2390789"/>
              <a:gd name="connsiteX0" fmla="*/ 832553 w 2756290"/>
              <a:gd name="connsiteY0" fmla="*/ 2377073 h 2388884"/>
              <a:gd name="connsiteX1" fmla="*/ 0 w 2756290"/>
              <a:gd name="connsiteY1" fmla="*/ 2376112 h 2388884"/>
              <a:gd name="connsiteX2" fmla="*/ 1378145 w 2756290"/>
              <a:gd name="connsiteY2" fmla="*/ 0 h 2388884"/>
              <a:gd name="connsiteX3" fmla="*/ 2756290 w 2756290"/>
              <a:gd name="connsiteY3" fmla="*/ 2376112 h 2388884"/>
              <a:gd name="connsiteX4" fmla="*/ 2022797 w 2756290"/>
              <a:gd name="connsiteY4" fmla="*/ 2388884 h 2388884"/>
              <a:gd name="connsiteX0" fmla="*/ 676343 w 2756290"/>
              <a:gd name="connsiteY0" fmla="*/ 2375168 h 2388884"/>
              <a:gd name="connsiteX1" fmla="*/ 0 w 2756290"/>
              <a:gd name="connsiteY1" fmla="*/ 2376112 h 2388884"/>
              <a:gd name="connsiteX2" fmla="*/ 1378145 w 2756290"/>
              <a:gd name="connsiteY2" fmla="*/ 0 h 2388884"/>
              <a:gd name="connsiteX3" fmla="*/ 2756290 w 2756290"/>
              <a:gd name="connsiteY3" fmla="*/ 2376112 h 2388884"/>
              <a:gd name="connsiteX4" fmla="*/ 2022797 w 2756290"/>
              <a:gd name="connsiteY4" fmla="*/ 2388884 h 2388884"/>
              <a:gd name="connsiteX0" fmla="*/ 676343 w 2756290"/>
              <a:gd name="connsiteY0" fmla="*/ 2375168 h 2388884"/>
              <a:gd name="connsiteX1" fmla="*/ 0 w 2756290"/>
              <a:gd name="connsiteY1" fmla="*/ 2376112 h 2388884"/>
              <a:gd name="connsiteX2" fmla="*/ 1378145 w 2756290"/>
              <a:gd name="connsiteY2" fmla="*/ 0 h 2388884"/>
              <a:gd name="connsiteX3" fmla="*/ 2756290 w 2756290"/>
              <a:gd name="connsiteY3" fmla="*/ 2376112 h 2388884"/>
              <a:gd name="connsiteX4" fmla="*/ 2051372 w 2756290"/>
              <a:gd name="connsiteY4" fmla="*/ 2388884 h 2388884"/>
              <a:gd name="connsiteX0" fmla="*/ 676343 w 2756290"/>
              <a:gd name="connsiteY0" fmla="*/ 2375168 h 2385074"/>
              <a:gd name="connsiteX1" fmla="*/ 0 w 2756290"/>
              <a:gd name="connsiteY1" fmla="*/ 2376112 h 2385074"/>
              <a:gd name="connsiteX2" fmla="*/ 1378145 w 2756290"/>
              <a:gd name="connsiteY2" fmla="*/ 0 h 2385074"/>
              <a:gd name="connsiteX3" fmla="*/ 2756290 w 2756290"/>
              <a:gd name="connsiteY3" fmla="*/ 2376112 h 2385074"/>
              <a:gd name="connsiteX4" fmla="*/ 2085662 w 2756290"/>
              <a:gd name="connsiteY4" fmla="*/ 2385074 h 2385074"/>
              <a:gd name="connsiteX0" fmla="*/ 676343 w 2756290"/>
              <a:gd name="connsiteY0" fmla="*/ 2375168 h 2385074"/>
              <a:gd name="connsiteX1" fmla="*/ 0 w 2756290"/>
              <a:gd name="connsiteY1" fmla="*/ 2376112 h 2385074"/>
              <a:gd name="connsiteX2" fmla="*/ 1378145 w 2756290"/>
              <a:gd name="connsiteY2" fmla="*/ 0 h 2385074"/>
              <a:gd name="connsiteX3" fmla="*/ 2756290 w 2756290"/>
              <a:gd name="connsiteY3" fmla="*/ 2376112 h 2385074"/>
              <a:gd name="connsiteX4" fmla="*/ 2085662 w 2756290"/>
              <a:gd name="connsiteY4" fmla="*/ 2385074 h 2385074"/>
              <a:gd name="connsiteX0" fmla="*/ 676343 w 2756290"/>
              <a:gd name="connsiteY0" fmla="*/ 2375168 h 2385074"/>
              <a:gd name="connsiteX1" fmla="*/ 0 w 2756290"/>
              <a:gd name="connsiteY1" fmla="*/ 2376112 h 2385074"/>
              <a:gd name="connsiteX2" fmla="*/ 288485 w 2756290"/>
              <a:gd name="connsiteY2" fmla="*/ 1852726 h 2385074"/>
              <a:gd name="connsiteX3" fmla="*/ 1378145 w 2756290"/>
              <a:gd name="connsiteY3" fmla="*/ 0 h 2385074"/>
              <a:gd name="connsiteX4" fmla="*/ 2756290 w 2756290"/>
              <a:gd name="connsiteY4" fmla="*/ 2376112 h 2385074"/>
              <a:gd name="connsiteX5" fmla="*/ 2085662 w 2756290"/>
              <a:gd name="connsiteY5" fmla="*/ 2385074 h 2385074"/>
              <a:gd name="connsiteX0" fmla="*/ 676343 w 2756290"/>
              <a:gd name="connsiteY0" fmla="*/ 2375168 h 2385074"/>
              <a:gd name="connsiteX1" fmla="*/ 0 w 2756290"/>
              <a:gd name="connsiteY1" fmla="*/ 2376112 h 2385074"/>
              <a:gd name="connsiteX2" fmla="*/ 288485 w 2756290"/>
              <a:gd name="connsiteY2" fmla="*/ 1852726 h 2385074"/>
              <a:gd name="connsiteX3" fmla="*/ 1378145 w 2756290"/>
              <a:gd name="connsiteY3" fmla="*/ 0 h 2385074"/>
              <a:gd name="connsiteX4" fmla="*/ 2756290 w 2756290"/>
              <a:gd name="connsiteY4" fmla="*/ 2376112 h 2385074"/>
              <a:gd name="connsiteX5" fmla="*/ 2085662 w 2756290"/>
              <a:gd name="connsiteY5" fmla="*/ 2385074 h 2385074"/>
              <a:gd name="connsiteX0" fmla="*/ 676343 w 2756290"/>
              <a:gd name="connsiteY0" fmla="*/ 2375168 h 2376112"/>
              <a:gd name="connsiteX1" fmla="*/ 0 w 2756290"/>
              <a:gd name="connsiteY1" fmla="*/ 2376112 h 2376112"/>
              <a:gd name="connsiteX2" fmla="*/ 288485 w 2756290"/>
              <a:gd name="connsiteY2" fmla="*/ 1852726 h 2376112"/>
              <a:gd name="connsiteX3" fmla="*/ 1378145 w 2756290"/>
              <a:gd name="connsiteY3" fmla="*/ 0 h 2376112"/>
              <a:gd name="connsiteX4" fmla="*/ 2756290 w 2756290"/>
              <a:gd name="connsiteY4" fmla="*/ 2376112 h 2376112"/>
              <a:gd name="connsiteX0" fmla="*/ 676343 w 1378145"/>
              <a:gd name="connsiteY0" fmla="*/ 2375168 h 2376112"/>
              <a:gd name="connsiteX1" fmla="*/ 0 w 1378145"/>
              <a:gd name="connsiteY1" fmla="*/ 2376112 h 2376112"/>
              <a:gd name="connsiteX2" fmla="*/ 288485 w 1378145"/>
              <a:gd name="connsiteY2" fmla="*/ 1852726 h 2376112"/>
              <a:gd name="connsiteX3" fmla="*/ 1378145 w 1378145"/>
              <a:gd name="connsiteY3" fmla="*/ 0 h 2376112"/>
              <a:gd name="connsiteX0" fmla="*/ 676343 w 676343"/>
              <a:gd name="connsiteY0" fmla="*/ 522442 h 523386"/>
              <a:gd name="connsiteX1" fmla="*/ 0 w 676343"/>
              <a:gd name="connsiteY1" fmla="*/ 523386 h 523386"/>
              <a:gd name="connsiteX2" fmla="*/ 288485 w 676343"/>
              <a:gd name="connsiteY2" fmla="*/ 0 h 523386"/>
              <a:gd name="connsiteX0" fmla="*/ 825547 w 825547"/>
              <a:gd name="connsiteY0" fmla="*/ 522442 h 523386"/>
              <a:gd name="connsiteX1" fmla="*/ 0 w 825547"/>
              <a:gd name="connsiteY1" fmla="*/ 523386 h 523386"/>
              <a:gd name="connsiteX2" fmla="*/ 288485 w 825547"/>
              <a:gd name="connsiteY2" fmla="*/ 0 h 523386"/>
              <a:gd name="connsiteX0" fmla="*/ 825547 w 825547"/>
              <a:gd name="connsiteY0" fmla="*/ 454327 h 455271"/>
              <a:gd name="connsiteX1" fmla="*/ 0 w 825547"/>
              <a:gd name="connsiteY1" fmla="*/ 455271 h 455271"/>
              <a:gd name="connsiteX2" fmla="*/ 256050 w 825547"/>
              <a:gd name="connsiteY2" fmla="*/ 0 h 4552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547" h="455271">
                <a:moveTo>
                  <a:pt x="825547" y="454327"/>
                </a:moveTo>
                <a:lnTo>
                  <a:pt x="0" y="455271"/>
                </a:lnTo>
                <a:lnTo>
                  <a:pt x="256050" y="0"/>
                </a:lnTo>
              </a:path>
            </a:pathLst>
          </a:custGeom>
          <a:noFill/>
          <a:ln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3" name="TextBox"/>
          <p:cNvSpPr txBox="1"/>
          <p:nvPr/>
        </p:nvSpPr>
        <p:spPr>
          <a:xfrm>
            <a:off x="4776821" y="3429000"/>
            <a:ext cx="2643600" cy="63216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886968">
              <a:lnSpc>
                <a:spcPct val="135000"/>
              </a:lnSpc>
              <a:defRPr sz="1067"/>
            </a:pPr>
            <a:r>
              <a:rPr lang="en-US" altLang="zh-CN" sz="1600" dirty="0">
                <a:solidFill>
                  <a:prstClr val="white">
                    <a:lumMod val="50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Lorem ipsum dolor sit </a:t>
            </a:r>
            <a:r>
              <a:rPr lang="en-US" altLang="zh-CN" sz="1600" dirty="0" err="1">
                <a:solidFill>
                  <a:prstClr val="white">
                    <a:lumMod val="50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amet</a:t>
            </a:r>
            <a:r>
              <a:rPr lang="en-US" altLang="zh-CN" sz="1600" dirty="0">
                <a:solidFill>
                  <a:prstClr val="white">
                    <a:lumMod val="50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, </a:t>
            </a:r>
            <a:r>
              <a:rPr lang="en-US" altLang="zh-CN" sz="1600" dirty="0" err="1">
                <a:solidFill>
                  <a:prstClr val="white">
                    <a:lumMod val="50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consectetuer</a:t>
            </a:r>
            <a:r>
              <a:rPr lang="en-US" altLang="zh-CN" sz="1600" dirty="0">
                <a:solidFill>
                  <a:prstClr val="white">
                    <a:lumMod val="50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en-US" altLang="zh-CN" sz="1600" dirty="0" err="1">
                <a:solidFill>
                  <a:prstClr val="white">
                    <a:lumMod val="50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adipiscing</a:t>
            </a:r>
            <a:r>
              <a:rPr lang="en-US" altLang="zh-CN" sz="1600" dirty="0">
                <a:solidFill>
                  <a:prstClr val="white">
                    <a:lumMod val="50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en-US" altLang="zh-CN" sz="1600" dirty="0" err="1">
                <a:solidFill>
                  <a:prstClr val="white">
                    <a:lumMod val="50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elit</a:t>
            </a:r>
            <a:r>
              <a:rPr lang="en-US" altLang="zh-CN" sz="1600" dirty="0">
                <a:solidFill>
                  <a:prstClr val="white">
                    <a:lumMod val="50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. </a:t>
            </a:r>
            <a:endParaRPr lang="en-US" altLang="zh-CN" sz="16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5700917" y="2853595"/>
            <a:ext cx="7954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  <a:cs typeface="+mn-ea"/>
                <a:sym typeface="+mn-lt"/>
              </a:rPr>
              <a:t>93%</a:t>
            </a:r>
            <a:endParaRPr lang="zh-CN" altLang="en-US" sz="2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6" name="等腰三角形 7"/>
          <p:cNvSpPr/>
          <p:nvPr/>
        </p:nvSpPr>
        <p:spPr>
          <a:xfrm>
            <a:off x="9049228" y="2325610"/>
            <a:ext cx="1322070" cy="1103390"/>
          </a:xfrm>
          <a:custGeom>
            <a:avLst/>
            <a:gdLst>
              <a:gd name="connsiteX0" fmla="*/ 0 w 2756290"/>
              <a:gd name="connsiteY0" fmla="*/ 2376112 h 2376112"/>
              <a:gd name="connsiteX1" fmla="*/ 1378145 w 2756290"/>
              <a:gd name="connsiteY1" fmla="*/ 0 h 2376112"/>
              <a:gd name="connsiteX2" fmla="*/ 2756290 w 2756290"/>
              <a:gd name="connsiteY2" fmla="*/ 2376112 h 2376112"/>
              <a:gd name="connsiteX3" fmla="*/ 0 w 2756290"/>
              <a:gd name="connsiteY3" fmla="*/ 2376112 h 2376112"/>
              <a:gd name="connsiteX0" fmla="*/ 0 w 2756290"/>
              <a:gd name="connsiteY0" fmla="*/ 2376112 h 2377073"/>
              <a:gd name="connsiteX1" fmla="*/ 1378145 w 2756290"/>
              <a:gd name="connsiteY1" fmla="*/ 0 h 2377073"/>
              <a:gd name="connsiteX2" fmla="*/ 2756290 w 2756290"/>
              <a:gd name="connsiteY2" fmla="*/ 2376112 h 2377073"/>
              <a:gd name="connsiteX3" fmla="*/ 832553 w 2756290"/>
              <a:gd name="connsiteY3" fmla="*/ 2377073 h 2377073"/>
              <a:gd name="connsiteX4" fmla="*/ 0 w 2756290"/>
              <a:gd name="connsiteY4" fmla="*/ 2376112 h 2377073"/>
              <a:gd name="connsiteX0" fmla="*/ 0 w 2756290"/>
              <a:gd name="connsiteY0" fmla="*/ 2376112 h 2377073"/>
              <a:gd name="connsiteX1" fmla="*/ 1378145 w 2756290"/>
              <a:gd name="connsiteY1" fmla="*/ 0 h 2377073"/>
              <a:gd name="connsiteX2" fmla="*/ 2756290 w 2756290"/>
              <a:gd name="connsiteY2" fmla="*/ 2376112 h 2377073"/>
              <a:gd name="connsiteX3" fmla="*/ 2030417 w 2756290"/>
              <a:gd name="connsiteY3" fmla="*/ 2367929 h 2377073"/>
              <a:gd name="connsiteX4" fmla="*/ 832553 w 2756290"/>
              <a:gd name="connsiteY4" fmla="*/ 2377073 h 2377073"/>
              <a:gd name="connsiteX5" fmla="*/ 0 w 2756290"/>
              <a:gd name="connsiteY5" fmla="*/ 2376112 h 2377073"/>
              <a:gd name="connsiteX0" fmla="*/ 0 w 2756290"/>
              <a:gd name="connsiteY0" fmla="*/ 2376112 h 2379359"/>
              <a:gd name="connsiteX1" fmla="*/ 1378145 w 2756290"/>
              <a:gd name="connsiteY1" fmla="*/ 0 h 2379359"/>
              <a:gd name="connsiteX2" fmla="*/ 2756290 w 2756290"/>
              <a:gd name="connsiteY2" fmla="*/ 2376112 h 2379359"/>
              <a:gd name="connsiteX3" fmla="*/ 2030417 w 2756290"/>
              <a:gd name="connsiteY3" fmla="*/ 2379359 h 2379359"/>
              <a:gd name="connsiteX4" fmla="*/ 832553 w 2756290"/>
              <a:gd name="connsiteY4" fmla="*/ 2377073 h 2379359"/>
              <a:gd name="connsiteX5" fmla="*/ 0 w 2756290"/>
              <a:gd name="connsiteY5" fmla="*/ 2376112 h 2379359"/>
              <a:gd name="connsiteX0" fmla="*/ 0 w 2756290"/>
              <a:gd name="connsiteY0" fmla="*/ 2376112 h 2379359"/>
              <a:gd name="connsiteX1" fmla="*/ 1378145 w 2756290"/>
              <a:gd name="connsiteY1" fmla="*/ 0 h 2379359"/>
              <a:gd name="connsiteX2" fmla="*/ 2756290 w 2756290"/>
              <a:gd name="connsiteY2" fmla="*/ 2376112 h 2379359"/>
              <a:gd name="connsiteX3" fmla="*/ 1942787 w 2756290"/>
              <a:gd name="connsiteY3" fmla="*/ 2379359 h 2379359"/>
              <a:gd name="connsiteX4" fmla="*/ 832553 w 2756290"/>
              <a:gd name="connsiteY4" fmla="*/ 2377073 h 2379359"/>
              <a:gd name="connsiteX5" fmla="*/ 0 w 2756290"/>
              <a:gd name="connsiteY5" fmla="*/ 2376112 h 2379359"/>
              <a:gd name="connsiteX0" fmla="*/ 0 w 2756290"/>
              <a:gd name="connsiteY0" fmla="*/ 2376112 h 2379359"/>
              <a:gd name="connsiteX1" fmla="*/ 1378145 w 2756290"/>
              <a:gd name="connsiteY1" fmla="*/ 0 h 2379359"/>
              <a:gd name="connsiteX2" fmla="*/ 2756290 w 2756290"/>
              <a:gd name="connsiteY2" fmla="*/ 2376112 h 2379359"/>
              <a:gd name="connsiteX3" fmla="*/ 1984697 w 2756290"/>
              <a:gd name="connsiteY3" fmla="*/ 2379359 h 2379359"/>
              <a:gd name="connsiteX4" fmla="*/ 832553 w 2756290"/>
              <a:gd name="connsiteY4" fmla="*/ 2377073 h 2379359"/>
              <a:gd name="connsiteX5" fmla="*/ 0 w 2756290"/>
              <a:gd name="connsiteY5" fmla="*/ 2376112 h 2379359"/>
              <a:gd name="connsiteX0" fmla="*/ 0 w 2756290"/>
              <a:gd name="connsiteY0" fmla="*/ 2376112 h 2383169"/>
              <a:gd name="connsiteX1" fmla="*/ 1378145 w 2756290"/>
              <a:gd name="connsiteY1" fmla="*/ 0 h 2383169"/>
              <a:gd name="connsiteX2" fmla="*/ 2756290 w 2756290"/>
              <a:gd name="connsiteY2" fmla="*/ 2376112 h 2383169"/>
              <a:gd name="connsiteX3" fmla="*/ 1919927 w 2756290"/>
              <a:gd name="connsiteY3" fmla="*/ 2383169 h 2383169"/>
              <a:gd name="connsiteX4" fmla="*/ 832553 w 2756290"/>
              <a:gd name="connsiteY4" fmla="*/ 2377073 h 2383169"/>
              <a:gd name="connsiteX5" fmla="*/ 0 w 2756290"/>
              <a:gd name="connsiteY5" fmla="*/ 2376112 h 2383169"/>
              <a:gd name="connsiteX0" fmla="*/ 0 w 2756290"/>
              <a:gd name="connsiteY0" fmla="*/ 2376112 h 2379359"/>
              <a:gd name="connsiteX1" fmla="*/ 1378145 w 2756290"/>
              <a:gd name="connsiteY1" fmla="*/ 0 h 2379359"/>
              <a:gd name="connsiteX2" fmla="*/ 2756290 w 2756290"/>
              <a:gd name="connsiteY2" fmla="*/ 2376112 h 2379359"/>
              <a:gd name="connsiteX3" fmla="*/ 1919927 w 2756290"/>
              <a:gd name="connsiteY3" fmla="*/ 2379359 h 2379359"/>
              <a:gd name="connsiteX4" fmla="*/ 832553 w 2756290"/>
              <a:gd name="connsiteY4" fmla="*/ 2377073 h 2379359"/>
              <a:gd name="connsiteX5" fmla="*/ 0 w 2756290"/>
              <a:gd name="connsiteY5" fmla="*/ 2376112 h 2379359"/>
              <a:gd name="connsiteX0" fmla="*/ 1919927 w 2756290"/>
              <a:gd name="connsiteY0" fmla="*/ 2379359 h 2470799"/>
              <a:gd name="connsiteX1" fmla="*/ 832553 w 2756290"/>
              <a:gd name="connsiteY1" fmla="*/ 2377073 h 2470799"/>
              <a:gd name="connsiteX2" fmla="*/ 0 w 2756290"/>
              <a:gd name="connsiteY2" fmla="*/ 2376112 h 2470799"/>
              <a:gd name="connsiteX3" fmla="*/ 1378145 w 2756290"/>
              <a:gd name="connsiteY3" fmla="*/ 0 h 2470799"/>
              <a:gd name="connsiteX4" fmla="*/ 2756290 w 2756290"/>
              <a:gd name="connsiteY4" fmla="*/ 2376112 h 2470799"/>
              <a:gd name="connsiteX5" fmla="*/ 2011367 w 2756290"/>
              <a:gd name="connsiteY5" fmla="*/ 2470799 h 2470799"/>
              <a:gd name="connsiteX0" fmla="*/ 1919927 w 2756290"/>
              <a:gd name="connsiteY0" fmla="*/ 2379359 h 2386979"/>
              <a:gd name="connsiteX1" fmla="*/ 832553 w 2756290"/>
              <a:gd name="connsiteY1" fmla="*/ 2377073 h 2386979"/>
              <a:gd name="connsiteX2" fmla="*/ 0 w 2756290"/>
              <a:gd name="connsiteY2" fmla="*/ 2376112 h 2386979"/>
              <a:gd name="connsiteX3" fmla="*/ 1378145 w 2756290"/>
              <a:gd name="connsiteY3" fmla="*/ 0 h 2386979"/>
              <a:gd name="connsiteX4" fmla="*/ 2756290 w 2756290"/>
              <a:gd name="connsiteY4" fmla="*/ 2376112 h 2386979"/>
              <a:gd name="connsiteX5" fmla="*/ 1919927 w 2756290"/>
              <a:gd name="connsiteY5" fmla="*/ 2386979 h 2386979"/>
              <a:gd name="connsiteX0" fmla="*/ 1919927 w 2756290"/>
              <a:gd name="connsiteY0" fmla="*/ 2379359 h 2379359"/>
              <a:gd name="connsiteX1" fmla="*/ 832553 w 2756290"/>
              <a:gd name="connsiteY1" fmla="*/ 2377073 h 2379359"/>
              <a:gd name="connsiteX2" fmla="*/ 0 w 2756290"/>
              <a:gd name="connsiteY2" fmla="*/ 2376112 h 2379359"/>
              <a:gd name="connsiteX3" fmla="*/ 1378145 w 2756290"/>
              <a:gd name="connsiteY3" fmla="*/ 0 h 2379359"/>
              <a:gd name="connsiteX4" fmla="*/ 2756290 w 2756290"/>
              <a:gd name="connsiteY4" fmla="*/ 2376112 h 2379359"/>
              <a:gd name="connsiteX5" fmla="*/ 1923737 w 2756290"/>
              <a:gd name="connsiteY5" fmla="*/ 2333639 h 2379359"/>
              <a:gd name="connsiteX0" fmla="*/ 832553 w 2756290"/>
              <a:gd name="connsiteY0" fmla="*/ 2377073 h 2377073"/>
              <a:gd name="connsiteX1" fmla="*/ 0 w 2756290"/>
              <a:gd name="connsiteY1" fmla="*/ 2376112 h 2377073"/>
              <a:gd name="connsiteX2" fmla="*/ 1378145 w 2756290"/>
              <a:gd name="connsiteY2" fmla="*/ 0 h 2377073"/>
              <a:gd name="connsiteX3" fmla="*/ 2756290 w 2756290"/>
              <a:gd name="connsiteY3" fmla="*/ 2376112 h 2377073"/>
              <a:gd name="connsiteX4" fmla="*/ 1923737 w 2756290"/>
              <a:gd name="connsiteY4" fmla="*/ 2333639 h 2377073"/>
              <a:gd name="connsiteX0" fmla="*/ 832553 w 2756290"/>
              <a:gd name="connsiteY0" fmla="*/ 2377073 h 2377073"/>
              <a:gd name="connsiteX1" fmla="*/ 0 w 2756290"/>
              <a:gd name="connsiteY1" fmla="*/ 2376112 h 2377073"/>
              <a:gd name="connsiteX2" fmla="*/ 1378145 w 2756290"/>
              <a:gd name="connsiteY2" fmla="*/ 0 h 2377073"/>
              <a:gd name="connsiteX3" fmla="*/ 2756290 w 2756290"/>
              <a:gd name="connsiteY3" fmla="*/ 2376112 h 2377073"/>
              <a:gd name="connsiteX4" fmla="*/ 1916117 w 2756290"/>
              <a:gd name="connsiteY4" fmla="*/ 2375549 h 2377073"/>
              <a:gd name="connsiteX0" fmla="*/ 832553 w 2756290"/>
              <a:gd name="connsiteY0" fmla="*/ 2377073 h 2390789"/>
              <a:gd name="connsiteX1" fmla="*/ 0 w 2756290"/>
              <a:gd name="connsiteY1" fmla="*/ 2376112 h 2390789"/>
              <a:gd name="connsiteX2" fmla="*/ 1378145 w 2756290"/>
              <a:gd name="connsiteY2" fmla="*/ 0 h 2390789"/>
              <a:gd name="connsiteX3" fmla="*/ 2756290 w 2756290"/>
              <a:gd name="connsiteY3" fmla="*/ 2376112 h 2390789"/>
              <a:gd name="connsiteX4" fmla="*/ 1889447 w 2756290"/>
              <a:gd name="connsiteY4" fmla="*/ 2390789 h 2390789"/>
              <a:gd name="connsiteX0" fmla="*/ 832553 w 2756290"/>
              <a:gd name="connsiteY0" fmla="*/ 2377073 h 2388884"/>
              <a:gd name="connsiteX1" fmla="*/ 0 w 2756290"/>
              <a:gd name="connsiteY1" fmla="*/ 2376112 h 2388884"/>
              <a:gd name="connsiteX2" fmla="*/ 1378145 w 2756290"/>
              <a:gd name="connsiteY2" fmla="*/ 0 h 2388884"/>
              <a:gd name="connsiteX3" fmla="*/ 2756290 w 2756290"/>
              <a:gd name="connsiteY3" fmla="*/ 2376112 h 2388884"/>
              <a:gd name="connsiteX4" fmla="*/ 2022797 w 2756290"/>
              <a:gd name="connsiteY4" fmla="*/ 2388884 h 2388884"/>
              <a:gd name="connsiteX0" fmla="*/ 676343 w 2756290"/>
              <a:gd name="connsiteY0" fmla="*/ 2375168 h 2388884"/>
              <a:gd name="connsiteX1" fmla="*/ 0 w 2756290"/>
              <a:gd name="connsiteY1" fmla="*/ 2376112 h 2388884"/>
              <a:gd name="connsiteX2" fmla="*/ 1378145 w 2756290"/>
              <a:gd name="connsiteY2" fmla="*/ 0 h 2388884"/>
              <a:gd name="connsiteX3" fmla="*/ 2756290 w 2756290"/>
              <a:gd name="connsiteY3" fmla="*/ 2376112 h 2388884"/>
              <a:gd name="connsiteX4" fmla="*/ 2022797 w 2756290"/>
              <a:gd name="connsiteY4" fmla="*/ 2388884 h 2388884"/>
              <a:gd name="connsiteX0" fmla="*/ 676343 w 2756290"/>
              <a:gd name="connsiteY0" fmla="*/ 2375168 h 2388884"/>
              <a:gd name="connsiteX1" fmla="*/ 0 w 2756290"/>
              <a:gd name="connsiteY1" fmla="*/ 2376112 h 2388884"/>
              <a:gd name="connsiteX2" fmla="*/ 1378145 w 2756290"/>
              <a:gd name="connsiteY2" fmla="*/ 0 h 2388884"/>
              <a:gd name="connsiteX3" fmla="*/ 2756290 w 2756290"/>
              <a:gd name="connsiteY3" fmla="*/ 2376112 h 2388884"/>
              <a:gd name="connsiteX4" fmla="*/ 2051372 w 2756290"/>
              <a:gd name="connsiteY4" fmla="*/ 2388884 h 2388884"/>
              <a:gd name="connsiteX0" fmla="*/ 676343 w 2756290"/>
              <a:gd name="connsiteY0" fmla="*/ 2375168 h 2385074"/>
              <a:gd name="connsiteX1" fmla="*/ 0 w 2756290"/>
              <a:gd name="connsiteY1" fmla="*/ 2376112 h 2385074"/>
              <a:gd name="connsiteX2" fmla="*/ 1378145 w 2756290"/>
              <a:gd name="connsiteY2" fmla="*/ 0 h 2385074"/>
              <a:gd name="connsiteX3" fmla="*/ 2756290 w 2756290"/>
              <a:gd name="connsiteY3" fmla="*/ 2376112 h 2385074"/>
              <a:gd name="connsiteX4" fmla="*/ 2085662 w 2756290"/>
              <a:gd name="connsiteY4" fmla="*/ 2385074 h 2385074"/>
              <a:gd name="connsiteX0" fmla="*/ 676343 w 2756290"/>
              <a:gd name="connsiteY0" fmla="*/ 2375168 h 2385074"/>
              <a:gd name="connsiteX1" fmla="*/ 0 w 2756290"/>
              <a:gd name="connsiteY1" fmla="*/ 2376112 h 2385074"/>
              <a:gd name="connsiteX2" fmla="*/ 1378145 w 2756290"/>
              <a:gd name="connsiteY2" fmla="*/ 0 h 2385074"/>
              <a:gd name="connsiteX3" fmla="*/ 2756290 w 2756290"/>
              <a:gd name="connsiteY3" fmla="*/ 2376112 h 2385074"/>
              <a:gd name="connsiteX4" fmla="*/ 2085662 w 2756290"/>
              <a:gd name="connsiteY4" fmla="*/ 2385074 h 2385074"/>
              <a:gd name="connsiteX0" fmla="*/ 676343 w 2756290"/>
              <a:gd name="connsiteY0" fmla="*/ 2375168 h 2385074"/>
              <a:gd name="connsiteX1" fmla="*/ 0 w 2756290"/>
              <a:gd name="connsiteY1" fmla="*/ 2376112 h 2385074"/>
              <a:gd name="connsiteX2" fmla="*/ 1378145 w 2756290"/>
              <a:gd name="connsiteY2" fmla="*/ 0 h 2385074"/>
              <a:gd name="connsiteX3" fmla="*/ 2048705 w 2756290"/>
              <a:gd name="connsiteY3" fmla="*/ 1131965 h 2385074"/>
              <a:gd name="connsiteX4" fmla="*/ 2756290 w 2756290"/>
              <a:gd name="connsiteY4" fmla="*/ 2376112 h 2385074"/>
              <a:gd name="connsiteX5" fmla="*/ 2085662 w 2756290"/>
              <a:gd name="connsiteY5" fmla="*/ 2385074 h 2385074"/>
              <a:gd name="connsiteX0" fmla="*/ 676343 w 2756290"/>
              <a:gd name="connsiteY0" fmla="*/ 2375168 h 2385074"/>
              <a:gd name="connsiteX1" fmla="*/ 0 w 2756290"/>
              <a:gd name="connsiteY1" fmla="*/ 2376112 h 2385074"/>
              <a:gd name="connsiteX2" fmla="*/ 722825 w 2756290"/>
              <a:gd name="connsiteY2" fmla="*/ 1101485 h 2385074"/>
              <a:gd name="connsiteX3" fmla="*/ 1378145 w 2756290"/>
              <a:gd name="connsiteY3" fmla="*/ 0 h 2385074"/>
              <a:gd name="connsiteX4" fmla="*/ 2048705 w 2756290"/>
              <a:gd name="connsiteY4" fmla="*/ 1131965 h 2385074"/>
              <a:gd name="connsiteX5" fmla="*/ 2756290 w 2756290"/>
              <a:gd name="connsiteY5" fmla="*/ 2376112 h 2385074"/>
              <a:gd name="connsiteX6" fmla="*/ 2085662 w 2756290"/>
              <a:gd name="connsiteY6" fmla="*/ 2385074 h 2385074"/>
              <a:gd name="connsiteX0" fmla="*/ 0 w 2756290"/>
              <a:gd name="connsiteY0" fmla="*/ 2376112 h 2385074"/>
              <a:gd name="connsiteX1" fmla="*/ 722825 w 2756290"/>
              <a:gd name="connsiteY1" fmla="*/ 1101485 h 2385074"/>
              <a:gd name="connsiteX2" fmla="*/ 1378145 w 2756290"/>
              <a:gd name="connsiteY2" fmla="*/ 0 h 2385074"/>
              <a:gd name="connsiteX3" fmla="*/ 2048705 w 2756290"/>
              <a:gd name="connsiteY3" fmla="*/ 1131965 h 2385074"/>
              <a:gd name="connsiteX4" fmla="*/ 2756290 w 2756290"/>
              <a:gd name="connsiteY4" fmla="*/ 2376112 h 2385074"/>
              <a:gd name="connsiteX5" fmla="*/ 2085662 w 2756290"/>
              <a:gd name="connsiteY5" fmla="*/ 2385074 h 2385074"/>
              <a:gd name="connsiteX0" fmla="*/ 0 w 2756290"/>
              <a:gd name="connsiteY0" fmla="*/ 2376112 h 2376112"/>
              <a:gd name="connsiteX1" fmla="*/ 722825 w 2756290"/>
              <a:gd name="connsiteY1" fmla="*/ 1101485 h 2376112"/>
              <a:gd name="connsiteX2" fmla="*/ 1378145 w 2756290"/>
              <a:gd name="connsiteY2" fmla="*/ 0 h 2376112"/>
              <a:gd name="connsiteX3" fmla="*/ 2048705 w 2756290"/>
              <a:gd name="connsiteY3" fmla="*/ 1131965 h 2376112"/>
              <a:gd name="connsiteX4" fmla="*/ 2756290 w 2756290"/>
              <a:gd name="connsiteY4" fmla="*/ 2376112 h 2376112"/>
              <a:gd name="connsiteX0" fmla="*/ 0 w 2048705"/>
              <a:gd name="connsiteY0" fmla="*/ 2376112 h 2376112"/>
              <a:gd name="connsiteX1" fmla="*/ 722825 w 2048705"/>
              <a:gd name="connsiteY1" fmla="*/ 1101485 h 2376112"/>
              <a:gd name="connsiteX2" fmla="*/ 1378145 w 2048705"/>
              <a:gd name="connsiteY2" fmla="*/ 0 h 2376112"/>
              <a:gd name="connsiteX3" fmla="*/ 2048705 w 2048705"/>
              <a:gd name="connsiteY3" fmla="*/ 1131965 h 2376112"/>
              <a:gd name="connsiteX0" fmla="*/ 0 w 1325880"/>
              <a:gd name="connsiteY0" fmla="*/ 1101485 h 1131965"/>
              <a:gd name="connsiteX1" fmla="*/ 655320 w 1325880"/>
              <a:gd name="connsiteY1" fmla="*/ 0 h 1131965"/>
              <a:gd name="connsiteX2" fmla="*/ 1325880 w 1325880"/>
              <a:gd name="connsiteY2" fmla="*/ 1131965 h 1131965"/>
              <a:gd name="connsiteX0" fmla="*/ 0 w 1320165"/>
              <a:gd name="connsiteY0" fmla="*/ 1101485 h 1112915"/>
              <a:gd name="connsiteX1" fmla="*/ 655320 w 1320165"/>
              <a:gd name="connsiteY1" fmla="*/ 0 h 1112915"/>
              <a:gd name="connsiteX2" fmla="*/ 1320165 w 1320165"/>
              <a:gd name="connsiteY2" fmla="*/ 1112915 h 1112915"/>
              <a:gd name="connsiteX0" fmla="*/ 0 w 1322070"/>
              <a:gd name="connsiteY0" fmla="*/ 1101485 h 1103390"/>
              <a:gd name="connsiteX1" fmla="*/ 655320 w 1322070"/>
              <a:gd name="connsiteY1" fmla="*/ 0 h 1103390"/>
              <a:gd name="connsiteX2" fmla="*/ 1322070 w 1322070"/>
              <a:gd name="connsiteY2" fmla="*/ 1103390 h 1103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22070" h="1103390">
                <a:moveTo>
                  <a:pt x="0" y="1101485"/>
                </a:moveTo>
                <a:lnTo>
                  <a:pt x="655320" y="0"/>
                </a:lnTo>
                <a:lnTo>
                  <a:pt x="1322070" y="1103390"/>
                </a:lnTo>
              </a:path>
            </a:pathLst>
          </a:custGeom>
          <a:solidFill>
            <a:schemeClr val="accent1"/>
          </a:solidFill>
          <a:ln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7" name="等腰三角形 7"/>
          <p:cNvSpPr/>
          <p:nvPr/>
        </p:nvSpPr>
        <p:spPr>
          <a:xfrm>
            <a:off x="10103630" y="4154788"/>
            <a:ext cx="986684" cy="548278"/>
          </a:xfrm>
          <a:custGeom>
            <a:avLst/>
            <a:gdLst>
              <a:gd name="connsiteX0" fmla="*/ 0 w 2756290"/>
              <a:gd name="connsiteY0" fmla="*/ 2376112 h 2376112"/>
              <a:gd name="connsiteX1" fmla="*/ 1378145 w 2756290"/>
              <a:gd name="connsiteY1" fmla="*/ 0 h 2376112"/>
              <a:gd name="connsiteX2" fmla="*/ 2756290 w 2756290"/>
              <a:gd name="connsiteY2" fmla="*/ 2376112 h 2376112"/>
              <a:gd name="connsiteX3" fmla="*/ 0 w 2756290"/>
              <a:gd name="connsiteY3" fmla="*/ 2376112 h 2376112"/>
              <a:gd name="connsiteX0" fmla="*/ 0 w 2756290"/>
              <a:gd name="connsiteY0" fmla="*/ 2376112 h 2377073"/>
              <a:gd name="connsiteX1" fmla="*/ 1378145 w 2756290"/>
              <a:gd name="connsiteY1" fmla="*/ 0 h 2377073"/>
              <a:gd name="connsiteX2" fmla="*/ 2756290 w 2756290"/>
              <a:gd name="connsiteY2" fmla="*/ 2376112 h 2377073"/>
              <a:gd name="connsiteX3" fmla="*/ 832553 w 2756290"/>
              <a:gd name="connsiteY3" fmla="*/ 2377073 h 2377073"/>
              <a:gd name="connsiteX4" fmla="*/ 0 w 2756290"/>
              <a:gd name="connsiteY4" fmla="*/ 2376112 h 2377073"/>
              <a:gd name="connsiteX0" fmla="*/ 0 w 2756290"/>
              <a:gd name="connsiteY0" fmla="*/ 2376112 h 2377073"/>
              <a:gd name="connsiteX1" fmla="*/ 1378145 w 2756290"/>
              <a:gd name="connsiteY1" fmla="*/ 0 h 2377073"/>
              <a:gd name="connsiteX2" fmla="*/ 2756290 w 2756290"/>
              <a:gd name="connsiteY2" fmla="*/ 2376112 h 2377073"/>
              <a:gd name="connsiteX3" fmla="*/ 2030417 w 2756290"/>
              <a:gd name="connsiteY3" fmla="*/ 2367929 h 2377073"/>
              <a:gd name="connsiteX4" fmla="*/ 832553 w 2756290"/>
              <a:gd name="connsiteY4" fmla="*/ 2377073 h 2377073"/>
              <a:gd name="connsiteX5" fmla="*/ 0 w 2756290"/>
              <a:gd name="connsiteY5" fmla="*/ 2376112 h 2377073"/>
              <a:gd name="connsiteX0" fmla="*/ 0 w 2756290"/>
              <a:gd name="connsiteY0" fmla="*/ 2376112 h 2379359"/>
              <a:gd name="connsiteX1" fmla="*/ 1378145 w 2756290"/>
              <a:gd name="connsiteY1" fmla="*/ 0 h 2379359"/>
              <a:gd name="connsiteX2" fmla="*/ 2756290 w 2756290"/>
              <a:gd name="connsiteY2" fmla="*/ 2376112 h 2379359"/>
              <a:gd name="connsiteX3" fmla="*/ 2030417 w 2756290"/>
              <a:gd name="connsiteY3" fmla="*/ 2379359 h 2379359"/>
              <a:gd name="connsiteX4" fmla="*/ 832553 w 2756290"/>
              <a:gd name="connsiteY4" fmla="*/ 2377073 h 2379359"/>
              <a:gd name="connsiteX5" fmla="*/ 0 w 2756290"/>
              <a:gd name="connsiteY5" fmla="*/ 2376112 h 2379359"/>
              <a:gd name="connsiteX0" fmla="*/ 0 w 2756290"/>
              <a:gd name="connsiteY0" fmla="*/ 2376112 h 2379359"/>
              <a:gd name="connsiteX1" fmla="*/ 1378145 w 2756290"/>
              <a:gd name="connsiteY1" fmla="*/ 0 h 2379359"/>
              <a:gd name="connsiteX2" fmla="*/ 2756290 w 2756290"/>
              <a:gd name="connsiteY2" fmla="*/ 2376112 h 2379359"/>
              <a:gd name="connsiteX3" fmla="*/ 1942787 w 2756290"/>
              <a:gd name="connsiteY3" fmla="*/ 2379359 h 2379359"/>
              <a:gd name="connsiteX4" fmla="*/ 832553 w 2756290"/>
              <a:gd name="connsiteY4" fmla="*/ 2377073 h 2379359"/>
              <a:gd name="connsiteX5" fmla="*/ 0 w 2756290"/>
              <a:gd name="connsiteY5" fmla="*/ 2376112 h 2379359"/>
              <a:gd name="connsiteX0" fmla="*/ 0 w 2756290"/>
              <a:gd name="connsiteY0" fmla="*/ 2376112 h 2379359"/>
              <a:gd name="connsiteX1" fmla="*/ 1378145 w 2756290"/>
              <a:gd name="connsiteY1" fmla="*/ 0 h 2379359"/>
              <a:gd name="connsiteX2" fmla="*/ 2756290 w 2756290"/>
              <a:gd name="connsiteY2" fmla="*/ 2376112 h 2379359"/>
              <a:gd name="connsiteX3" fmla="*/ 1984697 w 2756290"/>
              <a:gd name="connsiteY3" fmla="*/ 2379359 h 2379359"/>
              <a:gd name="connsiteX4" fmla="*/ 832553 w 2756290"/>
              <a:gd name="connsiteY4" fmla="*/ 2377073 h 2379359"/>
              <a:gd name="connsiteX5" fmla="*/ 0 w 2756290"/>
              <a:gd name="connsiteY5" fmla="*/ 2376112 h 2379359"/>
              <a:gd name="connsiteX0" fmla="*/ 0 w 2756290"/>
              <a:gd name="connsiteY0" fmla="*/ 2376112 h 2383169"/>
              <a:gd name="connsiteX1" fmla="*/ 1378145 w 2756290"/>
              <a:gd name="connsiteY1" fmla="*/ 0 h 2383169"/>
              <a:gd name="connsiteX2" fmla="*/ 2756290 w 2756290"/>
              <a:gd name="connsiteY2" fmla="*/ 2376112 h 2383169"/>
              <a:gd name="connsiteX3" fmla="*/ 1919927 w 2756290"/>
              <a:gd name="connsiteY3" fmla="*/ 2383169 h 2383169"/>
              <a:gd name="connsiteX4" fmla="*/ 832553 w 2756290"/>
              <a:gd name="connsiteY4" fmla="*/ 2377073 h 2383169"/>
              <a:gd name="connsiteX5" fmla="*/ 0 w 2756290"/>
              <a:gd name="connsiteY5" fmla="*/ 2376112 h 2383169"/>
              <a:gd name="connsiteX0" fmla="*/ 0 w 2756290"/>
              <a:gd name="connsiteY0" fmla="*/ 2376112 h 2379359"/>
              <a:gd name="connsiteX1" fmla="*/ 1378145 w 2756290"/>
              <a:gd name="connsiteY1" fmla="*/ 0 h 2379359"/>
              <a:gd name="connsiteX2" fmla="*/ 2756290 w 2756290"/>
              <a:gd name="connsiteY2" fmla="*/ 2376112 h 2379359"/>
              <a:gd name="connsiteX3" fmla="*/ 1919927 w 2756290"/>
              <a:gd name="connsiteY3" fmla="*/ 2379359 h 2379359"/>
              <a:gd name="connsiteX4" fmla="*/ 832553 w 2756290"/>
              <a:gd name="connsiteY4" fmla="*/ 2377073 h 2379359"/>
              <a:gd name="connsiteX5" fmla="*/ 0 w 2756290"/>
              <a:gd name="connsiteY5" fmla="*/ 2376112 h 2379359"/>
              <a:gd name="connsiteX0" fmla="*/ 1919927 w 2756290"/>
              <a:gd name="connsiteY0" fmla="*/ 2379359 h 2470799"/>
              <a:gd name="connsiteX1" fmla="*/ 832553 w 2756290"/>
              <a:gd name="connsiteY1" fmla="*/ 2377073 h 2470799"/>
              <a:gd name="connsiteX2" fmla="*/ 0 w 2756290"/>
              <a:gd name="connsiteY2" fmla="*/ 2376112 h 2470799"/>
              <a:gd name="connsiteX3" fmla="*/ 1378145 w 2756290"/>
              <a:gd name="connsiteY3" fmla="*/ 0 h 2470799"/>
              <a:gd name="connsiteX4" fmla="*/ 2756290 w 2756290"/>
              <a:gd name="connsiteY4" fmla="*/ 2376112 h 2470799"/>
              <a:gd name="connsiteX5" fmla="*/ 2011367 w 2756290"/>
              <a:gd name="connsiteY5" fmla="*/ 2470799 h 2470799"/>
              <a:gd name="connsiteX0" fmla="*/ 1919927 w 2756290"/>
              <a:gd name="connsiteY0" fmla="*/ 2379359 h 2386979"/>
              <a:gd name="connsiteX1" fmla="*/ 832553 w 2756290"/>
              <a:gd name="connsiteY1" fmla="*/ 2377073 h 2386979"/>
              <a:gd name="connsiteX2" fmla="*/ 0 w 2756290"/>
              <a:gd name="connsiteY2" fmla="*/ 2376112 h 2386979"/>
              <a:gd name="connsiteX3" fmla="*/ 1378145 w 2756290"/>
              <a:gd name="connsiteY3" fmla="*/ 0 h 2386979"/>
              <a:gd name="connsiteX4" fmla="*/ 2756290 w 2756290"/>
              <a:gd name="connsiteY4" fmla="*/ 2376112 h 2386979"/>
              <a:gd name="connsiteX5" fmla="*/ 1919927 w 2756290"/>
              <a:gd name="connsiteY5" fmla="*/ 2386979 h 2386979"/>
              <a:gd name="connsiteX0" fmla="*/ 1919927 w 2756290"/>
              <a:gd name="connsiteY0" fmla="*/ 2379359 h 2379359"/>
              <a:gd name="connsiteX1" fmla="*/ 832553 w 2756290"/>
              <a:gd name="connsiteY1" fmla="*/ 2377073 h 2379359"/>
              <a:gd name="connsiteX2" fmla="*/ 0 w 2756290"/>
              <a:gd name="connsiteY2" fmla="*/ 2376112 h 2379359"/>
              <a:gd name="connsiteX3" fmla="*/ 1378145 w 2756290"/>
              <a:gd name="connsiteY3" fmla="*/ 0 h 2379359"/>
              <a:gd name="connsiteX4" fmla="*/ 2756290 w 2756290"/>
              <a:gd name="connsiteY4" fmla="*/ 2376112 h 2379359"/>
              <a:gd name="connsiteX5" fmla="*/ 1923737 w 2756290"/>
              <a:gd name="connsiteY5" fmla="*/ 2333639 h 2379359"/>
              <a:gd name="connsiteX0" fmla="*/ 832553 w 2756290"/>
              <a:gd name="connsiteY0" fmla="*/ 2377073 h 2377073"/>
              <a:gd name="connsiteX1" fmla="*/ 0 w 2756290"/>
              <a:gd name="connsiteY1" fmla="*/ 2376112 h 2377073"/>
              <a:gd name="connsiteX2" fmla="*/ 1378145 w 2756290"/>
              <a:gd name="connsiteY2" fmla="*/ 0 h 2377073"/>
              <a:gd name="connsiteX3" fmla="*/ 2756290 w 2756290"/>
              <a:gd name="connsiteY3" fmla="*/ 2376112 h 2377073"/>
              <a:gd name="connsiteX4" fmla="*/ 1923737 w 2756290"/>
              <a:gd name="connsiteY4" fmla="*/ 2333639 h 2377073"/>
              <a:gd name="connsiteX0" fmla="*/ 832553 w 2756290"/>
              <a:gd name="connsiteY0" fmla="*/ 2377073 h 2377073"/>
              <a:gd name="connsiteX1" fmla="*/ 0 w 2756290"/>
              <a:gd name="connsiteY1" fmla="*/ 2376112 h 2377073"/>
              <a:gd name="connsiteX2" fmla="*/ 1378145 w 2756290"/>
              <a:gd name="connsiteY2" fmla="*/ 0 h 2377073"/>
              <a:gd name="connsiteX3" fmla="*/ 2756290 w 2756290"/>
              <a:gd name="connsiteY3" fmla="*/ 2376112 h 2377073"/>
              <a:gd name="connsiteX4" fmla="*/ 1916117 w 2756290"/>
              <a:gd name="connsiteY4" fmla="*/ 2375549 h 2377073"/>
              <a:gd name="connsiteX0" fmla="*/ 832553 w 2756290"/>
              <a:gd name="connsiteY0" fmla="*/ 2377073 h 2390789"/>
              <a:gd name="connsiteX1" fmla="*/ 0 w 2756290"/>
              <a:gd name="connsiteY1" fmla="*/ 2376112 h 2390789"/>
              <a:gd name="connsiteX2" fmla="*/ 1378145 w 2756290"/>
              <a:gd name="connsiteY2" fmla="*/ 0 h 2390789"/>
              <a:gd name="connsiteX3" fmla="*/ 2756290 w 2756290"/>
              <a:gd name="connsiteY3" fmla="*/ 2376112 h 2390789"/>
              <a:gd name="connsiteX4" fmla="*/ 1889447 w 2756290"/>
              <a:gd name="connsiteY4" fmla="*/ 2390789 h 2390789"/>
              <a:gd name="connsiteX0" fmla="*/ 832553 w 2756290"/>
              <a:gd name="connsiteY0" fmla="*/ 2377073 h 2388884"/>
              <a:gd name="connsiteX1" fmla="*/ 0 w 2756290"/>
              <a:gd name="connsiteY1" fmla="*/ 2376112 h 2388884"/>
              <a:gd name="connsiteX2" fmla="*/ 1378145 w 2756290"/>
              <a:gd name="connsiteY2" fmla="*/ 0 h 2388884"/>
              <a:gd name="connsiteX3" fmla="*/ 2756290 w 2756290"/>
              <a:gd name="connsiteY3" fmla="*/ 2376112 h 2388884"/>
              <a:gd name="connsiteX4" fmla="*/ 2022797 w 2756290"/>
              <a:gd name="connsiteY4" fmla="*/ 2388884 h 2388884"/>
              <a:gd name="connsiteX0" fmla="*/ 676343 w 2756290"/>
              <a:gd name="connsiteY0" fmla="*/ 2375168 h 2388884"/>
              <a:gd name="connsiteX1" fmla="*/ 0 w 2756290"/>
              <a:gd name="connsiteY1" fmla="*/ 2376112 h 2388884"/>
              <a:gd name="connsiteX2" fmla="*/ 1378145 w 2756290"/>
              <a:gd name="connsiteY2" fmla="*/ 0 h 2388884"/>
              <a:gd name="connsiteX3" fmla="*/ 2756290 w 2756290"/>
              <a:gd name="connsiteY3" fmla="*/ 2376112 h 2388884"/>
              <a:gd name="connsiteX4" fmla="*/ 2022797 w 2756290"/>
              <a:gd name="connsiteY4" fmla="*/ 2388884 h 2388884"/>
              <a:gd name="connsiteX0" fmla="*/ 676343 w 2756290"/>
              <a:gd name="connsiteY0" fmla="*/ 2375168 h 2388884"/>
              <a:gd name="connsiteX1" fmla="*/ 0 w 2756290"/>
              <a:gd name="connsiteY1" fmla="*/ 2376112 h 2388884"/>
              <a:gd name="connsiteX2" fmla="*/ 1378145 w 2756290"/>
              <a:gd name="connsiteY2" fmla="*/ 0 h 2388884"/>
              <a:gd name="connsiteX3" fmla="*/ 2756290 w 2756290"/>
              <a:gd name="connsiteY3" fmla="*/ 2376112 h 2388884"/>
              <a:gd name="connsiteX4" fmla="*/ 2051372 w 2756290"/>
              <a:gd name="connsiteY4" fmla="*/ 2388884 h 2388884"/>
              <a:gd name="connsiteX0" fmla="*/ 676343 w 2756290"/>
              <a:gd name="connsiteY0" fmla="*/ 2375168 h 2385074"/>
              <a:gd name="connsiteX1" fmla="*/ 0 w 2756290"/>
              <a:gd name="connsiteY1" fmla="*/ 2376112 h 2385074"/>
              <a:gd name="connsiteX2" fmla="*/ 1378145 w 2756290"/>
              <a:gd name="connsiteY2" fmla="*/ 0 h 2385074"/>
              <a:gd name="connsiteX3" fmla="*/ 2756290 w 2756290"/>
              <a:gd name="connsiteY3" fmla="*/ 2376112 h 2385074"/>
              <a:gd name="connsiteX4" fmla="*/ 2085662 w 2756290"/>
              <a:gd name="connsiteY4" fmla="*/ 2385074 h 2385074"/>
              <a:gd name="connsiteX0" fmla="*/ 676343 w 2756290"/>
              <a:gd name="connsiteY0" fmla="*/ 2375168 h 2385074"/>
              <a:gd name="connsiteX1" fmla="*/ 0 w 2756290"/>
              <a:gd name="connsiteY1" fmla="*/ 2376112 h 2385074"/>
              <a:gd name="connsiteX2" fmla="*/ 1378145 w 2756290"/>
              <a:gd name="connsiteY2" fmla="*/ 0 h 2385074"/>
              <a:gd name="connsiteX3" fmla="*/ 2756290 w 2756290"/>
              <a:gd name="connsiteY3" fmla="*/ 2376112 h 2385074"/>
              <a:gd name="connsiteX4" fmla="*/ 2085662 w 2756290"/>
              <a:gd name="connsiteY4" fmla="*/ 2385074 h 2385074"/>
              <a:gd name="connsiteX0" fmla="*/ 676343 w 2756290"/>
              <a:gd name="connsiteY0" fmla="*/ 2375168 h 2385074"/>
              <a:gd name="connsiteX1" fmla="*/ 0 w 2756290"/>
              <a:gd name="connsiteY1" fmla="*/ 2376112 h 2385074"/>
              <a:gd name="connsiteX2" fmla="*/ 1378145 w 2756290"/>
              <a:gd name="connsiteY2" fmla="*/ 0 h 2385074"/>
              <a:gd name="connsiteX3" fmla="*/ 2475425 w 2756290"/>
              <a:gd name="connsiteY3" fmla="*/ 1855865 h 2385074"/>
              <a:gd name="connsiteX4" fmla="*/ 2756290 w 2756290"/>
              <a:gd name="connsiteY4" fmla="*/ 2376112 h 2385074"/>
              <a:gd name="connsiteX5" fmla="*/ 2085662 w 2756290"/>
              <a:gd name="connsiteY5" fmla="*/ 2385074 h 2385074"/>
              <a:gd name="connsiteX0" fmla="*/ 0 w 2756290"/>
              <a:gd name="connsiteY0" fmla="*/ 2376112 h 2385074"/>
              <a:gd name="connsiteX1" fmla="*/ 1378145 w 2756290"/>
              <a:gd name="connsiteY1" fmla="*/ 0 h 2385074"/>
              <a:gd name="connsiteX2" fmla="*/ 2475425 w 2756290"/>
              <a:gd name="connsiteY2" fmla="*/ 1855865 h 2385074"/>
              <a:gd name="connsiteX3" fmla="*/ 2756290 w 2756290"/>
              <a:gd name="connsiteY3" fmla="*/ 2376112 h 2385074"/>
              <a:gd name="connsiteX4" fmla="*/ 2085662 w 2756290"/>
              <a:gd name="connsiteY4" fmla="*/ 2385074 h 2385074"/>
              <a:gd name="connsiteX0" fmla="*/ 0 w 1378145"/>
              <a:gd name="connsiteY0" fmla="*/ 0 h 2385074"/>
              <a:gd name="connsiteX1" fmla="*/ 1097280 w 1378145"/>
              <a:gd name="connsiteY1" fmla="*/ 1855865 h 2385074"/>
              <a:gd name="connsiteX2" fmla="*/ 1378145 w 1378145"/>
              <a:gd name="connsiteY2" fmla="*/ 2376112 h 2385074"/>
              <a:gd name="connsiteX3" fmla="*/ 707517 w 1378145"/>
              <a:gd name="connsiteY3" fmla="*/ 2385074 h 2385074"/>
              <a:gd name="connsiteX0" fmla="*/ 389763 w 670628"/>
              <a:gd name="connsiteY0" fmla="*/ 0 h 529209"/>
              <a:gd name="connsiteX1" fmla="*/ 670628 w 670628"/>
              <a:gd name="connsiteY1" fmla="*/ 520247 h 529209"/>
              <a:gd name="connsiteX2" fmla="*/ 0 w 670628"/>
              <a:gd name="connsiteY2" fmla="*/ 529209 h 529209"/>
              <a:gd name="connsiteX0" fmla="*/ 550222 w 831087"/>
              <a:gd name="connsiteY0" fmla="*/ 0 h 522791"/>
              <a:gd name="connsiteX1" fmla="*/ 831087 w 831087"/>
              <a:gd name="connsiteY1" fmla="*/ 520247 h 522791"/>
              <a:gd name="connsiteX2" fmla="*/ 0 w 831087"/>
              <a:gd name="connsiteY2" fmla="*/ 522791 h 522791"/>
              <a:gd name="connsiteX0" fmla="*/ 582314 w 831087"/>
              <a:gd name="connsiteY0" fmla="*/ 0 h 461817"/>
              <a:gd name="connsiteX1" fmla="*/ 831087 w 831087"/>
              <a:gd name="connsiteY1" fmla="*/ 459273 h 461817"/>
              <a:gd name="connsiteX2" fmla="*/ 0 w 831087"/>
              <a:gd name="connsiteY2" fmla="*/ 461817 h 4618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31087" h="461817">
                <a:moveTo>
                  <a:pt x="582314" y="0"/>
                </a:moveTo>
                <a:lnTo>
                  <a:pt x="831087" y="459273"/>
                </a:lnTo>
                <a:lnTo>
                  <a:pt x="0" y="461817"/>
                </a:lnTo>
              </a:path>
            </a:pathLst>
          </a:custGeom>
          <a:noFill/>
          <a:ln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8" name="等腰三角形 7"/>
          <p:cNvSpPr/>
          <p:nvPr/>
        </p:nvSpPr>
        <p:spPr>
          <a:xfrm>
            <a:off x="8334022" y="4162466"/>
            <a:ext cx="969714" cy="534776"/>
          </a:xfrm>
          <a:custGeom>
            <a:avLst/>
            <a:gdLst>
              <a:gd name="connsiteX0" fmla="*/ 0 w 2756290"/>
              <a:gd name="connsiteY0" fmla="*/ 2376112 h 2376112"/>
              <a:gd name="connsiteX1" fmla="*/ 1378145 w 2756290"/>
              <a:gd name="connsiteY1" fmla="*/ 0 h 2376112"/>
              <a:gd name="connsiteX2" fmla="*/ 2756290 w 2756290"/>
              <a:gd name="connsiteY2" fmla="*/ 2376112 h 2376112"/>
              <a:gd name="connsiteX3" fmla="*/ 0 w 2756290"/>
              <a:gd name="connsiteY3" fmla="*/ 2376112 h 2376112"/>
              <a:gd name="connsiteX0" fmla="*/ 0 w 2756290"/>
              <a:gd name="connsiteY0" fmla="*/ 2376112 h 2377073"/>
              <a:gd name="connsiteX1" fmla="*/ 1378145 w 2756290"/>
              <a:gd name="connsiteY1" fmla="*/ 0 h 2377073"/>
              <a:gd name="connsiteX2" fmla="*/ 2756290 w 2756290"/>
              <a:gd name="connsiteY2" fmla="*/ 2376112 h 2377073"/>
              <a:gd name="connsiteX3" fmla="*/ 832553 w 2756290"/>
              <a:gd name="connsiteY3" fmla="*/ 2377073 h 2377073"/>
              <a:gd name="connsiteX4" fmla="*/ 0 w 2756290"/>
              <a:gd name="connsiteY4" fmla="*/ 2376112 h 2377073"/>
              <a:gd name="connsiteX0" fmla="*/ 0 w 2756290"/>
              <a:gd name="connsiteY0" fmla="*/ 2376112 h 2377073"/>
              <a:gd name="connsiteX1" fmla="*/ 1378145 w 2756290"/>
              <a:gd name="connsiteY1" fmla="*/ 0 h 2377073"/>
              <a:gd name="connsiteX2" fmla="*/ 2756290 w 2756290"/>
              <a:gd name="connsiteY2" fmla="*/ 2376112 h 2377073"/>
              <a:gd name="connsiteX3" fmla="*/ 2030417 w 2756290"/>
              <a:gd name="connsiteY3" fmla="*/ 2367929 h 2377073"/>
              <a:gd name="connsiteX4" fmla="*/ 832553 w 2756290"/>
              <a:gd name="connsiteY4" fmla="*/ 2377073 h 2377073"/>
              <a:gd name="connsiteX5" fmla="*/ 0 w 2756290"/>
              <a:gd name="connsiteY5" fmla="*/ 2376112 h 2377073"/>
              <a:gd name="connsiteX0" fmla="*/ 0 w 2756290"/>
              <a:gd name="connsiteY0" fmla="*/ 2376112 h 2379359"/>
              <a:gd name="connsiteX1" fmla="*/ 1378145 w 2756290"/>
              <a:gd name="connsiteY1" fmla="*/ 0 h 2379359"/>
              <a:gd name="connsiteX2" fmla="*/ 2756290 w 2756290"/>
              <a:gd name="connsiteY2" fmla="*/ 2376112 h 2379359"/>
              <a:gd name="connsiteX3" fmla="*/ 2030417 w 2756290"/>
              <a:gd name="connsiteY3" fmla="*/ 2379359 h 2379359"/>
              <a:gd name="connsiteX4" fmla="*/ 832553 w 2756290"/>
              <a:gd name="connsiteY4" fmla="*/ 2377073 h 2379359"/>
              <a:gd name="connsiteX5" fmla="*/ 0 w 2756290"/>
              <a:gd name="connsiteY5" fmla="*/ 2376112 h 2379359"/>
              <a:gd name="connsiteX0" fmla="*/ 0 w 2756290"/>
              <a:gd name="connsiteY0" fmla="*/ 2376112 h 2379359"/>
              <a:gd name="connsiteX1" fmla="*/ 1378145 w 2756290"/>
              <a:gd name="connsiteY1" fmla="*/ 0 h 2379359"/>
              <a:gd name="connsiteX2" fmla="*/ 2756290 w 2756290"/>
              <a:gd name="connsiteY2" fmla="*/ 2376112 h 2379359"/>
              <a:gd name="connsiteX3" fmla="*/ 1942787 w 2756290"/>
              <a:gd name="connsiteY3" fmla="*/ 2379359 h 2379359"/>
              <a:gd name="connsiteX4" fmla="*/ 832553 w 2756290"/>
              <a:gd name="connsiteY4" fmla="*/ 2377073 h 2379359"/>
              <a:gd name="connsiteX5" fmla="*/ 0 w 2756290"/>
              <a:gd name="connsiteY5" fmla="*/ 2376112 h 2379359"/>
              <a:gd name="connsiteX0" fmla="*/ 0 w 2756290"/>
              <a:gd name="connsiteY0" fmla="*/ 2376112 h 2379359"/>
              <a:gd name="connsiteX1" fmla="*/ 1378145 w 2756290"/>
              <a:gd name="connsiteY1" fmla="*/ 0 h 2379359"/>
              <a:gd name="connsiteX2" fmla="*/ 2756290 w 2756290"/>
              <a:gd name="connsiteY2" fmla="*/ 2376112 h 2379359"/>
              <a:gd name="connsiteX3" fmla="*/ 1984697 w 2756290"/>
              <a:gd name="connsiteY3" fmla="*/ 2379359 h 2379359"/>
              <a:gd name="connsiteX4" fmla="*/ 832553 w 2756290"/>
              <a:gd name="connsiteY4" fmla="*/ 2377073 h 2379359"/>
              <a:gd name="connsiteX5" fmla="*/ 0 w 2756290"/>
              <a:gd name="connsiteY5" fmla="*/ 2376112 h 2379359"/>
              <a:gd name="connsiteX0" fmla="*/ 0 w 2756290"/>
              <a:gd name="connsiteY0" fmla="*/ 2376112 h 2383169"/>
              <a:gd name="connsiteX1" fmla="*/ 1378145 w 2756290"/>
              <a:gd name="connsiteY1" fmla="*/ 0 h 2383169"/>
              <a:gd name="connsiteX2" fmla="*/ 2756290 w 2756290"/>
              <a:gd name="connsiteY2" fmla="*/ 2376112 h 2383169"/>
              <a:gd name="connsiteX3" fmla="*/ 1919927 w 2756290"/>
              <a:gd name="connsiteY3" fmla="*/ 2383169 h 2383169"/>
              <a:gd name="connsiteX4" fmla="*/ 832553 w 2756290"/>
              <a:gd name="connsiteY4" fmla="*/ 2377073 h 2383169"/>
              <a:gd name="connsiteX5" fmla="*/ 0 w 2756290"/>
              <a:gd name="connsiteY5" fmla="*/ 2376112 h 2383169"/>
              <a:gd name="connsiteX0" fmla="*/ 0 w 2756290"/>
              <a:gd name="connsiteY0" fmla="*/ 2376112 h 2379359"/>
              <a:gd name="connsiteX1" fmla="*/ 1378145 w 2756290"/>
              <a:gd name="connsiteY1" fmla="*/ 0 h 2379359"/>
              <a:gd name="connsiteX2" fmla="*/ 2756290 w 2756290"/>
              <a:gd name="connsiteY2" fmla="*/ 2376112 h 2379359"/>
              <a:gd name="connsiteX3" fmla="*/ 1919927 w 2756290"/>
              <a:gd name="connsiteY3" fmla="*/ 2379359 h 2379359"/>
              <a:gd name="connsiteX4" fmla="*/ 832553 w 2756290"/>
              <a:gd name="connsiteY4" fmla="*/ 2377073 h 2379359"/>
              <a:gd name="connsiteX5" fmla="*/ 0 w 2756290"/>
              <a:gd name="connsiteY5" fmla="*/ 2376112 h 2379359"/>
              <a:gd name="connsiteX0" fmla="*/ 1919927 w 2756290"/>
              <a:gd name="connsiteY0" fmla="*/ 2379359 h 2470799"/>
              <a:gd name="connsiteX1" fmla="*/ 832553 w 2756290"/>
              <a:gd name="connsiteY1" fmla="*/ 2377073 h 2470799"/>
              <a:gd name="connsiteX2" fmla="*/ 0 w 2756290"/>
              <a:gd name="connsiteY2" fmla="*/ 2376112 h 2470799"/>
              <a:gd name="connsiteX3" fmla="*/ 1378145 w 2756290"/>
              <a:gd name="connsiteY3" fmla="*/ 0 h 2470799"/>
              <a:gd name="connsiteX4" fmla="*/ 2756290 w 2756290"/>
              <a:gd name="connsiteY4" fmla="*/ 2376112 h 2470799"/>
              <a:gd name="connsiteX5" fmla="*/ 2011367 w 2756290"/>
              <a:gd name="connsiteY5" fmla="*/ 2470799 h 2470799"/>
              <a:gd name="connsiteX0" fmla="*/ 1919927 w 2756290"/>
              <a:gd name="connsiteY0" fmla="*/ 2379359 h 2386979"/>
              <a:gd name="connsiteX1" fmla="*/ 832553 w 2756290"/>
              <a:gd name="connsiteY1" fmla="*/ 2377073 h 2386979"/>
              <a:gd name="connsiteX2" fmla="*/ 0 w 2756290"/>
              <a:gd name="connsiteY2" fmla="*/ 2376112 h 2386979"/>
              <a:gd name="connsiteX3" fmla="*/ 1378145 w 2756290"/>
              <a:gd name="connsiteY3" fmla="*/ 0 h 2386979"/>
              <a:gd name="connsiteX4" fmla="*/ 2756290 w 2756290"/>
              <a:gd name="connsiteY4" fmla="*/ 2376112 h 2386979"/>
              <a:gd name="connsiteX5" fmla="*/ 1919927 w 2756290"/>
              <a:gd name="connsiteY5" fmla="*/ 2386979 h 2386979"/>
              <a:gd name="connsiteX0" fmla="*/ 1919927 w 2756290"/>
              <a:gd name="connsiteY0" fmla="*/ 2379359 h 2379359"/>
              <a:gd name="connsiteX1" fmla="*/ 832553 w 2756290"/>
              <a:gd name="connsiteY1" fmla="*/ 2377073 h 2379359"/>
              <a:gd name="connsiteX2" fmla="*/ 0 w 2756290"/>
              <a:gd name="connsiteY2" fmla="*/ 2376112 h 2379359"/>
              <a:gd name="connsiteX3" fmla="*/ 1378145 w 2756290"/>
              <a:gd name="connsiteY3" fmla="*/ 0 h 2379359"/>
              <a:gd name="connsiteX4" fmla="*/ 2756290 w 2756290"/>
              <a:gd name="connsiteY4" fmla="*/ 2376112 h 2379359"/>
              <a:gd name="connsiteX5" fmla="*/ 1923737 w 2756290"/>
              <a:gd name="connsiteY5" fmla="*/ 2333639 h 2379359"/>
              <a:gd name="connsiteX0" fmla="*/ 832553 w 2756290"/>
              <a:gd name="connsiteY0" fmla="*/ 2377073 h 2377073"/>
              <a:gd name="connsiteX1" fmla="*/ 0 w 2756290"/>
              <a:gd name="connsiteY1" fmla="*/ 2376112 h 2377073"/>
              <a:gd name="connsiteX2" fmla="*/ 1378145 w 2756290"/>
              <a:gd name="connsiteY2" fmla="*/ 0 h 2377073"/>
              <a:gd name="connsiteX3" fmla="*/ 2756290 w 2756290"/>
              <a:gd name="connsiteY3" fmla="*/ 2376112 h 2377073"/>
              <a:gd name="connsiteX4" fmla="*/ 1923737 w 2756290"/>
              <a:gd name="connsiteY4" fmla="*/ 2333639 h 2377073"/>
              <a:gd name="connsiteX0" fmla="*/ 832553 w 2756290"/>
              <a:gd name="connsiteY0" fmla="*/ 2377073 h 2377073"/>
              <a:gd name="connsiteX1" fmla="*/ 0 w 2756290"/>
              <a:gd name="connsiteY1" fmla="*/ 2376112 h 2377073"/>
              <a:gd name="connsiteX2" fmla="*/ 1378145 w 2756290"/>
              <a:gd name="connsiteY2" fmla="*/ 0 h 2377073"/>
              <a:gd name="connsiteX3" fmla="*/ 2756290 w 2756290"/>
              <a:gd name="connsiteY3" fmla="*/ 2376112 h 2377073"/>
              <a:gd name="connsiteX4" fmla="*/ 1916117 w 2756290"/>
              <a:gd name="connsiteY4" fmla="*/ 2375549 h 2377073"/>
              <a:gd name="connsiteX0" fmla="*/ 832553 w 2756290"/>
              <a:gd name="connsiteY0" fmla="*/ 2377073 h 2390789"/>
              <a:gd name="connsiteX1" fmla="*/ 0 w 2756290"/>
              <a:gd name="connsiteY1" fmla="*/ 2376112 h 2390789"/>
              <a:gd name="connsiteX2" fmla="*/ 1378145 w 2756290"/>
              <a:gd name="connsiteY2" fmla="*/ 0 h 2390789"/>
              <a:gd name="connsiteX3" fmla="*/ 2756290 w 2756290"/>
              <a:gd name="connsiteY3" fmla="*/ 2376112 h 2390789"/>
              <a:gd name="connsiteX4" fmla="*/ 1889447 w 2756290"/>
              <a:gd name="connsiteY4" fmla="*/ 2390789 h 2390789"/>
              <a:gd name="connsiteX0" fmla="*/ 832553 w 2756290"/>
              <a:gd name="connsiteY0" fmla="*/ 2377073 h 2388884"/>
              <a:gd name="connsiteX1" fmla="*/ 0 w 2756290"/>
              <a:gd name="connsiteY1" fmla="*/ 2376112 h 2388884"/>
              <a:gd name="connsiteX2" fmla="*/ 1378145 w 2756290"/>
              <a:gd name="connsiteY2" fmla="*/ 0 h 2388884"/>
              <a:gd name="connsiteX3" fmla="*/ 2756290 w 2756290"/>
              <a:gd name="connsiteY3" fmla="*/ 2376112 h 2388884"/>
              <a:gd name="connsiteX4" fmla="*/ 2022797 w 2756290"/>
              <a:gd name="connsiteY4" fmla="*/ 2388884 h 2388884"/>
              <a:gd name="connsiteX0" fmla="*/ 676343 w 2756290"/>
              <a:gd name="connsiteY0" fmla="*/ 2375168 h 2388884"/>
              <a:gd name="connsiteX1" fmla="*/ 0 w 2756290"/>
              <a:gd name="connsiteY1" fmla="*/ 2376112 h 2388884"/>
              <a:gd name="connsiteX2" fmla="*/ 1378145 w 2756290"/>
              <a:gd name="connsiteY2" fmla="*/ 0 h 2388884"/>
              <a:gd name="connsiteX3" fmla="*/ 2756290 w 2756290"/>
              <a:gd name="connsiteY3" fmla="*/ 2376112 h 2388884"/>
              <a:gd name="connsiteX4" fmla="*/ 2022797 w 2756290"/>
              <a:gd name="connsiteY4" fmla="*/ 2388884 h 2388884"/>
              <a:gd name="connsiteX0" fmla="*/ 676343 w 2756290"/>
              <a:gd name="connsiteY0" fmla="*/ 2375168 h 2388884"/>
              <a:gd name="connsiteX1" fmla="*/ 0 w 2756290"/>
              <a:gd name="connsiteY1" fmla="*/ 2376112 h 2388884"/>
              <a:gd name="connsiteX2" fmla="*/ 1378145 w 2756290"/>
              <a:gd name="connsiteY2" fmla="*/ 0 h 2388884"/>
              <a:gd name="connsiteX3" fmla="*/ 2756290 w 2756290"/>
              <a:gd name="connsiteY3" fmla="*/ 2376112 h 2388884"/>
              <a:gd name="connsiteX4" fmla="*/ 2051372 w 2756290"/>
              <a:gd name="connsiteY4" fmla="*/ 2388884 h 2388884"/>
              <a:gd name="connsiteX0" fmla="*/ 676343 w 2756290"/>
              <a:gd name="connsiteY0" fmla="*/ 2375168 h 2385074"/>
              <a:gd name="connsiteX1" fmla="*/ 0 w 2756290"/>
              <a:gd name="connsiteY1" fmla="*/ 2376112 h 2385074"/>
              <a:gd name="connsiteX2" fmla="*/ 1378145 w 2756290"/>
              <a:gd name="connsiteY2" fmla="*/ 0 h 2385074"/>
              <a:gd name="connsiteX3" fmla="*/ 2756290 w 2756290"/>
              <a:gd name="connsiteY3" fmla="*/ 2376112 h 2385074"/>
              <a:gd name="connsiteX4" fmla="*/ 2085662 w 2756290"/>
              <a:gd name="connsiteY4" fmla="*/ 2385074 h 2385074"/>
              <a:gd name="connsiteX0" fmla="*/ 676343 w 2756290"/>
              <a:gd name="connsiteY0" fmla="*/ 2375168 h 2385074"/>
              <a:gd name="connsiteX1" fmla="*/ 0 w 2756290"/>
              <a:gd name="connsiteY1" fmla="*/ 2376112 h 2385074"/>
              <a:gd name="connsiteX2" fmla="*/ 1378145 w 2756290"/>
              <a:gd name="connsiteY2" fmla="*/ 0 h 2385074"/>
              <a:gd name="connsiteX3" fmla="*/ 2756290 w 2756290"/>
              <a:gd name="connsiteY3" fmla="*/ 2376112 h 2385074"/>
              <a:gd name="connsiteX4" fmla="*/ 2085662 w 2756290"/>
              <a:gd name="connsiteY4" fmla="*/ 2385074 h 2385074"/>
              <a:gd name="connsiteX0" fmla="*/ 676343 w 2756290"/>
              <a:gd name="connsiteY0" fmla="*/ 2375168 h 2385074"/>
              <a:gd name="connsiteX1" fmla="*/ 0 w 2756290"/>
              <a:gd name="connsiteY1" fmla="*/ 2376112 h 2385074"/>
              <a:gd name="connsiteX2" fmla="*/ 288485 w 2756290"/>
              <a:gd name="connsiteY2" fmla="*/ 1852726 h 2385074"/>
              <a:gd name="connsiteX3" fmla="*/ 1378145 w 2756290"/>
              <a:gd name="connsiteY3" fmla="*/ 0 h 2385074"/>
              <a:gd name="connsiteX4" fmla="*/ 2756290 w 2756290"/>
              <a:gd name="connsiteY4" fmla="*/ 2376112 h 2385074"/>
              <a:gd name="connsiteX5" fmla="*/ 2085662 w 2756290"/>
              <a:gd name="connsiteY5" fmla="*/ 2385074 h 2385074"/>
              <a:gd name="connsiteX0" fmla="*/ 676343 w 2756290"/>
              <a:gd name="connsiteY0" fmla="*/ 2375168 h 2385074"/>
              <a:gd name="connsiteX1" fmla="*/ 0 w 2756290"/>
              <a:gd name="connsiteY1" fmla="*/ 2376112 h 2385074"/>
              <a:gd name="connsiteX2" fmla="*/ 288485 w 2756290"/>
              <a:gd name="connsiteY2" fmla="*/ 1852726 h 2385074"/>
              <a:gd name="connsiteX3" fmla="*/ 1378145 w 2756290"/>
              <a:gd name="connsiteY3" fmla="*/ 0 h 2385074"/>
              <a:gd name="connsiteX4" fmla="*/ 2756290 w 2756290"/>
              <a:gd name="connsiteY4" fmla="*/ 2376112 h 2385074"/>
              <a:gd name="connsiteX5" fmla="*/ 2085662 w 2756290"/>
              <a:gd name="connsiteY5" fmla="*/ 2385074 h 2385074"/>
              <a:gd name="connsiteX0" fmla="*/ 676343 w 2756290"/>
              <a:gd name="connsiteY0" fmla="*/ 2375168 h 2376112"/>
              <a:gd name="connsiteX1" fmla="*/ 0 w 2756290"/>
              <a:gd name="connsiteY1" fmla="*/ 2376112 h 2376112"/>
              <a:gd name="connsiteX2" fmla="*/ 288485 w 2756290"/>
              <a:gd name="connsiteY2" fmla="*/ 1852726 h 2376112"/>
              <a:gd name="connsiteX3" fmla="*/ 1378145 w 2756290"/>
              <a:gd name="connsiteY3" fmla="*/ 0 h 2376112"/>
              <a:gd name="connsiteX4" fmla="*/ 2756290 w 2756290"/>
              <a:gd name="connsiteY4" fmla="*/ 2376112 h 2376112"/>
              <a:gd name="connsiteX0" fmla="*/ 676343 w 1378145"/>
              <a:gd name="connsiteY0" fmla="*/ 2375168 h 2376112"/>
              <a:gd name="connsiteX1" fmla="*/ 0 w 1378145"/>
              <a:gd name="connsiteY1" fmla="*/ 2376112 h 2376112"/>
              <a:gd name="connsiteX2" fmla="*/ 288485 w 1378145"/>
              <a:gd name="connsiteY2" fmla="*/ 1852726 h 2376112"/>
              <a:gd name="connsiteX3" fmla="*/ 1378145 w 1378145"/>
              <a:gd name="connsiteY3" fmla="*/ 0 h 2376112"/>
              <a:gd name="connsiteX0" fmla="*/ 676343 w 676343"/>
              <a:gd name="connsiteY0" fmla="*/ 522442 h 523386"/>
              <a:gd name="connsiteX1" fmla="*/ 0 w 676343"/>
              <a:gd name="connsiteY1" fmla="*/ 523386 h 523386"/>
              <a:gd name="connsiteX2" fmla="*/ 288485 w 676343"/>
              <a:gd name="connsiteY2" fmla="*/ 0 h 523386"/>
              <a:gd name="connsiteX0" fmla="*/ 825547 w 825547"/>
              <a:gd name="connsiteY0" fmla="*/ 522442 h 523386"/>
              <a:gd name="connsiteX1" fmla="*/ 0 w 825547"/>
              <a:gd name="connsiteY1" fmla="*/ 523386 h 523386"/>
              <a:gd name="connsiteX2" fmla="*/ 288485 w 825547"/>
              <a:gd name="connsiteY2" fmla="*/ 0 h 523386"/>
              <a:gd name="connsiteX0" fmla="*/ 825547 w 825547"/>
              <a:gd name="connsiteY0" fmla="*/ 454327 h 455271"/>
              <a:gd name="connsiteX1" fmla="*/ 0 w 825547"/>
              <a:gd name="connsiteY1" fmla="*/ 455271 h 455271"/>
              <a:gd name="connsiteX2" fmla="*/ 256050 w 825547"/>
              <a:gd name="connsiteY2" fmla="*/ 0 h 4552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547" h="455271">
                <a:moveTo>
                  <a:pt x="825547" y="454327"/>
                </a:moveTo>
                <a:lnTo>
                  <a:pt x="0" y="455271"/>
                </a:lnTo>
                <a:lnTo>
                  <a:pt x="256050" y="0"/>
                </a:lnTo>
              </a:path>
            </a:pathLst>
          </a:custGeom>
          <a:noFill/>
          <a:ln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9" name="TextBox"/>
          <p:cNvSpPr txBox="1"/>
          <p:nvPr/>
        </p:nvSpPr>
        <p:spPr>
          <a:xfrm>
            <a:off x="8382748" y="3429000"/>
            <a:ext cx="2643600" cy="63216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886968">
              <a:lnSpc>
                <a:spcPct val="135000"/>
              </a:lnSpc>
              <a:defRPr sz="1067"/>
            </a:pPr>
            <a:r>
              <a:rPr lang="en-US" altLang="zh-CN" sz="1600" dirty="0">
                <a:solidFill>
                  <a:prstClr val="white">
                    <a:lumMod val="50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Lorem ipsum dolor sit </a:t>
            </a:r>
            <a:r>
              <a:rPr lang="en-US" altLang="zh-CN" sz="1600" dirty="0" err="1">
                <a:solidFill>
                  <a:prstClr val="white">
                    <a:lumMod val="50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amet</a:t>
            </a:r>
            <a:r>
              <a:rPr lang="en-US" altLang="zh-CN" sz="1600" dirty="0">
                <a:solidFill>
                  <a:prstClr val="white">
                    <a:lumMod val="50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, </a:t>
            </a:r>
            <a:r>
              <a:rPr lang="en-US" altLang="zh-CN" sz="1600" dirty="0" err="1">
                <a:solidFill>
                  <a:prstClr val="white">
                    <a:lumMod val="50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consectetuer</a:t>
            </a:r>
            <a:r>
              <a:rPr lang="en-US" altLang="zh-CN" sz="1600" dirty="0">
                <a:solidFill>
                  <a:prstClr val="white">
                    <a:lumMod val="50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en-US" altLang="zh-CN" sz="1600" dirty="0" err="1">
                <a:solidFill>
                  <a:prstClr val="white">
                    <a:lumMod val="50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adipiscing</a:t>
            </a:r>
            <a:r>
              <a:rPr lang="en-US" altLang="zh-CN" sz="1600" dirty="0">
                <a:solidFill>
                  <a:prstClr val="white">
                    <a:lumMod val="50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en-US" altLang="zh-CN" sz="1600" dirty="0" err="1">
                <a:solidFill>
                  <a:prstClr val="white">
                    <a:lumMod val="50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elit</a:t>
            </a:r>
            <a:r>
              <a:rPr lang="en-US" altLang="zh-CN" sz="1600" dirty="0">
                <a:solidFill>
                  <a:prstClr val="white">
                    <a:lumMod val="50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. </a:t>
            </a:r>
            <a:endParaRPr lang="en-US" altLang="zh-CN" sz="16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9306844" y="2853595"/>
            <a:ext cx="7954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  <a:cs typeface="+mn-ea"/>
                <a:sym typeface="+mn-lt"/>
              </a:rPr>
              <a:t>76%</a:t>
            </a:r>
            <a:endParaRPr lang="zh-CN" altLang="en-US" sz="24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3" name="平行四边形 22">
            <a:extLst>
              <a:ext uri="{FF2B5EF4-FFF2-40B4-BE49-F238E27FC236}">
                <a16:creationId xmlns:a16="http://schemas.microsoft.com/office/drawing/2014/main" xmlns="" id="{C26F2472-5204-4294-8099-AE33A109217B}"/>
              </a:ext>
            </a:extLst>
          </p:cNvPr>
          <p:cNvSpPr/>
          <p:nvPr/>
        </p:nvSpPr>
        <p:spPr>
          <a:xfrm>
            <a:off x="650080" y="590550"/>
            <a:ext cx="2559843" cy="103609"/>
          </a:xfrm>
          <a:prstGeom prst="parallelogram">
            <a:avLst/>
          </a:prstGeom>
          <a:gradFill flip="none" rotWithShape="1">
            <a:gsLst>
              <a:gs pos="100000">
                <a:srgbClr val="E20000">
                  <a:alpha val="0"/>
                </a:srgbClr>
              </a:gs>
              <a:gs pos="0">
                <a:srgbClr val="E20000">
                  <a:alpha val="81000"/>
                </a:srgbClr>
              </a:gs>
            </a:gsLst>
            <a:lin ang="10800000" scaled="1"/>
            <a:tileRect/>
          </a:gradFill>
          <a:ln w="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<a:prstTxWarp prst="textNoShape">
              <a:avLst/>
            </a:prstTxWarp>
            <a:normAutofit fontScale="25000" lnSpcReduction="20000"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ea"/>
              <a:ea typeface="+mj-ea"/>
              <a:cs typeface="Arial"/>
              <a:sym typeface="Arial"/>
            </a:endParaRP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xmlns="" id="{B07A7319-FC98-4940-88B9-1C1A70243810}"/>
              </a:ext>
            </a:extLst>
          </p:cNvPr>
          <p:cNvSpPr/>
          <p:nvPr/>
        </p:nvSpPr>
        <p:spPr>
          <a:xfrm>
            <a:off x="563046" y="290710"/>
            <a:ext cx="26468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这里输入你的标题</a:t>
            </a:r>
          </a:p>
        </p:txBody>
      </p:sp>
    </p:spTree>
    <p:extLst>
      <p:ext uri="{BB962C8B-B14F-4D97-AF65-F5344CB8AC3E}">
        <p14:creationId xmlns:p14="http://schemas.microsoft.com/office/powerpoint/2010/main" val="1282929437"/>
      </p:ext>
    </p:extLst>
  </p:cSld>
  <p:clrMapOvr>
    <a:masterClrMapping/>
  </p:clrMapOvr>
  <p:transition spd="med" advTm="3000"/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2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6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5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6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4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47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fill="hold" grpId="0" nodeType="withEffect" p14:presetBounceEnd="5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9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0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32" presetID="2" presetClass="entr" presetSubtype="1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4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5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12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8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9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2" presetClass="entr" presetSubtype="6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2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3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4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47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2" presetClass="entr" presetSubtype="4" fill="hold" grpId="0" nodeType="withEffect" p14:presetBounceEnd="5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6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7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59" presetID="2" presetClass="entr" presetSubtype="1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1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2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2" presetClass="entr" presetSubtype="12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5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6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7" presetID="2" presetClass="entr" presetSubtype="6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9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70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4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3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6" presetID="47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8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9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4" fill="hold" nodeType="withEffect" p14:presetBounceEnd="5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83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4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 animBg="1"/>
          <p:bldP spid="11" grpId="0" animBg="1"/>
          <p:bldP spid="12" grpId="0" animBg="1"/>
          <p:bldP spid="10" grpId="0"/>
          <p:bldP spid="13" grpId="0"/>
          <p:bldP spid="30" grpId="0" animBg="1"/>
          <p:bldP spid="32" grpId="0" animBg="1"/>
          <p:bldP spid="40" grpId="0" animBg="1"/>
          <p:bldP spid="41" grpId="0" animBg="1"/>
          <p:bldP spid="42" grpId="0" animBg="1"/>
          <p:bldP spid="43" grpId="0"/>
          <p:bldP spid="44" grpId="0"/>
          <p:bldP spid="46" grpId="0" animBg="1"/>
          <p:bldP spid="47" grpId="0" animBg="1"/>
          <p:bldP spid="48" grpId="0" animBg="1"/>
          <p:bldP spid="49" grpId="0"/>
          <p:bldP spid="5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4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47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32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1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2" presetClass="entr" presetSubtype="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4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47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2" presetClass="entr" presetSubtype="4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59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1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2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2" presetClass="entr" presetSubtype="1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5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6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7" presetID="2" presetClass="entr" presetSubtype="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9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0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4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3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6" presetID="47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8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9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4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3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4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 animBg="1"/>
          <p:bldP spid="11" grpId="0" animBg="1"/>
          <p:bldP spid="12" grpId="0" animBg="1"/>
          <p:bldP spid="10" grpId="0"/>
          <p:bldP spid="13" grpId="0"/>
          <p:bldP spid="30" grpId="0" animBg="1"/>
          <p:bldP spid="32" grpId="0" animBg="1"/>
          <p:bldP spid="40" grpId="0" animBg="1"/>
          <p:bldP spid="41" grpId="0" animBg="1"/>
          <p:bldP spid="42" grpId="0" animBg="1"/>
          <p:bldP spid="43" grpId="0"/>
          <p:bldP spid="44" grpId="0"/>
          <p:bldP spid="46" grpId="0" animBg="1"/>
          <p:bldP spid="47" grpId="0" animBg="1"/>
          <p:bldP spid="48" grpId="0" animBg="1"/>
          <p:bldP spid="49" grpId="0"/>
          <p:bldP spid="50" grpId="0"/>
        </p:bldLst>
      </p:timing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文本框 14">
            <a:extLst>
              <a:ext uri="{FF2B5EF4-FFF2-40B4-BE49-F238E27FC236}">
                <a16:creationId xmlns:a16="http://schemas.microsoft.com/office/drawing/2014/main" xmlns="" id="{EA508F32-0E69-4BAF-9CFD-97ADBE04A864}"/>
              </a:ext>
            </a:extLst>
          </p:cNvPr>
          <p:cNvSpPr txBox="1"/>
          <p:nvPr/>
        </p:nvSpPr>
        <p:spPr bwMode="auto">
          <a:xfrm>
            <a:off x="4964922" y="1264946"/>
            <a:ext cx="2262157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300" normalizeH="0" baseline="0" noProof="0">
                <a:ln>
                  <a:noFill/>
                </a:ln>
                <a:gradFill flip="none" rotWithShape="1">
                  <a:gsLst>
                    <a:gs pos="0">
                      <a:schemeClr val="accent1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+mn-cs"/>
              </a:rPr>
              <a:t>刻画用户画像</a:t>
            </a:r>
          </a:p>
        </p:txBody>
      </p:sp>
      <p:sp>
        <p:nvSpPr>
          <p:cNvPr id="53" name="平行四边形 52">
            <a:extLst>
              <a:ext uri="{FF2B5EF4-FFF2-40B4-BE49-F238E27FC236}">
                <a16:creationId xmlns:a16="http://schemas.microsoft.com/office/drawing/2014/main" xmlns="" id="{B42DC371-CA0D-4E3D-8FF4-4A599C0B2BA8}"/>
              </a:ext>
            </a:extLst>
          </p:cNvPr>
          <p:cNvSpPr/>
          <p:nvPr/>
        </p:nvSpPr>
        <p:spPr>
          <a:xfrm>
            <a:off x="650080" y="590550"/>
            <a:ext cx="2559843" cy="103609"/>
          </a:xfrm>
          <a:prstGeom prst="parallelogram">
            <a:avLst/>
          </a:prstGeom>
          <a:gradFill flip="none" rotWithShape="1">
            <a:gsLst>
              <a:gs pos="100000">
                <a:srgbClr val="E20000">
                  <a:alpha val="0"/>
                </a:srgbClr>
              </a:gs>
              <a:gs pos="0">
                <a:srgbClr val="E20000">
                  <a:alpha val="81000"/>
                </a:srgbClr>
              </a:gs>
            </a:gsLst>
            <a:lin ang="10800000" scaled="1"/>
            <a:tileRect/>
          </a:gradFill>
          <a:ln w="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<a:prstTxWarp prst="textNoShape">
              <a:avLst/>
            </a:prstTxWarp>
            <a:normAutofit fontScale="25000" lnSpcReduction="20000"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ea"/>
              <a:ea typeface="+mj-ea"/>
              <a:cs typeface="Arial"/>
              <a:sym typeface="Arial"/>
            </a:endParaRPr>
          </a:p>
        </p:txBody>
      </p:sp>
      <p:sp>
        <p:nvSpPr>
          <p:cNvPr id="54" name="矩形 53">
            <a:extLst>
              <a:ext uri="{FF2B5EF4-FFF2-40B4-BE49-F238E27FC236}">
                <a16:creationId xmlns:a16="http://schemas.microsoft.com/office/drawing/2014/main" xmlns="" id="{026949A0-EF00-4C07-91AB-6ACA46EA7C5F}"/>
              </a:ext>
            </a:extLst>
          </p:cNvPr>
          <p:cNvSpPr/>
          <p:nvPr/>
        </p:nvSpPr>
        <p:spPr>
          <a:xfrm>
            <a:off x="563046" y="290710"/>
            <a:ext cx="26468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这里输入你的标题</a:t>
            </a: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xmlns="" id="{F85DBB9A-0FD4-4A11-91D7-0F6224CB8CB9}"/>
              </a:ext>
            </a:extLst>
          </p:cNvPr>
          <p:cNvGrpSpPr/>
          <p:nvPr/>
        </p:nvGrpSpPr>
        <p:grpSpPr>
          <a:xfrm>
            <a:off x="4447938" y="2091872"/>
            <a:ext cx="3296125" cy="4175578"/>
            <a:chOff x="4447938" y="2091872"/>
            <a:chExt cx="3296125" cy="4175578"/>
          </a:xfrm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xmlns="" id="{E4196695-186D-4965-8842-E60A25F8812C}"/>
                </a:ext>
              </a:extLst>
            </p:cNvPr>
            <p:cNvSpPr>
              <a:spLocks/>
            </p:cNvSpPr>
            <p:nvPr/>
          </p:nvSpPr>
          <p:spPr bwMode="auto">
            <a:xfrm>
              <a:off x="5387987" y="2091872"/>
              <a:ext cx="2148542" cy="4175578"/>
            </a:xfrm>
            <a:custGeom>
              <a:avLst/>
              <a:gdLst>
                <a:gd name="T0" fmla="*/ 2147483646 w 1628"/>
                <a:gd name="T1" fmla="*/ 2147483646 h 3168"/>
                <a:gd name="T2" fmla="*/ 2147483646 w 1628"/>
                <a:gd name="T3" fmla="*/ 2147483646 h 3168"/>
                <a:gd name="T4" fmla="*/ 2147483646 w 1628"/>
                <a:gd name="T5" fmla="*/ 2147483646 h 3168"/>
                <a:gd name="T6" fmla="*/ 2147483646 w 1628"/>
                <a:gd name="T7" fmla="*/ 2147483646 h 3168"/>
                <a:gd name="T8" fmla="*/ 2147483646 w 1628"/>
                <a:gd name="T9" fmla="*/ 2147483646 h 3168"/>
                <a:gd name="T10" fmla="*/ 2147483646 w 1628"/>
                <a:gd name="T11" fmla="*/ 2147483646 h 3168"/>
                <a:gd name="T12" fmla="*/ 2147483646 w 1628"/>
                <a:gd name="T13" fmla="*/ 2147483646 h 3168"/>
                <a:gd name="T14" fmla="*/ 2147483646 w 1628"/>
                <a:gd name="T15" fmla="*/ 2147483646 h 3168"/>
                <a:gd name="T16" fmla="*/ 2147483646 w 1628"/>
                <a:gd name="T17" fmla="*/ 2147483646 h 3168"/>
                <a:gd name="T18" fmla="*/ 2147483646 w 1628"/>
                <a:gd name="T19" fmla="*/ 2147483646 h 3168"/>
                <a:gd name="T20" fmla="*/ 2147483646 w 1628"/>
                <a:gd name="T21" fmla="*/ 2147483646 h 3168"/>
                <a:gd name="T22" fmla="*/ 2147483646 w 1628"/>
                <a:gd name="T23" fmla="*/ 2147483646 h 3168"/>
                <a:gd name="T24" fmla="*/ 2147483646 w 1628"/>
                <a:gd name="T25" fmla="*/ 2147483646 h 3168"/>
                <a:gd name="T26" fmla="*/ 2147483646 w 1628"/>
                <a:gd name="T27" fmla="*/ 2147483646 h 3168"/>
                <a:gd name="T28" fmla="*/ 2147483646 w 1628"/>
                <a:gd name="T29" fmla="*/ 2147483646 h 3168"/>
                <a:gd name="T30" fmla="*/ 2147483646 w 1628"/>
                <a:gd name="T31" fmla="*/ 2147483646 h 3168"/>
                <a:gd name="T32" fmla="*/ 2147483646 w 1628"/>
                <a:gd name="T33" fmla="*/ 2147483646 h 3168"/>
                <a:gd name="T34" fmla="*/ 2147483646 w 1628"/>
                <a:gd name="T35" fmla="*/ 2147483646 h 3168"/>
                <a:gd name="T36" fmla="*/ 2147483646 w 1628"/>
                <a:gd name="T37" fmla="*/ 2147483646 h 3168"/>
                <a:gd name="T38" fmla="*/ 2147483646 w 1628"/>
                <a:gd name="T39" fmla="*/ 2147483646 h 3168"/>
                <a:gd name="T40" fmla="*/ 2147483646 w 1628"/>
                <a:gd name="T41" fmla="*/ 2147483646 h 3168"/>
                <a:gd name="T42" fmla="*/ 2147483646 w 1628"/>
                <a:gd name="T43" fmla="*/ 2147483646 h 3168"/>
                <a:gd name="T44" fmla="*/ 2147483646 w 1628"/>
                <a:gd name="T45" fmla="*/ 2147483646 h 3168"/>
                <a:gd name="T46" fmla="*/ 2147483646 w 1628"/>
                <a:gd name="T47" fmla="*/ 2147483646 h 3168"/>
                <a:gd name="T48" fmla="*/ 2147483646 w 1628"/>
                <a:gd name="T49" fmla="*/ 2147483646 h 3168"/>
                <a:gd name="T50" fmla="*/ 2147483646 w 1628"/>
                <a:gd name="T51" fmla="*/ 2147483646 h 3168"/>
                <a:gd name="T52" fmla="*/ 2147483646 w 1628"/>
                <a:gd name="T53" fmla="*/ 2147483646 h 3168"/>
                <a:gd name="T54" fmla="*/ 2147483646 w 1628"/>
                <a:gd name="T55" fmla="*/ 2147483646 h 3168"/>
                <a:gd name="T56" fmla="*/ 2147483646 w 1628"/>
                <a:gd name="T57" fmla="*/ 2147483646 h 3168"/>
                <a:gd name="T58" fmla="*/ 2147483646 w 1628"/>
                <a:gd name="T59" fmla="*/ 2147483646 h 3168"/>
                <a:gd name="T60" fmla="*/ 2147483646 w 1628"/>
                <a:gd name="T61" fmla="*/ 2147483646 h 3168"/>
                <a:gd name="T62" fmla="*/ 2147483646 w 1628"/>
                <a:gd name="T63" fmla="*/ 2147483646 h 3168"/>
                <a:gd name="T64" fmla="*/ 2147483646 w 1628"/>
                <a:gd name="T65" fmla="*/ 2147483646 h 3168"/>
                <a:gd name="T66" fmla="*/ 2147483646 w 1628"/>
                <a:gd name="T67" fmla="*/ 2147483646 h 3168"/>
                <a:gd name="T68" fmla="*/ 2147483646 w 1628"/>
                <a:gd name="T69" fmla="*/ 2147483646 h 3168"/>
                <a:gd name="T70" fmla="*/ 2147483646 w 1628"/>
                <a:gd name="T71" fmla="*/ 2147483646 h 3168"/>
                <a:gd name="T72" fmla="*/ 2147483646 w 1628"/>
                <a:gd name="T73" fmla="*/ 2147483646 h 3168"/>
                <a:gd name="T74" fmla="*/ 2147483646 w 1628"/>
                <a:gd name="T75" fmla="*/ 2147483646 h 3168"/>
                <a:gd name="T76" fmla="*/ 2147483646 w 1628"/>
                <a:gd name="T77" fmla="*/ 2147483646 h 3168"/>
                <a:gd name="T78" fmla="*/ 2147483646 w 1628"/>
                <a:gd name="T79" fmla="*/ 2147483646 h 3168"/>
                <a:gd name="T80" fmla="*/ 2147483646 w 1628"/>
                <a:gd name="T81" fmla="*/ 2147483646 h 3168"/>
                <a:gd name="T82" fmla="*/ 2147483646 w 1628"/>
                <a:gd name="T83" fmla="*/ 2147483646 h 3168"/>
                <a:gd name="T84" fmla="*/ 2147483646 w 1628"/>
                <a:gd name="T85" fmla="*/ 2147483646 h 3168"/>
                <a:gd name="T86" fmla="*/ 2147483646 w 1628"/>
                <a:gd name="T87" fmla="*/ 2147483646 h 3168"/>
                <a:gd name="T88" fmla="*/ 2147483646 w 1628"/>
                <a:gd name="T89" fmla="*/ 2147483646 h 3168"/>
                <a:gd name="T90" fmla="*/ 2147483646 w 1628"/>
                <a:gd name="T91" fmla="*/ 2147483646 h 3168"/>
                <a:gd name="T92" fmla="*/ 2147483646 w 1628"/>
                <a:gd name="T93" fmla="*/ 2147483646 h 3168"/>
                <a:gd name="T94" fmla="*/ 2147483646 w 1628"/>
                <a:gd name="T95" fmla="*/ 2147483646 h 3168"/>
                <a:gd name="T96" fmla="*/ 2147483646 w 1628"/>
                <a:gd name="T97" fmla="*/ 2147483646 h 3168"/>
                <a:gd name="T98" fmla="*/ 2147483646 w 1628"/>
                <a:gd name="T99" fmla="*/ 2147483646 h 3168"/>
                <a:gd name="T100" fmla="*/ 2147483646 w 1628"/>
                <a:gd name="T101" fmla="*/ 2147483646 h 3168"/>
                <a:gd name="T102" fmla="*/ 2147483646 w 1628"/>
                <a:gd name="T103" fmla="*/ 2147483646 h 3168"/>
                <a:gd name="T104" fmla="*/ 2147483646 w 1628"/>
                <a:gd name="T105" fmla="*/ 2147483646 h 3168"/>
                <a:gd name="T106" fmla="*/ 2147483646 w 1628"/>
                <a:gd name="T107" fmla="*/ 2147483646 h 3168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1628" h="3168">
                  <a:moveTo>
                    <a:pt x="442" y="3157"/>
                  </a:moveTo>
                  <a:cubicBezTo>
                    <a:pt x="416" y="3152"/>
                    <a:pt x="391" y="3136"/>
                    <a:pt x="398" y="3106"/>
                  </a:cubicBezTo>
                  <a:cubicBezTo>
                    <a:pt x="401" y="3090"/>
                    <a:pt x="411" y="3076"/>
                    <a:pt x="422" y="3063"/>
                  </a:cubicBezTo>
                  <a:cubicBezTo>
                    <a:pt x="433" y="3050"/>
                    <a:pt x="444" y="3035"/>
                    <a:pt x="452" y="3019"/>
                  </a:cubicBezTo>
                  <a:cubicBezTo>
                    <a:pt x="457" y="3008"/>
                    <a:pt x="458" y="2996"/>
                    <a:pt x="460" y="2984"/>
                  </a:cubicBezTo>
                  <a:cubicBezTo>
                    <a:pt x="461" y="2965"/>
                    <a:pt x="463" y="2945"/>
                    <a:pt x="463" y="2925"/>
                  </a:cubicBezTo>
                  <a:cubicBezTo>
                    <a:pt x="469" y="2813"/>
                    <a:pt x="470" y="2700"/>
                    <a:pt x="465" y="2587"/>
                  </a:cubicBezTo>
                  <a:cubicBezTo>
                    <a:pt x="462" y="2525"/>
                    <a:pt x="454" y="2463"/>
                    <a:pt x="463" y="2401"/>
                  </a:cubicBezTo>
                  <a:cubicBezTo>
                    <a:pt x="471" y="2342"/>
                    <a:pt x="499" y="2290"/>
                    <a:pt x="509" y="2232"/>
                  </a:cubicBezTo>
                  <a:cubicBezTo>
                    <a:pt x="523" y="2157"/>
                    <a:pt x="520" y="2079"/>
                    <a:pt x="512" y="2004"/>
                  </a:cubicBezTo>
                  <a:cubicBezTo>
                    <a:pt x="509" y="1971"/>
                    <a:pt x="504" y="1939"/>
                    <a:pt x="501" y="1906"/>
                  </a:cubicBezTo>
                  <a:cubicBezTo>
                    <a:pt x="499" y="1876"/>
                    <a:pt x="498" y="1846"/>
                    <a:pt x="498" y="1817"/>
                  </a:cubicBezTo>
                  <a:cubicBezTo>
                    <a:pt x="498" y="1750"/>
                    <a:pt x="500" y="1683"/>
                    <a:pt x="504" y="1617"/>
                  </a:cubicBezTo>
                  <a:cubicBezTo>
                    <a:pt x="508" y="1563"/>
                    <a:pt x="516" y="1510"/>
                    <a:pt x="525" y="1457"/>
                  </a:cubicBezTo>
                  <a:cubicBezTo>
                    <a:pt x="539" y="1374"/>
                    <a:pt x="558" y="1292"/>
                    <a:pt x="568" y="1208"/>
                  </a:cubicBezTo>
                  <a:cubicBezTo>
                    <a:pt x="572" y="1171"/>
                    <a:pt x="576" y="1133"/>
                    <a:pt x="577" y="1096"/>
                  </a:cubicBezTo>
                  <a:cubicBezTo>
                    <a:pt x="577" y="1069"/>
                    <a:pt x="577" y="1041"/>
                    <a:pt x="573" y="1014"/>
                  </a:cubicBezTo>
                  <a:cubicBezTo>
                    <a:pt x="570" y="997"/>
                    <a:pt x="565" y="981"/>
                    <a:pt x="560" y="965"/>
                  </a:cubicBezTo>
                  <a:cubicBezTo>
                    <a:pt x="554" y="948"/>
                    <a:pt x="549" y="930"/>
                    <a:pt x="542" y="914"/>
                  </a:cubicBezTo>
                  <a:cubicBezTo>
                    <a:pt x="541" y="911"/>
                    <a:pt x="536" y="896"/>
                    <a:pt x="531" y="898"/>
                  </a:cubicBezTo>
                  <a:cubicBezTo>
                    <a:pt x="526" y="900"/>
                    <a:pt x="522" y="908"/>
                    <a:pt x="519" y="912"/>
                  </a:cubicBezTo>
                  <a:cubicBezTo>
                    <a:pt x="505" y="935"/>
                    <a:pt x="494" y="959"/>
                    <a:pt x="483" y="984"/>
                  </a:cubicBezTo>
                  <a:cubicBezTo>
                    <a:pt x="472" y="1010"/>
                    <a:pt x="461" y="1036"/>
                    <a:pt x="454" y="1064"/>
                  </a:cubicBezTo>
                  <a:cubicBezTo>
                    <a:pt x="435" y="1137"/>
                    <a:pt x="402" y="1205"/>
                    <a:pt x="360" y="1268"/>
                  </a:cubicBezTo>
                  <a:cubicBezTo>
                    <a:pt x="337" y="1303"/>
                    <a:pt x="311" y="1337"/>
                    <a:pt x="287" y="1372"/>
                  </a:cubicBezTo>
                  <a:cubicBezTo>
                    <a:pt x="273" y="1394"/>
                    <a:pt x="258" y="1417"/>
                    <a:pt x="248" y="1442"/>
                  </a:cubicBezTo>
                  <a:cubicBezTo>
                    <a:pt x="241" y="1459"/>
                    <a:pt x="238" y="1476"/>
                    <a:pt x="238" y="1494"/>
                  </a:cubicBezTo>
                  <a:cubicBezTo>
                    <a:pt x="237" y="1529"/>
                    <a:pt x="224" y="1563"/>
                    <a:pt x="215" y="1596"/>
                  </a:cubicBezTo>
                  <a:cubicBezTo>
                    <a:pt x="210" y="1614"/>
                    <a:pt x="205" y="1632"/>
                    <a:pt x="202" y="1650"/>
                  </a:cubicBezTo>
                  <a:cubicBezTo>
                    <a:pt x="199" y="1668"/>
                    <a:pt x="198" y="1685"/>
                    <a:pt x="196" y="1703"/>
                  </a:cubicBezTo>
                  <a:cubicBezTo>
                    <a:pt x="195" y="1713"/>
                    <a:pt x="195" y="1728"/>
                    <a:pt x="188" y="1736"/>
                  </a:cubicBezTo>
                  <a:cubicBezTo>
                    <a:pt x="184" y="1742"/>
                    <a:pt x="181" y="1726"/>
                    <a:pt x="180" y="1724"/>
                  </a:cubicBezTo>
                  <a:cubicBezTo>
                    <a:pt x="176" y="1706"/>
                    <a:pt x="176" y="1688"/>
                    <a:pt x="173" y="1670"/>
                  </a:cubicBezTo>
                  <a:cubicBezTo>
                    <a:pt x="172" y="1663"/>
                    <a:pt x="170" y="1655"/>
                    <a:pt x="168" y="1649"/>
                  </a:cubicBezTo>
                  <a:cubicBezTo>
                    <a:pt x="166" y="1644"/>
                    <a:pt x="164" y="1646"/>
                    <a:pt x="162" y="1650"/>
                  </a:cubicBezTo>
                  <a:cubicBezTo>
                    <a:pt x="154" y="1666"/>
                    <a:pt x="151" y="1686"/>
                    <a:pt x="148" y="1704"/>
                  </a:cubicBezTo>
                  <a:cubicBezTo>
                    <a:pt x="145" y="1719"/>
                    <a:pt x="142" y="1733"/>
                    <a:pt x="137" y="1748"/>
                  </a:cubicBezTo>
                  <a:cubicBezTo>
                    <a:pt x="135" y="1754"/>
                    <a:pt x="133" y="1762"/>
                    <a:pt x="128" y="1767"/>
                  </a:cubicBezTo>
                  <a:cubicBezTo>
                    <a:pt x="126" y="1769"/>
                    <a:pt x="121" y="1773"/>
                    <a:pt x="118" y="1770"/>
                  </a:cubicBezTo>
                  <a:cubicBezTo>
                    <a:pt x="113" y="1765"/>
                    <a:pt x="116" y="1750"/>
                    <a:pt x="116" y="1744"/>
                  </a:cubicBezTo>
                  <a:cubicBezTo>
                    <a:pt x="117" y="1723"/>
                    <a:pt x="120" y="1703"/>
                    <a:pt x="122" y="1682"/>
                  </a:cubicBezTo>
                  <a:cubicBezTo>
                    <a:pt x="124" y="1669"/>
                    <a:pt x="127" y="1656"/>
                    <a:pt x="127" y="1643"/>
                  </a:cubicBezTo>
                  <a:cubicBezTo>
                    <a:pt x="128" y="1633"/>
                    <a:pt x="122" y="1639"/>
                    <a:pt x="119" y="1644"/>
                  </a:cubicBezTo>
                  <a:cubicBezTo>
                    <a:pt x="100" y="1674"/>
                    <a:pt x="94" y="1709"/>
                    <a:pt x="77" y="1740"/>
                  </a:cubicBezTo>
                  <a:cubicBezTo>
                    <a:pt x="74" y="1745"/>
                    <a:pt x="69" y="1756"/>
                    <a:pt x="62" y="1756"/>
                  </a:cubicBezTo>
                  <a:cubicBezTo>
                    <a:pt x="57" y="1757"/>
                    <a:pt x="57" y="1745"/>
                    <a:pt x="57" y="1742"/>
                  </a:cubicBezTo>
                  <a:cubicBezTo>
                    <a:pt x="59" y="1706"/>
                    <a:pt x="74" y="1672"/>
                    <a:pt x="83" y="1638"/>
                  </a:cubicBezTo>
                  <a:cubicBezTo>
                    <a:pt x="83" y="1636"/>
                    <a:pt x="90" y="1616"/>
                    <a:pt x="83" y="1622"/>
                  </a:cubicBezTo>
                  <a:cubicBezTo>
                    <a:pt x="76" y="1629"/>
                    <a:pt x="71" y="1638"/>
                    <a:pt x="65" y="1646"/>
                  </a:cubicBezTo>
                  <a:cubicBezTo>
                    <a:pt x="60" y="1654"/>
                    <a:pt x="54" y="1662"/>
                    <a:pt x="51" y="1671"/>
                  </a:cubicBezTo>
                  <a:cubicBezTo>
                    <a:pt x="46" y="1685"/>
                    <a:pt x="38" y="1698"/>
                    <a:pt x="27" y="1708"/>
                  </a:cubicBezTo>
                  <a:cubicBezTo>
                    <a:pt x="22" y="1712"/>
                    <a:pt x="14" y="1712"/>
                    <a:pt x="12" y="1704"/>
                  </a:cubicBezTo>
                  <a:cubicBezTo>
                    <a:pt x="10" y="1700"/>
                    <a:pt x="11" y="1695"/>
                    <a:pt x="12" y="1691"/>
                  </a:cubicBezTo>
                  <a:cubicBezTo>
                    <a:pt x="17" y="1668"/>
                    <a:pt x="29" y="1646"/>
                    <a:pt x="38" y="1625"/>
                  </a:cubicBezTo>
                  <a:cubicBezTo>
                    <a:pt x="47" y="1606"/>
                    <a:pt x="55" y="1588"/>
                    <a:pt x="63" y="1569"/>
                  </a:cubicBezTo>
                  <a:cubicBezTo>
                    <a:pt x="65" y="1567"/>
                    <a:pt x="74" y="1550"/>
                    <a:pt x="70" y="1547"/>
                  </a:cubicBezTo>
                  <a:cubicBezTo>
                    <a:pt x="66" y="1544"/>
                    <a:pt x="54" y="1556"/>
                    <a:pt x="52" y="1558"/>
                  </a:cubicBezTo>
                  <a:cubicBezTo>
                    <a:pt x="45" y="1564"/>
                    <a:pt x="25" y="1583"/>
                    <a:pt x="14" y="1575"/>
                  </a:cubicBezTo>
                  <a:cubicBezTo>
                    <a:pt x="0" y="1563"/>
                    <a:pt x="28" y="1529"/>
                    <a:pt x="35" y="1521"/>
                  </a:cubicBezTo>
                  <a:cubicBezTo>
                    <a:pt x="49" y="1501"/>
                    <a:pt x="66" y="1481"/>
                    <a:pt x="87" y="1467"/>
                  </a:cubicBezTo>
                  <a:cubicBezTo>
                    <a:pt x="89" y="1465"/>
                    <a:pt x="92" y="1464"/>
                    <a:pt x="96" y="1463"/>
                  </a:cubicBezTo>
                  <a:cubicBezTo>
                    <a:pt x="104" y="1461"/>
                    <a:pt x="111" y="1456"/>
                    <a:pt x="118" y="1451"/>
                  </a:cubicBezTo>
                  <a:cubicBezTo>
                    <a:pt x="128" y="1442"/>
                    <a:pt x="136" y="1432"/>
                    <a:pt x="143" y="1420"/>
                  </a:cubicBezTo>
                  <a:cubicBezTo>
                    <a:pt x="158" y="1395"/>
                    <a:pt x="171" y="1369"/>
                    <a:pt x="182" y="1342"/>
                  </a:cubicBezTo>
                  <a:cubicBezTo>
                    <a:pt x="196" y="1312"/>
                    <a:pt x="208" y="1280"/>
                    <a:pt x="219" y="1249"/>
                  </a:cubicBezTo>
                  <a:cubicBezTo>
                    <a:pt x="230" y="1217"/>
                    <a:pt x="237" y="1185"/>
                    <a:pt x="246" y="1153"/>
                  </a:cubicBezTo>
                  <a:cubicBezTo>
                    <a:pt x="253" y="1125"/>
                    <a:pt x="263" y="1098"/>
                    <a:pt x="277" y="1074"/>
                  </a:cubicBezTo>
                  <a:cubicBezTo>
                    <a:pt x="293" y="1045"/>
                    <a:pt x="317" y="1021"/>
                    <a:pt x="332" y="992"/>
                  </a:cubicBezTo>
                  <a:cubicBezTo>
                    <a:pt x="339" y="979"/>
                    <a:pt x="346" y="965"/>
                    <a:pt x="346" y="951"/>
                  </a:cubicBezTo>
                  <a:cubicBezTo>
                    <a:pt x="346" y="941"/>
                    <a:pt x="349" y="931"/>
                    <a:pt x="351" y="921"/>
                  </a:cubicBezTo>
                  <a:cubicBezTo>
                    <a:pt x="359" y="881"/>
                    <a:pt x="370" y="841"/>
                    <a:pt x="379" y="801"/>
                  </a:cubicBezTo>
                  <a:cubicBezTo>
                    <a:pt x="387" y="767"/>
                    <a:pt x="394" y="734"/>
                    <a:pt x="399" y="700"/>
                  </a:cubicBezTo>
                  <a:cubicBezTo>
                    <a:pt x="404" y="668"/>
                    <a:pt x="408" y="637"/>
                    <a:pt x="420" y="608"/>
                  </a:cubicBezTo>
                  <a:cubicBezTo>
                    <a:pt x="440" y="556"/>
                    <a:pt x="477" y="516"/>
                    <a:pt x="529" y="495"/>
                  </a:cubicBezTo>
                  <a:cubicBezTo>
                    <a:pt x="543" y="489"/>
                    <a:pt x="557" y="486"/>
                    <a:pt x="571" y="482"/>
                  </a:cubicBezTo>
                  <a:cubicBezTo>
                    <a:pt x="586" y="477"/>
                    <a:pt x="601" y="471"/>
                    <a:pt x="614" y="463"/>
                  </a:cubicBezTo>
                  <a:cubicBezTo>
                    <a:pt x="643" y="448"/>
                    <a:pt x="670" y="428"/>
                    <a:pt x="692" y="404"/>
                  </a:cubicBezTo>
                  <a:cubicBezTo>
                    <a:pt x="708" y="387"/>
                    <a:pt x="723" y="368"/>
                    <a:pt x="721" y="343"/>
                  </a:cubicBezTo>
                  <a:cubicBezTo>
                    <a:pt x="720" y="327"/>
                    <a:pt x="717" y="312"/>
                    <a:pt x="713" y="297"/>
                  </a:cubicBezTo>
                  <a:cubicBezTo>
                    <a:pt x="709" y="283"/>
                    <a:pt x="705" y="270"/>
                    <a:pt x="698" y="257"/>
                  </a:cubicBezTo>
                  <a:cubicBezTo>
                    <a:pt x="696" y="253"/>
                    <a:pt x="693" y="250"/>
                    <a:pt x="691" y="246"/>
                  </a:cubicBezTo>
                  <a:cubicBezTo>
                    <a:pt x="687" y="240"/>
                    <a:pt x="684" y="234"/>
                    <a:pt x="681" y="227"/>
                  </a:cubicBezTo>
                  <a:cubicBezTo>
                    <a:pt x="675" y="214"/>
                    <a:pt x="671" y="200"/>
                    <a:pt x="669" y="186"/>
                  </a:cubicBezTo>
                  <a:cubicBezTo>
                    <a:pt x="668" y="182"/>
                    <a:pt x="667" y="177"/>
                    <a:pt x="669" y="173"/>
                  </a:cubicBezTo>
                  <a:cubicBezTo>
                    <a:pt x="670" y="170"/>
                    <a:pt x="673" y="167"/>
                    <a:pt x="676" y="165"/>
                  </a:cubicBezTo>
                  <a:cubicBezTo>
                    <a:pt x="679" y="164"/>
                    <a:pt x="682" y="164"/>
                    <a:pt x="684" y="163"/>
                  </a:cubicBezTo>
                  <a:cubicBezTo>
                    <a:pt x="687" y="161"/>
                    <a:pt x="688" y="156"/>
                    <a:pt x="689" y="152"/>
                  </a:cubicBezTo>
                  <a:cubicBezTo>
                    <a:pt x="692" y="144"/>
                    <a:pt x="693" y="135"/>
                    <a:pt x="694" y="126"/>
                  </a:cubicBezTo>
                  <a:cubicBezTo>
                    <a:pt x="697" y="95"/>
                    <a:pt x="701" y="64"/>
                    <a:pt x="724" y="40"/>
                  </a:cubicBezTo>
                  <a:cubicBezTo>
                    <a:pt x="733" y="30"/>
                    <a:pt x="744" y="20"/>
                    <a:pt x="756" y="13"/>
                  </a:cubicBezTo>
                  <a:cubicBezTo>
                    <a:pt x="767" y="7"/>
                    <a:pt x="781" y="6"/>
                    <a:pt x="794" y="5"/>
                  </a:cubicBezTo>
                  <a:cubicBezTo>
                    <a:pt x="821" y="3"/>
                    <a:pt x="854" y="0"/>
                    <a:pt x="878" y="17"/>
                  </a:cubicBezTo>
                  <a:cubicBezTo>
                    <a:pt x="904" y="34"/>
                    <a:pt x="924" y="58"/>
                    <a:pt x="932" y="89"/>
                  </a:cubicBezTo>
                  <a:cubicBezTo>
                    <a:pt x="937" y="107"/>
                    <a:pt x="936" y="125"/>
                    <a:pt x="938" y="143"/>
                  </a:cubicBezTo>
                  <a:cubicBezTo>
                    <a:pt x="939" y="150"/>
                    <a:pt x="940" y="157"/>
                    <a:pt x="944" y="162"/>
                  </a:cubicBezTo>
                  <a:cubicBezTo>
                    <a:pt x="947" y="167"/>
                    <a:pt x="952" y="167"/>
                    <a:pt x="955" y="172"/>
                  </a:cubicBezTo>
                  <a:cubicBezTo>
                    <a:pt x="963" y="183"/>
                    <a:pt x="959" y="201"/>
                    <a:pt x="955" y="213"/>
                  </a:cubicBezTo>
                  <a:cubicBezTo>
                    <a:pt x="950" y="229"/>
                    <a:pt x="940" y="242"/>
                    <a:pt x="933" y="257"/>
                  </a:cubicBezTo>
                  <a:cubicBezTo>
                    <a:pt x="925" y="273"/>
                    <a:pt x="920" y="290"/>
                    <a:pt x="916" y="307"/>
                  </a:cubicBezTo>
                  <a:cubicBezTo>
                    <a:pt x="912" y="322"/>
                    <a:pt x="909" y="338"/>
                    <a:pt x="909" y="353"/>
                  </a:cubicBezTo>
                  <a:cubicBezTo>
                    <a:pt x="910" y="378"/>
                    <a:pt x="933" y="401"/>
                    <a:pt x="950" y="417"/>
                  </a:cubicBezTo>
                  <a:cubicBezTo>
                    <a:pt x="978" y="442"/>
                    <a:pt x="1011" y="461"/>
                    <a:pt x="1046" y="476"/>
                  </a:cubicBezTo>
                  <a:cubicBezTo>
                    <a:pt x="1076" y="489"/>
                    <a:pt x="1109" y="496"/>
                    <a:pt x="1139" y="513"/>
                  </a:cubicBezTo>
                  <a:cubicBezTo>
                    <a:pt x="1191" y="544"/>
                    <a:pt x="1217" y="600"/>
                    <a:pt x="1228" y="658"/>
                  </a:cubicBezTo>
                  <a:cubicBezTo>
                    <a:pt x="1234" y="691"/>
                    <a:pt x="1233" y="724"/>
                    <a:pt x="1240" y="757"/>
                  </a:cubicBezTo>
                  <a:cubicBezTo>
                    <a:pt x="1247" y="793"/>
                    <a:pt x="1259" y="828"/>
                    <a:pt x="1267" y="864"/>
                  </a:cubicBezTo>
                  <a:cubicBezTo>
                    <a:pt x="1275" y="897"/>
                    <a:pt x="1279" y="932"/>
                    <a:pt x="1289" y="965"/>
                  </a:cubicBezTo>
                  <a:cubicBezTo>
                    <a:pt x="1298" y="995"/>
                    <a:pt x="1314" y="1019"/>
                    <a:pt x="1333" y="1043"/>
                  </a:cubicBezTo>
                  <a:cubicBezTo>
                    <a:pt x="1348" y="1063"/>
                    <a:pt x="1361" y="1083"/>
                    <a:pt x="1370" y="1106"/>
                  </a:cubicBezTo>
                  <a:cubicBezTo>
                    <a:pt x="1382" y="1136"/>
                    <a:pt x="1389" y="1169"/>
                    <a:pt x="1397" y="1200"/>
                  </a:cubicBezTo>
                  <a:cubicBezTo>
                    <a:pt x="1414" y="1264"/>
                    <a:pt x="1439" y="1327"/>
                    <a:pt x="1468" y="1385"/>
                  </a:cubicBezTo>
                  <a:cubicBezTo>
                    <a:pt x="1480" y="1409"/>
                    <a:pt x="1493" y="1436"/>
                    <a:pt x="1515" y="1453"/>
                  </a:cubicBezTo>
                  <a:cubicBezTo>
                    <a:pt x="1528" y="1462"/>
                    <a:pt x="1545" y="1463"/>
                    <a:pt x="1558" y="1474"/>
                  </a:cubicBezTo>
                  <a:cubicBezTo>
                    <a:pt x="1572" y="1486"/>
                    <a:pt x="1582" y="1504"/>
                    <a:pt x="1592" y="1519"/>
                  </a:cubicBezTo>
                  <a:cubicBezTo>
                    <a:pt x="1597" y="1525"/>
                    <a:pt x="1602" y="1532"/>
                    <a:pt x="1607" y="1539"/>
                  </a:cubicBezTo>
                  <a:cubicBezTo>
                    <a:pt x="1612" y="1545"/>
                    <a:pt x="1618" y="1552"/>
                    <a:pt x="1621" y="1560"/>
                  </a:cubicBezTo>
                  <a:cubicBezTo>
                    <a:pt x="1624" y="1570"/>
                    <a:pt x="1616" y="1579"/>
                    <a:pt x="1606" y="1575"/>
                  </a:cubicBezTo>
                  <a:cubicBezTo>
                    <a:pt x="1590" y="1570"/>
                    <a:pt x="1579" y="1553"/>
                    <a:pt x="1563" y="1548"/>
                  </a:cubicBezTo>
                  <a:cubicBezTo>
                    <a:pt x="1559" y="1547"/>
                    <a:pt x="1558" y="1549"/>
                    <a:pt x="1559" y="1552"/>
                  </a:cubicBezTo>
                  <a:cubicBezTo>
                    <a:pt x="1561" y="1558"/>
                    <a:pt x="1564" y="1564"/>
                    <a:pt x="1566" y="1570"/>
                  </a:cubicBezTo>
                  <a:cubicBezTo>
                    <a:pt x="1581" y="1605"/>
                    <a:pt x="1600" y="1638"/>
                    <a:pt x="1614" y="1673"/>
                  </a:cubicBezTo>
                  <a:cubicBezTo>
                    <a:pt x="1617" y="1680"/>
                    <a:pt x="1628" y="1702"/>
                    <a:pt x="1617" y="1708"/>
                  </a:cubicBezTo>
                  <a:cubicBezTo>
                    <a:pt x="1611" y="1712"/>
                    <a:pt x="1605" y="1706"/>
                    <a:pt x="1601" y="1702"/>
                  </a:cubicBezTo>
                  <a:cubicBezTo>
                    <a:pt x="1591" y="1691"/>
                    <a:pt x="1583" y="1677"/>
                    <a:pt x="1575" y="1664"/>
                  </a:cubicBezTo>
                  <a:cubicBezTo>
                    <a:pt x="1570" y="1655"/>
                    <a:pt x="1565" y="1646"/>
                    <a:pt x="1559" y="1638"/>
                  </a:cubicBezTo>
                  <a:cubicBezTo>
                    <a:pt x="1557" y="1635"/>
                    <a:pt x="1552" y="1626"/>
                    <a:pt x="1548" y="1625"/>
                  </a:cubicBezTo>
                  <a:cubicBezTo>
                    <a:pt x="1545" y="1625"/>
                    <a:pt x="1553" y="1658"/>
                    <a:pt x="1554" y="1661"/>
                  </a:cubicBezTo>
                  <a:cubicBezTo>
                    <a:pt x="1559" y="1680"/>
                    <a:pt x="1566" y="1699"/>
                    <a:pt x="1570" y="1719"/>
                  </a:cubicBezTo>
                  <a:cubicBezTo>
                    <a:pt x="1572" y="1729"/>
                    <a:pt x="1575" y="1741"/>
                    <a:pt x="1572" y="1752"/>
                  </a:cubicBezTo>
                  <a:cubicBezTo>
                    <a:pt x="1571" y="1757"/>
                    <a:pt x="1567" y="1757"/>
                    <a:pt x="1563" y="1753"/>
                  </a:cubicBezTo>
                  <a:cubicBezTo>
                    <a:pt x="1555" y="1745"/>
                    <a:pt x="1550" y="1733"/>
                    <a:pt x="1545" y="1722"/>
                  </a:cubicBezTo>
                  <a:cubicBezTo>
                    <a:pt x="1537" y="1703"/>
                    <a:pt x="1530" y="1683"/>
                    <a:pt x="1522" y="1664"/>
                  </a:cubicBezTo>
                  <a:cubicBezTo>
                    <a:pt x="1519" y="1657"/>
                    <a:pt x="1517" y="1650"/>
                    <a:pt x="1514" y="1644"/>
                  </a:cubicBezTo>
                  <a:cubicBezTo>
                    <a:pt x="1513" y="1643"/>
                    <a:pt x="1511" y="1637"/>
                    <a:pt x="1510" y="1639"/>
                  </a:cubicBezTo>
                  <a:cubicBezTo>
                    <a:pt x="1509" y="1643"/>
                    <a:pt x="1509" y="1647"/>
                    <a:pt x="1509" y="1651"/>
                  </a:cubicBezTo>
                  <a:cubicBezTo>
                    <a:pt x="1509" y="1659"/>
                    <a:pt x="1510" y="1667"/>
                    <a:pt x="1510" y="1676"/>
                  </a:cubicBezTo>
                  <a:cubicBezTo>
                    <a:pt x="1511" y="1696"/>
                    <a:pt x="1513" y="1716"/>
                    <a:pt x="1514" y="1737"/>
                  </a:cubicBezTo>
                  <a:cubicBezTo>
                    <a:pt x="1514" y="1742"/>
                    <a:pt x="1519" y="1776"/>
                    <a:pt x="1506" y="1770"/>
                  </a:cubicBezTo>
                  <a:cubicBezTo>
                    <a:pt x="1500" y="1767"/>
                    <a:pt x="1497" y="1761"/>
                    <a:pt x="1495" y="1756"/>
                  </a:cubicBezTo>
                  <a:cubicBezTo>
                    <a:pt x="1490" y="1744"/>
                    <a:pt x="1488" y="1732"/>
                    <a:pt x="1485" y="1720"/>
                  </a:cubicBezTo>
                  <a:cubicBezTo>
                    <a:pt x="1481" y="1700"/>
                    <a:pt x="1479" y="1681"/>
                    <a:pt x="1473" y="1662"/>
                  </a:cubicBezTo>
                  <a:cubicBezTo>
                    <a:pt x="1472" y="1659"/>
                    <a:pt x="1466" y="1641"/>
                    <a:pt x="1461" y="1650"/>
                  </a:cubicBezTo>
                  <a:cubicBezTo>
                    <a:pt x="1455" y="1663"/>
                    <a:pt x="1457" y="1682"/>
                    <a:pt x="1457" y="1696"/>
                  </a:cubicBezTo>
                  <a:cubicBezTo>
                    <a:pt x="1456" y="1708"/>
                    <a:pt x="1456" y="1727"/>
                    <a:pt x="1448" y="1737"/>
                  </a:cubicBezTo>
                  <a:cubicBezTo>
                    <a:pt x="1441" y="1745"/>
                    <a:pt x="1436" y="1730"/>
                    <a:pt x="1435" y="1725"/>
                  </a:cubicBezTo>
                  <a:cubicBezTo>
                    <a:pt x="1430" y="1707"/>
                    <a:pt x="1430" y="1688"/>
                    <a:pt x="1430" y="1670"/>
                  </a:cubicBezTo>
                  <a:cubicBezTo>
                    <a:pt x="1430" y="1651"/>
                    <a:pt x="1429" y="1631"/>
                    <a:pt x="1423" y="1613"/>
                  </a:cubicBezTo>
                  <a:cubicBezTo>
                    <a:pt x="1419" y="1597"/>
                    <a:pt x="1412" y="1582"/>
                    <a:pt x="1407" y="1566"/>
                  </a:cubicBezTo>
                  <a:cubicBezTo>
                    <a:pt x="1399" y="1536"/>
                    <a:pt x="1398" y="1505"/>
                    <a:pt x="1391" y="1475"/>
                  </a:cubicBezTo>
                  <a:cubicBezTo>
                    <a:pt x="1385" y="1450"/>
                    <a:pt x="1375" y="1427"/>
                    <a:pt x="1362" y="1404"/>
                  </a:cubicBezTo>
                  <a:cubicBezTo>
                    <a:pt x="1324" y="1335"/>
                    <a:pt x="1271" y="1275"/>
                    <a:pt x="1232" y="1206"/>
                  </a:cubicBezTo>
                  <a:cubicBezTo>
                    <a:pt x="1215" y="1174"/>
                    <a:pt x="1201" y="1142"/>
                    <a:pt x="1189" y="1108"/>
                  </a:cubicBezTo>
                  <a:cubicBezTo>
                    <a:pt x="1179" y="1077"/>
                    <a:pt x="1172" y="1046"/>
                    <a:pt x="1160" y="1016"/>
                  </a:cubicBezTo>
                  <a:cubicBezTo>
                    <a:pt x="1149" y="988"/>
                    <a:pt x="1137" y="960"/>
                    <a:pt x="1122" y="934"/>
                  </a:cubicBezTo>
                  <a:cubicBezTo>
                    <a:pt x="1121" y="931"/>
                    <a:pt x="1102" y="896"/>
                    <a:pt x="1096" y="903"/>
                  </a:cubicBezTo>
                  <a:cubicBezTo>
                    <a:pt x="1089" y="911"/>
                    <a:pt x="1086" y="923"/>
                    <a:pt x="1082" y="932"/>
                  </a:cubicBezTo>
                  <a:cubicBezTo>
                    <a:pt x="1076" y="949"/>
                    <a:pt x="1071" y="966"/>
                    <a:pt x="1066" y="982"/>
                  </a:cubicBezTo>
                  <a:cubicBezTo>
                    <a:pt x="1060" y="1001"/>
                    <a:pt x="1057" y="1019"/>
                    <a:pt x="1056" y="1038"/>
                  </a:cubicBezTo>
                  <a:cubicBezTo>
                    <a:pt x="1054" y="1090"/>
                    <a:pt x="1058" y="1142"/>
                    <a:pt x="1062" y="1194"/>
                  </a:cubicBezTo>
                  <a:cubicBezTo>
                    <a:pt x="1065" y="1241"/>
                    <a:pt x="1069" y="1290"/>
                    <a:pt x="1080" y="1337"/>
                  </a:cubicBezTo>
                  <a:cubicBezTo>
                    <a:pt x="1086" y="1361"/>
                    <a:pt x="1093" y="1385"/>
                    <a:pt x="1098" y="1410"/>
                  </a:cubicBezTo>
                  <a:cubicBezTo>
                    <a:pt x="1105" y="1442"/>
                    <a:pt x="1111" y="1474"/>
                    <a:pt x="1115" y="1506"/>
                  </a:cubicBezTo>
                  <a:cubicBezTo>
                    <a:pt x="1125" y="1579"/>
                    <a:pt x="1130" y="1652"/>
                    <a:pt x="1132" y="1725"/>
                  </a:cubicBezTo>
                  <a:cubicBezTo>
                    <a:pt x="1134" y="1796"/>
                    <a:pt x="1133" y="1867"/>
                    <a:pt x="1126" y="1938"/>
                  </a:cubicBezTo>
                  <a:cubicBezTo>
                    <a:pt x="1123" y="1977"/>
                    <a:pt x="1116" y="2015"/>
                    <a:pt x="1114" y="2054"/>
                  </a:cubicBezTo>
                  <a:cubicBezTo>
                    <a:pt x="1111" y="2097"/>
                    <a:pt x="1111" y="2139"/>
                    <a:pt x="1115" y="2181"/>
                  </a:cubicBezTo>
                  <a:cubicBezTo>
                    <a:pt x="1118" y="2216"/>
                    <a:pt x="1124" y="2251"/>
                    <a:pt x="1135" y="2285"/>
                  </a:cubicBezTo>
                  <a:cubicBezTo>
                    <a:pt x="1144" y="2313"/>
                    <a:pt x="1155" y="2341"/>
                    <a:pt x="1162" y="2370"/>
                  </a:cubicBezTo>
                  <a:cubicBezTo>
                    <a:pt x="1177" y="2433"/>
                    <a:pt x="1171" y="2498"/>
                    <a:pt x="1167" y="2562"/>
                  </a:cubicBezTo>
                  <a:cubicBezTo>
                    <a:pt x="1164" y="2615"/>
                    <a:pt x="1163" y="2667"/>
                    <a:pt x="1163" y="2720"/>
                  </a:cubicBezTo>
                  <a:cubicBezTo>
                    <a:pt x="1163" y="2778"/>
                    <a:pt x="1164" y="2837"/>
                    <a:pt x="1166" y="2895"/>
                  </a:cubicBezTo>
                  <a:cubicBezTo>
                    <a:pt x="1167" y="2918"/>
                    <a:pt x="1168" y="2941"/>
                    <a:pt x="1169" y="2964"/>
                  </a:cubicBezTo>
                  <a:cubicBezTo>
                    <a:pt x="1170" y="2978"/>
                    <a:pt x="1171" y="2992"/>
                    <a:pt x="1174" y="3006"/>
                  </a:cubicBezTo>
                  <a:cubicBezTo>
                    <a:pt x="1176" y="3014"/>
                    <a:pt x="1179" y="3021"/>
                    <a:pt x="1183" y="3028"/>
                  </a:cubicBezTo>
                  <a:cubicBezTo>
                    <a:pt x="1193" y="3045"/>
                    <a:pt x="1206" y="3059"/>
                    <a:pt x="1218" y="3075"/>
                  </a:cubicBezTo>
                  <a:cubicBezTo>
                    <a:pt x="1232" y="3095"/>
                    <a:pt x="1246" y="3125"/>
                    <a:pt x="1221" y="3143"/>
                  </a:cubicBezTo>
                  <a:cubicBezTo>
                    <a:pt x="1209" y="3151"/>
                    <a:pt x="1194" y="3154"/>
                    <a:pt x="1180" y="3157"/>
                  </a:cubicBezTo>
                  <a:cubicBezTo>
                    <a:pt x="1163" y="3161"/>
                    <a:pt x="1146" y="3164"/>
                    <a:pt x="1130" y="3165"/>
                  </a:cubicBezTo>
                  <a:cubicBezTo>
                    <a:pt x="1116" y="3166"/>
                    <a:pt x="1101" y="3168"/>
                    <a:pt x="1089" y="3162"/>
                  </a:cubicBezTo>
                  <a:cubicBezTo>
                    <a:pt x="1078" y="3158"/>
                    <a:pt x="1074" y="3144"/>
                    <a:pt x="1071" y="3134"/>
                  </a:cubicBezTo>
                  <a:cubicBezTo>
                    <a:pt x="1068" y="3125"/>
                    <a:pt x="1063" y="3117"/>
                    <a:pt x="1061" y="3108"/>
                  </a:cubicBezTo>
                  <a:cubicBezTo>
                    <a:pt x="1057" y="3093"/>
                    <a:pt x="1056" y="3078"/>
                    <a:pt x="1055" y="3063"/>
                  </a:cubicBezTo>
                  <a:cubicBezTo>
                    <a:pt x="1050" y="2992"/>
                    <a:pt x="1051" y="2920"/>
                    <a:pt x="1048" y="2849"/>
                  </a:cubicBezTo>
                  <a:cubicBezTo>
                    <a:pt x="1046" y="2797"/>
                    <a:pt x="1042" y="2746"/>
                    <a:pt x="1030" y="2696"/>
                  </a:cubicBezTo>
                  <a:cubicBezTo>
                    <a:pt x="1025" y="2675"/>
                    <a:pt x="1018" y="2654"/>
                    <a:pt x="1010" y="2633"/>
                  </a:cubicBezTo>
                  <a:cubicBezTo>
                    <a:pt x="996" y="2595"/>
                    <a:pt x="984" y="2557"/>
                    <a:pt x="977" y="2517"/>
                  </a:cubicBezTo>
                  <a:cubicBezTo>
                    <a:pt x="970" y="2476"/>
                    <a:pt x="967" y="2434"/>
                    <a:pt x="970" y="2393"/>
                  </a:cubicBezTo>
                  <a:cubicBezTo>
                    <a:pt x="971" y="2375"/>
                    <a:pt x="974" y="2358"/>
                    <a:pt x="972" y="2341"/>
                  </a:cubicBezTo>
                  <a:cubicBezTo>
                    <a:pt x="971" y="2326"/>
                    <a:pt x="967" y="2313"/>
                    <a:pt x="962" y="2300"/>
                  </a:cubicBezTo>
                  <a:cubicBezTo>
                    <a:pt x="949" y="2267"/>
                    <a:pt x="937" y="2234"/>
                    <a:pt x="931" y="2199"/>
                  </a:cubicBezTo>
                  <a:cubicBezTo>
                    <a:pt x="925" y="2166"/>
                    <a:pt x="919" y="2134"/>
                    <a:pt x="913" y="2102"/>
                  </a:cubicBezTo>
                  <a:cubicBezTo>
                    <a:pt x="907" y="2067"/>
                    <a:pt x="903" y="2032"/>
                    <a:pt x="897" y="1997"/>
                  </a:cubicBezTo>
                  <a:cubicBezTo>
                    <a:pt x="891" y="1962"/>
                    <a:pt x="882" y="1928"/>
                    <a:pt x="872" y="1894"/>
                  </a:cubicBezTo>
                  <a:cubicBezTo>
                    <a:pt x="863" y="1860"/>
                    <a:pt x="856" y="1825"/>
                    <a:pt x="849" y="1790"/>
                  </a:cubicBezTo>
                  <a:cubicBezTo>
                    <a:pt x="844" y="1761"/>
                    <a:pt x="839" y="1731"/>
                    <a:pt x="837" y="1700"/>
                  </a:cubicBezTo>
                  <a:cubicBezTo>
                    <a:pt x="837" y="1694"/>
                    <a:pt x="837" y="1688"/>
                    <a:pt x="837" y="1682"/>
                  </a:cubicBezTo>
                  <a:cubicBezTo>
                    <a:pt x="836" y="1676"/>
                    <a:pt x="836" y="1665"/>
                    <a:pt x="831" y="1660"/>
                  </a:cubicBezTo>
                  <a:cubicBezTo>
                    <a:pt x="828" y="1658"/>
                    <a:pt x="817" y="1658"/>
                    <a:pt x="813" y="1658"/>
                  </a:cubicBezTo>
                  <a:cubicBezTo>
                    <a:pt x="809" y="1658"/>
                    <a:pt x="805" y="1658"/>
                    <a:pt x="801" y="1661"/>
                  </a:cubicBezTo>
                  <a:cubicBezTo>
                    <a:pt x="794" y="1667"/>
                    <a:pt x="796" y="1683"/>
                    <a:pt x="795" y="1691"/>
                  </a:cubicBezTo>
                  <a:cubicBezTo>
                    <a:pt x="794" y="1706"/>
                    <a:pt x="792" y="1721"/>
                    <a:pt x="790" y="1736"/>
                  </a:cubicBezTo>
                  <a:cubicBezTo>
                    <a:pt x="785" y="1771"/>
                    <a:pt x="778" y="1806"/>
                    <a:pt x="771" y="1841"/>
                  </a:cubicBezTo>
                  <a:cubicBezTo>
                    <a:pt x="764" y="1873"/>
                    <a:pt x="755" y="1904"/>
                    <a:pt x="747" y="1935"/>
                  </a:cubicBezTo>
                  <a:cubicBezTo>
                    <a:pt x="738" y="1970"/>
                    <a:pt x="732" y="2005"/>
                    <a:pt x="727" y="2041"/>
                  </a:cubicBezTo>
                  <a:cubicBezTo>
                    <a:pt x="725" y="2058"/>
                    <a:pt x="723" y="2076"/>
                    <a:pt x="719" y="2093"/>
                  </a:cubicBezTo>
                  <a:cubicBezTo>
                    <a:pt x="717" y="2101"/>
                    <a:pt x="715" y="2110"/>
                    <a:pt x="713" y="2118"/>
                  </a:cubicBezTo>
                  <a:cubicBezTo>
                    <a:pt x="706" y="2157"/>
                    <a:pt x="703" y="2196"/>
                    <a:pt x="693" y="2234"/>
                  </a:cubicBezTo>
                  <a:cubicBezTo>
                    <a:pt x="685" y="2264"/>
                    <a:pt x="671" y="2294"/>
                    <a:pt x="662" y="2324"/>
                  </a:cubicBezTo>
                  <a:cubicBezTo>
                    <a:pt x="657" y="2338"/>
                    <a:pt x="653" y="2353"/>
                    <a:pt x="654" y="2368"/>
                  </a:cubicBezTo>
                  <a:cubicBezTo>
                    <a:pt x="655" y="2387"/>
                    <a:pt x="660" y="2406"/>
                    <a:pt x="661" y="2426"/>
                  </a:cubicBezTo>
                  <a:cubicBezTo>
                    <a:pt x="662" y="2463"/>
                    <a:pt x="657" y="2500"/>
                    <a:pt x="649" y="2536"/>
                  </a:cubicBezTo>
                  <a:cubicBezTo>
                    <a:pt x="641" y="2574"/>
                    <a:pt x="628" y="2609"/>
                    <a:pt x="616" y="2646"/>
                  </a:cubicBezTo>
                  <a:cubicBezTo>
                    <a:pt x="597" y="2705"/>
                    <a:pt x="588" y="2767"/>
                    <a:pt x="583" y="2829"/>
                  </a:cubicBezTo>
                  <a:cubicBezTo>
                    <a:pt x="576" y="2907"/>
                    <a:pt x="579" y="2985"/>
                    <a:pt x="576" y="3063"/>
                  </a:cubicBezTo>
                  <a:cubicBezTo>
                    <a:pt x="575" y="3088"/>
                    <a:pt x="572" y="3111"/>
                    <a:pt x="560" y="3133"/>
                  </a:cubicBezTo>
                  <a:cubicBezTo>
                    <a:pt x="555" y="3141"/>
                    <a:pt x="551" y="3149"/>
                    <a:pt x="545" y="3155"/>
                  </a:cubicBezTo>
                  <a:cubicBezTo>
                    <a:pt x="539" y="3160"/>
                    <a:pt x="531" y="3161"/>
                    <a:pt x="523" y="3161"/>
                  </a:cubicBezTo>
                  <a:cubicBezTo>
                    <a:pt x="497" y="3163"/>
                    <a:pt x="468" y="3163"/>
                    <a:pt x="442" y="3157"/>
                  </a:cubicBezTo>
                  <a:cubicBezTo>
                    <a:pt x="389" y="3146"/>
                    <a:pt x="442" y="3157"/>
                    <a:pt x="442" y="3157"/>
                  </a:cubicBezTo>
                  <a:close/>
                </a:path>
              </a:pathLst>
            </a:custGeom>
            <a:noFill/>
            <a:ln w="9525">
              <a:solidFill>
                <a:schemeClr val="accent2">
                  <a:alpha val="1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xmlns="" id="{92663643-5306-40ED-9980-B12285A0003D}"/>
                </a:ext>
              </a:extLst>
            </p:cNvPr>
            <p:cNvSpPr>
              <a:spLocks/>
            </p:cNvSpPr>
            <p:nvPr/>
          </p:nvSpPr>
          <p:spPr bwMode="auto">
            <a:xfrm>
              <a:off x="4856958" y="2091872"/>
              <a:ext cx="2148542" cy="4175578"/>
            </a:xfrm>
            <a:custGeom>
              <a:avLst/>
              <a:gdLst>
                <a:gd name="T0" fmla="*/ 452 w 1628"/>
                <a:gd name="T1" fmla="*/ 3019 h 3168"/>
                <a:gd name="T2" fmla="*/ 463 w 1628"/>
                <a:gd name="T3" fmla="*/ 2401 h 3168"/>
                <a:gd name="T4" fmla="*/ 498 w 1628"/>
                <a:gd name="T5" fmla="*/ 1817 h 3168"/>
                <a:gd name="T6" fmla="*/ 577 w 1628"/>
                <a:gd name="T7" fmla="*/ 1096 h 3168"/>
                <a:gd name="T8" fmla="*/ 531 w 1628"/>
                <a:gd name="T9" fmla="*/ 898 h 3168"/>
                <a:gd name="T10" fmla="*/ 360 w 1628"/>
                <a:gd name="T11" fmla="*/ 1268 h 3168"/>
                <a:gd name="T12" fmla="*/ 215 w 1628"/>
                <a:gd name="T13" fmla="*/ 1596 h 3168"/>
                <a:gd name="T14" fmla="*/ 180 w 1628"/>
                <a:gd name="T15" fmla="*/ 1724 h 3168"/>
                <a:gd name="T16" fmla="*/ 148 w 1628"/>
                <a:gd name="T17" fmla="*/ 1704 h 3168"/>
                <a:gd name="T18" fmla="*/ 116 w 1628"/>
                <a:gd name="T19" fmla="*/ 1744 h 3168"/>
                <a:gd name="T20" fmla="*/ 77 w 1628"/>
                <a:gd name="T21" fmla="*/ 1740 h 3168"/>
                <a:gd name="T22" fmla="*/ 83 w 1628"/>
                <a:gd name="T23" fmla="*/ 1622 h 3168"/>
                <a:gd name="T24" fmla="*/ 12 w 1628"/>
                <a:gd name="T25" fmla="*/ 1704 h 3168"/>
                <a:gd name="T26" fmla="*/ 70 w 1628"/>
                <a:gd name="T27" fmla="*/ 1547 h 3168"/>
                <a:gd name="T28" fmla="*/ 87 w 1628"/>
                <a:gd name="T29" fmla="*/ 1467 h 3168"/>
                <a:gd name="T30" fmla="*/ 182 w 1628"/>
                <a:gd name="T31" fmla="*/ 1342 h 3168"/>
                <a:gd name="T32" fmla="*/ 332 w 1628"/>
                <a:gd name="T33" fmla="*/ 992 h 3168"/>
                <a:gd name="T34" fmla="*/ 399 w 1628"/>
                <a:gd name="T35" fmla="*/ 700 h 3168"/>
                <a:gd name="T36" fmla="*/ 614 w 1628"/>
                <a:gd name="T37" fmla="*/ 463 h 3168"/>
                <a:gd name="T38" fmla="*/ 698 w 1628"/>
                <a:gd name="T39" fmla="*/ 257 h 3168"/>
                <a:gd name="T40" fmla="*/ 669 w 1628"/>
                <a:gd name="T41" fmla="*/ 173 h 3168"/>
                <a:gd name="T42" fmla="*/ 694 w 1628"/>
                <a:gd name="T43" fmla="*/ 126 h 3168"/>
                <a:gd name="T44" fmla="*/ 878 w 1628"/>
                <a:gd name="T45" fmla="*/ 17 h 3168"/>
                <a:gd name="T46" fmla="*/ 955 w 1628"/>
                <a:gd name="T47" fmla="*/ 172 h 3168"/>
                <a:gd name="T48" fmla="*/ 909 w 1628"/>
                <a:gd name="T49" fmla="*/ 353 h 3168"/>
                <a:gd name="T50" fmla="*/ 1228 w 1628"/>
                <a:gd name="T51" fmla="*/ 658 h 3168"/>
                <a:gd name="T52" fmla="*/ 1333 w 1628"/>
                <a:gd name="T53" fmla="*/ 1043 h 3168"/>
                <a:gd name="T54" fmla="*/ 1515 w 1628"/>
                <a:gd name="T55" fmla="*/ 1453 h 3168"/>
                <a:gd name="T56" fmla="*/ 1621 w 1628"/>
                <a:gd name="T57" fmla="*/ 1560 h 3168"/>
                <a:gd name="T58" fmla="*/ 1566 w 1628"/>
                <a:gd name="T59" fmla="*/ 1570 h 3168"/>
                <a:gd name="T60" fmla="*/ 1575 w 1628"/>
                <a:gd name="T61" fmla="*/ 1664 h 3168"/>
                <a:gd name="T62" fmla="*/ 1570 w 1628"/>
                <a:gd name="T63" fmla="*/ 1719 h 3168"/>
                <a:gd name="T64" fmla="*/ 1522 w 1628"/>
                <a:gd name="T65" fmla="*/ 1664 h 3168"/>
                <a:gd name="T66" fmla="*/ 1510 w 1628"/>
                <a:gd name="T67" fmla="*/ 1676 h 3168"/>
                <a:gd name="T68" fmla="*/ 1485 w 1628"/>
                <a:gd name="T69" fmla="*/ 1720 h 3168"/>
                <a:gd name="T70" fmla="*/ 1448 w 1628"/>
                <a:gd name="T71" fmla="*/ 1737 h 3168"/>
                <a:gd name="T72" fmla="*/ 1407 w 1628"/>
                <a:gd name="T73" fmla="*/ 1566 h 3168"/>
                <a:gd name="T74" fmla="*/ 1189 w 1628"/>
                <a:gd name="T75" fmla="*/ 1108 h 3168"/>
                <a:gd name="T76" fmla="*/ 1082 w 1628"/>
                <a:gd name="T77" fmla="*/ 932 h 3168"/>
                <a:gd name="T78" fmla="*/ 1080 w 1628"/>
                <a:gd name="T79" fmla="*/ 1337 h 3168"/>
                <a:gd name="T80" fmla="*/ 1126 w 1628"/>
                <a:gd name="T81" fmla="*/ 1938 h 3168"/>
                <a:gd name="T82" fmla="*/ 1162 w 1628"/>
                <a:gd name="T83" fmla="*/ 2370 h 3168"/>
                <a:gd name="T84" fmla="*/ 1169 w 1628"/>
                <a:gd name="T85" fmla="*/ 2964 h 3168"/>
                <a:gd name="T86" fmla="*/ 1221 w 1628"/>
                <a:gd name="T87" fmla="*/ 3143 h 3168"/>
                <a:gd name="T88" fmla="*/ 1071 w 1628"/>
                <a:gd name="T89" fmla="*/ 3134 h 3168"/>
                <a:gd name="T90" fmla="*/ 1030 w 1628"/>
                <a:gd name="T91" fmla="*/ 2696 h 3168"/>
                <a:gd name="T92" fmla="*/ 972 w 1628"/>
                <a:gd name="T93" fmla="*/ 2341 h 3168"/>
                <a:gd name="T94" fmla="*/ 897 w 1628"/>
                <a:gd name="T95" fmla="*/ 1997 h 3168"/>
                <a:gd name="T96" fmla="*/ 837 w 1628"/>
                <a:gd name="T97" fmla="*/ 1682 h 3168"/>
                <a:gd name="T98" fmla="*/ 795 w 1628"/>
                <a:gd name="T99" fmla="*/ 1691 h 3168"/>
                <a:gd name="T100" fmla="*/ 727 w 1628"/>
                <a:gd name="T101" fmla="*/ 2041 h 3168"/>
                <a:gd name="T102" fmla="*/ 662 w 1628"/>
                <a:gd name="T103" fmla="*/ 2324 h 3168"/>
                <a:gd name="T104" fmla="*/ 616 w 1628"/>
                <a:gd name="T105" fmla="*/ 2646 h 3168"/>
                <a:gd name="T106" fmla="*/ 545 w 1628"/>
                <a:gd name="T107" fmla="*/ 3155 h 3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628" h="3168">
                  <a:moveTo>
                    <a:pt x="442" y="3157"/>
                  </a:moveTo>
                  <a:cubicBezTo>
                    <a:pt x="416" y="3152"/>
                    <a:pt x="391" y="3136"/>
                    <a:pt x="398" y="3106"/>
                  </a:cubicBezTo>
                  <a:cubicBezTo>
                    <a:pt x="401" y="3090"/>
                    <a:pt x="411" y="3076"/>
                    <a:pt x="422" y="3063"/>
                  </a:cubicBezTo>
                  <a:cubicBezTo>
                    <a:pt x="433" y="3050"/>
                    <a:pt x="444" y="3035"/>
                    <a:pt x="452" y="3019"/>
                  </a:cubicBezTo>
                  <a:cubicBezTo>
                    <a:pt x="457" y="3008"/>
                    <a:pt x="458" y="2996"/>
                    <a:pt x="460" y="2984"/>
                  </a:cubicBezTo>
                  <a:cubicBezTo>
                    <a:pt x="461" y="2965"/>
                    <a:pt x="463" y="2945"/>
                    <a:pt x="463" y="2925"/>
                  </a:cubicBezTo>
                  <a:cubicBezTo>
                    <a:pt x="469" y="2813"/>
                    <a:pt x="470" y="2700"/>
                    <a:pt x="465" y="2587"/>
                  </a:cubicBezTo>
                  <a:cubicBezTo>
                    <a:pt x="462" y="2525"/>
                    <a:pt x="454" y="2463"/>
                    <a:pt x="463" y="2401"/>
                  </a:cubicBezTo>
                  <a:cubicBezTo>
                    <a:pt x="471" y="2342"/>
                    <a:pt x="499" y="2290"/>
                    <a:pt x="509" y="2232"/>
                  </a:cubicBezTo>
                  <a:cubicBezTo>
                    <a:pt x="523" y="2157"/>
                    <a:pt x="520" y="2079"/>
                    <a:pt x="512" y="2004"/>
                  </a:cubicBezTo>
                  <a:cubicBezTo>
                    <a:pt x="509" y="1971"/>
                    <a:pt x="504" y="1939"/>
                    <a:pt x="501" y="1906"/>
                  </a:cubicBezTo>
                  <a:cubicBezTo>
                    <a:pt x="499" y="1876"/>
                    <a:pt x="498" y="1846"/>
                    <a:pt x="498" y="1817"/>
                  </a:cubicBezTo>
                  <a:cubicBezTo>
                    <a:pt x="498" y="1750"/>
                    <a:pt x="500" y="1683"/>
                    <a:pt x="504" y="1617"/>
                  </a:cubicBezTo>
                  <a:cubicBezTo>
                    <a:pt x="508" y="1563"/>
                    <a:pt x="516" y="1510"/>
                    <a:pt x="525" y="1457"/>
                  </a:cubicBezTo>
                  <a:cubicBezTo>
                    <a:pt x="539" y="1374"/>
                    <a:pt x="558" y="1292"/>
                    <a:pt x="568" y="1208"/>
                  </a:cubicBezTo>
                  <a:cubicBezTo>
                    <a:pt x="572" y="1171"/>
                    <a:pt x="576" y="1133"/>
                    <a:pt x="577" y="1096"/>
                  </a:cubicBezTo>
                  <a:cubicBezTo>
                    <a:pt x="577" y="1069"/>
                    <a:pt x="577" y="1041"/>
                    <a:pt x="573" y="1014"/>
                  </a:cubicBezTo>
                  <a:cubicBezTo>
                    <a:pt x="570" y="997"/>
                    <a:pt x="565" y="981"/>
                    <a:pt x="560" y="965"/>
                  </a:cubicBezTo>
                  <a:cubicBezTo>
                    <a:pt x="554" y="948"/>
                    <a:pt x="549" y="930"/>
                    <a:pt x="542" y="914"/>
                  </a:cubicBezTo>
                  <a:cubicBezTo>
                    <a:pt x="541" y="911"/>
                    <a:pt x="536" y="896"/>
                    <a:pt x="531" y="898"/>
                  </a:cubicBezTo>
                  <a:cubicBezTo>
                    <a:pt x="526" y="900"/>
                    <a:pt x="522" y="908"/>
                    <a:pt x="519" y="912"/>
                  </a:cubicBezTo>
                  <a:cubicBezTo>
                    <a:pt x="505" y="935"/>
                    <a:pt x="494" y="959"/>
                    <a:pt x="483" y="984"/>
                  </a:cubicBezTo>
                  <a:cubicBezTo>
                    <a:pt x="472" y="1010"/>
                    <a:pt x="461" y="1036"/>
                    <a:pt x="454" y="1064"/>
                  </a:cubicBezTo>
                  <a:cubicBezTo>
                    <a:pt x="435" y="1137"/>
                    <a:pt x="402" y="1205"/>
                    <a:pt x="360" y="1268"/>
                  </a:cubicBezTo>
                  <a:cubicBezTo>
                    <a:pt x="337" y="1303"/>
                    <a:pt x="311" y="1337"/>
                    <a:pt x="287" y="1372"/>
                  </a:cubicBezTo>
                  <a:cubicBezTo>
                    <a:pt x="273" y="1394"/>
                    <a:pt x="258" y="1417"/>
                    <a:pt x="248" y="1442"/>
                  </a:cubicBezTo>
                  <a:cubicBezTo>
                    <a:pt x="241" y="1459"/>
                    <a:pt x="238" y="1476"/>
                    <a:pt x="238" y="1494"/>
                  </a:cubicBezTo>
                  <a:cubicBezTo>
                    <a:pt x="237" y="1529"/>
                    <a:pt x="224" y="1563"/>
                    <a:pt x="215" y="1596"/>
                  </a:cubicBezTo>
                  <a:cubicBezTo>
                    <a:pt x="210" y="1614"/>
                    <a:pt x="205" y="1632"/>
                    <a:pt x="202" y="1650"/>
                  </a:cubicBezTo>
                  <a:cubicBezTo>
                    <a:pt x="199" y="1668"/>
                    <a:pt x="198" y="1685"/>
                    <a:pt x="196" y="1703"/>
                  </a:cubicBezTo>
                  <a:cubicBezTo>
                    <a:pt x="195" y="1713"/>
                    <a:pt x="195" y="1728"/>
                    <a:pt x="188" y="1736"/>
                  </a:cubicBezTo>
                  <a:cubicBezTo>
                    <a:pt x="184" y="1742"/>
                    <a:pt x="181" y="1726"/>
                    <a:pt x="180" y="1724"/>
                  </a:cubicBezTo>
                  <a:cubicBezTo>
                    <a:pt x="176" y="1706"/>
                    <a:pt x="176" y="1688"/>
                    <a:pt x="173" y="1670"/>
                  </a:cubicBezTo>
                  <a:cubicBezTo>
                    <a:pt x="172" y="1663"/>
                    <a:pt x="170" y="1655"/>
                    <a:pt x="168" y="1649"/>
                  </a:cubicBezTo>
                  <a:cubicBezTo>
                    <a:pt x="166" y="1644"/>
                    <a:pt x="164" y="1646"/>
                    <a:pt x="162" y="1650"/>
                  </a:cubicBezTo>
                  <a:cubicBezTo>
                    <a:pt x="154" y="1666"/>
                    <a:pt x="151" y="1686"/>
                    <a:pt x="148" y="1704"/>
                  </a:cubicBezTo>
                  <a:cubicBezTo>
                    <a:pt x="145" y="1719"/>
                    <a:pt x="142" y="1733"/>
                    <a:pt x="137" y="1748"/>
                  </a:cubicBezTo>
                  <a:cubicBezTo>
                    <a:pt x="135" y="1754"/>
                    <a:pt x="133" y="1762"/>
                    <a:pt x="128" y="1767"/>
                  </a:cubicBezTo>
                  <a:cubicBezTo>
                    <a:pt x="126" y="1769"/>
                    <a:pt x="121" y="1773"/>
                    <a:pt x="118" y="1770"/>
                  </a:cubicBezTo>
                  <a:cubicBezTo>
                    <a:pt x="113" y="1765"/>
                    <a:pt x="116" y="1750"/>
                    <a:pt x="116" y="1744"/>
                  </a:cubicBezTo>
                  <a:cubicBezTo>
                    <a:pt x="117" y="1723"/>
                    <a:pt x="120" y="1703"/>
                    <a:pt x="122" y="1682"/>
                  </a:cubicBezTo>
                  <a:cubicBezTo>
                    <a:pt x="124" y="1669"/>
                    <a:pt x="127" y="1656"/>
                    <a:pt x="127" y="1643"/>
                  </a:cubicBezTo>
                  <a:cubicBezTo>
                    <a:pt x="128" y="1633"/>
                    <a:pt x="122" y="1639"/>
                    <a:pt x="119" y="1644"/>
                  </a:cubicBezTo>
                  <a:cubicBezTo>
                    <a:pt x="100" y="1674"/>
                    <a:pt x="94" y="1709"/>
                    <a:pt x="77" y="1740"/>
                  </a:cubicBezTo>
                  <a:cubicBezTo>
                    <a:pt x="74" y="1745"/>
                    <a:pt x="69" y="1756"/>
                    <a:pt x="62" y="1756"/>
                  </a:cubicBezTo>
                  <a:cubicBezTo>
                    <a:pt x="57" y="1757"/>
                    <a:pt x="57" y="1745"/>
                    <a:pt x="57" y="1742"/>
                  </a:cubicBezTo>
                  <a:cubicBezTo>
                    <a:pt x="59" y="1706"/>
                    <a:pt x="74" y="1672"/>
                    <a:pt x="83" y="1638"/>
                  </a:cubicBezTo>
                  <a:cubicBezTo>
                    <a:pt x="83" y="1636"/>
                    <a:pt x="90" y="1616"/>
                    <a:pt x="83" y="1622"/>
                  </a:cubicBezTo>
                  <a:cubicBezTo>
                    <a:pt x="76" y="1629"/>
                    <a:pt x="71" y="1638"/>
                    <a:pt x="65" y="1646"/>
                  </a:cubicBezTo>
                  <a:cubicBezTo>
                    <a:pt x="60" y="1654"/>
                    <a:pt x="54" y="1662"/>
                    <a:pt x="51" y="1671"/>
                  </a:cubicBezTo>
                  <a:cubicBezTo>
                    <a:pt x="46" y="1685"/>
                    <a:pt x="38" y="1698"/>
                    <a:pt x="27" y="1708"/>
                  </a:cubicBezTo>
                  <a:cubicBezTo>
                    <a:pt x="22" y="1712"/>
                    <a:pt x="14" y="1712"/>
                    <a:pt x="12" y="1704"/>
                  </a:cubicBezTo>
                  <a:cubicBezTo>
                    <a:pt x="10" y="1700"/>
                    <a:pt x="11" y="1695"/>
                    <a:pt x="12" y="1691"/>
                  </a:cubicBezTo>
                  <a:cubicBezTo>
                    <a:pt x="17" y="1668"/>
                    <a:pt x="29" y="1646"/>
                    <a:pt x="38" y="1625"/>
                  </a:cubicBezTo>
                  <a:cubicBezTo>
                    <a:pt x="47" y="1606"/>
                    <a:pt x="55" y="1588"/>
                    <a:pt x="63" y="1569"/>
                  </a:cubicBezTo>
                  <a:cubicBezTo>
                    <a:pt x="65" y="1567"/>
                    <a:pt x="74" y="1550"/>
                    <a:pt x="70" y="1547"/>
                  </a:cubicBezTo>
                  <a:cubicBezTo>
                    <a:pt x="66" y="1544"/>
                    <a:pt x="54" y="1556"/>
                    <a:pt x="52" y="1558"/>
                  </a:cubicBezTo>
                  <a:cubicBezTo>
                    <a:pt x="45" y="1564"/>
                    <a:pt x="25" y="1583"/>
                    <a:pt x="14" y="1575"/>
                  </a:cubicBezTo>
                  <a:cubicBezTo>
                    <a:pt x="0" y="1563"/>
                    <a:pt x="28" y="1529"/>
                    <a:pt x="35" y="1521"/>
                  </a:cubicBezTo>
                  <a:cubicBezTo>
                    <a:pt x="49" y="1501"/>
                    <a:pt x="66" y="1481"/>
                    <a:pt x="87" y="1467"/>
                  </a:cubicBezTo>
                  <a:cubicBezTo>
                    <a:pt x="89" y="1465"/>
                    <a:pt x="92" y="1464"/>
                    <a:pt x="96" y="1463"/>
                  </a:cubicBezTo>
                  <a:cubicBezTo>
                    <a:pt x="104" y="1461"/>
                    <a:pt x="111" y="1456"/>
                    <a:pt x="118" y="1451"/>
                  </a:cubicBezTo>
                  <a:cubicBezTo>
                    <a:pt x="128" y="1442"/>
                    <a:pt x="136" y="1432"/>
                    <a:pt x="143" y="1420"/>
                  </a:cubicBezTo>
                  <a:cubicBezTo>
                    <a:pt x="158" y="1395"/>
                    <a:pt x="171" y="1369"/>
                    <a:pt x="182" y="1342"/>
                  </a:cubicBezTo>
                  <a:cubicBezTo>
                    <a:pt x="196" y="1312"/>
                    <a:pt x="208" y="1280"/>
                    <a:pt x="219" y="1249"/>
                  </a:cubicBezTo>
                  <a:cubicBezTo>
                    <a:pt x="230" y="1217"/>
                    <a:pt x="237" y="1185"/>
                    <a:pt x="246" y="1153"/>
                  </a:cubicBezTo>
                  <a:cubicBezTo>
                    <a:pt x="253" y="1125"/>
                    <a:pt x="263" y="1098"/>
                    <a:pt x="277" y="1074"/>
                  </a:cubicBezTo>
                  <a:cubicBezTo>
                    <a:pt x="293" y="1045"/>
                    <a:pt x="317" y="1021"/>
                    <a:pt x="332" y="992"/>
                  </a:cubicBezTo>
                  <a:cubicBezTo>
                    <a:pt x="339" y="979"/>
                    <a:pt x="346" y="965"/>
                    <a:pt x="346" y="951"/>
                  </a:cubicBezTo>
                  <a:cubicBezTo>
                    <a:pt x="346" y="941"/>
                    <a:pt x="349" y="931"/>
                    <a:pt x="351" y="921"/>
                  </a:cubicBezTo>
                  <a:cubicBezTo>
                    <a:pt x="359" y="881"/>
                    <a:pt x="370" y="841"/>
                    <a:pt x="379" y="801"/>
                  </a:cubicBezTo>
                  <a:cubicBezTo>
                    <a:pt x="387" y="767"/>
                    <a:pt x="394" y="734"/>
                    <a:pt x="399" y="700"/>
                  </a:cubicBezTo>
                  <a:cubicBezTo>
                    <a:pt x="404" y="668"/>
                    <a:pt x="408" y="637"/>
                    <a:pt x="420" y="608"/>
                  </a:cubicBezTo>
                  <a:cubicBezTo>
                    <a:pt x="440" y="556"/>
                    <a:pt x="477" y="516"/>
                    <a:pt x="529" y="495"/>
                  </a:cubicBezTo>
                  <a:cubicBezTo>
                    <a:pt x="543" y="489"/>
                    <a:pt x="557" y="486"/>
                    <a:pt x="571" y="482"/>
                  </a:cubicBezTo>
                  <a:cubicBezTo>
                    <a:pt x="586" y="477"/>
                    <a:pt x="601" y="471"/>
                    <a:pt x="614" y="463"/>
                  </a:cubicBezTo>
                  <a:cubicBezTo>
                    <a:pt x="643" y="448"/>
                    <a:pt x="670" y="428"/>
                    <a:pt x="692" y="404"/>
                  </a:cubicBezTo>
                  <a:cubicBezTo>
                    <a:pt x="708" y="387"/>
                    <a:pt x="723" y="368"/>
                    <a:pt x="721" y="343"/>
                  </a:cubicBezTo>
                  <a:cubicBezTo>
                    <a:pt x="720" y="327"/>
                    <a:pt x="717" y="312"/>
                    <a:pt x="713" y="297"/>
                  </a:cubicBezTo>
                  <a:cubicBezTo>
                    <a:pt x="709" y="283"/>
                    <a:pt x="705" y="270"/>
                    <a:pt x="698" y="257"/>
                  </a:cubicBezTo>
                  <a:cubicBezTo>
                    <a:pt x="696" y="253"/>
                    <a:pt x="693" y="250"/>
                    <a:pt x="691" y="246"/>
                  </a:cubicBezTo>
                  <a:cubicBezTo>
                    <a:pt x="687" y="240"/>
                    <a:pt x="684" y="234"/>
                    <a:pt x="681" y="227"/>
                  </a:cubicBezTo>
                  <a:cubicBezTo>
                    <a:pt x="675" y="214"/>
                    <a:pt x="671" y="200"/>
                    <a:pt x="669" y="186"/>
                  </a:cubicBezTo>
                  <a:cubicBezTo>
                    <a:pt x="668" y="182"/>
                    <a:pt x="667" y="177"/>
                    <a:pt x="669" y="173"/>
                  </a:cubicBezTo>
                  <a:cubicBezTo>
                    <a:pt x="670" y="170"/>
                    <a:pt x="673" y="167"/>
                    <a:pt x="676" y="165"/>
                  </a:cubicBezTo>
                  <a:cubicBezTo>
                    <a:pt x="679" y="164"/>
                    <a:pt x="682" y="164"/>
                    <a:pt x="684" y="163"/>
                  </a:cubicBezTo>
                  <a:cubicBezTo>
                    <a:pt x="687" y="161"/>
                    <a:pt x="688" y="156"/>
                    <a:pt x="689" y="152"/>
                  </a:cubicBezTo>
                  <a:cubicBezTo>
                    <a:pt x="692" y="144"/>
                    <a:pt x="693" y="135"/>
                    <a:pt x="694" y="126"/>
                  </a:cubicBezTo>
                  <a:cubicBezTo>
                    <a:pt x="697" y="95"/>
                    <a:pt x="701" y="64"/>
                    <a:pt x="724" y="40"/>
                  </a:cubicBezTo>
                  <a:cubicBezTo>
                    <a:pt x="733" y="30"/>
                    <a:pt x="744" y="20"/>
                    <a:pt x="756" y="13"/>
                  </a:cubicBezTo>
                  <a:cubicBezTo>
                    <a:pt x="767" y="7"/>
                    <a:pt x="781" y="6"/>
                    <a:pt x="794" y="5"/>
                  </a:cubicBezTo>
                  <a:cubicBezTo>
                    <a:pt x="821" y="3"/>
                    <a:pt x="854" y="0"/>
                    <a:pt x="878" y="17"/>
                  </a:cubicBezTo>
                  <a:cubicBezTo>
                    <a:pt x="904" y="34"/>
                    <a:pt x="924" y="58"/>
                    <a:pt x="932" y="89"/>
                  </a:cubicBezTo>
                  <a:cubicBezTo>
                    <a:pt x="937" y="107"/>
                    <a:pt x="936" y="125"/>
                    <a:pt x="938" y="143"/>
                  </a:cubicBezTo>
                  <a:cubicBezTo>
                    <a:pt x="939" y="150"/>
                    <a:pt x="940" y="157"/>
                    <a:pt x="944" y="162"/>
                  </a:cubicBezTo>
                  <a:cubicBezTo>
                    <a:pt x="947" y="167"/>
                    <a:pt x="952" y="167"/>
                    <a:pt x="955" y="172"/>
                  </a:cubicBezTo>
                  <a:cubicBezTo>
                    <a:pt x="963" y="183"/>
                    <a:pt x="959" y="201"/>
                    <a:pt x="955" y="213"/>
                  </a:cubicBezTo>
                  <a:cubicBezTo>
                    <a:pt x="950" y="229"/>
                    <a:pt x="940" y="242"/>
                    <a:pt x="933" y="257"/>
                  </a:cubicBezTo>
                  <a:cubicBezTo>
                    <a:pt x="925" y="273"/>
                    <a:pt x="920" y="290"/>
                    <a:pt x="916" y="307"/>
                  </a:cubicBezTo>
                  <a:cubicBezTo>
                    <a:pt x="912" y="322"/>
                    <a:pt x="909" y="338"/>
                    <a:pt x="909" y="353"/>
                  </a:cubicBezTo>
                  <a:cubicBezTo>
                    <a:pt x="910" y="378"/>
                    <a:pt x="933" y="401"/>
                    <a:pt x="950" y="417"/>
                  </a:cubicBezTo>
                  <a:cubicBezTo>
                    <a:pt x="978" y="442"/>
                    <a:pt x="1011" y="461"/>
                    <a:pt x="1046" y="476"/>
                  </a:cubicBezTo>
                  <a:cubicBezTo>
                    <a:pt x="1076" y="489"/>
                    <a:pt x="1109" y="496"/>
                    <a:pt x="1139" y="513"/>
                  </a:cubicBezTo>
                  <a:cubicBezTo>
                    <a:pt x="1191" y="544"/>
                    <a:pt x="1217" y="600"/>
                    <a:pt x="1228" y="658"/>
                  </a:cubicBezTo>
                  <a:cubicBezTo>
                    <a:pt x="1234" y="691"/>
                    <a:pt x="1233" y="724"/>
                    <a:pt x="1240" y="757"/>
                  </a:cubicBezTo>
                  <a:cubicBezTo>
                    <a:pt x="1247" y="793"/>
                    <a:pt x="1259" y="828"/>
                    <a:pt x="1267" y="864"/>
                  </a:cubicBezTo>
                  <a:cubicBezTo>
                    <a:pt x="1275" y="897"/>
                    <a:pt x="1279" y="932"/>
                    <a:pt x="1289" y="965"/>
                  </a:cubicBezTo>
                  <a:cubicBezTo>
                    <a:pt x="1298" y="995"/>
                    <a:pt x="1314" y="1019"/>
                    <a:pt x="1333" y="1043"/>
                  </a:cubicBezTo>
                  <a:cubicBezTo>
                    <a:pt x="1348" y="1063"/>
                    <a:pt x="1361" y="1083"/>
                    <a:pt x="1370" y="1106"/>
                  </a:cubicBezTo>
                  <a:cubicBezTo>
                    <a:pt x="1382" y="1136"/>
                    <a:pt x="1389" y="1169"/>
                    <a:pt x="1397" y="1200"/>
                  </a:cubicBezTo>
                  <a:cubicBezTo>
                    <a:pt x="1414" y="1264"/>
                    <a:pt x="1439" y="1327"/>
                    <a:pt x="1468" y="1385"/>
                  </a:cubicBezTo>
                  <a:cubicBezTo>
                    <a:pt x="1480" y="1409"/>
                    <a:pt x="1493" y="1436"/>
                    <a:pt x="1515" y="1453"/>
                  </a:cubicBezTo>
                  <a:cubicBezTo>
                    <a:pt x="1528" y="1462"/>
                    <a:pt x="1545" y="1463"/>
                    <a:pt x="1558" y="1474"/>
                  </a:cubicBezTo>
                  <a:cubicBezTo>
                    <a:pt x="1572" y="1486"/>
                    <a:pt x="1582" y="1504"/>
                    <a:pt x="1592" y="1519"/>
                  </a:cubicBezTo>
                  <a:cubicBezTo>
                    <a:pt x="1597" y="1525"/>
                    <a:pt x="1602" y="1532"/>
                    <a:pt x="1607" y="1539"/>
                  </a:cubicBezTo>
                  <a:cubicBezTo>
                    <a:pt x="1612" y="1545"/>
                    <a:pt x="1618" y="1552"/>
                    <a:pt x="1621" y="1560"/>
                  </a:cubicBezTo>
                  <a:cubicBezTo>
                    <a:pt x="1624" y="1570"/>
                    <a:pt x="1616" y="1579"/>
                    <a:pt x="1606" y="1575"/>
                  </a:cubicBezTo>
                  <a:cubicBezTo>
                    <a:pt x="1590" y="1570"/>
                    <a:pt x="1579" y="1553"/>
                    <a:pt x="1563" y="1548"/>
                  </a:cubicBezTo>
                  <a:cubicBezTo>
                    <a:pt x="1559" y="1547"/>
                    <a:pt x="1558" y="1549"/>
                    <a:pt x="1559" y="1552"/>
                  </a:cubicBezTo>
                  <a:cubicBezTo>
                    <a:pt x="1561" y="1558"/>
                    <a:pt x="1564" y="1564"/>
                    <a:pt x="1566" y="1570"/>
                  </a:cubicBezTo>
                  <a:cubicBezTo>
                    <a:pt x="1581" y="1605"/>
                    <a:pt x="1600" y="1638"/>
                    <a:pt x="1614" y="1673"/>
                  </a:cubicBezTo>
                  <a:cubicBezTo>
                    <a:pt x="1617" y="1680"/>
                    <a:pt x="1628" y="1702"/>
                    <a:pt x="1617" y="1708"/>
                  </a:cubicBezTo>
                  <a:cubicBezTo>
                    <a:pt x="1611" y="1712"/>
                    <a:pt x="1605" y="1706"/>
                    <a:pt x="1601" y="1702"/>
                  </a:cubicBezTo>
                  <a:cubicBezTo>
                    <a:pt x="1591" y="1691"/>
                    <a:pt x="1583" y="1677"/>
                    <a:pt x="1575" y="1664"/>
                  </a:cubicBezTo>
                  <a:cubicBezTo>
                    <a:pt x="1570" y="1655"/>
                    <a:pt x="1565" y="1646"/>
                    <a:pt x="1559" y="1638"/>
                  </a:cubicBezTo>
                  <a:cubicBezTo>
                    <a:pt x="1557" y="1635"/>
                    <a:pt x="1552" y="1626"/>
                    <a:pt x="1548" y="1625"/>
                  </a:cubicBezTo>
                  <a:cubicBezTo>
                    <a:pt x="1545" y="1625"/>
                    <a:pt x="1553" y="1658"/>
                    <a:pt x="1554" y="1661"/>
                  </a:cubicBezTo>
                  <a:cubicBezTo>
                    <a:pt x="1559" y="1680"/>
                    <a:pt x="1566" y="1699"/>
                    <a:pt x="1570" y="1719"/>
                  </a:cubicBezTo>
                  <a:cubicBezTo>
                    <a:pt x="1572" y="1729"/>
                    <a:pt x="1575" y="1741"/>
                    <a:pt x="1572" y="1752"/>
                  </a:cubicBezTo>
                  <a:cubicBezTo>
                    <a:pt x="1571" y="1757"/>
                    <a:pt x="1567" y="1757"/>
                    <a:pt x="1563" y="1753"/>
                  </a:cubicBezTo>
                  <a:cubicBezTo>
                    <a:pt x="1555" y="1745"/>
                    <a:pt x="1550" y="1733"/>
                    <a:pt x="1545" y="1722"/>
                  </a:cubicBezTo>
                  <a:cubicBezTo>
                    <a:pt x="1537" y="1703"/>
                    <a:pt x="1530" y="1683"/>
                    <a:pt x="1522" y="1664"/>
                  </a:cubicBezTo>
                  <a:cubicBezTo>
                    <a:pt x="1519" y="1657"/>
                    <a:pt x="1517" y="1650"/>
                    <a:pt x="1514" y="1644"/>
                  </a:cubicBezTo>
                  <a:cubicBezTo>
                    <a:pt x="1513" y="1643"/>
                    <a:pt x="1511" y="1637"/>
                    <a:pt x="1510" y="1639"/>
                  </a:cubicBezTo>
                  <a:cubicBezTo>
                    <a:pt x="1509" y="1643"/>
                    <a:pt x="1509" y="1647"/>
                    <a:pt x="1509" y="1651"/>
                  </a:cubicBezTo>
                  <a:cubicBezTo>
                    <a:pt x="1509" y="1659"/>
                    <a:pt x="1510" y="1667"/>
                    <a:pt x="1510" y="1676"/>
                  </a:cubicBezTo>
                  <a:cubicBezTo>
                    <a:pt x="1511" y="1696"/>
                    <a:pt x="1513" y="1716"/>
                    <a:pt x="1514" y="1737"/>
                  </a:cubicBezTo>
                  <a:cubicBezTo>
                    <a:pt x="1514" y="1742"/>
                    <a:pt x="1519" y="1776"/>
                    <a:pt x="1506" y="1770"/>
                  </a:cubicBezTo>
                  <a:cubicBezTo>
                    <a:pt x="1500" y="1767"/>
                    <a:pt x="1497" y="1761"/>
                    <a:pt x="1495" y="1756"/>
                  </a:cubicBezTo>
                  <a:cubicBezTo>
                    <a:pt x="1490" y="1744"/>
                    <a:pt x="1488" y="1732"/>
                    <a:pt x="1485" y="1720"/>
                  </a:cubicBezTo>
                  <a:cubicBezTo>
                    <a:pt x="1481" y="1700"/>
                    <a:pt x="1479" y="1681"/>
                    <a:pt x="1473" y="1662"/>
                  </a:cubicBezTo>
                  <a:cubicBezTo>
                    <a:pt x="1472" y="1659"/>
                    <a:pt x="1466" y="1641"/>
                    <a:pt x="1461" y="1650"/>
                  </a:cubicBezTo>
                  <a:cubicBezTo>
                    <a:pt x="1455" y="1663"/>
                    <a:pt x="1457" y="1682"/>
                    <a:pt x="1457" y="1696"/>
                  </a:cubicBezTo>
                  <a:cubicBezTo>
                    <a:pt x="1456" y="1708"/>
                    <a:pt x="1456" y="1727"/>
                    <a:pt x="1448" y="1737"/>
                  </a:cubicBezTo>
                  <a:cubicBezTo>
                    <a:pt x="1441" y="1745"/>
                    <a:pt x="1436" y="1730"/>
                    <a:pt x="1435" y="1725"/>
                  </a:cubicBezTo>
                  <a:cubicBezTo>
                    <a:pt x="1430" y="1707"/>
                    <a:pt x="1430" y="1688"/>
                    <a:pt x="1430" y="1670"/>
                  </a:cubicBezTo>
                  <a:cubicBezTo>
                    <a:pt x="1430" y="1651"/>
                    <a:pt x="1429" y="1631"/>
                    <a:pt x="1423" y="1613"/>
                  </a:cubicBezTo>
                  <a:cubicBezTo>
                    <a:pt x="1419" y="1597"/>
                    <a:pt x="1412" y="1582"/>
                    <a:pt x="1407" y="1566"/>
                  </a:cubicBezTo>
                  <a:cubicBezTo>
                    <a:pt x="1399" y="1536"/>
                    <a:pt x="1398" y="1505"/>
                    <a:pt x="1391" y="1475"/>
                  </a:cubicBezTo>
                  <a:cubicBezTo>
                    <a:pt x="1385" y="1450"/>
                    <a:pt x="1375" y="1427"/>
                    <a:pt x="1362" y="1404"/>
                  </a:cubicBezTo>
                  <a:cubicBezTo>
                    <a:pt x="1324" y="1335"/>
                    <a:pt x="1271" y="1275"/>
                    <a:pt x="1232" y="1206"/>
                  </a:cubicBezTo>
                  <a:cubicBezTo>
                    <a:pt x="1215" y="1174"/>
                    <a:pt x="1201" y="1142"/>
                    <a:pt x="1189" y="1108"/>
                  </a:cubicBezTo>
                  <a:cubicBezTo>
                    <a:pt x="1179" y="1077"/>
                    <a:pt x="1172" y="1046"/>
                    <a:pt x="1160" y="1016"/>
                  </a:cubicBezTo>
                  <a:cubicBezTo>
                    <a:pt x="1149" y="988"/>
                    <a:pt x="1137" y="960"/>
                    <a:pt x="1122" y="934"/>
                  </a:cubicBezTo>
                  <a:cubicBezTo>
                    <a:pt x="1121" y="931"/>
                    <a:pt x="1102" y="896"/>
                    <a:pt x="1096" y="903"/>
                  </a:cubicBezTo>
                  <a:cubicBezTo>
                    <a:pt x="1089" y="911"/>
                    <a:pt x="1086" y="923"/>
                    <a:pt x="1082" y="932"/>
                  </a:cubicBezTo>
                  <a:cubicBezTo>
                    <a:pt x="1076" y="949"/>
                    <a:pt x="1071" y="966"/>
                    <a:pt x="1066" y="982"/>
                  </a:cubicBezTo>
                  <a:cubicBezTo>
                    <a:pt x="1060" y="1001"/>
                    <a:pt x="1057" y="1019"/>
                    <a:pt x="1056" y="1038"/>
                  </a:cubicBezTo>
                  <a:cubicBezTo>
                    <a:pt x="1054" y="1090"/>
                    <a:pt x="1058" y="1142"/>
                    <a:pt x="1062" y="1194"/>
                  </a:cubicBezTo>
                  <a:cubicBezTo>
                    <a:pt x="1065" y="1241"/>
                    <a:pt x="1069" y="1290"/>
                    <a:pt x="1080" y="1337"/>
                  </a:cubicBezTo>
                  <a:cubicBezTo>
                    <a:pt x="1086" y="1361"/>
                    <a:pt x="1093" y="1385"/>
                    <a:pt x="1098" y="1410"/>
                  </a:cubicBezTo>
                  <a:cubicBezTo>
                    <a:pt x="1105" y="1442"/>
                    <a:pt x="1111" y="1474"/>
                    <a:pt x="1115" y="1506"/>
                  </a:cubicBezTo>
                  <a:cubicBezTo>
                    <a:pt x="1125" y="1579"/>
                    <a:pt x="1130" y="1652"/>
                    <a:pt x="1132" y="1725"/>
                  </a:cubicBezTo>
                  <a:cubicBezTo>
                    <a:pt x="1134" y="1796"/>
                    <a:pt x="1133" y="1867"/>
                    <a:pt x="1126" y="1938"/>
                  </a:cubicBezTo>
                  <a:cubicBezTo>
                    <a:pt x="1123" y="1977"/>
                    <a:pt x="1116" y="2015"/>
                    <a:pt x="1114" y="2054"/>
                  </a:cubicBezTo>
                  <a:cubicBezTo>
                    <a:pt x="1111" y="2097"/>
                    <a:pt x="1111" y="2139"/>
                    <a:pt x="1115" y="2181"/>
                  </a:cubicBezTo>
                  <a:cubicBezTo>
                    <a:pt x="1118" y="2216"/>
                    <a:pt x="1124" y="2251"/>
                    <a:pt x="1135" y="2285"/>
                  </a:cubicBezTo>
                  <a:cubicBezTo>
                    <a:pt x="1144" y="2313"/>
                    <a:pt x="1155" y="2341"/>
                    <a:pt x="1162" y="2370"/>
                  </a:cubicBezTo>
                  <a:cubicBezTo>
                    <a:pt x="1177" y="2433"/>
                    <a:pt x="1171" y="2498"/>
                    <a:pt x="1167" y="2562"/>
                  </a:cubicBezTo>
                  <a:cubicBezTo>
                    <a:pt x="1164" y="2615"/>
                    <a:pt x="1163" y="2667"/>
                    <a:pt x="1163" y="2720"/>
                  </a:cubicBezTo>
                  <a:cubicBezTo>
                    <a:pt x="1163" y="2778"/>
                    <a:pt x="1164" y="2837"/>
                    <a:pt x="1166" y="2895"/>
                  </a:cubicBezTo>
                  <a:cubicBezTo>
                    <a:pt x="1167" y="2918"/>
                    <a:pt x="1168" y="2941"/>
                    <a:pt x="1169" y="2964"/>
                  </a:cubicBezTo>
                  <a:cubicBezTo>
                    <a:pt x="1170" y="2978"/>
                    <a:pt x="1171" y="2992"/>
                    <a:pt x="1174" y="3006"/>
                  </a:cubicBezTo>
                  <a:cubicBezTo>
                    <a:pt x="1176" y="3014"/>
                    <a:pt x="1179" y="3021"/>
                    <a:pt x="1183" y="3028"/>
                  </a:cubicBezTo>
                  <a:cubicBezTo>
                    <a:pt x="1193" y="3045"/>
                    <a:pt x="1206" y="3059"/>
                    <a:pt x="1218" y="3075"/>
                  </a:cubicBezTo>
                  <a:cubicBezTo>
                    <a:pt x="1232" y="3095"/>
                    <a:pt x="1246" y="3125"/>
                    <a:pt x="1221" y="3143"/>
                  </a:cubicBezTo>
                  <a:cubicBezTo>
                    <a:pt x="1209" y="3151"/>
                    <a:pt x="1194" y="3154"/>
                    <a:pt x="1180" y="3157"/>
                  </a:cubicBezTo>
                  <a:cubicBezTo>
                    <a:pt x="1163" y="3161"/>
                    <a:pt x="1146" y="3164"/>
                    <a:pt x="1130" y="3165"/>
                  </a:cubicBezTo>
                  <a:cubicBezTo>
                    <a:pt x="1116" y="3166"/>
                    <a:pt x="1101" y="3168"/>
                    <a:pt x="1089" y="3162"/>
                  </a:cubicBezTo>
                  <a:cubicBezTo>
                    <a:pt x="1078" y="3158"/>
                    <a:pt x="1074" y="3144"/>
                    <a:pt x="1071" y="3134"/>
                  </a:cubicBezTo>
                  <a:cubicBezTo>
                    <a:pt x="1068" y="3125"/>
                    <a:pt x="1063" y="3117"/>
                    <a:pt x="1061" y="3108"/>
                  </a:cubicBezTo>
                  <a:cubicBezTo>
                    <a:pt x="1057" y="3093"/>
                    <a:pt x="1056" y="3078"/>
                    <a:pt x="1055" y="3063"/>
                  </a:cubicBezTo>
                  <a:cubicBezTo>
                    <a:pt x="1050" y="2992"/>
                    <a:pt x="1051" y="2920"/>
                    <a:pt x="1048" y="2849"/>
                  </a:cubicBezTo>
                  <a:cubicBezTo>
                    <a:pt x="1046" y="2797"/>
                    <a:pt x="1042" y="2746"/>
                    <a:pt x="1030" y="2696"/>
                  </a:cubicBezTo>
                  <a:cubicBezTo>
                    <a:pt x="1025" y="2675"/>
                    <a:pt x="1018" y="2654"/>
                    <a:pt x="1010" y="2633"/>
                  </a:cubicBezTo>
                  <a:cubicBezTo>
                    <a:pt x="996" y="2595"/>
                    <a:pt x="984" y="2557"/>
                    <a:pt x="977" y="2517"/>
                  </a:cubicBezTo>
                  <a:cubicBezTo>
                    <a:pt x="970" y="2476"/>
                    <a:pt x="967" y="2434"/>
                    <a:pt x="970" y="2393"/>
                  </a:cubicBezTo>
                  <a:cubicBezTo>
                    <a:pt x="971" y="2375"/>
                    <a:pt x="974" y="2358"/>
                    <a:pt x="972" y="2341"/>
                  </a:cubicBezTo>
                  <a:cubicBezTo>
                    <a:pt x="971" y="2326"/>
                    <a:pt x="967" y="2313"/>
                    <a:pt x="962" y="2300"/>
                  </a:cubicBezTo>
                  <a:cubicBezTo>
                    <a:pt x="949" y="2267"/>
                    <a:pt x="937" y="2234"/>
                    <a:pt x="931" y="2199"/>
                  </a:cubicBezTo>
                  <a:cubicBezTo>
                    <a:pt x="925" y="2166"/>
                    <a:pt x="919" y="2134"/>
                    <a:pt x="913" y="2102"/>
                  </a:cubicBezTo>
                  <a:cubicBezTo>
                    <a:pt x="907" y="2067"/>
                    <a:pt x="903" y="2032"/>
                    <a:pt x="897" y="1997"/>
                  </a:cubicBezTo>
                  <a:cubicBezTo>
                    <a:pt x="891" y="1962"/>
                    <a:pt x="882" y="1928"/>
                    <a:pt x="872" y="1894"/>
                  </a:cubicBezTo>
                  <a:cubicBezTo>
                    <a:pt x="863" y="1860"/>
                    <a:pt x="856" y="1825"/>
                    <a:pt x="849" y="1790"/>
                  </a:cubicBezTo>
                  <a:cubicBezTo>
                    <a:pt x="844" y="1761"/>
                    <a:pt x="839" y="1731"/>
                    <a:pt x="837" y="1700"/>
                  </a:cubicBezTo>
                  <a:cubicBezTo>
                    <a:pt x="837" y="1694"/>
                    <a:pt x="837" y="1688"/>
                    <a:pt x="837" y="1682"/>
                  </a:cubicBezTo>
                  <a:cubicBezTo>
                    <a:pt x="836" y="1676"/>
                    <a:pt x="836" y="1665"/>
                    <a:pt x="831" y="1660"/>
                  </a:cubicBezTo>
                  <a:cubicBezTo>
                    <a:pt x="828" y="1658"/>
                    <a:pt x="817" y="1658"/>
                    <a:pt x="813" y="1658"/>
                  </a:cubicBezTo>
                  <a:cubicBezTo>
                    <a:pt x="809" y="1658"/>
                    <a:pt x="805" y="1658"/>
                    <a:pt x="801" y="1661"/>
                  </a:cubicBezTo>
                  <a:cubicBezTo>
                    <a:pt x="794" y="1667"/>
                    <a:pt x="796" y="1683"/>
                    <a:pt x="795" y="1691"/>
                  </a:cubicBezTo>
                  <a:cubicBezTo>
                    <a:pt x="794" y="1706"/>
                    <a:pt x="792" y="1721"/>
                    <a:pt x="790" y="1736"/>
                  </a:cubicBezTo>
                  <a:cubicBezTo>
                    <a:pt x="785" y="1771"/>
                    <a:pt x="778" y="1806"/>
                    <a:pt x="771" y="1841"/>
                  </a:cubicBezTo>
                  <a:cubicBezTo>
                    <a:pt x="764" y="1873"/>
                    <a:pt x="755" y="1904"/>
                    <a:pt x="747" y="1935"/>
                  </a:cubicBezTo>
                  <a:cubicBezTo>
                    <a:pt x="738" y="1970"/>
                    <a:pt x="732" y="2005"/>
                    <a:pt x="727" y="2041"/>
                  </a:cubicBezTo>
                  <a:cubicBezTo>
                    <a:pt x="725" y="2058"/>
                    <a:pt x="723" y="2076"/>
                    <a:pt x="719" y="2093"/>
                  </a:cubicBezTo>
                  <a:cubicBezTo>
                    <a:pt x="717" y="2101"/>
                    <a:pt x="715" y="2110"/>
                    <a:pt x="713" y="2118"/>
                  </a:cubicBezTo>
                  <a:cubicBezTo>
                    <a:pt x="706" y="2157"/>
                    <a:pt x="703" y="2196"/>
                    <a:pt x="693" y="2234"/>
                  </a:cubicBezTo>
                  <a:cubicBezTo>
                    <a:pt x="685" y="2264"/>
                    <a:pt x="671" y="2294"/>
                    <a:pt x="662" y="2324"/>
                  </a:cubicBezTo>
                  <a:cubicBezTo>
                    <a:pt x="657" y="2338"/>
                    <a:pt x="653" y="2353"/>
                    <a:pt x="654" y="2368"/>
                  </a:cubicBezTo>
                  <a:cubicBezTo>
                    <a:pt x="655" y="2387"/>
                    <a:pt x="660" y="2406"/>
                    <a:pt x="661" y="2426"/>
                  </a:cubicBezTo>
                  <a:cubicBezTo>
                    <a:pt x="662" y="2463"/>
                    <a:pt x="657" y="2500"/>
                    <a:pt x="649" y="2536"/>
                  </a:cubicBezTo>
                  <a:cubicBezTo>
                    <a:pt x="641" y="2574"/>
                    <a:pt x="628" y="2609"/>
                    <a:pt x="616" y="2646"/>
                  </a:cubicBezTo>
                  <a:cubicBezTo>
                    <a:pt x="597" y="2705"/>
                    <a:pt x="588" y="2767"/>
                    <a:pt x="583" y="2829"/>
                  </a:cubicBezTo>
                  <a:cubicBezTo>
                    <a:pt x="576" y="2907"/>
                    <a:pt x="579" y="2985"/>
                    <a:pt x="576" y="3063"/>
                  </a:cubicBezTo>
                  <a:cubicBezTo>
                    <a:pt x="575" y="3088"/>
                    <a:pt x="572" y="3111"/>
                    <a:pt x="560" y="3133"/>
                  </a:cubicBezTo>
                  <a:cubicBezTo>
                    <a:pt x="555" y="3141"/>
                    <a:pt x="551" y="3149"/>
                    <a:pt x="545" y="3155"/>
                  </a:cubicBezTo>
                  <a:cubicBezTo>
                    <a:pt x="539" y="3160"/>
                    <a:pt x="531" y="3161"/>
                    <a:pt x="523" y="3161"/>
                  </a:cubicBezTo>
                  <a:cubicBezTo>
                    <a:pt x="497" y="3163"/>
                    <a:pt x="468" y="3163"/>
                    <a:pt x="442" y="3157"/>
                  </a:cubicBezTo>
                  <a:cubicBezTo>
                    <a:pt x="389" y="3146"/>
                    <a:pt x="442" y="3157"/>
                    <a:pt x="442" y="3157"/>
                  </a:cubicBezTo>
                  <a:close/>
                </a:path>
              </a:pathLst>
            </a:custGeom>
            <a:noFill/>
            <a:ln>
              <a:solidFill>
                <a:schemeClr val="accent2"/>
              </a:solidFill>
            </a:ln>
            <a:effectLst/>
          </p:spPr>
          <p:txBody>
            <a:bodyPr/>
            <a:lstStyle/>
            <a:p>
              <a:pPr marL="0" marR="0" lvl="0" indent="0" algn="l" defTabSz="457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+mn-cs"/>
              </a:endParaRPr>
            </a:p>
          </p:txBody>
        </p:sp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xmlns="" id="{AE3350EB-522A-47F1-B58D-2E4C7020644E}"/>
                </a:ext>
              </a:extLst>
            </p:cNvPr>
            <p:cNvGrpSpPr/>
            <p:nvPr/>
          </p:nvGrpSpPr>
          <p:grpSpPr>
            <a:xfrm>
              <a:off x="4447938" y="3949002"/>
              <a:ext cx="3296125" cy="1464223"/>
              <a:chOff x="4447938" y="4703796"/>
              <a:chExt cx="3296125" cy="1464223"/>
            </a:xfrm>
          </p:grpSpPr>
          <p:sp>
            <p:nvSpPr>
              <p:cNvPr id="2" name="椭圆 1">
                <a:extLst>
                  <a:ext uri="{FF2B5EF4-FFF2-40B4-BE49-F238E27FC236}">
                    <a16:creationId xmlns:a16="http://schemas.microsoft.com/office/drawing/2014/main" xmlns="" id="{B8D39017-8893-43B5-B6C8-1F85123CC977}"/>
                  </a:ext>
                </a:extLst>
              </p:cNvPr>
              <p:cNvSpPr/>
              <p:nvPr/>
            </p:nvSpPr>
            <p:spPr>
              <a:xfrm>
                <a:off x="4447938" y="4703796"/>
                <a:ext cx="3296125" cy="924449"/>
              </a:xfrm>
              <a:prstGeom prst="ellipse">
                <a:avLst/>
              </a:prstGeom>
              <a:noFill/>
              <a:ln w="0" cap="flat">
                <a:gradFill>
                  <a:gsLst>
                    <a:gs pos="2600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5400000" scaled="1"/>
                </a:gradFill>
                <a:prstDash val="solid"/>
                <a:miter lim="8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zh-CN" alt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1" name="椭圆 70">
                <a:extLst>
                  <a:ext uri="{FF2B5EF4-FFF2-40B4-BE49-F238E27FC236}">
                    <a16:creationId xmlns:a16="http://schemas.microsoft.com/office/drawing/2014/main" xmlns="" id="{17C095DA-550B-49D8-B41C-029751CCF7F8}"/>
                  </a:ext>
                </a:extLst>
              </p:cNvPr>
              <p:cNvSpPr/>
              <p:nvPr/>
            </p:nvSpPr>
            <p:spPr>
              <a:xfrm>
                <a:off x="4447938" y="4973683"/>
                <a:ext cx="3296125" cy="924449"/>
              </a:xfrm>
              <a:prstGeom prst="ellipse">
                <a:avLst/>
              </a:prstGeom>
              <a:noFill/>
              <a:ln w="0" cap="flat">
                <a:gradFill>
                  <a:gsLst>
                    <a:gs pos="2600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5400000" scaled="1"/>
                </a:gradFill>
                <a:prstDash val="solid"/>
                <a:miter lim="8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zh-CN" alt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2" name="椭圆 71">
                <a:extLst>
                  <a:ext uri="{FF2B5EF4-FFF2-40B4-BE49-F238E27FC236}">
                    <a16:creationId xmlns:a16="http://schemas.microsoft.com/office/drawing/2014/main" xmlns="" id="{A4568AFB-426D-4049-9853-ACD098FF8CA6}"/>
                  </a:ext>
                </a:extLst>
              </p:cNvPr>
              <p:cNvSpPr/>
              <p:nvPr/>
            </p:nvSpPr>
            <p:spPr>
              <a:xfrm>
                <a:off x="4447938" y="5243570"/>
                <a:ext cx="3296125" cy="924449"/>
              </a:xfrm>
              <a:prstGeom prst="ellipse">
                <a:avLst/>
              </a:prstGeom>
              <a:noFill/>
              <a:ln w="0" cap="flat">
                <a:gradFill>
                  <a:gsLst>
                    <a:gs pos="2600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5400000" scaled="1"/>
                </a:gradFill>
                <a:prstDash val="solid"/>
                <a:miter lim="8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zh-CN" alt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5" name="椭圆 4">
              <a:extLst>
                <a:ext uri="{FF2B5EF4-FFF2-40B4-BE49-F238E27FC236}">
                  <a16:creationId xmlns:a16="http://schemas.microsoft.com/office/drawing/2014/main" xmlns="" id="{47CED37E-B642-43ED-AE8B-C159E30598F3}"/>
                </a:ext>
              </a:extLst>
            </p:cNvPr>
            <p:cNvSpPr/>
            <p:nvPr/>
          </p:nvSpPr>
          <p:spPr>
            <a:xfrm>
              <a:off x="7381538" y="5170586"/>
              <a:ext cx="107695" cy="107695"/>
            </a:xfrm>
            <a:prstGeom prst="ellipse">
              <a:avLst/>
            </a:prstGeom>
            <a:solidFill>
              <a:schemeClr val="accent1"/>
            </a:solidFill>
            <a:ln w="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  <a:prstTxWarp prst="textNoShape">
                <a:avLst/>
              </a:prstTxWarp>
              <a:normAutofit fontScale="25000" lnSpcReduction="20000"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" name="椭圆 72">
              <a:extLst>
                <a:ext uri="{FF2B5EF4-FFF2-40B4-BE49-F238E27FC236}">
                  <a16:creationId xmlns:a16="http://schemas.microsoft.com/office/drawing/2014/main" xmlns="" id="{B1B21654-4AD0-44AB-A9F2-5ACEFE132484}"/>
                </a:ext>
              </a:extLst>
            </p:cNvPr>
            <p:cNvSpPr/>
            <p:nvPr/>
          </p:nvSpPr>
          <p:spPr>
            <a:xfrm>
              <a:off x="4894471" y="4955227"/>
              <a:ext cx="107695" cy="107695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  <a:prstTxWarp prst="textNoShape">
                <a:avLst/>
              </a:prstTxWarp>
              <a:normAutofit fontScale="25000" lnSpcReduction="20000"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" name="椭圆 73">
              <a:extLst>
                <a:ext uri="{FF2B5EF4-FFF2-40B4-BE49-F238E27FC236}">
                  <a16:creationId xmlns:a16="http://schemas.microsoft.com/office/drawing/2014/main" xmlns="" id="{F80AD379-E4D8-4438-9B65-77B91DF82CC8}"/>
                </a:ext>
              </a:extLst>
            </p:cNvPr>
            <p:cNvSpPr/>
            <p:nvPr/>
          </p:nvSpPr>
          <p:spPr>
            <a:xfrm>
              <a:off x="6713223" y="4771695"/>
              <a:ext cx="107695" cy="107695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  <a:prstTxWarp prst="textNoShape">
                <a:avLst/>
              </a:prstTxWarp>
              <a:normAutofit fontScale="25000" lnSpcReduction="20000"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4242FA0D-6753-4565-AC46-8471DE18F942}"/>
              </a:ext>
            </a:extLst>
          </p:cNvPr>
          <p:cNvGrpSpPr/>
          <p:nvPr/>
        </p:nvGrpSpPr>
        <p:grpSpPr>
          <a:xfrm>
            <a:off x="783287" y="1891111"/>
            <a:ext cx="2989943" cy="1390208"/>
            <a:chOff x="609543" y="1726611"/>
            <a:chExt cx="2989943" cy="1390208"/>
          </a:xfrm>
        </p:grpSpPr>
        <p:grpSp>
          <p:nvGrpSpPr>
            <p:cNvPr id="41" name="组合 40">
              <a:extLst>
                <a:ext uri="{FF2B5EF4-FFF2-40B4-BE49-F238E27FC236}">
                  <a16:creationId xmlns:a16="http://schemas.microsoft.com/office/drawing/2014/main" xmlns="" id="{A8CA3B3D-D7F1-42C1-8C10-0ED0BCA4DA99}"/>
                </a:ext>
              </a:extLst>
            </p:cNvPr>
            <p:cNvGrpSpPr/>
            <p:nvPr/>
          </p:nvGrpSpPr>
          <p:grpSpPr>
            <a:xfrm>
              <a:off x="1030432" y="1928535"/>
              <a:ext cx="2208682" cy="986360"/>
              <a:chOff x="1030432" y="1726611"/>
              <a:chExt cx="2208682" cy="986360"/>
            </a:xfrm>
          </p:grpSpPr>
          <p:sp>
            <p:nvSpPr>
              <p:cNvPr id="28" name="文本框 27">
                <a:extLst>
                  <a:ext uri="{FF2B5EF4-FFF2-40B4-BE49-F238E27FC236}">
                    <a16:creationId xmlns:a16="http://schemas.microsoft.com/office/drawing/2014/main" xmlns="" id="{0979108E-D8FF-4557-89DA-8B83A8F2E804}"/>
                  </a:ext>
                </a:extLst>
              </p:cNvPr>
              <p:cNvSpPr txBox="1"/>
              <p:nvPr/>
            </p:nvSpPr>
            <p:spPr>
              <a:xfrm>
                <a:off x="1030432" y="1726611"/>
                <a:ext cx="110799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思源黑体 CN Bold"/>
                    <a:ea typeface="思源黑体 CN Bold"/>
                    <a:cs typeface="+mn-cs"/>
                  </a:rPr>
                  <a:t>正文标题</a:t>
                </a:r>
              </a:p>
            </p:txBody>
          </p:sp>
          <p:sp>
            <p:nvSpPr>
              <p:cNvPr id="29" name="文本框 28">
                <a:extLst>
                  <a:ext uri="{FF2B5EF4-FFF2-40B4-BE49-F238E27FC236}">
                    <a16:creationId xmlns:a16="http://schemas.microsoft.com/office/drawing/2014/main" xmlns="" id="{0F5BCF9E-D00E-46E4-8E8F-9A8CB8B94F20}"/>
                  </a:ext>
                </a:extLst>
              </p:cNvPr>
              <p:cNvSpPr txBox="1"/>
              <p:nvPr/>
            </p:nvSpPr>
            <p:spPr>
              <a:xfrm>
                <a:off x="1030432" y="2095943"/>
                <a:ext cx="2208682" cy="61702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50000"/>
                      </a:prstClr>
                    </a:solidFill>
                    <a:effectLst/>
                    <a:uLnTx/>
                    <a:uFillTx/>
                    <a:latin typeface="思源黑体 CN Normal"/>
                    <a:ea typeface="思源黑体 CN Normal"/>
                    <a:cs typeface="+mn-cs"/>
                  </a:rPr>
                  <a:t>Lorem ipsum dolor sit amet</a:t>
                </a:r>
                <a:r>
                  <a:rPr kumimoji="0" lang="en-US" altLang="zh-CN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>
                        <a:lumMod val="50000"/>
                      </a:prstClr>
                    </a:solidFill>
                    <a:effectLst/>
                    <a:uLnTx/>
                    <a:uFillTx/>
                    <a:latin typeface="思源黑体 CN Normal"/>
                    <a:ea typeface="思源黑体 CN Normal"/>
                    <a:cs typeface="+mn-cs"/>
                  </a:rPr>
                  <a:t>,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>
                        <a:lumMod val="50000"/>
                      </a:prstClr>
                    </a:solidFill>
                    <a:effectLst/>
                    <a:uLnTx/>
                    <a:uFillTx/>
                    <a:latin typeface="思源黑体 CN Normal"/>
                    <a:ea typeface="思源黑体 CN Normal"/>
                    <a:cs typeface="+mn-cs"/>
                  </a:rPr>
                  <a:t>consectetuer </a:t>
                </a:r>
                <a:r>
                  <a:rPr kumimoji="0" lang="en-US" altLang="zh-CN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50000"/>
                      </a:prstClr>
                    </a:solidFill>
                    <a:effectLst/>
                    <a:uLnTx/>
                    <a:uFillTx/>
                    <a:latin typeface="思源黑体 CN Normal"/>
                    <a:ea typeface="思源黑体 CN Normal"/>
                    <a:cs typeface="+mn-cs"/>
                  </a:rPr>
                  <a:t>adipiscing elit</a:t>
                </a:r>
                <a:r>
                  <a:rPr kumimoji="0" lang="en-US" altLang="zh-CN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>
                        <a:lumMod val="50000"/>
                      </a:prstClr>
                    </a:solidFill>
                    <a:effectLst/>
                    <a:uLnTx/>
                    <a:uFillTx/>
                    <a:latin typeface="思源黑体 CN Normal"/>
                    <a:ea typeface="思源黑体 CN Normal"/>
                    <a:cs typeface="+mn-cs"/>
                  </a:rPr>
                  <a:t>. </a:t>
                </a:r>
              </a:p>
            </p:txBody>
          </p:sp>
        </p:grpSp>
        <p:sp>
          <p:nvSpPr>
            <p:cNvPr id="76" name="矩形: 圆角 75">
              <a:extLst>
                <a:ext uri="{FF2B5EF4-FFF2-40B4-BE49-F238E27FC236}">
                  <a16:creationId xmlns:a16="http://schemas.microsoft.com/office/drawing/2014/main" xmlns="" id="{202BA05B-E2B8-4C85-8255-F67626647361}"/>
                </a:ext>
              </a:extLst>
            </p:cNvPr>
            <p:cNvSpPr/>
            <p:nvPr/>
          </p:nvSpPr>
          <p:spPr>
            <a:xfrm>
              <a:off x="609543" y="1726611"/>
              <a:ext cx="2989943" cy="1390208"/>
            </a:xfrm>
            <a:prstGeom prst="roundRect">
              <a:avLst>
                <a:gd name="adj" fmla="val 0"/>
              </a:avLst>
            </a:prstGeom>
            <a:noFill/>
            <a:ln w="0" cap="flat">
              <a:solidFill>
                <a:schemeClr val="accent2"/>
              </a:soli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xmlns="" id="{4993E78C-3281-4982-B279-FF1A85F4C96E}"/>
              </a:ext>
            </a:extLst>
          </p:cNvPr>
          <p:cNvGrpSpPr/>
          <p:nvPr/>
        </p:nvGrpSpPr>
        <p:grpSpPr>
          <a:xfrm>
            <a:off x="783287" y="3382281"/>
            <a:ext cx="2989943" cy="1390208"/>
            <a:chOff x="609543" y="3219535"/>
            <a:chExt cx="2989943" cy="1390208"/>
          </a:xfrm>
        </p:grpSpPr>
        <p:grpSp>
          <p:nvGrpSpPr>
            <p:cNvPr id="42" name="组合 41">
              <a:extLst>
                <a:ext uri="{FF2B5EF4-FFF2-40B4-BE49-F238E27FC236}">
                  <a16:creationId xmlns:a16="http://schemas.microsoft.com/office/drawing/2014/main" xmlns="" id="{43068E00-06DB-4F54-8CE5-73556F51B242}"/>
                </a:ext>
              </a:extLst>
            </p:cNvPr>
            <p:cNvGrpSpPr/>
            <p:nvPr/>
          </p:nvGrpSpPr>
          <p:grpSpPr>
            <a:xfrm>
              <a:off x="1030432" y="3421459"/>
              <a:ext cx="2208682" cy="986360"/>
              <a:chOff x="1030432" y="1726611"/>
              <a:chExt cx="2208682" cy="986360"/>
            </a:xfrm>
          </p:grpSpPr>
          <p:sp>
            <p:nvSpPr>
              <p:cNvPr id="43" name="文本框 42">
                <a:extLst>
                  <a:ext uri="{FF2B5EF4-FFF2-40B4-BE49-F238E27FC236}">
                    <a16:creationId xmlns:a16="http://schemas.microsoft.com/office/drawing/2014/main" xmlns="" id="{D3236AEE-CEC6-440D-9AFF-594EA153AA1F}"/>
                  </a:ext>
                </a:extLst>
              </p:cNvPr>
              <p:cNvSpPr txBox="1"/>
              <p:nvPr/>
            </p:nvSpPr>
            <p:spPr>
              <a:xfrm>
                <a:off x="1030432" y="1726611"/>
                <a:ext cx="110799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思源黑体 CN Bold"/>
                    <a:ea typeface="思源黑体 CN Bold"/>
                    <a:cs typeface="+mn-cs"/>
                  </a:rPr>
                  <a:t>正文标题</a:t>
                </a:r>
              </a:p>
            </p:txBody>
          </p:sp>
          <p:sp>
            <p:nvSpPr>
              <p:cNvPr id="44" name="文本框 43">
                <a:extLst>
                  <a:ext uri="{FF2B5EF4-FFF2-40B4-BE49-F238E27FC236}">
                    <a16:creationId xmlns:a16="http://schemas.microsoft.com/office/drawing/2014/main" xmlns="" id="{F358C7A9-B50F-4E9F-BABF-59D37A3D8186}"/>
                  </a:ext>
                </a:extLst>
              </p:cNvPr>
              <p:cNvSpPr txBox="1"/>
              <p:nvPr/>
            </p:nvSpPr>
            <p:spPr>
              <a:xfrm>
                <a:off x="1030432" y="2095943"/>
                <a:ext cx="2208682" cy="61702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50000"/>
                      </a:prstClr>
                    </a:solidFill>
                    <a:effectLst/>
                    <a:uLnTx/>
                    <a:uFillTx/>
                    <a:latin typeface="思源黑体 CN Normal"/>
                    <a:ea typeface="思源黑体 CN Normal"/>
                    <a:cs typeface="+mn-cs"/>
                  </a:rPr>
                  <a:t>Lorem ipsum dolor sit amet</a:t>
                </a:r>
                <a:r>
                  <a:rPr kumimoji="0" lang="en-US" altLang="zh-CN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>
                        <a:lumMod val="50000"/>
                      </a:prstClr>
                    </a:solidFill>
                    <a:effectLst/>
                    <a:uLnTx/>
                    <a:uFillTx/>
                    <a:latin typeface="思源黑体 CN Normal"/>
                    <a:ea typeface="思源黑体 CN Normal"/>
                    <a:cs typeface="+mn-cs"/>
                  </a:rPr>
                  <a:t>,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>
                        <a:lumMod val="50000"/>
                      </a:prstClr>
                    </a:solidFill>
                    <a:effectLst/>
                    <a:uLnTx/>
                    <a:uFillTx/>
                    <a:latin typeface="思源黑体 CN Normal"/>
                    <a:ea typeface="思源黑体 CN Normal"/>
                    <a:cs typeface="+mn-cs"/>
                  </a:rPr>
                  <a:t>consectetuer </a:t>
                </a:r>
                <a:r>
                  <a:rPr kumimoji="0" lang="en-US" altLang="zh-CN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50000"/>
                      </a:prstClr>
                    </a:solidFill>
                    <a:effectLst/>
                    <a:uLnTx/>
                    <a:uFillTx/>
                    <a:latin typeface="思源黑体 CN Normal"/>
                    <a:ea typeface="思源黑体 CN Normal"/>
                    <a:cs typeface="+mn-cs"/>
                  </a:rPr>
                  <a:t>adipiscing elit</a:t>
                </a:r>
                <a:r>
                  <a:rPr kumimoji="0" lang="en-US" altLang="zh-CN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>
                        <a:lumMod val="50000"/>
                      </a:prstClr>
                    </a:solidFill>
                    <a:effectLst/>
                    <a:uLnTx/>
                    <a:uFillTx/>
                    <a:latin typeface="思源黑体 CN Normal"/>
                    <a:ea typeface="思源黑体 CN Normal"/>
                    <a:cs typeface="+mn-cs"/>
                  </a:rPr>
                  <a:t>. </a:t>
                </a:r>
              </a:p>
            </p:txBody>
          </p:sp>
        </p:grpSp>
        <p:sp>
          <p:nvSpPr>
            <p:cNvPr id="77" name="矩形: 圆角 76">
              <a:extLst>
                <a:ext uri="{FF2B5EF4-FFF2-40B4-BE49-F238E27FC236}">
                  <a16:creationId xmlns:a16="http://schemas.microsoft.com/office/drawing/2014/main" xmlns="" id="{81BBFC2D-E7B9-4C4B-84A8-21FA9A72A505}"/>
                </a:ext>
              </a:extLst>
            </p:cNvPr>
            <p:cNvSpPr/>
            <p:nvPr/>
          </p:nvSpPr>
          <p:spPr>
            <a:xfrm>
              <a:off x="609543" y="3219535"/>
              <a:ext cx="2989943" cy="1390208"/>
            </a:xfrm>
            <a:prstGeom prst="roundRect">
              <a:avLst>
                <a:gd name="adj" fmla="val 0"/>
              </a:avLst>
            </a:prstGeom>
            <a:noFill/>
            <a:ln w="0" cap="flat">
              <a:solidFill>
                <a:schemeClr val="accent2"/>
              </a:soli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xmlns="" id="{A2D38BFA-B362-4965-9CDF-60E1450FB642}"/>
              </a:ext>
            </a:extLst>
          </p:cNvPr>
          <p:cNvGrpSpPr/>
          <p:nvPr/>
        </p:nvGrpSpPr>
        <p:grpSpPr>
          <a:xfrm>
            <a:off x="783287" y="4873451"/>
            <a:ext cx="2989943" cy="1390208"/>
            <a:chOff x="609543" y="4548993"/>
            <a:chExt cx="2989943" cy="1390208"/>
          </a:xfrm>
        </p:grpSpPr>
        <p:grpSp>
          <p:nvGrpSpPr>
            <p:cNvPr id="50" name="组合 49">
              <a:extLst>
                <a:ext uri="{FF2B5EF4-FFF2-40B4-BE49-F238E27FC236}">
                  <a16:creationId xmlns:a16="http://schemas.microsoft.com/office/drawing/2014/main" xmlns="" id="{9A913C4A-20AB-452A-AACB-29EACB3B1E9D}"/>
                </a:ext>
              </a:extLst>
            </p:cNvPr>
            <p:cNvGrpSpPr/>
            <p:nvPr/>
          </p:nvGrpSpPr>
          <p:grpSpPr>
            <a:xfrm>
              <a:off x="1030432" y="4750917"/>
              <a:ext cx="2208682" cy="986360"/>
              <a:chOff x="1030432" y="1726611"/>
              <a:chExt cx="2208682" cy="986360"/>
            </a:xfrm>
          </p:grpSpPr>
          <p:sp>
            <p:nvSpPr>
              <p:cNvPr id="51" name="文本框 50">
                <a:extLst>
                  <a:ext uri="{FF2B5EF4-FFF2-40B4-BE49-F238E27FC236}">
                    <a16:creationId xmlns:a16="http://schemas.microsoft.com/office/drawing/2014/main" xmlns="" id="{8481C47F-26FC-4EEC-BF61-E1FF23CB22E4}"/>
                  </a:ext>
                </a:extLst>
              </p:cNvPr>
              <p:cNvSpPr txBox="1"/>
              <p:nvPr/>
            </p:nvSpPr>
            <p:spPr>
              <a:xfrm>
                <a:off x="1030432" y="1726611"/>
                <a:ext cx="110799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思源黑体 CN Bold"/>
                    <a:ea typeface="思源黑体 CN Bold"/>
                    <a:cs typeface="+mn-cs"/>
                  </a:rPr>
                  <a:t>正文标题</a:t>
                </a:r>
              </a:p>
            </p:txBody>
          </p:sp>
          <p:sp>
            <p:nvSpPr>
              <p:cNvPr id="52" name="文本框 51">
                <a:extLst>
                  <a:ext uri="{FF2B5EF4-FFF2-40B4-BE49-F238E27FC236}">
                    <a16:creationId xmlns:a16="http://schemas.microsoft.com/office/drawing/2014/main" xmlns="" id="{2B0C4B01-DFC0-4704-BE5A-28B8D446F493}"/>
                  </a:ext>
                </a:extLst>
              </p:cNvPr>
              <p:cNvSpPr txBox="1"/>
              <p:nvPr/>
            </p:nvSpPr>
            <p:spPr>
              <a:xfrm>
                <a:off x="1030432" y="2095943"/>
                <a:ext cx="2208682" cy="61702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50000"/>
                      </a:prstClr>
                    </a:solidFill>
                    <a:effectLst/>
                    <a:uLnTx/>
                    <a:uFillTx/>
                    <a:latin typeface="思源黑体 CN Normal"/>
                    <a:ea typeface="思源黑体 CN Normal"/>
                    <a:cs typeface="+mn-cs"/>
                  </a:rPr>
                  <a:t>Lorem ipsum dolor sit amet,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>
                        <a:lumMod val="50000"/>
                      </a:prstClr>
                    </a:solidFill>
                    <a:effectLst/>
                    <a:uLnTx/>
                    <a:uFillTx/>
                    <a:latin typeface="思源黑体 CN Normal"/>
                    <a:ea typeface="思源黑体 CN Normal"/>
                    <a:cs typeface="+mn-cs"/>
                  </a:rPr>
                  <a:t>consectetuer</a:t>
                </a:r>
                <a:r>
                  <a:rPr kumimoji="0" lang="en-US" altLang="zh-CN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50000"/>
                      </a:prstClr>
                    </a:solidFill>
                    <a:effectLst/>
                    <a:uLnTx/>
                    <a:uFillTx/>
                    <a:latin typeface="思源黑体 CN Normal"/>
                    <a:ea typeface="思源黑体 CN Normal"/>
                    <a:cs typeface="+mn-cs"/>
                  </a:rPr>
                  <a:t> adipiscing elit. </a:t>
                </a:r>
              </a:p>
            </p:txBody>
          </p:sp>
        </p:grpSp>
        <p:sp>
          <p:nvSpPr>
            <p:cNvPr id="78" name="矩形: 圆角 77">
              <a:extLst>
                <a:ext uri="{FF2B5EF4-FFF2-40B4-BE49-F238E27FC236}">
                  <a16:creationId xmlns:a16="http://schemas.microsoft.com/office/drawing/2014/main" xmlns="" id="{53C9C8CB-9149-4FC0-914C-E6B65AA3AAEC}"/>
                </a:ext>
              </a:extLst>
            </p:cNvPr>
            <p:cNvSpPr/>
            <p:nvPr/>
          </p:nvSpPr>
          <p:spPr>
            <a:xfrm>
              <a:off x="609543" y="4548993"/>
              <a:ext cx="2989943" cy="1390208"/>
            </a:xfrm>
            <a:prstGeom prst="roundRect">
              <a:avLst>
                <a:gd name="adj" fmla="val 0"/>
              </a:avLst>
            </a:prstGeom>
            <a:noFill/>
            <a:ln w="0" cap="flat">
              <a:solidFill>
                <a:schemeClr val="accent2"/>
              </a:soli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9" name="组合 78">
            <a:extLst>
              <a:ext uri="{FF2B5EF4-FFF2-40B4-BE49-F238E27FC236}">
                <a16:creationId xmlns:a16="http://schemas.microsoft.com/office/drawing/2014/main" xmlns="" id="{38685D40-F8C4-41A9-99A1-E7203118F4BE}"/>
              </a:ext>
            </a:extLst>
          </p:cNvPr>
          <p:cNvGrpSpPr/>
          <p:nvPr/>
        </p:nvGrpSpPr>
        <p:grpSpPr>
          <a:xfrm>
            <a:off x="8418770" y="1891111"/>
            <a:ext cx="2989943" cy="1390208"/>
            <a:chOff x="609543" y="1726611"/>
            <a:chExt cx="2989943" cy="1390208"/>
          </a:xfrm>
        </p:grpSpPr>
        <p:grpSp>
          <p:nvGrpSpPr>
            <p:cNvPr id="80" name="组合 79">
              <a:extLst>
                <a:ext uri="{FF2B5EF4-FFF2-40B4-BE49-F238E27FC236}">
                  <a16:creationId xmlns:a16="http://schemas.microsoft.com/office/drawing/2014/main" xmlns="" id="{F9F530F5-E7FD-4773-A18C-767EC1080A45}"/>
                </a:ext>
              </a:extLst>
            </p:cNvPr>
            <p:cNvGrpSpPr/>
            <p:nvPr/>
          </p:nvGrpSpPr>
          <p:grpSpPr>
            <a:xfrm>
              <a:off x="1030432" y="1928535"/>
              <a:ext cx="2208682" cy="986360"/>
              <a:chOff x="1030432" y="1726611"/>
              <a:chExt cx="2208682" cy="986360"/>
            </a:xfrm>
          </p:grpSpPr>
          <p:sp>
            <p:nvSpPr>
              <p:cNvPr id="82" name="文本框 81">
                <a:extLst>
                  <a:ext uri="{FF2B5EF4-FFF2-40B4-BE49-F238E27FC236}">
                    <a16:creationId xmlns:a16="http://schemas.microsoft.com/office/drawing/2014/main" xmlns="" id="{7138FE2A-5C58-408D-B17F-FFC95F38A4A9}"/>
                  </a:ext>
                </a:extLst>
              </p:cNvPr>
              <p:cNvSpPr txBox="1"/>
              <p:nvPr/>
            </p:nvSpPr>
            <p:spPr>
              <a:xfrm>
                <a:off x="1030432" y="1726611"/>
                <a:ext cx="110799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思源黑体 CN Bold"/>
                    <a:ea typeface="思源黑体 CN Bold"/>
                    <a:cs typeface="+mn-cs"/>
                  </a:rPr>
                  <a:t>正文标题</a:t>
                </a:r>
              </a:p>
            </p:txBody>
          </p:sp>
          <p:sp>
            <p:nvSpPr>
              <p:cNvPr id="83" name="文本框 82">
                <a:extLst>
                  <a:ext uri="{FF2B5EF4-FFF2-40B4-BE49-F238E27FC236}">
                    <a16:creationId xmlns:a16="http://schemas.microsoft.com/office/drawing/2014/main" xmlns="" id="{E36CAA36-0386-456D-A73E-FAB0FBF5ED71}"/>
                  </a:ext>
                </a:extLst>
              </p:cNvPr>
              <p:cNvSpPr txBox="1"/>
              <p:nvPr/>
            </p:nvSpPr>
            <p:spPr>
              <a:xfrm>
                <a:off x="1030432" y="2095943"/>
                <a:ext cx="2208682" cy="61702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50000"/>
                      </a:prstClr>
                    </a:solidFill>
                    <a:effectLst/>
                    <a:uLnTx/>
                    <a:uFillTx/>
                    <a:latin typeface="思源黑体 CN Normal"/>
                    <a:ea typeface="思源黑体 CN Normal"/>
                    <a:cs typeface="+mn-cs"/>
                  </a:rPr>
                  <a:t>Lorem ipsum dolor sit amet,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>
                        <a:lumMod val="50000"/>
                      </a:prstClr>
                    </a:solidFill>
                    <a:effectLst/>
                    <a:uLnTx/>
                    <a:uFillTx/>
                    <a:latin typeface="思源黑体 CN Normal"/>
                    <a:ea typeface="思源黑体 CN Normal"/>
                    <a:cs typeface="+mn-cs"/>
                  </a:rPr>
                  <a:t>consectetuer</a:t>
                </a:r>
                <a:r>
                  <a:rPr kumimoji="0" lang="en-US" altLang="zh-CN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50000"/>
                      </a:prstClr>
                    </a:solidFill>
                    <a:effectLst/>
                    <a:uLnTx/>
                    <a:uFillTx/>
                    <a:latin typeface="思源黑体 CN Normal"/>
                    <a:ea typeface="思源黑体 CN Normal"/>
                    <a:cs typeface="+mn-cs"/>
                  </a:rPr>
                  <a:t> adipiscing elit. </a:t>
                </a:r>
              </a:p>
            </p:txBody>
          </p:sp>
        </p:grpSp>
        <p:sp>
          <p:nvSpPr>
            <p:cNvPr id="81" name="矩形: 圆角 80">
              <a:extLst>
                <a:ext uri="{FF2B5EF4-FFF2-40B4-BE49-F238E27FC236}">
                  <a16:creationId xmlns:a16="http://schemas.microsoft.com/office/drawing/2014/main" xmlns="" id="{A7D6AFD6-1EF7-43FF-A7F4-E522E1DEFF3E}"/>
                </a:ext>
              </a:extLst>
            </p:cNvPr>
            <p:cNvSpPr/>
            <p:nvPr/>
          </p:nvSpPr>
          <p:spPr>
            <a:xfrm>
              <a:off x="609543" y="1726611"/>
              <a:ext cx="2989943" cy="1390208"/>
            </a:xfrm>
            <a:prstGeom prst="roundRect">
              <a:avLst>
                <a:gd name="adj" fmla="val 0"/>
              </a:avLst>
            </a:prstGeom>
            <a:noFill/>
            <a:ln w="0" cap="flat">
              <a:solidFill>
                <a:schemeClr val="accent2"/>
              </a:soli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4" name="组合 83">
            <a:extLst>
              <a:ext uri="{FF2B5EF4-FFF2-40B4-BE49-F238E27FC236}">
                <a16:creationId xmlns:a16="http://schemas.microsoft.com/office/drawing/2014/main" xmlns="" id="{C4268994-9C0F-4B08-A308-4F8DE68C9308}"/>
              </a:ext>
            </a:extLst>
          </p:cNvPr>
          <p:cNvGrpSpPr/>
          <p:nvPr/>
        </p:nvGrpSpPr>
        <p:grpSpPr>
          <a:xfrm>
            <a:off x="8418770" y="3382281"/>
            <a:ext cx="2989943" cy="1390208"/>
            <a:chOff x="609543" y="3219535"/>
            <a:chExt cx="2989943" cy="1390208"/>
          </a:xfrm>
        </p:grpSpPr>
        <p:grpSp>
          <p:nvGrpSpPr>
            <p:cNvPr id="85" name="组合 84">
              <a:extLst>
                <a:ext uri="{FF2B5EF4-FFF2-40B4-BE49-F238E27FC236}">
                  <a16:creationId xmlns:a16="http://schemas.microsoft.com/office/drawing/2014/main" xmlns="" id="{1C2B83E1-5752-4C51-BD3F-B64621ED6545}"/>
                </a:ext>
              </a:extLst>
            </p:cNvPr>
            <p:cNvGrpSpPr/>
            <p:nvPr/>
          </p:nvGrpSpPr>
          <p:grpSpPr>
            <a:xfrm>
              <a:off x="1030432" y="3421459"/>
              <a:ext cx="2208682" cy="986360"/>
              <a:chOff x="1030432" y="1726611"/>
              <a:chExt cx="2208682" cy="986360"/>
            </a:xfrm>
          </p:grpSpPr>
          <p:sp>
            <p:nvSpPr>
              <p:cNvPr id="87" name="文本框 86">
                <a:extLst>
                  <a:ext uri="{FF2B5EF4-FFF2-40B4-BE49-F238E27FC236}">
                    <a16:creationId xmlns:a16="http://schemas.microsoft.com/office/drawing/2014/main" xmlns="" id="{FF21EC29-90D5-47AA-9DF8-CA92F41BF7E1}"/>
                  </a:ext>
                </a:extLst>
              </p:cNvPr>
              <p:cNvSpPr txBox="1"/>
              <p:nvPr/>
            </p:nvSpPr>
            <p:spPr>
              <a:xfrm>
                <a:off x="1030432" y="1726611"/>
                <a:ext cx="110799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思源黑体 CN Bold"/>
                    <a:ea typeface="思源黑体 CN Bold"/>
                    <a:cs typeface="+mn-cs"/>
                  </a:rPr>
                  <a:t>正文标题</a:t>
                </a:r>
              </a:p>
            </p:txBody>
          </p:sp>
          <p:sp>
            <p:nvSpPr>
              <p:cNvPr id="88" name="文本框 87">
                <a:extLst>
                  <a:ext uri="{FF2B5EF4-FFF2-40B4-BE49-F238E27FC236}">
                    <a16:creationId xmlns:a16="http://schemas.microsoft.com/office/drawing/2014/main" xmlns="" id="{AEE69624-7B73-4CAF-A9AE-5EEB49A3F30B}"/>
                  </a:ext>
                </a:extLst>
              </p:cNvPr>
              <p:cNvSpPr txBox="1"/>
              <p:nvPr/>
            </p:nvSpPr>
            <p:spPr>
              <a:xfrm>
                <a:off x="1030432" y="2095943"/>
                <a:ext cx="2208682" cy="61702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50000"/>
                      </a:prstClr>
                    </a:solidFill>
                    <a:effectLst/>
                    <a:uLnTx/>
                    <a:uFillTx/>
                    <a:latin typeface="思源黑体 CN Normal"/>
                    <a:ea typeface="思源黑体 CN Normal"/>
                    <a:cs typeface="+mn-cs"/>
                  </a:rPr>
                  <a:t>Lorem ipsum dolor sit amet</a:t>
                </a:r>
                <a:r>
                  <a:rPr kumimoji="0" lang="en-US" altLang="zh-CN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>
                        <a:lumMod val="50000"/>
                      </a:prstClr>
                    </a:solidFill>
                    <a:effectLst/>
                    <a:uLnTx/>
                    <a:uFillTx/>
                    <a:latin typeface="思源黑体 CN Normal"/>
                    <a:ea typeface="思源黑体 CN Normal"/>
                    <a:cs typeface="+mn-cs"/>
                  </a:rPr>
                  <a:t>,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>
                        <a:lumMod val="50000"/>
                      </a:prstClr>
                    </a:solidFill>
                    <a:effectLst/>
                    <a:uLnTx/>
                    <a:uFillTx/>
                    <a:latin typeface="思源黑体 CN Normal"/>
                    <a:ea typeface="思源黑体 CN Normal"/>
                    <a:cs typeface="+mn-cs"/>
                  </a:rPr>
                  <a:t>consectetuer </a:t>
                </a:r>
                <a:r>
                  <a:rPr kumimoji="0" lang="en-US" altLang="zh-CN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50000"/>
                      </a:prstClr>
                    </a:solidFill>
                    <a:effectLst/>
                    <a:uLnTx/>
                    <a:uFillTx/>
                    <a:latin typeface="思源黑体 CN Normal"/>
                    <a:ea typeface="思源黑体 CN Normal"/>
                    <a:cs typeface="+mn-cs"/>
                  </a:rPr>
                  <a:t>adipiscing elit</a:t>
                </a:r>
                <a:r>
                  <a:rPr kumimoji="0" lang="en-US" altLang="zh-CN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>
                        <a:lumMod val="50000"/>
                      </a:prstClr>
                    </a:solidFill>
                    <a:effectLst/>
                    <a:uLnTx/>
                    <a:uFillTx/>
                    <a:latin typeface="思源黑体 CN Normal"/>
                    <a:ea typeface="思源黑体 CN Normal"/>
                    <a:cs typeface="+mn-cs"/>
                  </a:rPr>
                  <a:t>. </a:t>
                </a:r>
              </a:p>
            </p:txBody>
          </p:sp>
        </p:grpSp>
        <p:sp>
          <p:nvSpPr>
            <p:cNvPr id="86" name="矩形: 圆角 85">
              <a:extLst>
                <a:ext uri="{FF2B5EF4-FFF2-40B4-BE49-F238E27FC236}">
                  <a16:creationId xmlns:a16="http://schemas.microsoft.com/office/drawing/2014/main" xmlns="" id="{9E62BDB6-769C-4EE9-A5D2-465AB7F7DD4E}"/>
                </a:ext>
              </a:extLst>
            </p:cNvPr>
            <p:cNvSpPr/>
            <p:nvPr/>
          </p:nvSpPr>
          <p:spPr>
            <a:xfrm>
              <a:off x="609543" y="3219535"/>
              <a:ext cx="2989943" cy="1390208"/>
            </a:xfrm>
            <a:prstGeom prst="roundRect">
              <a:avLst>
                <a:gd name="adj" fmla="val 0"/>
              </a:avLst>
            </a:prstGeom>
            <a:noFill/>
            <a:ln w="0" cap="flat">
              <a:solidFill>
                <a:schemeClr val="accent2"/>
              </a:soli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9" name="组合 88">
            <a:extLst>
              <a:ext uri="{FF2B5EF4-FFF2-40B4-BE49-F238E27FC236}">
                <a16:creationId xmlns:a16="http://schemas.microsoft.com/office/drawing/2014/main" xmlns="" id="{A339B170-E986-49D2-A6CF-A324CAFFE254}"/>
              </a:ext>
            </a:extLst>
          </p:cNvPr>
          <p:cNvGrpSpPr/>
          <p:nvPr/>
        </p:nvGrpSpPr>
        <p:grpSpPr>
          <a:xfrm>
            <a:off x="8418770" y="4873451"/>
            <a:ext cx="2989943" cy="1390208"/>
            <a:chOff x="609543" y="4548993"/>
            <a:chExt cx="2989943" cy="1390208"/>
          </a:xfrm>
        </p:grpSpPr>
        <p:grpSp>
          <p:nvGrpSpPr>
            <p:cNvPr id="90" name="组合 89">
              <a:extLst>
                <a:ext uri="{FF2B5EF4-FFF2-40B4-BE49-F238E27FC236}">
                  <a16:creationId xmlns:a16="http://schemas.microsoft.com/office/drawing/2014/main" xmlns="" id="{B34D7782-55B1-4E93-8F8D-135AE91BE40C}"/>
                </a:ext>
              </a:extLst>
            </p:cNvPr>
            <p:cNvGrpSpPr/>
            <p:nvPr/>
          </p:nvGrpSpPr>
          <p:grpSpPr>
            <a:xfrm>
              <a:off x="1030432" y="4750917"/>
              <a:ext cx="2208682" cy="986360"/>
              <a:chOff x="1030432" y="1726611"/>
              <a:chExt cx="2208682" cy="986360"/>
            </a:xfrm>
          </p:grpSpPr>
          <p:sp>
            <p:nvSpPr>
              <p:cNvPr id="92" name="文本框 91">
                <a:extLst>
                  <a:ext uri="{FF2B5EF4-FFF2-40B4-BE49-F238E27FC236}">
                    <a16:creationId xmlns:a16="http://schemas.microsoft.com/office/drawing/2014/main" xmlns="" id="{2324E9D6-963B-4D31-8981-0DD6C9CE40B8}"/>
                  </a:ext>
                </a:extLst>
              </p:cNvPr>
              <p:cNvSpPr txBox="1"/>
              <p:nvPr/>
            </p:nvSpPr>
            <p:spPr>
              <a:xfrm>
                <a:off x="1030432" y="1726611"/>
                <a:ext cx="110799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思源黑体 CN Bold"/>
                    <a:ea typeface="思源黑体 CN Bold"/>
                    <a:cs typeface="+mn-cs"/>
                  </a:rPr>
                  <a:t>正文标题</a:t>
                </a:r>
              </a:p>
            </p:txBody>
          </p:sp>
          <p:sp>
            <p:nvSpPr>
              <p:cNvPr id="93" name="文本框 92">
                <a:extLst>
                  <a:ext uri="{FF2B5EF4-FFF2-40B4-BE49-F238E27FC236}">
                    <a16:creationId xmlns:a16="http://schemas.microsoft.com/office/drawing/2014/main" xmlns="" id="{601B6F53-AC11-41E6-B687-2FAB9E46E9BB}"/>
                  </a:ext>
                </a:extLst>
              </p:cNvPr>
              <p:cNvSpPr txBox="1"/>
              <p:nvPr/>
            </p:nvSpPr>
            <p:spPr>
              <a:xfrm>
                <a:off x="1030432" y="2095943"/>
                <a:ext cx="2208682" cy="61702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50000"/>
                      </a:prstClr>
                    </a:solidFill>
                    <a:effectLst/>
                    <a:uLnTx/>
                    <a:uFillTx/>
                    <a:latin typeface="思源黑体 CN Normal"/>
                    <a:ea typeface="思源黑体 CN Normal"/>
                    <a:cs typeface="+mn-cs"/>
                  </a:rPr>
                  <a:t>Lorem ipsum dolor sit amet,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>
                        <a:lumMod val="50000"/>
                      </a:prstClr>
                    </a:solidFill>
                    <a:effectLst/>
                    <a:uLnTx/>
                    <a:uFillTx/>
                    <a:latin typeface="思源黑体 CN Normal"/>
                    <a:ea typeface="思源黑体 CN Normal"/>
                    <a:cs typeface="+mn-cs"/>
                  </a:rPr>
                  <a:t>consectetuer</a:t>
                </a:r>
                <a:r>
                  <a:rPr kumimoji="0" lang="en-US" altLang="zh-CN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50000"/>
                      </a:prstClr>
                    </a:solidFill>
                    <a:effectLst/>
                    <a:uLnTx/>
                    <a:uFillTx/>
                    <a:latin typeface="思源黑体 CN Normal"/>
                    <a:ea typeface="思源黑体 CN Normal"/>
                    <a:cs typeface="+mn-cs"/>
                  </a:rPr>
                  <a:t> adipiscing elit. </a:t>
                </a:r>
              </a:p>
            </p:txBody>
          </p:sp>
        </p:grpSp>
        <p:sp>
          <p:nvSpPr>
            <p:cNvPr id="91" name="矩形: 圆角 90">
              <a:extLst>
                <a:ext uri="{FF2B5EF4-FFF2-40B4-BE49-F238E27FC236}">
                  <a16:creationId xmlns:a16="http://schemas.microsoft.com/office/drawing/2014/main" xmlns="" id="{E02EF149-9037-400B-B51B-55662D21B668}"/>
                </a:ext>
              </a:extLst>
            </p:cNvPr>
            <p:cNvSpPr/>
            <p:nvPr/>
          </p:nvSpPr>
          <p:spPr>
            <a:xfrm>
              <a:off x="609543" y="4548993"/>
              <a:ext cx="2989943" cy="1390208"/>
            </a:xfrm>
            <a:prstGeom prst="roundRect">
              <a:avLst>
                <a:gd name="adj" fmla="val 0"/>
              </a:avLst>
            </a:prstGeom>
            <a:noFill/>
            <a:ln w="0" cap="flat">
              <a:solidFill>
                <a:schemeClr val="accent2"/>
              </a:soli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09998899"/>
      </p:ext>
    </p:extLst>
  </p:cSld>
  <p:clrMapOvr>
    <a:masterClrMapping/>
  </p:clrMapOvr>
  <p:transition spd="med" advTm="3000"/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37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7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14" presetClass="entr" presetSubtype="1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1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" presetClass="entr" presetSubtype="8" fill="hold" nodeType="afterEffect" p14:presetBounceEnd="2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6000">
                                          <p:cBhvr additive="base">
                                            <p:cTn id="1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6000">
                                          <p:cBhvr additive="base">
                                            <p:cTn id="1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nodeType="withEffect" p14:presetBounceEnd="2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6000">
                                          <p:cBhvr additive="base">
                                            <p:cTn id="19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6000">
                                          <p:cBhvr additive="base">
                                            <p:cTn id="20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8" fill="hold" nodeType="withEffect" p14:presetBounceEnd="2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6000">
                                          <p:cBhvr additive="base">
                                            <p:cTn id="23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6000">
                                          <p:cBhvr additive="base">
                                            <p:cTn id="24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fill="hold" nodeType="withEffect" p14:presetBounceEnd="2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6000">
                                          <p:cBhvr additive="base">
                                            <p:cTn id="27" dur="5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6000">
                                          <p:cBhvr additive="base">
                                            <p:cTn id="28" dur="5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2" fill="hold" nodeType="withEffect" p14:presetBounceEnd="2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6000">
                                          <p:cBhvr additive="base">
                                            <p:cTn id="31" dur="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6000">
                                          <p:cBhvr additive="base">
                                            <p:cTn id="32" dur="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2" fill="hold" nodeType="withEffect" p14:presetBounceEnd="2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6000">
                                          <p:cBhvr additive="base">
                                            <p:cTn id="35" dur="5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6000">
                                          <p:cBhvr additive="base">
                                            <p:cTn id="36" dur="5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37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7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14" presetClass="entr" presetSubtype="1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1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5" grpId="0"/>
        </p:bldLst>
      </p:timing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组合 36">
            <a:extLst>
              <a:ext uri="{FF2B5EF4-FFF2-40B4-BE49-F238E27FC236}">
                <a16:creationId xmlns:a16="http://schemas.microsoft.com/office/drawing/2014/main" xmlns="" id="{873265C8-073D-44B8-B4F8-A5CD8D7652A8}"/>
              </a:ext>
            </a:extLst>
          </p:cNvPr>
          <p:cNvGrpSpPr/>
          <p:nvPr/>
        </p:nvGrpSpPr>
        <p:grpSpPr>
          <a:xfrm>
            <a:off x="4985658" y="1223579"/>
            <a:ext cx="2220685" cy="1862046"/>
            <a:chOff x="4428609" y="1223579"/>
            <a:chExt cx="2220685" cy="1862046"/>
          </a:xfrm>
        </p:grpSpPr>
        <p:grpSp>
          <p:nvGrpSpPr>
            <p:cNvPr id="22" name="组合 21">
              <a:extLst>
                <a:ext uri="{FF2B5EF4-FFF2-40B4-BE49-F238E27FC236}">
                  <a16:creationId xmlns:a16="http://schemas.microsoft.com/office/drawing/2014/main" xmlns="" id="{EF7A4ADA-429C-41F5-963F-C96E5ABB1E76}"/>
                </a:ext>
              </a:extLst>
            </p:cNvPr>
            <p:cNvGrpSpPr/>
            <p:nvPr/>
          </p:nvGrpSpPr>
          <p:grpSpPr>
            <a:xfrm>
              <a:off x="4544536" y="2320008"/>
              <a:ext cx="1988829" cy="556630"/>
              <a:chOff x="2571860" y="2985356"/>
              <a:chExt cx="1575271" cy="440884"/>
            </a:xfrm>
          </p:grpSpPr>
          <p:sp>
            <p:nvSpPr>
              <p:cNvPr id="24" name="平行四边形 23">
                <a:extLst>
                  <a:ext uri="{FF2B5EF4-FFF2-40B4-BE49-F238E27FC236}">
                    <a16:creationId xmlns:a16="http://schemas.microsoft.com/office/drawing/2014/main" xmlns="" id="{26CD2ADB-BE88-4ECF-AFB7-6DE0A5494CB1}"/>
                  </a:ext>
                </a:extLst>
              </p:cNvPr>
              <p:cNvSpPr/>
              <p:nvPr/>
            </p:nvSpPr>
            <p:spPr>
              <a:xfrm>
                <a:off x="2571860" y="3178277"/>
                <a:ext cx="1521765" cy="247963"/>
              </a:xfrm>
              <a:prstGeom prst="parallelogram">
                <a:avLst/>
              </a:prstGeom>
              <a:gradFill>
                <a:gsLst>
                  <a:gs pos="100000">
                    <a:srgbClr val="E20000">
                      <a:alpha val="0"/>
                    </a:srgbClr>
                  </a:gs>
                  <a:gs pos="0">
                    <a:srgbClr val="E20000"/>
                  </a:gs>
                </a:gsLst>
                <a:path path="circle">
                  <a:fillToRect l="100000" t="100000"/>
                </a:path>
              </a:gradFill>
              <a:ln w="0" cap="flat">
                <a:noFill/>
                <a:prstDash val="solid"/>
                <a:miter lim="8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    <a:prstTxWarp prst="textNoShape">
                  <a:avLst/>
                </a:prstTxWarp>
                <a:normAutofit fontScale="70000" lnSpcReduction="20000"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zh-CN" alt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" name="平行四边形 24">
                <a:extLst>
                  <a:ext uri="{FF2B5EF4-FFF2-40B4-BE49-F238E27FC236}">
                    <a16:creationId xmlns:a16="http://schemas.microsoft.com/office/drawing/2014/main" xmlns="" id="{4730C3C3-3195-48EB-88A1-C9B73509672C}"/>
                  </a:ext>
                </a:extLst>
              </p:cNvPr>
              <p:cNvSpPr/>
              <p:nvPr/>
            </p:nvSpPr>
            <p:spPr>
              <a:xfrm>
                <a:off x="3813756" y="2985356"/>
                <a:ext cx="333375" cy="145940"/>
              </a:xfrm>
              <a:prstGeom prst="parallelogram">
                <a:avLst/>
              </a:prstGeom>
              <a:gradFill flip="none" rotWithShape="1">
                <a:gsLst>
                  <a:gs pos="100000">
                    <a:srgbClr val="E20000">
                      <a:alpha val="0"/>
                    </a:srgbClr>
                  </a:gs>
                  <a:gs pos="0">
                    <a:srgbClr val="E20000">
                      <a:alpha val="62000"/>
                    </a:srgbClr>
                  </a:gs>
                </a:gsLst>
                <a:lin ang="10800000" scaled="0"/>
                <a:tileRect/>
              </a:gradFill>
              <a:ln w="0" cap="flat">
                <a:noFill/>
                <a:prstDash val="solid"/>
                <a:miter lim="8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zh-CN" alt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xmlns="" id="{940F3420-8F80-41C1-9070-7D10549882F3}"/>
                </a:ext>
              </a:extLst>
            </p:cNvPr>
            <p:cNvSpPr txBox="1"/>
            <p:nvPr/>
          </p:nvSpPr>
          <p:spPr>
            <a:xfrm>
              <a:off x="4428609" y="1223579"/>
              <a:ext cx="2220685" cy="186204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CN" sz="11500" i="0" u="none" strike="noStrike" cap="none" spc="0" normalizeH="0" baseline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FillTx/>
                  <a:latin typeface="+mj-lt"/>
                  <a:ea typeface="Arial"/>
                  <a:cs typeface="Arial"/>
                  <a:sym typeface="Arial"/>
                </a:rPr>
                <a:t>04</a:t>
              </a:r>
              <a:endParaRPr kumimoji="0" lang="zh-CN" altLang="en-US" sz="11500" i="0" u="none" strike="noStrike" cap="none" spc="0" normalizeH="0" baseline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FillTx/>
                <a:latin typeface="+mj-lt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D8BC0AB3-483D-43DB-BD5C-06CA6728B4C7}"/>
              </a:ext>
            </a:extLst>
          </p:cNvPr>
          <p:cNvGrpSpPr/>
          <p:nvPr/>
        </p:nvGrpSpPr>
        <p:grpSpPr>
          <a:xfrm>
            <a:off x="3467100" y="3143562"/>
            <a:ext cx="5257800" cy="1380601"/>
            <a:chOff x="3467100" y="3143562"/>
            <a:chExt cx="5257800" cy="1380601"/>
          </a:xfrm>
        </p:grpSpPr>
        <p:grpSp>
          <p:nvGrpSpPr>
            <p:cNvPr id="23" name="组合 22">
              <a:extLst>
                <a:ext uri="{FF2B5EF4-FFF2-40B4-BE49-F238E27FC236}">
                  <a16:creationId xmlns:a16="http://schemas.microsoft.com/office/drawing/2014/main" xmlns="" id="{BB856DFA-C90D-4BA4-9629-B7B146F3ADD2}"/>
                </a:ext>
              </a:extLst>
            </p:cNvPr>
            <p:cNvGrpSpPr/>
            <p:nvPr/>
          </p:nvGrpSpPr>
          <p:grpSpPr>
            <a:xfrm>
              <a:off x="3636710" y="3143562"/>
              <a:ext cx="4918581" cy="710527"/>
              <a:chOff x="4135490" y="2274828"/>
              <a:chExt cx="4918581" cy="710527"/>
            </a:xfrm>
          </p:grpSpPr>
          <p:sp>
            <p:nvSpPr>
              <p:cNvPr id="7" name="文本框 12">
                <a:extLst>
                  <a:ext uri="{FF2B5EF4-FFF2-40B4-BE49-F238E27FC236}">
                    <a16:creationId xmlns:a16="http://schemas.microsoft.com/office/drawing/2014/main" xmlns="" id="{CA2506A5-F955-472A-A99C-A41F6174CB1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251744" y="2274828"/>
                <a:ext cx="4758026" cy="7078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algn="ctr" eaLnBrk="1" hangingPunct="1"/>
                <a:r>
                  <a:rPr lang="zh-CN" altLang="en-US" sz="4000" b="1" dirty="0">
                    <a:solidFill>
                      <a:schemeClr val="bg2"/>
                    </a:solidFill>
                    <a:latin typeface="微软雅黑" pitchFamily="34" charset="-122"/>
                    <a:ea typeface="微软雅黑" pitchFamily="34" charset="-122"/>
                  </a:rPr>
                  <a:t>这里输入你的标题</a:t>
                </a:r>
              </a:p>
            </p:txBody>
          </p:sp>
          <p:sp>
            <p:nvSpPr>
              <p:cNvPr id="8" name="半闭框 7">
                <a:extLst>
                  <a:ext uri="{FF2B5EF4-FFF2-40B4-BE49-F238E27FC236}">
                    <a16:creationId xmlns:a16="http://schemas.microsoft.com/office/drawing/2014/main" xmlns="" id="{4FBB3031-4DDE-4215-8803-FD62C58A2DE5}"/>
                  </a:ext>
                </a:extLst>
              </p:cNvPr>
              <p:cNvSpPr/>
              <p:nvPr/>
            </p:nvSpPr>
            <p:spPr>
              <a:xfrm>
                <a:off x="4135490" y="2274828"/>
                <a:ext cx="116253" cy="116253"/>
              </a:xfrm>
              <a:prstGeom prst="halfFrame">
                <a:avLst>
                  <a:gd name="adj1" fmla="val 0"/>
                  <a:gd name="adj2" fmla="val 0"/>
                </a:avLst>
              </a:prstGeom>
              <a:solidFill>
                <a:schemeClr val="accent1"/>
              </a:solidFill>
              <a:ln w="25400">
                <a:solidFill>
                  <a:schemeClr val="bg2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>
                  <a:solidFill>
                    <a:srgbClr val="595959"/>
                  </a:solidFill>
                </a:endParaRPr>
              </a:p>
            </p:txBody>
          </p:sp>
          <p:grpSp>
            <p:nvGrpSpPr>
              <p:cNvPr id="9" name="组合 8">
                <a:extLst>
                  <a:ext uri="{FF2B5EF4-FFF2-40B4-BE49-F238E27FC236}">
                    <a16:creationId xmlns:a16="http://schemas.microsoft.com/office/drawing/2014/main" xmlns="" id="{B16E2DC6-B329-48A6-957F-077B998EB918}"/>
                  </a:ext>
                </a:extLst>
              </p:cNvPr>
              <p:cNvGrpSpPr/>
              <p:nvPr/>
            </p:nvGrpSpPr>
            <p:grpSpPr>
              <a:xfrm>
                <a:off x="8740936" y="2869102"/>
                <a:ext cx="313135" cy="116253"/>
                <a:chOff x="2891039" y="2818241"/>
                <a:chExt cx="230587" cy="85607"/>
              </a:xfrm>
            </p:grpSpPr>
            <p:sp>
              <p:nvSpPr>
                <p:cNvPr id="10" name="半闭框 9">
                  <a:extLst>
                    <a:ext uri="{FF2B5EF4-FFF2-40B4-BE49-F238E27FC236}">
                      <a16:creationId xmlns:a16="http://schemas.microsoft.com/office/drawing/2014/main" xmlns="" id="{6B09917B-8949-480B-80DC-209DEF8EBAC3}"/>
                    </a:ext>
                  </a:extLst>
                </p:cNvPr>
                <p:cNvSpPr/>
                <p:nvPr/>
              </p:nvSpPr>
              <p:spPr>
                <a:xfrm flipH="1" flipV="1">
                  <a:off x="3036019" y="2818241"/>
                  <a:ext cx="85607" cy="85607"/>
                </a:xfrm>
                <a:prstGeom prst="halfFrame">
                  <a:avLst>
                    <a:gd name="adj1" fmla="val 0"/>
                    <a:gd name="adj2" fmla="val 0"/>
                  </a:avLst>
                </a:prstGeom>
                <a:solidFill>
                  <a:schemeClr val="accent1"/>
                </a:solidFill>
                <a:ln w="25400">
                  <a:solidFill>
                    <a:schemeClr val="bg2"/>
                  </a:solidFill>
                  <a:miter lim="800000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800">
                    <a:solidFill>
                      <a:srgbClr val="595959"/>
                    </a:solidFill>
                  </a:endParaRPr>
                </a:p>
              </p:txBody>
            </p:sp>
            <p:grpSp>
              <p:nvGrpSpPr>
                <p:cNvPr id="11" name="组合 10">
                  <a:extLst>
                    <a:ext uri="{FF2B5EF4-FFF2-40B4-BE49-F238E27FC236}">
                      <a16:creationId xmlns:a16="http://schemas.microsoft.com/office/drawing/2014/main" xmlns="" id="{71AC7A97-313C-4003-8A1D-DB71B1C1E53E}"/>
                    </a:ext>
                  </a:extLst>
                </p:cNvPr>
                <p:cNvGrpSpPr/>
                <p:nvPr/>
              </p:nvGrpSpPr>
              <p:grpSpPr>
                <a:xfrm>
                  <a:off x="2891039" y="2903848"/>
                  <a:ext cx="114301" cy="0"/>
                  <a:chOff x="5222080" y="3278981"/>
                  <a:chExt cx="114301" cy="0"/>
                </a:xfrm>
              </p:grpSpPr>
              <p:cxnSp>
                <p:nvCxnSpPr>
                  <p:cNvPr id="12" name="直接连接符 11">
                    <a:extLst>
                      <a:ext uri="{FF2B5EF4-FFF2-40B4-BE49-F238E27FC236}">
                        <a16:creationId xmlns:a16="http://schemas.microsoft.com/office/drawing/2014/main" xmlns="" id="{1F42A1C5-CE27-4875-B0F3-84EDBFF31694}"/>
                      </a:ext>
                    </a:extLst>
                  </p:cNvPr>
                  <p:cNvCxnSpPr/>
                  <p:nvPr/>
                </p:nvCxnSpPr>
                <p:spPr>
                  <a:xfrm>
                    <a:off x="5307806" y="3278981"/>
                    <a:ext cx="28575" cy="0"/>
                  </a:xfrm>
                  <a:prstGeom prst="line">
                    <a:avLst/>
                  </a:prstGeom>
                  <a:ln w="25400">
                    <a:solidFill>
                      <a:schemeClr val="tx1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" name="直接连接符 12">
                    <a:extLst>
                      <a:ext uri="{FF2B5EF4-FFF2-40B4-BE49-F238E27FC236}">
                        <a16:creationId xmlns:a16="http://schemas.microsoft.com/office/drawing/2014/main" xmlns="" id="{572B0EAD-A0C7-464F-AFAC-B71A2EE51B6C}"/>
                      </a:ext>
                    </a:extLst>
                  </p:cNvPr>
                  <p:cNvCxnSpPr/>
                  <p:nvPr/>
                </p:nvCxnSpPr>
                <p:spPr>
                  <a:xfrm>
                    <a:off x="5264943" y="3278981"/>
                    <a:ext cx="28575" cy="0"/>
                  </a:xfrm>
                  <a:prstGeom prst="line">
                    <a:avLst/>
                  </a:prstGeom>
                  <a:ln w="25400"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" name="直接连接符 13">
                    <a:extLst>
                      <a:ext uri="{FF2B5EF4-FFF2-40B4-BE49-F238E27FC236}">
                        <a16:creationId xmlns:a16="http://schemas.microsoft.com/office/drawing/2014/main" xmlns="" id="{6F27FDF3-CED0-4646-B5A2-5C98B9917DCC}"/>
                      </a:ext>
                    </a:extLst>
                  </p:cNvPr>
                  <p:cNvCxnSpPr/>
                  <p:nvPr/>
                </p:nvCxnSpPr>
                <p:spPr>
                  <a:xfrm>
                    <a:off x="5222080" y="3278981"/>
                    <a:ext cx="28575" cy="0"/>
                  </a:xfrm>
                  <a:prstGeom prst="line">
                    <a:avLst/>
                  </a:prstGeom>
                  <a:ln w="25400">
                    <a:solidFill>
                      <a:schemeClr val="bg1">
                        <a:lumMod val="6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sp>
          <p:nvSpPr>
            <p:cNvPr id="5" name="矩形 4">
              <a:extLst>
                <a:ext uri="{FF2B5EF4-FFF2-40B4-BE49-F238E27FC236}">
                  <a16:creationId xmlns:a16="http://schemas.microsoft.com/office/drawing/2014/main" xmlns="" id="{93C2F25F-56FE-44A5-A740-7882BA88B3A1}"/>
                </a:ext>
              </a:extLst>
            </p:cNvPr>
            <p:cNvSpPr/>
            <p:nvPr/>
          </p:nvSpPr>
          <p:spPr>
            <a:xfrm>
              <a:off x="3707660" y="4139199"/>
              <a:ext cx="4776680" cy="33041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>
                <a:lnSpc>
                  <a:spcPct val="120000"/>
                </a:lnSpc>
              </a:pPr>
              <a:r>
                <a:rPr lang="en-US" altLang="zh-CN" sz="1400">
                  <a:latin typeface="+mn-ea"/>
                  <a:ea typeface="+mn-ea"/>
                </a:rPr>
                <a:t>Lorem ipsum dolor sit amet, consectetuer adipiscing elit. </a:t>
              </a:r>
            </a:p>
          </p:txBody>
        </p:sp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xmlns="" id="{D046CF3E-A67B-43CF-8787-DFF4B773F958}"/>
                </a:ext>
              </a:extLst>
            </p:cNvPr>
            <p:cNvGrpSpPr/>
            <p:nvPr/>
          </p:nvGrpSpPr>
          <p:grpSpPr>
            <a:xfrm>
              <a:off x="3467100" y="4084645"/>
              <a:ext cx="5257800" cy="439518"/>
              <a:chOff x="3944055" y="4127501"/>
              <a:chExt cx="4303892" cy="439518"/>
            </a:xfrm>
          </p:grpSpPr>
          <p:cxnSp>
            <p:nvCxnSpPr>
              <p:cNvPr id="28" name="直接连接符 27">
                <a:extLst>
                  <a:ext uri="{FF2B5EF4-FFF2-40B4-BE49-F238E27FC236}">
                    <a16:creationId xmlns:a16="http://schemas.microsoft.com/office/drawing/2014/main" xmlns="" id="{02D8BC10-3B13-4D10-93E4-A27A3A01F6B9}"/>
                  </a:ext>
                </a:extLst>
              </p:cNvPr>
              <p:cNvCxnSpPr/>
              <p:nvPr/>
            </p:nvCxnSpPr>
            <p:spPr>
              <a:xfrm>
                <a:off x="3944055" y="4127501"/>
                <a:ext cx="4303892" cy="0"/>
              </a:xfrm>
              <a:prstGeom prst="line">
                <a:avLst/>
              </a:prstGeom>
              <a:noFill/>
              <a:ln w="6350" cap="flat">
                <a:gradFill>
                  <a:gsLst>
                    <a:gs pos="76000">
                      <a:schemeClr val="tx1">
                        <a:lumMod val="75000"/>
                        <a:lumOff val="25000"/>
                      </a:schemeClr>
                    </a:gs>
                    <a:gs pos="0">
                      <a:schemeClr val="tx1">
                        <a:lumMod val="75000"/>
                        <a:lumOff val="25000"/>
                        <a:alpha val="0"/>
                      </a:schemeClr>
                    </a:gs>
                    <a:gs pos="27477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  <a:alpha val="0"/>
                      </a:schemeClr>
                    </a:gs>
                  </a:gsLst>
                  <a:lin ang="0" scaled="0"/>
                </a:gradFill>
                <a:prstDash val="solid"/>
                <a:miter lim="8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33" name="直接连接符 32">
                <a:extLst>
                  <a:ext uri="{FF2B5EF4-FFF2-40B4-BE49-F238E27FC236}">
                    <a16:creationId xmlns:a16="http://schemas.microsoft.com/office/drawing/2014/main" xmlns="" id="{293DAC71-1AB6-4761-9EF5-FFAB98C54097}"/>
                  </a:ext>
                </a:extLst>
              </p:cNvPr>
              <p:cNvCxnSpPr/>
              <p:nvPr/>
            </p:nvCxnSpPr>
            <p:spPr>
              <a:xfrm>
                <a:off x="3944055" y="4567019"/>
                <a:ext cx="4303892" cy="0"/>
              </a:xfrm>
              <a:prstGeom prst="line">
                <a:avLst/>
              </a:prstGeom>
              <a:noFill/>
              <a:ln w="6350" cap="flat">
                <a:gradFill>
                  <a:gsLst>
                    <a:gs pos="76000">
                      <a:schemeClr val="tx1">
                        <a:lumMod val="75000"/>
                        <a:lumOff val="25000"/>
                      </a:schemeClr>
                    </a:gs>
                    <a:gs pos="0">
                      <a:schemeClr val="tx1">
                        <a:lumMod val="75000"/>
                        <a:lumOff val="25000"/>
                        <a:alpha val="0"/>
                      </a:schemeClr>
                    </a:gs>
                    <a:gs pos="27477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  <a:alpha val="0"/>
                      </a:schemeClr>
                    </a:gs>
                  </a:gsLst>
                  <a:lin ang="0" scaled="0"/>
                </a:gradFill>
                <a:prstDash val="solid"/>
                <a:miter lim="8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</p:grpSp>
      </p:grpSp>
    </p:spTree>
    <p:extLst>
      <p:ext uri="{BB962C8B-B14F-4D97-AF65-F5344CB8AC3E}">
        <p14:creationId xmlns:p14="http://schemas.microsoft.com/office/powerpoint/2010/main" val="3028998801"/>
      </p:ext>
    </p:extLst>
  </p:cSld>
  <p:clrMapOvr>
    <a:masterClrMapping/>
  </p:clrMapOvr>
  <p:transition spd="med"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矩形 32">
            <a:extLst>
              <a:ext uri="{FF2B5EF4-FFF2-40B4-BE49-F238E27FC236}">
                <a16:creationId xmlns:a16="http://schemas.microsoft.com/office/drawing/2014/main" xmlns="" id="{87A1CEA1-E106-4E17-B5A7-0972163A6DBB}"/>
              </a:ext>
            </a:extLst>
          </p:cNvPr>
          <p:cNvSpPr/>
          <p:nvPr/>
        </p:nvSpPr>
        <p:spPr>
          <a:xfrm>
            <a:off x="2586035" y="2092669"/>
            <a:ext cx="5742474" cy="3490845"/>
          </a:xfrm>
          <a:custGeom>
            <a:avLst/>
            <a:gdLst>
              <a:gd name="connsiteX0" fmla="*/ 0 w 5712542"/>
              <a:gd name="connsiteY0" fmla="*/ 0 h 3490845"/>
              <a:gd name="connsiteX1" fmla="*/ 5712542 w 5712542"/>
              <a:gd name="connsiteY1" fmla="*/ 0 h 3490845"/>
              <a:gd name="connsiteX2" fmla="*/ 5712542 w 5712542"/>
              <a:gd name="connsiteY2" fmla="*/ 3490845 h 3490845"/>
              <a:gd name="connsiteX3" fmla="*/ 0 w 5712542"/>
              <a:gd name="connsiteY3" fmla="*/ 3490845 h 3490845"/>
              <a:gd name="connsiteX4" fmla="*/ 0 w 5712542"/>
              <a:gd name="connsiteY4" fmla="*/ 0 h 3490845"/>
              <a:gd name="connsiteX0" fmla="*/ 0 w 5722374"/>
              <a:gd name="connsiteY0" fmla="*/ 0 h 3490845"/>
              <a:gd name="connsiteX1" fmla="*/ 5722374 w 5722374"/>
              <a:gd name="connsiteY1" fmla="*/ 334297 h 3490845"/>
              <a:gd name="connsiteX2" fmla="*/ 5712542 w 5722374"/>
              <a:gd name="connsiteY2" fmla="*/ 3490845 h 3490845"/>
              <a:gd name="connsiteX3" fmla="*/ 0 w 5722374"/>
              <a:gd name="connsiteY3" fmla="*/ 3490845 h 3490845"/>
              <a:gd name="connsiteX4" fmla="*/ 0 w 5722374"/>
              <a:gd name="connsiteY4" fmla="*/ 0 h 3490845"/>
              <a:gd name="connsiteX0" fmla="*/ 0 w 5723319"/>
              <a:gd name="connsiteY0" fmla="*/ 0 h 3490845"/>
              <a:gd name="connsiteX1" fmla="*/ 5722374 w 5723319"/>
              <a:gd name="connsiteY1" fmla="*/ 334297 h 3490845"/>
              <a:gd name="connsiteX2" fmla="*/ 5722374 w 5723319"/>
              <a:gd name="connsiteY2" fmla="*/ 3156548 h 3490845"/>
              <a:gd name="connsiteX3" fmla="*/ 0 w 5723319"/>
              <a:gd name="connsiteY3" fmla="*/ 3490845 h 3490845"/>
              <a:gd name="connsiteX4" fmla="*/ 0 w 5723319"/>
              <a:gd name="connsiteY4" fmla="*/ 0 h 3490845"/>
              <a:gd name="connsiteX0" fmla="*/ 0 w 5732206"/>
              <a:gd name="connsiteY0" fmla="*/ 0 h 3490845"/>
              <a:gd name="connsiteX1" fmla="*/ 5732206 w 5732206"/>
              <a:gd name="connsiteY1" fmla="*/ 530942 h 3490845"/>
              <a:gd name="connsiteX2" fmla="*/ 5722374 w 5732206"/>
              <a:gd name="connsiteY2" fmla="*/ 3156548 h 3490845"/>
              <a:gd name="connsiteX3" fmla="*/ 0 w 5732206"/>
              <a:gd name="connsiteY3" fmla="*/ 3490845 h 3490845"/>
              <a:gd name="connsiteX4" fmla="*/ 0 w 5732206"/>
              <a:gd name="connsiteY4" fmla="*/ 0 h 3490845"/>
              <a:gd name="connsiteX0" fmla="*/ 0 w 5742474"/>
              <a:gd name="connsiteY0" fmla="*/ 0 h 3490845"/>
              <a:gd name="connsiteX1" fmla="*/ 5732206 w 5742474"/>
              <a:gd name="connsiteY1" fmla="*/ 530942 h 3490845"/>
              <a:gd name="connsiteX2" fmla="*/ 5742039 w 5742474"/>
              <a:gd name="connsiteY2" fmla="*/ 2950071 h 3490845"/>
              <a:gd name="connsiteX3" fmla="*/ 0 w 5742474"/>
              <a:gd name="connsiteY3" fmla="*/ 3490845 h 3490845"/>
              <a:gd name="connsiteX4" fmla="*/ 0 w 5742474"/>
              <a:gd name="connsiteY4" fmla="*/ 0 h 3490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42474" h="3490845">
                <a:moveTo>
                  <a:pt x="0" y="0"/>
                </a:moveTo>
                <a:lnTo>
                  <a:pt x="5732206" y="530942"/>
                </a:lnTo>
                <a:cubicBezTo>
                  <a:pt x="5728929" y="1583125"/>
                  <a:pt x="5745316" y="1897888"/>
                  <a:pt x="5742039" y="2950071"/>
                </a:cubicBezTo>
                <a:lnTo>
                  <a:pt x="0" y="3490845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tx1">
                  <a:alpha val="0"/>
                </a:schemeClr>
              </a:gs>
              <a:gs pos="100000">
                <a:schemeClr val="tx1">
                  <a:alpha val="10000"/>
                </a:schemeClr>
              </a:gs>
            </a:gsLst>
            <a:lin ang="0" scaled="0"/>
            <a:tileRect/>
          </a:gradFill>
          <a:ln w="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91620314-559A-4E0A-B152-13B28BAC4352}"/>
              </a:ext>
            </a:extLst>
          </p:cNvPr>
          <p:cNvGrpSpPr/>
          <p:nvPr/>
        </p:nvGrpSpPr>
        <p:grpSpPr>
          <a:xfrm>
            <a:off x="923967" y="2092669"/>
            <a:ext cx="3490866" cy="3490866"/>
            <a:chOff x="923967" y="2092669"/>
            <a:chExt cx="3490866" cy="3490866"/>
          </a:xfrm>
        </p:grpSpPr>
        <p:sp>
          <p:nvSpPr>
            <p:cNvPr id="56" name="椭圆 55">
              <a:extLst>
                <a:ext uri="{FF2B5EF4-FFF2-40B4-BE49-F238E27FC236}">
                  <a16:creationId xmlns:a16="http://schemas.microsoft.com/office/drawing/2014/main" xmlns="" id="{10471747-D748-4EBE-B6F4-B3AA18B9DF70}"/>
                </a:ext>
              </a:extLst>
            </p:cNvPr>
            <p:cNvSpPr/>
            <p:nvPr/>
          </p:nvSpPr>
          <p:spPr>
            <a:xfrm>
              <a:off x="923967" y="2092669"/>
              <a:ext cx="3490866" cy="3490866"/>
            </a:xfrm>
            <a:prstGeom prst="ellipse">
              <a:avLst/>
            </a:prstGeom>
            <a:gradFill flip="none" rotWithShape="1">
              <a:gsLst>
                <a:gs pos="64000">
                  <a:schemeClr val="accent1">
                    <a:alpha val="0"/>
                  </a:schemeClr>
                </a:gs>
                <a:gs pos="100000">
                  <a:schemeClr val="accent1">
                    <a:alpha val="54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15875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endParaRPr lang="zh-CN" altLang="en-US" sz="3200">
                <a:solidFill>
                  <a:srgbClr val="FFFFFF"/>
                </a:solidFill>
              </a:endParaRPr>
            </a:p>
          </p:txBody>
        </p:sp>
        <p:sp>
          <p:nvSpPr>
            <p:cNvPr id="35" name="椭圆 34">
              <a:extLst>
                <a:ext uri="{FF2B5EF4-FFF2-40B4-BE49-F238E27FC236}">
                  <a16:creationId xmlns:a16="http://schemas.microsoft.com/office/drawing/2014/main" xmlns="" id="{A3234DB8-A594-4ACF-A520-305626C75DE4}"/>
                </a:ext>
              </a:extLst>
            </p:cNvPr>
            <p:cNvSpPr/>
            <p:nvPr/>
          </p:nvSpPr>
          <p:spPr>
            <a:xfrm>
              <a:off x="1259585" y="2428287"/>
              <a:ext cx="2819630" cy="2819630"/>
            </a:xfrm>
            <a:prstGeom prst="ellipse">
              <a:avLst/>
            </a:prstGeom>
            <a:solidFill>
              <a:schemeClr val="accent1"/>
            </a:solidFill>
            <a:ln w="15875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endParaRPr lang="zh-CN" altLang="en-US" sz="3200">
                <a:solidFill>
                  <a:srgbClr val="FFFFFF"/>
                </a:solidFill>
              </a:endParaRPr>
            </a:p>
          </p:txBody>
        </p:sp>
        <p:sp>
          <p:nvSpPr>
            <p:cNvPr id="891" name="ïṧ1iḍé"/>
            <p:cNvSpPr txBox="1"/>
            <p:nvPr/>
          </p:nvSpPr>
          <p:spPr>
            <a:xfrm>
              <a:off x="1840506" y="3201166"/>
              <a:ext cx="1687319" cy="1107996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45719" rIns="45719">
              <a:spAutoFit/>
            </a:bodyPr>
            <a:lstStyle>
              <a:lvl1pPr>
                <a:defRPr sz="4000" b="1">
                  <a:solidFill>
                    <a:srgbClr val="FFFFFF"/>
                  </a:solidFill>
                </a:defRPr>
              </a:lvl1pPr>
            </a:lstStyle>
            <a:p>
              <a:pPr algn="ctr"/>
              <a:r>
                <a:rPr sz="6600" b="0">
                  <a:solidFill>
                    <a:schemeClr val="bg1"/>
                  </a:solidFill>
                  <a:latin typeface="+mj-lt"/>
                </a:rPr>
                <a:t>20%</a:t>
              </a:r>
            </a:p>
          </p:txBody>
        </p:sp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xmlns="" id="{8F8EBB3A-B3F9-4C8C-9455-41F9CD462D3B}"/>
                </a:ext>
              </a:extLst>
            </p:cNvPr>
            <p:cNvCxnSpPr/>
            <p:nvPr/>
          </p:nvCxnSpPr>
          <p:spPr>
            <a:xfrm>
              <a:off x="1948184" y="4256797"/>
              <a:ext cx="1442432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5" name="矩形 4">
              <a:extLst>
                <a:ext uri="{FF2B5EF4-FFF2-40B4-BE49-F238E27FC236}">
                  <a16:creationId xmlns:a16="http://schemas.microsoft.com/office/drawing/2014/main" xmlns="" id="{24547292-05D0-4E4A-8577-EB2BD9DC69BB}"/>
                </a:ext>
              </a:extLst>
            </p:cNvPr>
            <p:cNvSpPr/>
            <p:nvPr/>
          </p:nvSpPr>
          <p:spPr>
            <a:xfrm>
              <a:off x="1923475" y="2963721"/>
              <a:ext cx="1620957" cy="34509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822939">
                <a:lnSpc>
                  <a:spcPct val="130000"/>
                </a:lnSpc>
                <a:defRPr sz="989">
                  <a:solidFill>
                    <a:srgbClr val="FFFFFF"/>
                  </a:solidFill>
                </a:defRPr>
              </a:pPr>
              <a:r>
                <a:rPr lang="zh-CN" altLang="en-US" sz="1400" dirty="0">
                  <a:solidFill>
                    <a:schemeClr val="bg1"/>
                  </a:solidFill>
                  <a:latin typeface="+mj-ea"/>
                  <a:ea typeface="+mj-ea"/>
                </a:rPr>
                <a:t>这里输入正文标题</a:t>
              </a:r>
            </a:p>
          </p:txBody>
        </p:sp>
        <p:sp>
          <p:nvSpPr>
            <p:cNvPr id="893" name="í$lide"/>
            <p:cNvSpPr txBox="1"/>
            <p:nvPr/>
          </p:nvSpPr>
          <p:spPr>
            <a:xfrm>
              <a:off x="1615368" y="4295480"/>
              <a:ext cx="2108064" cy="341022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lIns="46799" tIns="46799" rIns="46799" bIns="46799" anchor="t" anchorCtr="0">
              <a:normAutofit/>
            </a:bodyPr>
            <a:lstStyle/>
            <a:p>
              <a:pPr algn="ctr" defTabSz="822939">
                <a:lnSpc>
                  <a:spcPct val="130000"/>
                </a:lnSpc>
                <a:defRPr sz="989">
                  <a:solidFill>
                    <a:srgbClr val="FFFFFF"/>
                  </a:solidFill>
                </a:defRPr>
              </a:pPr>
              <a:r>
                <a:rPr sz="1100" dirty="0" err="1">
                  <a:solidFill>
                    <a:schemeClr val="bg1"/>
                  </a:solidFill>
                  <a:latin typeface="+mn-ea"/>
                  <a:ea typeface="+mn-ea"/>
                </a:rPr>
                <a:t>用于引入资金</a:t>
              </a:r>
              <a:r>
                <a:rPr sz="1100" dirty="0">
                  <a:solidFill>
                    <a:schemeClr val="bg1"/>
                  </a:solidFill>
                  <a:latin typeface="+mn-ea"/>
                  <a:ea typeface="+mn-ea"/>
                </a:rPr>
                <a:t>********元</a:t>
              </a:r>
            </a:p>
          </p:txBody>
        </p:sp>
      </p:grpSp>
      <p:graphicFrame>
        <p:nvGraphicFramePr>
          <p:cNvPr id="32" name="图表 31">
            <a:extLst>
              <a:ext uri="{FF2B5EF4-FFF2-40B4-BE49-F238E27FC236}">
                <a16:creationId xmlns:a16="http://schemas.microsoft.com/office/drawing/2014/main" xmlns="" id="{8CA4A46A-58E8-4E12-B08E-16C1686F7C0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72528694"/>
              </p:ext>
            </p:extLst>
          </p:nvPr>
        </p:nvGraphicFramePr>
        <p:xfrm>
          <a:off x="6291256" y="2487708"/>
          <a:ext cx="4051182" cy="27007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63" name="组合 62">
            <a:extLst>
              <a:ext uri="{FF2B5EF4-FFF2-40B4-BE49-F238E27FC236}">
                <a16:creationId xmlns:a16="http://schemas.microsoft.com/office/drawing/2014/main" xmlns="" id="{AE34BA6C-6170-4824-A6A0-427B474D9922}"/>
              </a:ext>
            </a:extLst>
          </p:cNvPr>
          <p:cNvGrpSpPr/>
          <p:nvPr/>
        </p:nvGrpSpPr>
        <p:grpSpPr>
          <a:xfrm>
            <a:off x="5054710" y="3259653"/>
            <a:ext cx="1477901" cy="1138380"/>
            <a:chOff x="5005399" y="3350779"/>
            <a:chExt cx="1477901" cy="1138380"/>
          </a:xfrm>
        </p:grpSpPr>
        <p:sp>
          <p:nvSpPr>
            <p:cNvPr id="60" name="iṣḷïḓe">
              <a:extLst>
                <a:ext uri="{FF2B5EF4-FFF2-40B4-BE49-F238E27FC236}">
                  <a16:creationId xmlns:a16="http://schemas.microsoft.com/office/drawing/2014/main" xmlns="" id="{7812D48C-76DA-419B-B5E3-68FD1A694715}"/>
                </a:ext>
              </a:extLst>
            </p:cNvPr>
            <p:cNvSpPr txBox="1"/>
            <p:nvPr/>
          </p:nvSpPr>
          <p:spPr>
            <a:xfrm>
              <a:off x="5111050" y="3841482"/>
              <a:ext cx="1372249" cy="647677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6799" tIns="46799" rIns="46799" bIns="46799">
              <a:spAutoFit/>
            </a:bodyPr>
            <a:lstStyle/>
            <a:p>
              <a:pPr algn="r" defTabSz="914377">
                <a:lnSpc>
                  <a:spcPct val="135000"/>
                </a:lnSpc>
                <a:buSzPct val="100000"/>
                <a:defRPr sz="1100"/>
              </a:pPr>
              <a:r>
                <a:rPr lang="en-US" altLang="zh-CN" sz="1400" dirty="0">
                  <a:latin typeface="+mn-ea"/>
                  <a:ea typeface="+mn-ea"/>
                </a:rPr>
                <a:t>Lorem ipsum dolor sit </a:t>
              </a:r>
              <a:r>
                <a:rPr lang="en-US" altLang="zh-CN" sz="1400" dirty="0" err="1">
                  <a:latin typeface="+mn-ea"/>
                  <a:ea typeface="+mn-ea"/>
                </a:rPr>
                <a:t>amet</a:t>
              </a:r>
              <a:endParaRPr lang="en-US" altLang="zh-CN" sz="1400" dirty="0">
                <a:latin typeface="+mn-ea"/>
                <a:ea typeface="+mn-ea"/>
              </a:endParaRPr>
            </a:p>
          </p:txBody>
        </p:sp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xmlns="" id="{3FD8D945-521A-4037-89A4-E8F70F9E3CEA}"/>
                </a:ext>
              </a:extLst>
            </p:cNvPr>
            <p:cNvSpPr txBox="1"/>
            <p:nvPr/>
          </p:nvSpPr>
          <p:spPr>
            <a:xfrm>
              <a:off x="5005399" y="3350779"/>
              <a:ext cx="1477901" cy="64632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marL="0" marR="0" indent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CN" sz="36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Arial"/>
                  <a:cs typeface="Arial"/>
                  <a:sym typeface="Arial"/>
                </a:rPr>
                <a:t>45%</a:t>
              </a:r>
              <a:endParaRPr kumimoji="0" lang="zh-CN" altLang="en-US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4" name="组合 73">
            <a:extLst>
              <a:ext uri="{FF2B5EF4-FFF2-40B4-BE49-F238E27FC236}">
                <a16:creationId xmlns:a16="http://schemas.microsoft.com/office/drawing/2014/main" xmlns="" id="{5F3E20F7-0F03-4D45-82C2-29E47BC851D3}"/>
              </a:ext>
            </a:extLst>
          </p:cNvPr>
          <p:cNvGrpSpPr/>
          <p:nvPr/>
        </p:nvGrpSpPr>
        <p:grpSpPr>
          <a:xfrm>
            <a:off x="9628196" y="2254914"/>
            <a:ext cx="1639838" cy="923751"/>
            <a:chOff x="9578885" y="2346040"/>
            <a:chExt cx="1639838" cy="923751"/>
          </a:xfrm>
        </p:grpSpPr>
        <p:sp>
          <p:nvSpPr>
            <p:cNvPr id="67" name="iṣḷïḓe">
              <a:extLst>
                <a:ext uri="{FF2B5EF4-FFF2-40B4-BE49-F238E27FC236}">
                  <a16:creationId xmlns:a16="http://schemas.microsoft.com/office/drawing/2014/main" xmlns="" id="{7465B640-297B-470A-BC04-A2088DCC16CC}"/>
                </a:ext>
              </a:extLst>
            </p:cNvPr>
            <p:cNvSpPr txBox="1"/>
            <p:nvPr/>
          </p:nvSpPr>
          <p:spPr>
            <a:xfrm>
              <a:off x="9578885" y="2622114"/>
              <a:ext cx="1639838" cy="647677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6799" tIns="46799" rIns="46799" bIns="46799">
              <a:spAutoFit/>
            </a:bodyPr>
            <a:lstStyle/>
            <a:p>
              <a:pPr defTabSz="914377">
                <a:lnSpc>
                  <a:spcPct val="135000"/>
                </a:lnSpc>
                <a:buSzPct val="100000"/>
                <a:defRPr sz="1100"/>
              </a:pPr>
              <a:r>
                <a:rPr lang="da-DK" altLang="zh-CN" sz="1400" dirty="0">
                  <a:latin typeface="+mn-ea"/>
                </a:rPr>
                <a:t>Lorem ipsum dolor sit amet</a:t>
              </a:r>
            </a:p>
          </p:txBody>
        </p:sp>
        <p:sp>
          <p:nvSpPr>
            <p:cNvPr id="68" name="文本框 67">
              <a:extLst>
                <a:ext uri="{FF2B5EF4-FFF2-40B4-BE49-F238E27FC236}">
                  <a16:creationId xmlns:a16="http://schemas.microsoft.com/office/drawing/2014/main" xmlns="" id="{CAAA09CD-BC80-43F0-8CAF-A2D8178262F6}"/>
                </a:ext>
              </a:extLst>
            </p:cNvPr>
            <p:cNvSpPr txBox="1"/>
            <p:nvPr/>
          </p:nvSpPr>
          <p:spPr>
            <a:xfrm>
              <a:off x="9578885" y="2346040"/>
              <a:ext cx="1477901" cy="4001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marL="0" marR="0" indent="0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CN" sz="20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Arial"/>
                  <a:cs typeface="Arial"/>
                  <a:sym typeface="Arial"/>
                </a:rPr>
                <a:t>20%</a:t>
              </a:r>
              <a:endParaRPr kumimoji="0" lang="zh-CN" altLang="en-US" sz="20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5" name="组合 74">
            <a:extLst>
              <a:ext uri="{FF2B5EF4-FFF2-40B4-BE49-F238E27FC236}">
                <a16:creationId xmlns:a16="http://schemas.microsoft.com/office/drawing/2014/main" xmlns="" id="{47EEA9DC-9EE4-4A3D-A7E0-672DFC7CCACC}"/>
              </a:ext>
            </a:extLst>
          </p:cNvPr>
          <p:cNvGrpSpPr/>
          <p:nvPr/>
        </p:nvGrpSpPr>
        <p:grpSpPr>
          <a:xfrm>
            <a:off x="9628196" y="4704744"/>
            <a:ext cx="1639838" cy="1045495"/>
            <a:chOff x="9578885" y="4757770"/>
            <a:chExt cx="1639838" cy="1045495"/>
          </a:xfrm>
        </p:grpSpPr>
        <p:sp>
          <p:nvSpPr>
            <p:cNvPr id="70" name="iṣḷïḓe">
              <a:extLst>
                <a:ext uri="{FF2B5EF4-FFF2-40B4-BE49-F238E27FC236}">
                  <a16:creationId xmlns:a16="http://schemas.microsoft.com/office/drawing/2014/main" xmlns="" id="{5F0C3E34-69E3-4374-B536-41CC322C0F21}"/>
                </a:ext>
              </a:extLst>
            </p:cNvPr>
            <p:cNvSpPr txBox="1"/>
            <p:nvPr/>
          </p:nvSpPr>
          <p:spPr>
            <a:xfrm>
              <a:off x="9578885" y="5155588"/>
              <a:ext cx="1639838" cy="647677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6799" tIns="46799" rIns="46799" bIns="46799">
              <a:spAutoFit/>
            </a:bodyPr>
            <a:lstStyle/>
            <a:p>
              <a:pPr defTabSz="914377">
                <a:lnSpc>
                  <a:spcPct val="135000"/>
                </a:lnSpc>
                <a:buSzPct val="100000"/>
                <a:defRPr sz="1100"/>
              </a:pPr>
              <a:r>
                <a:rPr lang="da-DK" altLang="zh-CN" sz="1400" dirty="0">
                  <a:latin typeface="+mn-ea"/>
                </a:rPr>
                <a:t>Lorem ipsum dolor sit amet</a:t>
              </a:r>
            </a:p>
          </p:txBody>
        </p:sp>
        <p:sp>
          <p:nvSpPr>
            <p:cNvPr id="71" name="文本框 70">
              <a:extLst>
                <a:ext uri="{FF2B5EF4-FFF2-40B4-BE49-F238E27FC236}">
                  <a16:creationId xmlns:a16="http://schemas.microsoft.com/office/drawing/2014/main" xmlns="" id="{8E60D635-7591-4E20-ABBF-D9C321C4110B}"/>
                </a:ext>
              </a:extLst>
            </p:cNvPr>
            <p:cNvSpPr txBox="1"/>
            <p:nvPr/>
          </p:nvSpPr>
          <p:spPr>
            <a:xfrm>
              <a:off x="9578885" y="4757770"/>
              <a:ext cx="1477901" cy="5232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marL="0" marR="0" indent="0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CN" sz="2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j-lt"/>
                  <a:ea typeface="Arial"/>
                  <a:cs typeface="Arial"/>
                  <a:sym typeface="Arial"/>
                </a:rPr>
                <a:t>35%</a:t>
              </a:r>
              <a:endParaRPr kumimoji="0" lang="zh-CN" altLang="en-US" sz="2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任意多边形: 形状 40">
            <a:extLst>
              <a:ext uri="{FF2B5EF4-FFF2-40B4-BE49-F238E27FC236}">
                <a16:creationId xmlns:a16="http://schemas.microsoft.com/office/drawing/2014/main" xmlns="" id="{D58235E7-3F1C-4477-A9C5-DFB8EF0F2C56}"/>
              </a:ext>
            </a:extLst>
          </p:cNvPr>
          <p:cNvSpPr/>
          <p:nvPr/>
        </p:nvSpPr>
        <p:spPr>
          <a:xfrm>
            <a:off x="8977001" y="2553751"/>
            <a:ext cx="609600" cy="265471"/>
          </a:xfrm>
          <a:custGeom>
            <a:avLst/>
            <a:gdLst>
              <a:gd name="connsiteX0" fmla="*/ 0 w 609600"/>
              <a:gd name="connsiteY0" fmla="*/ 265471 h 265471"/>
              <a:gd name="connsiteX1" fmla="*/ 176981 w 609600"/>
              <a:gd name="connsiteY1" fmla="*/ 0 h 265471"/>
              <a:gd name="connsiteX2" fmla="*/ 609600 w 609600"/>
              <a:gd name="connsiteY2" fmla="*/ 0 h 2654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09600" h="265471">
                <a:moveTo>
                  <a:pt x="0" y="265471"/>
                </a:moveTo>
                <a:lnTo>
                  <a:pt x="176981" y="0"/>
                </a:lnTo>
                <a:lnTo>
                  <a:pt x="609600" y="0"/>
                </a:lnTo>
              </a:path>
            </a:pathLst>
          </a:custGeom>
          <a:noFill/>
          <a:ln w="0" cap="flat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  <p:sp>
        <p:nvSpPr>
          <p:cNvPr id="72" name="任意多边形: 形状 71">
            <a:extLst>
              <a:ext uri="{FF2B5EF4-FFF2-40B4-BE49-F238E27FC236}">
                <a16:creationId xmlns:a16="http://schemas.microsoft.com/office/drawing/2014/main" xmlns="" id="{4AE90685-AE86-4CAB-90D8-88181F792DD5}"/>
              </a:ext>
            </a:extLst>
          </p:cNvPr>
          <p:cNvSpPr/>
          <p:nvPr/>
        </p:nvSpPr>
        <p:spPr>
          <a:xfrm flipV="1">
            <a:off x="8977001" y="4864993"/>
            <a:ext cx="609600" cy="265471"/>
          </a:xfrm>
          <a:custGeom>
            <a:avLst/>
            <a:gdLst>
              <a:gd name="connsiteX0" fmla="*/ 0 w 609600"/>
              <a:gd name="connsiteY0" fmla="*/ 265471 h 265471"/>
              <a:gd name="connsiteX1" fmla="*/ 176981 w 609600"/>
              <a:gd name="connsiteY1" fmla="*/ 0 h 265471"/>
              <a:gd name="connsiteX2" fmla="*/ 609600 w 609600"/>
              <a:gd name="connsiteY2" fmla="*/ 0 h 2654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09600" h="265471">
                <a:moveTo>
                  <a:pt x="0" y="265471"/>
                </a:moveTo>
                <a:lnTo>
                  <a:pt x="176981" y="0"/>
                </a:lnTo>
                <a:lnTo>
                  <a:pt x="609600" y="0"/>
                </a:lnTo>
              </a:path>
            </a:pathLst>
          </a:custGeom>
          <a:noFill/>
          <a:ln w="0" cap="flat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  <p:cxnSp>
        <p:nvCxnSpPr>
          <p:cNvPr id="57" name="直接连接符 56">
            <a:extLst>
              <a:ext uri="{FF2B5EF4-FFF2-40B4-BE49-F238E27FC236}">
                <a16:creationId xmlns:a16="http://schemas.microsoft.com/office/drawing/2014/main" xmlns="" id="{790B8FCF-788F-4B07-A5D2-2E3A6DABBBCC}"/>
              </a:ext>
            </a:extLst>
          </p:cNvPr>
          <p:cNvCxnSpPr/>
          <p:nvPr/>
        </p:nvCxnSpPr>
        <p:spPr>
          <a:xfrm>
            <a:off x="6627091" y="3812280"/>
            <a:ext cx="462117" cy="0"/>
          </a:xfrm>
          <a:prstGeom prst="line">
            <a:avLst/>
          </a:prstGeom>
          <a:noFill/>
          <a:ln w="6350" cap="flat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B87BC5BF-E0E7-43CD-AE0E-98AFF97889FD}"/>
              </a:ext>
            </a:extLst>
          </p:cNvPr>
          <p:cNvGrpSpPr/>
          <p:nvPr/>
        </p:nvGrpSpPr>
        <p:grpSpPr>
          <a:xfrm>
            <a:off x="7539879" y="1826010"/>
            <a:ext cx="1515918" cy="377807"/>
            <a:chOff x="7539879" y="1826010"/>
            <a:chExt cx="1515918" cy="377807"/>
          </a:xfrm>
        </p:grpSpPr>
        <p:sp>
          <p:nvSpPr>
            <p:cNvPr id="888" name="í$ľïdê"/>
            <p:cNvSpPr txBox="1"/>
            <p:nvPr/>
          </p:nvSpPr>
          <p:spPr>
            <a:xfrm>
              <a:off x="7577896" y="1826010"/>
              <a:ext cx="1477901" cy="377807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46799" tIns="46799" rIns="46799" bIns="46799" anchor="b">
              <a:normAutofit/>
            </a:bodyPr>
            <a:lstStyle>
              <a:lvl1pPr algn="r" defTabSz="832083">
                <a:defRPr sz="1638" b="1"/>
              </a:lvl1pPr>
            </a:lstStyle>
            <a:p>
              <a:pPr algn="l"/>
              <a:r>
                <a:t>资金使用规划</a:t>
              </a:r>
            </a:p>
          </p:txBody>
        </p:sp>
        <p:cxnSp>
          <p:nvCxnSpPr>
            <p:cNvPr id="77" name="直接连接符 76">
              <a:extLst>
                <a:ext uri="{FF2B5EF4-FFF2-40B4-BE49-F238E27FC236}">
                  <a16:creationId xmlns:a16="http://schemas.microsoft.com/office/drawing/2014/main" xmlns="" id="{ED2262A8-B76D-41E6-9198-6EA37CBCBA09}"/>
                </a:ext>
              </a:extLst>
            </p:cNvPr>
            <p:cNvCxnSpPr>
              <a:cxnSpLocks/>
            </p:cNvCxnSpPr>
            <p:nvPr/>
          </p:nvCxnSpPr>
          <p:spPr>
            <a:xfrm>
              <a:off x="7539879" y="1930555"/>
              <a:ext cx="0" cy="212734"/>
            </a:xfrm>
            <a:prstGeom prst="line">
              <a:avLst/>
            </a:prstGeom>
            <a:noFill/>
            <a:ln w="25400" cap="flat" cmpd="thickThin">
              <a:solidFill>
                <a:schemeClr val="accent1"/>
              </a:soli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82" name="直接连接符 81">
              <a:extLst>
                <a:ext uri="{FF2B5EF4-FFF2-40B4-BE49-F238E27FC236}">
                  <a16:creationId xmlns:a16="http://schemas.microsoft.com/office/drawing/2014/main" xmlns="" id="{FED36B6E-C507-4F0C-9FF4-4384B9B891C0}"/>
                </a:ext>
              </a:extLst>
            </p:cNvPr>
            <p:cNvCxnSpPr>
              <a:cxnSpLocks/>
            </p:cNvCxnSpPr>
            <p:nvPr/>
          </p:nvCxnSpPr>
          <p:spPr>
            <a:xfrm>
              <a:off x="8971394" y="1930555"/>
              <a:ext cx="0" cy="212734"/>
            </a:xfrm>
            <a:prstGeom prst="line">
              <a:avLst/>
            </a:prstGeom>
            <a:noFill/>
            <a:ln w="25400" cap="flat" cmpd="thinThick">
              <a:solidFill>
                <a:schemeClr val="accent1"/>
              </a:soli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sp>
        <p:nvSpPr>
          <p:cNvPr id="27" name="平行四边形 26">
            <a:extLst>
              <a:ext uri="{FF2B5EF4-FFF2-40B4-BE49-F238E27FC236}">
                <a16:creationId xmlns:a16="http://schemas.microsoft.com/office/drawing/2014/main" xmlns="" id="{F6487307-E100-42C7-A710-8F81FFCDF367}"/>
              </a:ext>
            </a:extLst>
          </p:cNvPr>
          <p:cNvSpPr/>
          <p:nvPr/>
        </p:nvSpPr>
        <p:spPr>
          <a:xfrm>
            <a:off x="650080" y="590550"/>
            <a:ext cx="2559843" cy="103609"/>
          </a:xfrm>
          <a:prstGeom prst="parallelogram">
            <a:avLst/>
          </a:prstGeom>
          <a:gradFill flip="none" rotWithShape="1">
            <a:gsLst>
              <a:gs pos="100000">
                <a:srgbClr val="E20000">
                  <a:alpha val="0"/>
                </a:srgbClr>
              </a:gs>
              <a:gs pos="0">
                <a:srgbClr val="E20000">
                  <a:alpha val="81000"/>
                </a:srgbClr>
              </a:gs>
            </a:gsLst>
            <a:lin ang="10800000" scaled="1"/>
            <a:tileRect/>
          </a:gradFill>
          <a:ln w="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<a:prstTxWarp prst="textNoShape">
              <a:avLst/>
            </a:prstTxWarp>
            <a:normAutofit fontScale="25000" lnSpcReduction="20000"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ea"/>
              <a:ea typeface="+mj-ea"/>
              <a:cs typeface="Arial"/>
              <a:sym typeface="Arial"/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xmlns="" id="{B81ECDC9-185F-4ED7-A9DC-A7B4BA8430A6}"/>
              </a:ext>
            </a:extLst>
          </p:cNvPr>
          <p:cNvSpPr/>
          <p:nvPr/>
        </p:nvSpPr>
        <p:spPr>
          <a:xfrm>
            <a:off x="563046" y="290710"/>
            <a:ext cx="26468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这里输入你的标题</a:t>
            </a:r>
          </a:p>
        </p:txBody>
      </p:sp>
    </p:spTree>
  </p:cSld>
  <p:clrMapOvr>
    <a:masterClrMapping/>
  </p:clrMapOvr>
  <p:transition spd="med"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5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750"/>
                            </p:stCondLst>
                            <p:childTnLst>
                              <p:par>
                                <p:cTn id="2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250"/>
                            </p:stCondLst>
                            <p:childTnLst>
                              <p:par>
                                <p:cTn id="3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Graphic spid="32" grpId="0">
        <p:bldAsOne/>
      </p:bldGraphic>
      <p:bldP spid="41" grpId="0" animBg="1"/>
      <p:bldP spid="7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平行四边形 2">
            <a:extLst>
              <a:ext uri="{FF2B5EF4-FFF2-40B4-BE49-F238E27FC236}">
                <a16:creationId xmlns:a16="http://schemas.microsoft.com/office/drawing/2014/main" xmlns="" id="{85BA8E36-A8BA-4618-BB59-D1A8F3F48A5F}"/>
              </a:ext>
            </a:extLst>
          </p:cNvPr>
          <p:cNvSpPr/>
          <p:nvPr/>
        </p:nvSpPr>
        <p:spPr>
          <a:xfrm>
            <a:off x="650080" y="590550"/>
            <a:ext cx="2559843" cy="103609"/>
          </a:xfrm>
          <a:prstGeom prst="parallelogram">
            <a:avLst/>
          </a:prstGeom>
          <a:gradFill flip="none" rotWithShape="1">
            <a:gsLst>
              <a:gs pos="100000">
                <a:srgbClr val="E20000">
                  <a:alpha val="0"/>
                </a:srgbClr>
              </a:gs>
              <a:gs pos="0">
                <a:srgbClr val="E20000">
                  <a:alpha val="81000"/>
                </a:srgbClr>
              </a:gs>
            </a:gsLst>
            <a:lin ang="10800000" scaled="1"/>
            <a:tileRect/>
          </a:gradFill>
          <a:ln w="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<a:prstTxWarp prst="textNoShape">
              <a:avLst/>
            </a:prstTxWarp>
            <a:normAutofit fontScale="25000" lnSpcReduction="20000"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ea"/>
              <a:ea typeface="+mj-ea"/>
              <a:cs typeface="Arial"/>
              <a:sym typeface="Arial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xmlns="" id="{CB809279-5C6F-4A94-AEF4-ED7D72B48C7A}"/>
              </a:ext>
            </a:extLst>
          </p:cNvPr>
          <p:cNvSpPr/>
          <p:nvPr/>
        </p:nvSpPr>
        <p:spPr>
          <a:xfrm>
            <a:off x="563046" y="290710"/>
            <a:ext cx="26468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这里输入你的标题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6C701F9B-97C5-4E9D-B993-CB0E0E74A2E4}"/>
              </a:ext>
            </a:extLst>
          </p:cNvPr>
          <p:cNvGrpSpPr/>
          <p:nvPr/>
        </p:nvGrpSpPr>
        <p:grpSpPr>
          <a:xfrm>
            <a:off x="1452495" y="1603845"/>
            <a:ext cx="4027696" cy="4463110"/>
            <a:chOff x="4456759" y="2672090"/>
            <a:chExt cx="2457657" cy="2723342"/>
          </a:xfrm>
        </p:grpSpPr>
        <p:sp>
          <p:nvSpPr>
            <p:cNvPr id="6" name="任意多边形: 形状 5">
              <a:extLst>
                <a:ext uri="{FF2B5EF4-FFF2-40B4-BE49-F238E27FC236}">
                  <a16:creationId xmlns:a16="http://schemas.microsoft.com/office/drawing/2014/main" xmlns="" id="{41D460C4-B6E4-428D-BFCF-3E6CE9187137}"/>
                </a:ext>
              </a:extLst>
            </p:cNvPr>
            <p:cNvSpPr/>
            <p:nvPr/>
          </p:nvSpPr>
          <p:spPr>
            <a:xfrm>
              <a:off x="4456760" y="4571824"/>
              <a:ext cx="2457652" cy="823608"/>
            </a:xfrm>
            <a:custGeom>
              <a:avLst/>
              <a:gdLst>
                <a:gd name="connsiteX0" fmla="*/ 0 w 2989143"/>
                <a:gd name="connsiteY0" fmla="*/ 592783 h 996380"/>
                <a:gd name="connsiteX1" fmla="*/ 2074743 w 2989143"/>
                <a:gd name="connsiteY1" fmla="*/ 996380 h 996380"/>
                <a:gd name="connsiteX2" fmla="*/ 2989143 w 2989143"/>
                <a:gd name="connsiteY2" fmla="*/ 296391 h 996380"/>
                <a:gd name="connsiteX3" fmla="*/ 1330610 w 2989143"/>
                <a:gd name="connsiteY3" fmla="*/ 0 h 996380"/>
                <a:gd name="connsiteX4" fmla="*/ 0 w 2989143"/>
                <a:gd name="connsiteY4" fmla="*/ 592783 h 9963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89143" h="996380">
                  <a:moveTo>
                    <a:pt x="0" y="592783"/>
                  </a:moveTo>
                  <a:lnTo>
                    <a:pt x="2074743" y="996380"/>
                  </a:lnTo>
                  <a:lnTo>
                    <a:pt x="2989143" y="296391"/>
                  </a:lnTo>
                  <a:lnTo>
                    <a:pt x="1330610" y="0"/>
                  </a:lnTo>
                  <a:lnTo>
                    <a:pt x="0" y="592783"/>
                  </a:lnTo>
                  <a:close/>
                </a:path>
              </a:pathLst>
            </a:custGeom>
            <a:gradFill>
              <a:gsLst>
                <a:gs pos="30000">
                  <a:schemeClr val="tx2">
                    <a:alpha val="0"/>
                  </a:schemeClr>
                </a:gs>
                <a:gs pos="100000">
                  <a:schemeClr val="tx2">
                    <a:alpha val="20000"/>
                  </a:schemeClr>
                </a:gs>
              </a:gsLst>
              <a:lin ang="4800000" scaled="0"/>
            </a:gradFill>
            <a:ln>
              <a:gradFill>
                <a:gsLst>
                  <a:gs pos="30000">
                    <a:schemeClr val="tx2">
                      <a:alpha val="0"/>
                    </a:schemeClr>
                  </a:gs>
                  <a:gs pos="100000">
                    <a:schemeClr val="tx2"/>
                  </a:gs>
                </a:gsLst>
                <a:lin ang="48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任意多边形: 形状 6">
              <a:extLst>
                <a:ext uri="{FF2B5EF4-FFF2-40B4-BE49-F238E27FC236}">
                  <a16:creationId xmlns:a16="http://schemas.microsoft.com/office/drawing/2014/main" xmlns="" id="{CA26020D-DC75-4CD1-8401-2839505953EE}"/>
                </a:ext>
              </a:extLst>
            </p:cNvPr>
            <p:cNvSpPr/>
            <p:nvPr/>
          </p:nvSpPr>
          <p:spPr>
            <a:xfrm>
              <a:off x="4568332" y="4445627"/>
              <a:ext cx="2242340" cy="705767"/>
            </a:xfrm>
            <a:custGeom>
              <a:avLst/>
              <a:gdLst>
                <a:gd name="connsiteX0" fmla="*/ 0 w 2989143"/>
                <a:gd name="connsiteY0" fmla="*/ 592783 h 996380"/>
                <a:gd name="connsiteX1" fmla="*/ 2074743 w 2989143"/>
                <a:gd name="connsiteY1" fmla="*/ 996380 h 996380"/>
                <a:gd name="connsiteX2" fmla="*/ 2989143 w 2989143"/>
                <a:gd name="connsiteY2" fmla="*/ 296391 h 996380"/>
                <a:gd name="connsiteX3" fmla="*/ 1330610 w 2989143"/>
                <a:gd name="connsiteY3" fmla="*/ 0 h 996380"/>
                <a:gd name="connsiteX4" fmla="*/ 0 w 2989143"/>
                <a:gd name="connsiteY4" fmla="*/ 592783 h 996380"/>
                <a:gd name="connsiteX0" fmla="*/ 0 w 2989143"/>
                <a:gd name="connsiteY0" fmla="*/ 592783 h 1006744"/>
                <a:gd name="connsiteX1" fmla="*/ 2064303 w 2989143"/>
                <a:gd name="connsiteY1" fmla="*/ 1006744 h 1006744"/>
                <a:gd name="connsiteX2" fmla="*/ 2989143 w 2989143"/>
                <a:gd name="connsiteY2" fmla="*/ 296391 h 1006744"/>
                <a:gd name="connsiteX3" fmla="*/ 1330610 w 2989143"/>
                <a:gd name="connsiteY3" fmla="*/ 0 h 1006744"/>
                <a:gd name="connsiteX4" fmla="*/ 0 w 2989143"/>
                <a:gd name="connsiteY4" fmla="*/ 592783 h 1006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89143" h="1006744">
                  <a:moveTo>
                    <a:pt x="0" y="592783"/>
                  </a:moveTo>
                  <a:lnTo>
                    <a:pt x="2064303" y="1006744"/>
                  </a:lnTo>
                  <a:lnTo>
                    <a:pt x="2989143" y="296391"/>
                  </a:lnTo>
                  <a:lnTo>
                    <a:pt x="1330610" y="0"/>
                  </a:lnTo>
                  <a:lnTo>
                    <a:pt x="0" y="592783"/>
                  </a:lnTo>
                  <a:close/>
                </a:path>
              </a:pathLst>
            </a:custGeom>
            <a:gradFill>
              <a:gsLst>
                <a:gs pos="30000">
                  <a:schemeClr val="tx2">
                    <a:alpha val="0"/>
                  </a:schemeClr>
                </a:gs>
                <a:gs pos="100000">
                  <a:schemeClr val="tx2">
                    <a:alpha val="20000"/>
                  </a:schemeClr>
                </a:gs>
              </a:gsLst>
              <a:lin ang="4800000" scaled="0"/>
            </a:gradFill>
            <a:ln>
              <a:gradFill>
                <a:gsLst>
                  <a:gs pos="30000">
                    <a:schemeClr val="tx2">
                      <a:alpha val="0"/>
                    </a:schemeClr>
                  </a:gs>
                  <a:gs pos="100000">
                    <a:schemeClr val="tx2"/>
                  </a:gs>
                </a:gsLst>
                <a:lin ang="48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任意多边形: 形状 7">
              <a:extLst>
                <a:ext uri="{FF2B5EF4-FFF2-40B4-BE49-F238E27FC236}">
                  <a16:creationId xmlns:a16="http://schemas.microsoft.com/office/drawing/2014/main" xmlns="" id="{F679C776-FD80-45DF-8DB7-EBB0253EF917}"/>
                </a:ext>
              </a:extLst>
            </p:cNvPr>
            <p:cNvSpPr/>
            <p:nvPr/>
          </p:nvSpPr>
          <p:spPr>
            <a:xfrm>
              <a:off x="4674747" y="4302688"/>
              <a:ext cx="2042327" cy="605673"/>
            </a:xfrm>
            <a:custGeom>
              <a:avLst/>
              <a:gdLst>
                <a:gd name="connsiteX0" fmla="*/ 0 w 2989143"/>
                <a:gd name="connsiteY0" fmla="*/ 592783 h 996380"/>
                <a:gd name="connsiteX1" fmla="*/ 2074743 w 2989143"/>
                <a:gd name="connsiteY1" fmla="*/ 996380 h 996380"/>
                <a:gd name="connsiteX2" fmla="*/ 2989143 w 2989143"/>
                <a:gd name="connsiteY2" fmla="*/ 296391 h 996380"/>
                <a:gd name="connsiteX3" fmla="*/ 1330610 w 2989143"/>
                <a:gd name="connsiteY3" fmla="*/ 0 h 996380"/>
                <a:gd name="connsiteX4" fmla="*/ 0 w 2989143"/>
                <a:gd name="connsiteY4" fmla="*/ 592783 h 996380"/>
                <a:gd name="connsiteX0" fmla="*/ 0 w 2989143"/>
                <a:gd name="connsiteY0" fmla="*/ 592783 h 1000396"/>
                <a:gd name="connsiteX1" fmla="*/ 2059461 w 2989143"/>
                <a:gd name="connsiteY1" fmla="*/ 1000396 h 1000396"/>
                <a:gd name="connsiteX2" fmla="*/ 2989143 w 2989143"/>
                <a:gd name="connsiteY2" fmla="*/ 296391 h 1000396"/>
                <a:gd name="connsiteX3" fmla="*/ 1330610 w 2989143"/>
                <a:gd name="connsiteY3" fmla="*/ 0 h 1000396"/>
                <a:gd name="connsiteX4" fmla="*/ 0 w 2989143"/>
                <a:gd name="connsiteY4" fmla="*/ 592783 h 1000396"/>
                <a:gd name="connsiteX0" fmla="*/ 0 w 2989143"/>
                <a:gd name="connsiteY0" fmla="*/ 592783 h 1004412"/>
                <a:gd name="connsiteX1" fmla="*/ 2055640 w 2989143"/>
                <a:gd name="connsiteY1" fmla="*/ 1004412 h 1004412"/>
                <a:gd name="connsiteX2" fmla="*/ 2989143 w 2989143"/>
                <a:gd name="connsiteY2" fmla="*/ 296391 h 1004412"/>
                <a:gd name="connsiteX3" fmla="*/ 1330610 w 2989143"/>
                <a:gd name="connsiteY3" fmla="*/ 0 h 1004412"/>
                <a:gd name="connsiteX4" fmla="*/ 0 w 2989143"/>
                <a:gd name="connsiteY4" fmla="*/ 592783 h 1004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89143" h="1004412">
                  <a:moveTo>
                    <a:pt x="0" y="592783"/>
                  </a:moveTo>
                  <a:lnTo>
                    <a:pt x="2055640" y="1004412"/>
                  </a:lnTo>
                  <a:lnTo>
                    <a:pt x="2989143" y="296391"/>
                  </a:lnTo>
                  <a:lnTo>
                    <a:pt x="1330610" y="0"/>
                  </a:lnTo>
                  <a:lnTo>
                    <a:pt x="0" y="592783"/>
                  </a:lnTo>
                  <a:close/>
                </a:path>
              </a:pathLst>
            </a:custGeom>
            <a:gradFill>
              <a:gsLst>
                <a:gs pos="30000">
                  <a:schemeClr val="tx2">
                    <a:alpha val="0"/>
                  </a:schemeClr>
                </a:gs>
                <a:gs pos="100000">
                  <a:schemeClr val="tx2">
                    <a:alpha val="20000"/>
                  </a:schemeClr>
                </a:gs>
              </a:gsLst>
              <a:lin ang="4800000" scaled="0"/>
            </a:gradFill>
            <a:ln>
              <a:gradFill>
                <a:gsLst>
                  <a:gs pos="30000">
                    <a:schemeClr val="tx2">
                      <a:alpha val="0"/>
                    </a:schemeClr>
                  </a:gs>
                  <a:gs pos="100000">
                    <a:schemeClr val="tx2"/>
                  </a:gs>
                </a:gsLst>
                <a:lin ang="48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9" name="直接连接符 8">
              <a:extLst>
                <a:ext uri="{FF2B5EF4-FFF2-40B4-BE49-F238E27FC236}">
                  <a16:creationId xmlns:a16="http://schemas.microsoft.com/office/drawing/2014/main" xmlns="" id="{0F381922-2ADC-406D-82C8-70803970011C}"/>
                </a:ext>
              </a:extLst>
            </p:cNvPr>
            <p:cNvCxnSpPr>
              <a:cxnSpLocks/>
              <a:stCxn id="6" idx="0"/>
            </p:cNvCxnSpPr>
            <p:nvPr/>
          </p:nvCxnSpPr>
          <p:spPr>
            <a:xfrm flipV="1">
              <a:off x="4456759" y="2672090"/>
              <a:ext cx="1216724" cy="2389728"/>
            </a:xfrm>
            <a:prstGeom prst="line">
              <a:avLst/>
            </a:prstGeom>
            <a:ln w="12700">
              <a:gradFill>
                <a:gsLst>
                  <a:gs pos="29000">
                    <a:schemeClr val="tx2">
                      <a:alpha val="4000"/>
                    </a:schemeClr>
                  </a:gs>
                  <a:gs pos="100000">
                    <a:schemeClr val="tx2">
                      <a:alpha val="18000"/>
                    </a:schemeClr>
                  </a:gs>
                  <a:gs pos="0">
                    <a:schemeClr val="tx2">
                      <a:alpha val="1900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>
              <a:extLst>
                <a:ext uri="{FF2B5EF4-FFF2-40B4-BE49-F238E27FC236}">
                  <a16:creationId xmlns:a16="http://schemas.microsoft.com/office/drawing/2014/main" xmlns="" id="{D1DD93E4-019D-41B0-8334-8FBEC45AA4F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673484" y="2672090"/>
              <a:ext cx="891387" cy="2389728"/>
            </a:xfrm>
            <a:prstGeom prst="line">
              <a:avLst/>
            </a:prstGeom>
            <a:ln w="12700">
              <a:gradFill>
                <a:gsLst>
                  <a:gs pos="50000">
                    <a:schemeClr val="tx2">
                      <a:alpha val="5000"/>
                    </a:schemeClr>
                  </a:gs>
                  <a:gs pos="100000">
                    <a:schemeClr val="tx2">
                      <a:alpha val="18000"/>
                    </a:schemeClr>
                  </a:gs>
                  <a:gs pos="0">
                    <a:schemeClr val="tx2">
                      <a:alpha val="1900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任意多边形: 形状 10">
              <a:extLst>
                <a:ext uri="{FF2B5EF4-FFF2-40B4-BE49-F238E27FC236}">
                  <a16:creationId xmlns:a16="http://schemas.microsoft.com/office/drawing/2014/main" xmlns="" id="{6F62E7DC-36A8-4FB6-A888-94D42AC2FEAA}"/>
                </a:ext>
              </a:extLst>
            </p:cNvPr>
            <p:cNvSpPr/>
            <p:nvPr/>
          </p:nvSpPr>
          <p:spPr>
            <a:xfrm>
              <a:off x="4779249" y="4193620"/>
              <a:ext cx="1835134" cy="469074"/>
            </a:xfrm>
            <a:custGeom>
              <a:avLst/>
              <a:gdLst>
                <a:gd name="connsiteX0" fmla="*/ 0 w 2989143"/>
                <a:gd name="connsiteY0" fmla="*/ 592783 h 996380"/>
                <a:gd name="connsiteX1" fmla="*/ 2074743 w 2989143"/>
                <a:gd name="connsiteY1" fmla="*/ 996380 h 996380"/>
                <a:gd name="connsiteX2" fmla="*/ 2989143 w 2989143"/>
                <a:gd name="connsiteY2" fmla="*/ 296391 h 996380"/>
                <a:gd name="connsiteX3" fmla="*/ 1330610 w 2989143"/>
                <a:gd name="connsiteY3" fmla="*/ 0 h 996380"/>
                <a:gd name="connsiteX4" fmla="*/ 0 w 2989143"/>
                <a:gd name="connsiteY4" fmla="*/ 592783 h 996380"/>
                <a:gd name="connsiteX0" fmla="*/ 0 w 2989143"/>
                <a:gd name="connsiteY0" fmla="*/ 592783 h 1001551"/>
                <a:gd name="connsiteX1" fmla="*/ 2044978 w 2989143"/>
                <a:gd name="connsiteY1" fmla="*/ 1001551 h 1001551"/>
                <a:gd name="connsiteX2" fmla="*/ 2989143 w 2989143"/>
                <a:gd name="connsiteY2" fmla="*/ 296391 h 1001551"/>
                <a:gd name="connsiteX3" fmla="*/ 1330610 w 2989143"/>
                <a:gd name="connsiteY3" fmla="*/ 0 h 1001551"/>
                <a:gd name="connsiteX4" fmla="*/ 0 w 2989143"/>
                <a:gd name="connsiteY4" fmla="*/ 592783 h 1001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89143" h="1001551">
                  <a:moveTo>
                    <a:pt x="0" y="592783"/>
                  </a:moveTo>
                  <a:lnTo>
                    <a:pt x="2044978" y="1001551"/>
                  </a:lnTo>
                  <a:lnTo>
                    <a:pt x="2989143" y="296391"/>
                  </a:lnTo>
                  <a:lnTo>
                    <a:pt x="1330610" y="0"/>
                  </a:lnTo>
                  <a:lnTo>
                    <a:pt x="0" y="592783"/>
                  </a:lnTo>
                  <a:close/>
                </a:path>
              </a:pathLst>
            </a:custGeom>
            <a:gradFill>
              <a:gsLst>
                <a:gs pos="30000">
                  <a:schemeClr val="tx2">
                    <a:alpha val="0"/>
                  </a:schemeClr>
                </a:gs>
                <a:gs pos="100000">
                  <a:schemeClr val="tx2">
                    <a:alpha val="20000"/>
                  </a:schemeClr>
                </a:gs>
              </a:gsLst>
              <a:lin ang="4800000" scaled="0"/>
            </a:gradFill>
            <a:ln>
              <a:gradFill>
                <a:gsLst>
                  <a:gs pos="30000">
                    <a:schemeClr val="tx2">
                      <a:alpha val="0"/>
                    </a:schemeClr>
                  </a:gs>
                  <a:gs pos="100000">
                    <a:schemeClr val="tx2"/>
                  </a:gs>
                </a:gsLst>
                <a:lin ang="48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任意多边形: 形状 11">
              <a:extLst>
                <a:ext uri="{FF2B5EF4-FFF2-40B4-BE49-F238E27FC236}">
                  <a16:creationId xmlns:a16="http://schemas.microsoft.com/office/drawing/2014/main" xmlns="" id="{A9A8CA40-6156-43F8-A2DD-2B3990217A50}"/>
                </a:ext>
              </a:extLst>
            </p:cNvPr>
            <p:cNvSpPr/>
            <p:nvPr/>
          </p:nvSpPr>
          <p:spPr>
            <a:xfrm>
              <a:off x="4884682" y="4035318"/>
              <a:ext cx="1627942" cy="380627"/>
            </a:xfrm>
            <a:custGeom>
              <a:avLst/>
              <a:gdLst>
                <a:gd name="connsiteX0" fmla="*/ 0 w 2989143"/>
                <a:gd name="connsiteY0" fmla="*/ 592783 h 996380"/>
                <a:gd name="connsiteX1" fmla="*/ 2074743 w 2989143"/>
                <a:gd name="connsiteY1" fmla="*/ 996380 h 996380"/>
                <a:gd name="connsiteX2" fmla="*/ 2989143 w 2989143"/>
                <a:gd name="connsiteY2" fmla="*/ 296391 h 996380"/>
                <a:gd name="connsiteX3" fmla="*/ 1330610 w 2989143"/>
                <a:gd name="connsiteY3" fmla="*/ 0 h 996380"/>
                <a:gd name="connsiteX4" fmla="*/ 0 w 2989143"/>
                <a:gd name="connsiteY4" fmla="*/ 592783 h 996380"/>
                <a:gd name="connsiteX0" fmla="*/ 0 w 2989143"/>
                <a:gd name="connsiteY0" fmla="*/ 592783 h 1002760"/>
                <a:gd name="connsiteX1" fmla="*/ 2031604 w 2989143"/>
                <a:gd name="connsiteY1" fmla="*/ 1002760 h 1002760"/>
                <a:gd name="connsiteX2" fmla="*/ 2989143 w 2989143"/>
                <a:gd name="connsiteY2" fmla="*/ 296391 h 1002760"/>
                <a:gd name="connsiteX3" fmla="*/ 1330610 w 2989143"/>
                <a:gd name="connsiteY3" fmla="*/ 0 h 1002760"/>
                <a:gd name="connsiteX4" fmla="*/ 0 w 2989143"/>
                <a:gd name="connsiteY4" fmla="*/ 592783 h 1002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89143" h="1002760">
                  <a:moveTo>
                    <a:pt x="0" y="592783"/>
                  </a:moveTo>
                  <a:lnTo>
                    <a:pt x="2031604" y="1002760"/>
                  </a:lnTo>
                  <a:lnTo>
                    <a:pt x="2989143" y="296391"/>
                  </a:lnTo>
                  <a:lnTo>
                    <a:pt x="1330610" y="0"/>
                  </a:lnTo>
                  <a:lnTo>
                    <a:pt x="0" y="592783"/>
                  </a:lnTo>
                  <a:close/>
                </a:path>
              </a:pathLst>
            </a:custGeom>
            <a:gradFill>
              <a:gsLst>
                <a:gs pos="30000">
                  <a:schemeClr val="tx2">
                    <a:alpha val="0"/>
                  </a:schemeClr>
                </a:gs>
                <a:gs pos="100000">
                  <a:schemeClr val="tx2">
                    <a:alpha val="20000"/>
                  </a:schemeClr>
                </a:gs>
              </a:gsLst>
              <a:lin ang="4800000" scaled="0"/>
            </a:gradFill>
            <a:ln>
              <a:gradFill>
                <a:gsLst>
                  <a:gs pos="30000">
                    <a:schemeClr val="tx2">
                      <a:alpha val="0"/>
                    </a:schemeClr>
                  </a:gs>
                  <a:gs pos="100000">
                    <a:schemeClr val="tx2"/>
                  </a:gs>
                </a:gsLst>
                <a:lin ang="48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任意多边形: 形状 12">
              <a:extLst>
                <a:ext uri="{FF2B5EF4-FFF2-40B4-BE49-F238E27FC236}">
                  <a16:creationId xmlns:a16="http://schemas.microsoft.com/office/drawing/2014/main" xmlns="" id="{7A5CC9D1-A464-432F-BA21-B125DD6BB198}"/>
                </a:ext>
              </a:extLst>
            </p:cNvPr>
            <p:cNvSpPr/>
            <p:nvPr/>
          </p:nvSpPr>
          <p:spPr>
            <a:xfrm>
              <a:off x="5003934" y="3876319"/>
              <a:ext cx="1391150" cy="272028"/>
            </a:xfrm>
            <a:custGeom>
              <a:avLst/>
              <a:gdLst>
                <a:gd name="connsiteX0" fmla="*/ 0 w 2989143"/>
                <a:gd name="connsiteY0" fmla="*/ 592783 h 996380"/>
                <a:gd name="connsiteX1" fmla="*/ 2074743 w 2989143"/>
                <a:gd name="connsiteY1" fmla="*/ 996380 h 996380"/>
                <a:gd name="connsiteX2" fmla="*/ 2989143 w 2989143"/>
                <a:gd name="connsiteY2" fmla="*/ 296391 h 996380"/>
                <a:gd name="connsiteX3" fmla="*/ 1330610 w 2989143"/>
                <a:gd name="connsiteY3" fmla="*/ 0 h 996380"/>
                <a:gd name="connsiteX4" fmla="*/ 0 w 2989143"/>
                <a:gd name="connsiteY4" fmla="*/ 592783 h 996380"/>
                <a:gd name="connsiteX0" fmla="*/ 0 w 2989143"/>
                <a:gd name="connsiteY0" fmla="*/ 592783 h 996380"/>
                <a:gd name="connsiteX1" fmla="*/ 2018652 w 2989143"/>
                <a:gd name="connsiteY1" fmla="*/ 996380 h 996380"/>
                <a:gd name="connsiteX2" fmla="*/ 2989143 w 2989143"/>
                <a:gd name="connsiteY2" fmla="*/ 296391 h 996380"/>
                <a:gd name="connsiteX3" fmla="*/ 1330610 w 2989143"/>
                <a:gd name="connsiteY3" fmla="*/ 0 h 996380"/>
                <a:gd name="connsiteX4" fmla="*/ 0 w 2989143"/>
                <a:gd name="connsiteY4" fmla="*/ 592783 h 9963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89143" h="996380">
                  <a:moveTo>
                    <a:pt x="0" y="592783"/>
                  </a:moveTo>
                  <a:lnTo>
                    <a:pt x="2018652" y="996380"/>
                  </a:lnTo>
                  <a:lnTo>
                    <a:pt x="2989143" y="296391"/>
                  </a:lnTo>
                  <a:lnTo>
                    <a:pt x="1330610" y="0"/>
                  </a:lnTo>
                  <a:lnTo>
                    <a:pt x="0" y="592783"/>
                  </a:lnTo>
                  <a:close/>
                </a:path>
              </a:pathLst>
            </a:custGeom>
            <a:gradFill>
              <a:gsLst>
                <a:gs pos="30000">
                  <a:schemeClr val="tx2">
                    <a:alpha val="0"/>
                  </a:schemeClr>
                </a:gs>
                <a:gs pos="100000">
                  <a:schemeClr val="tx2">
                    <a:alpha val="20000"/>
                  </a:schemeClr>
                </a:gs>
              </a:gsLst>
              <a:lin ang="4800000" scaled="0"/>
            </a:gradFill>
            <a:ln>
              <a:gradFill>
                <a:gsLst>
                  <a:gs pos="30000">
                    <a:schemeClr val="tx2">
                      <a:alpha val="0"/>
                    </a:schemeClr>
                  </a:gs>
                  <a:gs pos="100000">
                    <a:schemeClr val="tx2"/>
                  </a:gs>
                </a:gsLst>
                <a:lin ang="48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任意多边形: 形状 13">
              <a:extLst>
                <a:ext uri="{FF2B5EF4-FFF2-40B4-BE49-F238E27FC236}">
                  <a16:creationId xmlns:a16="http://schemas.microsoft.com/office/drawing/2014/main" xmlns="" id="{CAE520BC-3295-48B5-ABB9-DF9770C10214}"/>
                </a:ext>
              </a:extLst>
            </p:cNvPr>
            <p:cNvSpPr/>
            <p:nvPr/>
          </p:nvSpPr>
          <p:spPr>
            <a:xfrm>
              <a:off x="5111495" y="3718017"/>
              <a:ext cx="1183958" cy="194642"/>
            </a:xfrm>
            <a:custGeom>
              <a:avLst/>
              <a:gdLst>
                <a:gd name="connsiteX0" fmla="*/ 0 w 2989143"/>
                <a:gd name="connsiteY0" fmla="*/ 592783 h 996380"/>
                <a:gd name="connsiteX1" fmla="*/ 2074743 w 2989143"/>
                <a:gd name="connsiteY1" fmla="*/ 996380 h 996380"/>
                <a:gd name="connsiteX2" fmla="*/ 2989143 w 2989143"/>
                <a:gd name="connsiteY2" fmla="*/ 296391 h 996380"/>
                <a:gd name="connsiteX3" fmla="*/ 1330610 w 2989143"/>
                <a:gd name="connsiteY3" fmla="*/ 0 h 996380"/>
                <a:gd name="connsiteX4" fmla="*/ 0 w 2989143"/>
                <a:gd name="connsiteY4" fmla="*/ 592783 h 996380"/>
                <a:gd name="connsiteX0" fmla="*/ 0 w 2989143"/>
                <a:gd name="connsiteY0" fmla="*/ 592783 h 1008933"/>
                <a:gd name="connsiteX1" fmla="*/ 1995656 w 2989143"/>
                <a:gd name="connsiteY1" fmla="*/ 1008933 h 1008933"/>
                <a:gd name="connsiteX2" fmla="*/ 2989143 w 2989143"/>
                <a:gd name="connsiteY2" fmla="*/ 296391 h 1008933"/>
                <a:gd name="connsiteX3" fmla="*/ 1330610 w 2989143"/>
                <a:gd name="connsiteY3" fmla="*/ 0 h 1008933"/>
                <a:gd name="connsiteX4" fmla="*/ 0 w 2989143"/>
                <a:gd name="connsiteY4" fmla="*/ 592783 h 1008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89143" h="1008933">
                  <a:moveTo>
                    <a:pt x="0" y="592783"/>
                  </a:moveTo>
                  <a:lnTo>
                    <a:pt x="1995656" y="1008933"/>
                  </a:lnTo>
                  <a:lnTo>
                    <a:pt x="2989143" y="296391"/>
                  </a:lnTo>
                  <a:lnTo>
                    <a:pt x="1330610" y="0"/>
                  </a:lnTo>
                  <a:lnTo>
                    <a:pt x="0" y="592783"/>
                  </a:lnTo>
                  <a:close/>
                </a:path>
              </a:pathLst>
            </a:custGeom>
            <a:gradFill>
              <a:gsLst>
                <a:gs pos="30000">
                  <a:schemeClr val="tx2">
                    <a:alpha val="0"/>
                  </a:schemeClr>
                </a:gs>
                <a:gs pos="100000">
                  <a:schemeClr val="tx2">
                    <a:alpha val="20000"/>
                  </a:schemeClr>
                </a:gs>
              </a:gsLst>
              <a:lin ang="4800000" scaled="0"/>
            </a:gradFill>
            <a:ln>
              <a:gradFill>
                <a:gsLst>
                  <a:gs pos="30000">
                    <a:schemeClr val="tx2">
                      <a:alpha val="0"/>
                    </a:schemeClr>
                  </a:gs>
                  <a:gs pos="100000">
                    <a:schemeClr val="tx2"/>
                  </a:gs>
                </a:gsLst>
                <a:lin ang="48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任意多边形: 形状 14">
              <a:extLst>
                <a:ext uri="{FF2B5EF4-FFF2-40B4-BE49-F238E27FC236}">
                  <a16:creationId xmlns:a16="http://schemas.microsoft.com/office/drawing/2014/main" xmlns="" id="{4CF5EB8A-7324-40DC-B903-442846029987}"/>
                </a:ext>
              </a:extLst>
            </p:cNvPr>
            <p:cNvSpPr/>
            <p:nvPr/>
          </p:nvSpPr>
          <p:spPr>
            <a:xfrm>
              <a:off x="5227883" y="3542706"/>
              <a:ext cx="947166" cy="119769"/>
            </a:xfrm>
            <a:custGeom>
              <a:avLst/>
              <a:gdLst>
                <a:gd name="connsiteX0" fmla="*/ 0 w 2989143"/>
                <a:gd name="connsiteY0" fmla="*/ 592783 h 996380"/>
                <a:gd name="connsiteX1" fmla="*/ 2074743 w 2989143"/>
                <a:gd name="connsiteY1" fmla="*/ 996380 h 996380"/>
                <a:gd name="connsiteX2" fmla="*/ 2989143 w 2989143"/>
                <a:gd name="connsiteY2" fmla="*/ 296391 h 996380"/>
                <a:gd name="connsiteX3" fmla="*/ 1330610 w 2989143"/>
                <a:gd name="connsiteY3" fmla="*/ 0 h 996380"/>
                <a:gd name="connsiteX4" fmla="*/ 0 w 2989143"/>
                <a:gd name="connsiteY4" fmla="*/ 592783 h 996380"/>
                <a:gd name="connsiteX0" fmla="*/ 0 w 2989143"/>
                <a:gd name="connsiteY0" fmla="*/ 592783 h 1038373"/>
                <a:gd name="connsiteX1" fmla="*/ 1984122 w 2989143"/>
                <a:gd name="connsiteY1" fmla="*/ 1038373 h 1038373"/>
                <a:gd name="connsiteX2" fmla="*/ 2989143 w 2989143"/>
                <a:gd name="connsiteY2" fmla="*/ 296391 h 1038373"/>
                <a:gd name="connsiteX3" fmla="*/ 1330610 w 2989143"/>
                <a:gd name="connsiteY3" fmla="*/ 0 h 1038373"/>
                <a:gd name="connsiteX4" fmla="*/ 0 w 2989143"/>
                <a:gd name="connsiteY4" fmla="*/ 592783 h 1038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89143" h="1038373">
                  <a:moveTo>
                    <a:pt x="0" y="592783"/>
                  </a:moveTo>
                  <a:lnTo>
                    <a:pt x="1984122" y="1038373"/>
                  </a:lnTo>
                  <a:lnTo>
                    <a:pt x="2989143" y="296391"/>
                  </a:lnTo>
                  <a:lnTo>
                    <a:pt x="1330610" y="0"/>
                  </a:lnTo>
                  <a:lnTo>
                    <a:pt x="0" y="592783"/>
                  </a:lnTo>
                  <a:close/>
                </a:path>
              </a:pathLst>
            </a:custGeom>
            <a:gradFill>
              <a:gsLst>
                <a:gs pos="30000">
                  <a:schemeClr val="tx2">
                    <a:alpha val="0"/>
                  </a:schemeClr>
                </a:gs>
                <a:gs pos="100000">
                  <a:schemeClr val="tx2">
                    <a:alpha val="20000"/>
                  </a:schemeClr>
                </a:gs>
              </a:gsLst>
              <a:lin ang="4800000" scaled="0"/>
            </a:gradFill>
            <a:ln>
              <a:gradFill>
                <a:gsLst>
                  <a:gs pos="30000">
                    <a:schemeClr val="tx2">
                      <a:alpha val="0"/>
                    </a:schemeClr>
                  </a:gs>
                  <a:gs pos="100000">
                    <a:schemeClr val="tx2"/>
                  </a:gs>
                </a:gsLst>
                <a:lin ang="48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任意多边形: 形状 15">
              <a:extLst>
                <a:ext uri="{FF2B5EF4-FFF2-40B4-BE49-F238E27FC236}">
                  <a16:creationId xmlns:a16="http://schemas.microsoft.com/office/drawing/2014/main" xmlns="" id="{7A7885ED-9C76-4226-A987-4BCB4C88533E}"/>
                </a:ext>
              </a:extLst>
            </p:cNvPr>
            <p:cNvSpPr/>
            <p:nvPr/>
          </p:nvSpPr>
          <p:spPr>
            <a:xfrm>
              <a:off x="5357102" y="3342690"/>
              <a:ext cx="680776" cy="71792"/>
            </a:xfrm>
            <a:custGeom>
              <a:avLst/>
              <a:gdLst>
                <a:gd name="connsiteX0" fmla="*/ 0 w 2989143"/>
                <a:gd name="connsiteY0" fmla="*/ 592783 h 996380"/>
                <a:gd name="connsiteX1" fmla="*/ 2074743 w 2989143"/>
                <a:gd name="connsiteY1" fmla="*/ 996380 h 996380"/>
                <a:gd name="connsiteX2" fmla="*/ 2989143 w 2989143"/>
                <a:gd name="connsiteY2" fmla="*/ 296391 h 996380"/>
                <a:gd name="connsiteX3" fmla="*/ 1330610 w 2989143"/>
                <a:gd name="connsiteY3" fmla="*/ 0 h 996380"/>
                <a:gd name="connsiteX4" fmla="*/ 0 w 2989143"/>
                <a:gd name="connsiteY4" fmla="*/ 592783 h 996380"/>
                <a:gd name="connsiteX0" fmla="*/ 0 w 2989143"/>
                <a:gd name="connsiteY0" fmla="*/ 592783 h 1068465"/>
                <a:gd name="connsiteX1" fmla="*/ 2017433 w 2989143"/>
                <a:gd name="connsiteY1" fmla="*/ 1068465 h 1068465"/>
                <a:gd name="connsiteX2" fmla="*/ 2989143 w 2989143"/>
                <a:gd name="connsiteY2" fmla="*/ 296391 h 1068465"/>
                <a:gd name="connsiteX3" fmla="*/ 1330610 w 2989143"/>
                <a:gd name="connsiteY3" fmla="*/ 0 h 1068465"/>
                <a:gd name="connsiteX4" fmla="*/ 0 w 2989143"/>
                <a:gd name="connsiteY4" fmla="*/ 592783 h 1068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89143" h="1068465">
                  <a:moveTo>
                    <a:pt x="0" y="592783"/>
                  </a:moveTo>
                  <a:lnTo>
                    <a:pt x="2017433" y="1068465"/>
                  </a:lnTo>
                  <a:lnTo>
                    <a:pt x="2989143" y="296391"/>
                  </a:lnTo>
                  <a:lnTo>
                    <a:pt x="1330610" y="0"/>
                  </a:lnTo>
                  <a:lnTo>
                    <a:pt x="0" y="592783"/>
                  </a:lnTo>
                  <a:close/>
                </a:path>
              </a:pathLst>
            </a:custGeom>
            <a:gradFill>
              <a:gsLst>
                <a:gs pos="30000">
                  <a:schemeClr val="tx2">
                    <a:alpha val="0"/>
                  </a:schemeClr>
                </a:gs>
                <a:gs pos="100000">
                  <a:schemeClr val="tx2">
                    <a:alpha val="20000"/>
                  </a:schemeClr>
                </a:gs>
              </a:gsLst>
              <a:lin ang="4800000" scaled="0"/>
            </a:gradFill>
            <a:ln>
              <a:gradFill>
                <a:gsLst>
                  <a:gs pos="30000">
                    <a:schemeClr val="tx2">
                      <a:alpha val="0"/>
                    </a:schemeClr>
                  </a:gs>
                  <a:gs pos="100000">
                    <a:schemeClr val="tx2"/>
                  </a:gs>
                </a:gsLst>
                <a:lin ang="48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任意多边形: 形状 16">
              <a:extLst>
                <a:ext uri="{FF2B5EF4-FFF2-40B4-BE49-F238E27FC236}">
                  <a16:creationId xmlns:a16="http://schemas.microsoft.com/office/drawing/2014/main" xmlns="" id="{3A090336-562D-40BC-A013-21516CE3F8E6}"/>
                </a:ext>
              </a:extLst>
            </p:cNvPr>
            <p:cNvSpPr/>
            <p:nvPr/>
          </p:nvSpPr>
          <p:spPr>
            <a:xfrm>
              <a:off x="5453037" y="3136007"/>
              <a:ext cx="473583" cy="40213"/>
            </a:xfrm>
            <a:custGeom>
              <a:avLst/>
              <a:gdLst>
                <a:gd name="connsiteX0" fmla="*/ 0 w 2989143"/>
                <a:gd name="connsiteY0" fmla="*/ 592783 h 996380"/>
                <a:gd name="connsiteX1" fmla="*/ 2074743 w 2989143"/>
                <a:gd name="connsiteY1" fmla="*/ 996380 h 996380"/>
                <a:gd name="connsiteX2" fmla="*/ 2989143 w 2989143"/>
                <a:gd name="connsiteY2" fmla="*/ 296391 h 996380"/>
                <a:gd name="connsiteX3" fmla="*/ 1330610 w 2989143"/>
                <a:gd name="connsiteY3" fmla="*/ 0 h 996380"/>
                <a:gd name="connsiteX4" fmla="*/ 0 w 2989143"/>
                <a:gd name="connsiteY4" fmla="*/ 592783 h 996380"/>
                <a:gd name="connsiteX0" fmla="*/ 0 w 2989143"/>
                <a:gd name="connsiteY0" fmla="*/ 592783 h 1060231"/>
                <a:gd name="connsiteX1" fmla="*/ 1992362 w 2989143"/>
                <a:gd name="connsiteY1" fmla="*/ 1060231 h 1060231"/>
                <a:gd name="connsiteX2" fmla="*/ 2989143 w 2989143"/>
                <a:gd name="connsiteY2" fmla="*/ 296391 h 1060231"/>
                <a:gd name="connsiteX3" fmla="*/ 1330610 w 2989143"/>
                <a:gd name="connsiteY3" fmla="*/ 0 h 1060231"/>
                <a:gd name="connsiteX4" fmla="*/ 0 w 2989143"/>
                <a:gd name="connsiteY4" fmla="*/ 592783 h 1060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89143" h="1060231">
                  <a:moveTo>
                    <a:pt x="0" y="592783"/>
                  </a:moveTo>
                  <a:lnTo>
                    <a:pt x="1992362" y="1060231"/>
                  </a:lnTo>
                  <a:lnTo>
                    <a:pt x="2989143" y="296391"/>
                  </a:lnTo>
                  <a:lnTo>
                    <a:pt x="1330610" y="0"/>
                  </a:lnTo>
                  <a:lnTo>
                    <a:pt x="0" y="592783"/>
                  </a:lnTo>
                  <a:close/>
                </a:path>
              </a:pathLst>
            </a:custGeom>
            <a:gradFill>
              <a:gsLst>
                <a:gs pos="30000">
                  <a:schemeClr val="tx2">
                    <a:alpha val="0"/>
                  </a:schemeClr>
                </a:gs>
                <a:gs pos="100000">
                  <a:schemeClr val="tx2">
                    <a:alpha val="20000"/>
                  </a:schemeClr>
                </a:gs>
              </a:gsLst>
              <a:lin ang="4800000" scaled="0"/>
            </a:gradFill>
            <a:ln>
              <a:gradFill>
                <a:gsLst>
                  <a:gs pos="30000">
                    <a:schemeClr val="tx2">
                      <a:alpha val="0"/>
                    </a:schemeClr>
                  </a:gs>
                  <a:gs pos="100000">
                    <a:schemeClr val="tx2"/>
                  </a:gs>
                </a:gsLst>
                <a:lin ang="48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任意多边形: 形状 17">
              <a:extLst>
                <a:ext uri="{FF2B5EF4-FFF2-40B4-BE49-F238E27FC236}">
                  <a16:creationId xmlns:a16="http://schemas.microsoft.com/office/drawing/2014/main" xmlns="" id="{85208450-F508-4F03-888D-C1CC014083E2}"/>
                </a:ext>
              </a:extLst>
            </p:cNvPr>
            <p:cNvSpPr/>
            <p:nvPr/>
          </p:nvSpPr>
          <p:spPr>
            <a:xfrm>
              <a:off x="5580300" y="2920164"/>
              <a:ext cx="207193" cy="14878"/>
            </a:xfrm>
            <a:custGeom>
              <a:avLst/>
              <a:gdLst>
                <a:gd name="connsiteX0" fmla="*/ 0 w 2989143"/>
                <a:gd name="connsiteY0" fmla="*/ 592783 h 996380"/>
                <a:gd name="connsiteX1" fmla="*/ 2074743 w 2989143"/>
                <a:gd name="connsiteY1" fmla="*/ 996380 h 996380"/>
                <a:gd name="connsiteX2" fmla="*/ 2989143 w 2989143"/>
                <a:gd name="connsiteY2" fmla="*/ 296391 h 996380"/>
                <a:gd name="connsiteX3" fmla="*/ 1330610 w 2989143"/>
                <a:gd name="connsiteY3" fmla="*/ 0 h 996380"/>
                <a:gd name="connsiteX4" fmla="*/ 0 w 2989143"/>
                <a:gd name="connsiteY4" fmla="*/ 592783 h 9963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89143" h="996380">
                  <a:moveTo>
                    <a:pt x="0" y="592783"/>
                  </a:moveTo>
                  <a:lnTo>
                    <a:pt x="2074743" y="996380"/>
                  </a:lnTo>
                  <a:lnTo>
                    <a:pt x="2989143" y="296391"/>
                  </a:lnTo>
                  <a:lnTo>
                    <a:pt x="1330610" y="0"/>
                  </a:lnTo>
                  <a:lnTo>
                    <a:pt x="0" y="592783"/>
                  </a:lnTo>
                  <a:close/>
                </a:path>
              </a:pathLst>
            </a:custGeom>
            <a:gradFill>
              <a:gsLst>
                <a:gs pos="30000">
                  <a:schemeClr val="tx2">
                    <a:alpha val="0"/>
                  </a:schemeClr>
                </a:gs>
                <a:gs pos="100000">
                  <a:schemeClr val="tx2">
                    <a:alpha val="20000"/>
                  </a:schemeClr>
                </a:gs>
              </a:gsLst>
              <a:lin ang="4800000" scaled="0"/>
            </a:gradFill>
            <a:ln>
              <a:gradFill>
                <a:gsLst>
                  <a:gs pos="30000">
                    <a:schemeClr val="tx2">
                      <a:alpha val="0"/>
                    </a:schemeClr>
                  </a:gs>
                  <a:gs pos="100000">
                    <a:schemeClr val="tx2"/>
                  </a:gs>
                </a:gsLst>
                <a:lin ang="48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9" name="直接连接符 18">
              <a:extLst>
                <a:ext uri="{FF2B5EF4-FFF2-40B4-BE49-F238E27FC236}">
                  <a16:creationId xmlns:a16="http://schemas.microsoft.com/office/drawing/2014/main" xmlns="" id="{ECA65F18-B555-4D4E-AFC1-2CF6B58B2DEA}"/>
                </a:ext>
              </a:extLst>
            </p:cNvPr>
            <p:cNvCxnSpPr>
              <a:cxnSpLocks/>
              <a:stCxn id="6" idx="1"/>
            </p:cNvCxnSpPr>
            <p:nvPr/>
          </p:nvCxnSpPr>
          <p:spPr>
            <a:xfrm flipH="1" flipV="1">
              <a:off x="5676885" y="2672092"/>
              <a:ext cx="485717" cy="2723340"/>
            </a:xfrm>
            <a:prstGeom prst="line">
              <a:avLst/>
            </a:prstGeom>
            <a:ln w="12700">
              <a:gradFill>
                <a:gsLst>
                  <a:gs pos="0">
                    <a:schemeClr val="tx2">
                      <a:alpha val="3000"/>
                    </a:schemeClr>
                  </a:gs>
                  <a:gs pos="100000">
                    <a:schemeClr val="tx2">
                      <a:alpha val="3800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>
              <a:extLst>
                <a:ext uri="{FF2B5EF4-FFF2-40B4-BE49-F238E27FC236}">
                  <a16:creationId xmlns:a16="http://schemas.microsoft.com/office/drawing/2014/main" xmlns="" id="{A0EE742D-79F5-4973-B719-009AE08964EA}"/>
                </a:ext>
              </a:extLst>
            </p:cNvPr>
            <p:cNvCxnSpPr>
              <a:cxnSpLocks/>
              <a:stCxn id="6" idx="2"/>
            </p:cNvCxnSpPr>
            <p:nvPr/>
          </p:nvCxnSpPr>
          <p:spPr>
            <a:xfrm flipH="1" flipV="1">
              <a:off x="5679346" y="2672090"/>
              <a:ext cx="1235070" cy="2144731"/>
            </a:xfrm>
            <a:prstGeom prst="line">
              <a:avLst/>
            </a:prstGeom>
            <a:ln w="12700">
              <a:gradFill>
                <a:gsLst>
                  <a:gs pos="100000">
                    <a:schemeClr val="tx2">
                      <a:alpha val="6000"/>
                    </a:schemeClr>
                  </a:gs>
                  <a:gs pos="40000">
                    <a:schemeClr val="tx2">
                      <a:alpha val="38000"/>
                    </a:schemeClr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xmlns="" id="{820754FB-A843-4499-899A-7D0349F4A8F7}"/>
              </a:ext>
            </a:extLst>
          </p:cNvPr>
          <p:cNvCxnSpPr>
            <a:cxnSpLocks/>
          </p:cNvCxnSpPr>
          <p:nvPr/>
        </p:nvCxnSpPr>
        <p:spPr>
          <a:xfrm flipH="1">
            <a:off x="4248091" y="2177505"/>
            <a:ext cx="2688903" cy="0"/>
          </a:xfrm>
          <a:prstGeom prst="line">
            <a:avLst/>
          </a:prstGeom>
          <a:noFill/>
          <a:ln w="12700" cap="flat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10800000" scaled="0"/>
            </a:gradFill>
            <a:prstDash val="solid"/>
            <a:miter lim="800000"/>
            <a:tailEnd type="arrow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4" name="直接连接符 23">
            <a:extLst>
              <a:ext uri="{FF2B5EF4-FFF2-40B4-BE49-F238E27FC236}">
                <a16:creationId xmlns:a16="http://schemas.microsoft.com/office/drawing/2014/main" xmlns="" id="{C3E59225-EABD-4C0C-94D4-3CA06EBA18A5}"/>
              </a:ext>
            </a:extLst>
          </p:cNvPr>
          <p:cNvCxnSpPr>
            <a:cxnSpLocks/>
          </p:cNvCxnSpPr>
          <p:nvPr/>
        </p:nvCxnSpPr>
        <p:spPr>
          <a:xfrm flipH="1">
            <a:off x="4988486" y="3470433"/>
            <a:ext cx="1948508" cy="0"/>
          </a:xfrm>
          <a:prstGeom prst="line">
            <a:avLst/>
          </a:prstGeom>
          <a:noFill/>
          <a:ln w="12700" cap="flat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10800000" scaled="0"/>
            </a:gradFill>
            <a:prstDash val="solid"/>
            <a:miter lim="800000"/>
            <a:tailEnd type="arrow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5" name="直接连接符 24">
            <a:extLst>
              <a:ext uri="{FF2B5EF4-FFF2-40B4-BE49-F238E27FC236}">
                <a16:creationId xmlns:a16="http://schemas.microsoft.com/office/drawing/2014/main" xmlns="" id="{89D81FAF-6BF1-4EE2-87F8-D136ECC50AD4}"/>
              </a:ext>
            </a:extLst>
          </p:cNvPr>
          <p:cNvCxnSpPr>
            <a:cxnSpLocks/>
          </p:cNvCxnSpPr>
          <p:nvPr/>
        </p:nvCxnSpPr>
        <p:spPr>
          <a:xfrm flipH="1">
            <a:off x="5833868" y="4763360"/>
            <a:ext cx="1103126" cy="0"/>
          </a:xfrm>
          <a:prstGeom prst="line">
            <a:avLst/>
          </a:prstGeom>
          <a:noFill/>
          <a:ln w="12700" cap="flat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10800000" scaled="0"/>
            </a:gradFill>
            <a:prstDash val="solid"/>
            <a:miter lim="800000"/>
            <a:tailEnd type="arrow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35" name="组合 34">
            <a:extLst>
              <a:ext uri="{FF2B5EF4-FFF2-40B4-BE49-F238E27FC236}">
                <a16:creationId xmlns:a16="http://schemas.microsoft.com/office/drawing/2014/main" xmlns="" id="{F7B5F97F-A977-4B52-92D9-CE5FD6868C2B}"/>
              </a:ext>
            </a:extLst>
          </p:cNvPr>
          <p:cNvGrpSpPr/>
          <p:nvPr/>
        </p:nvGrpSpPr>
        <p:grpSpPr>
          <a:xfrm>
            <a:off x="7065968" y="1970649"/>
            <a:ext cx="3673537" cy="987002"/>
            <a:chOff x="7065968" y="1970649"/>
            <a:chExt cx="3673537" cy="987002"/>
          </a:xfrm>
        </p:grpSpPr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xmlns="" id="{8831CA7F-BBD6-42CD-887A-FE0ED8515F1E}"/>
                </a:ext>
              </a:extLst>
            </p:cNvPr>
            <p:cNvSpPr txBox="1"/>
            <p:nvPr/>
          </p:nvSpPr>
          <p:spPr>
            <a:xfrm>
              <a:off x="7112921" y="1970649"/>
              <a:ext cx="203132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思源黑体 CN Bold"/>
                  <a:ea typeface="思源黑体 CN Bold"/>
                </a:rPr>
                <a:t>这里输入正文标题</a:t>
              </a:r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xmlns="" id="{E0F18040-770D-457B-ADB3-1176734D6E7F}"/>
                </a:ext>
              </a:extLst>
            </p:cNvPr>
            <p:cNvSpPr txBox="1"/>
            <p:nvPr/>
          </p:nvSpPr>
          <p:spPr>
            <a:xfrm>
              <a:off x="7065968" y="2339981"/>
              <a:ext cx="3673537" cy="6176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200" dirty="0">
                  <a:solidFill>
                    <a:prstClr val="white">
                      <a:lumMod val="50000"/>
                    </a:prst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Lorem ipsum dolor sit amet, consectetuer adipiscing elit. Maecenas porttitor congue massa. </a:t>
              </a:r>
            </a:p>
          </p:txBody>
        </p:sp>
      </p:grpSp>
      <p:grpSp>
        <p:nvGrpSpPr>
          <p:cNvPr id="36" name="组合 35">
            <a:extLst>
              <a:ext uri="{FF2B5EF4-FFF2-40B4-BE49-F238E27FC236}">
                <a16:creationId xmlns:a16="http://schemas.microsoft.com/office/drawing/2014/main" xmlns="" id="{6C47B4CF-4387-4DF3-997C-7E18685FBAB0}"/>
              </a:ext>
            </a:extLst>
          </p:cNvPr>
          <p:cNvGrpSpPr/>
          <p:nvPr/>
        </p:nvGrpSpPr>
        <p:grpSpPr>
          <a:xfrm>
            <a:off x="7065968" y="3241316"/>
            <a:ext cx="3673537" cy="987002"/>
            <a:chOff x="7065968" y="3241316"/>
            <a:chExt cx="3673537" cy="987002"/>
          </a:xfrm>
        </p:grpSpPr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xmlns="" id="{DFC890A4-5F19-4477-AAAC-EED42A4E1349}"/>
                </a:ext>
              </a:extLst>
            </p:cNvPr>
            <p:cNvSpPr txBox="1"/>
            <p:nvPr/>
          </p:nvSpPr>
          <p:spPr>
            <a:xfrm>
              <a:off x="7112921" y="3241316"/>
              <a:ext cx="203132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思源黑体 CN Bold"/>
                  <a:ea typeface="思源黑体 CN Bold"/>
                </a:rPr>
                <a:t>这里输入正文标题</a:t>
              </a:r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xmlns="" id="{6CF8863A-3D0F-49F5-9E9F-8D1D03F7411C}"/>
                </a:ext>
              </a:extLst>
            </p:cNvPr>
            <p:cNvSpPr txBox="1"/>
            <p:nvPr/>
          </p:nvSpPr>
          <p:spPr>
            <a:xfrm>
              <a:off x="7065968" y="3610648"/>
              <a:ext cx="3673537" cy="6176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200" dirty="0">
                  <a:solidFill>
                    <a:prstClr val="white">
                      <a:lumMod val="50000"/>
                    </a:prst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Lorem ipsum dolor sit amet, consectetuer adipiscing elit. Maecenas porttitor congue massa. </a:t>
              </a:r>
            </a:p>
          </p:txBody>
        </p:sp>
      </p:grpSp>
      <p:grpSp>
        <p:nvGrpSpPr>
          <p:cNvPr id="37" name="组合 36">
            <a:extLst>
              <a:ext uri="{FF2B5EF4-FFF2-40B4-BE49-F238E27FC236}">
                <a16:creationId xmlns:a16="http://schemas.microsoft.com/office/drawing/2014/main" xmlns="" id="{5B6C7FDB-7BD2-4B1A-85F3-6FBC34DA4E72}"/>
              </a:ext>
            </a:extLst>
          </p:cNvPr>
          <p:cNvGrpSpPr/>
          <p:nvPr/>
        </p:nvGrpSpPr>
        <p:grpSpPr>
          <a:xfrm>
            <a:off x="7065968" y="4547215"/>
            <a:ext cx="3673537" cy="987002"/>
            <a:chOff x="7065968" y="4547215"/>
            <a:chExt cx="3673537" cy="987002"/>
          </a:xfrm>
        </p:grpSpPr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xmlns="" id="{F4386A49-3863-4D0F-BF7C-2D3B6FF1FAD5}"/>
                </a:ext>
              </a:extLst>
            </p:cNvPr>
            <p:cNvSpPr txBox="1"/>
            <p:nvPr/>
          </p:nvSpPr>
          <p:spPr>
            <a:xfrm>
              <a:off x="7112921" y="4547215"/>
              <a:ext cx="203132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思源黑体 CN Bold"/>
                  <a:ea typeface="思源黑体 CN Bold"/>
                </a:rPr>
                <a:t>这里输入正文标题</a:t>
              </a:r>
            </a:p>
          </p:txBody>
        </p: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xmlns="" id="{D06E49F2-39D5-46E8-8BCE-E331874C90CC}"/>
                </a:ext>
              </a:extLst>
            </p:cNvPr>
            <p:cNvSpPr txBox="1"/>
            <p:nvPr/>
          </p:nvSpPr>
          <p:spPr>
            <a:xfrm>
              <a:off x="7065968" y="4916547"/>
              <a:ext cx="3673537" cy="6176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200" dirty="0">
                  <a:solidFill>
                    <a:prstClr val="white">
                      <a:lumMod val="50000"/>
                    </a:prst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Lorem ipsum dolor sit amet, consectetuer adipiscing elit. Maecenas porttitor congue massa.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48916080"/>
      </p:ext>
    </p:extLst>
  </p:cSld>
  <p:clrMapOvr>
    <a:masterClrMapping/>
  </p:clrMapOvr>
  <p:transition spd="med"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平行四边形 2">
            <a:extLst>
              <a:ext uri="{FF2B5EF4-FFF2-40B4-BE49-F238E27FC236}">
                <a16:creationId xmlns:a16="http://schemas.microsoft.com/office/drawing/2014/main" xmlns="" id="{036FB795-3F7E-4C41-BBCA-F55FD92A3BC2}"/>
              </a:ext>
            </a:extLst>
          </p:cNvPr>
          <p:cNvSpPr/>
          <p:nvPr/>
        </p:nvSpPr>
        <p:spPr>
          <a:xfrm>
            <a:off x="650080" y="590550"/>
            <a:ext cx="2559843" cy="103609"/>
          </a:xfrm>
          <a:prstGeom prst="parallelogram">
            <a:avLst/>
          </a:prstGeom>
          <a:gradFill flip="none" rotWithShape="1">
            <a:gsLst>
              <a:gs pos="100000">
                <a:srgbClr val="E20000">
                  <a:alpha val="0"/>
                </a:srgbClr>
              </a:gs>
              <a:gs pos="0">
                <a:srgbClr val="E20000">
                  <a:alpha val="81000"/>
                </a:srgbClr>
              </a:gs>
            </a:gsLst>
            <a:lin ang="10800000" scaled="1"/>
            <a:tileRect/>
          </a:gradFill>
          <a:ln w="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<a:prstTxWarp prst="textNoShape">
              <a:avLst/>
            </a:prstTxWarp>
            <a:normAutofit fontScale="25000" lnSpcReduction="20000"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ea"/>
              <a:ea typeface="+mj-ea"/>
              <a:cs typeface="Arial"/>
              <a:sym typeface="Arial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xmlns="" id="{5AA1A373-9E6D-4BCD-BB63-4ED1371D50B5}"/>
              </a:ext>
            </a:extLst>
          </p:cNvPr>
          <p:cNvSpPr/>
          <p:nvPr/>
        </p:nvSpPr>
        <p:spPr>
          <a:xfrm>
            <a:off x="563046" y="290710"/>
            <a:ext cx="26468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这里输入你的标题</a:t>
            </a:r>
          </a:p>
        </p:txBody>
      </p:sp>
      <p:grpSp>
        <p:nvGrpSpPr>
          <p:cNvPr id="52" name="组合 51">
            <a:extLst>
              <a:ext uri="{FF2B5EF4-FFF2-40B4-BE49-F238E27FC236}">
                <a16:creationId xmlns:a16="http://schemas.microsoft.com/office/drawing/2014/main" xmlns="" id="{4FD3475D-68D0-48F5-8EFD-21851B6A4DAF}"/>
              </a:ext>
            </a:extLst>
          </p:cNvPr>
          <p:cNvGrpSpPr/>
          <p:nvPr/>
        </p:nvGrpSpPr>
        <p:grpSpPr>
          <a:xfrm>
            <a:off x="4549787" y="1378856"/>
            <a:ext cx="3092426" cy="3092424"/>
            <a:chOff x="1177914" y="2394857"/>
            <a:chExt cx="3092426" cy="3092424"/>
          </a:xfrm>
        </p:grpSpPr>
        <p:sp>
          <p:nvSpPr>
            <p:cNvPr id="29" name="椭圆 28">
              <a:extLst>
                <a:ext uri="{FF2B5EF4-FFF2-40B4-BE49-F238E27FC236}">
                  <a16:creationId xmlns:a16="http://schemas.microsoft.com/office/drawing/2014/main" xmlns="" id="{AAB170F9-1FDC-4ABD-AB09-0F0D6E3D8979}"/>
                </a:ext>
              </a:extLst>
            </p:cNvPr>
            <p:cNvSpPr/>
            <p:nvPr/>
          </p:nvSpPr>
          <p:spPr>
            <a:xfrm>
              <a:off x="1253625" y="2470568"/>
              <a:ext cx="2941004" cy="2941002"/>
            </a:xfrm>
            <a:prstGeom prst="ellipse">
              <a:avLst/>
            </a:prstGeom>
            <a:noFill/>
            <a:ln w="6350" cap="flat" cmpd="sng" algn="ctr">
              <a:solidFill>
                <a:schemeClr val="accent2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0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/>
                <a:cs typeface="+mn-cs"/>
              </a:endParaRPr>
            </a:p>
          </p:txBody>
        </p:sp>
        <p:grpSp>
          <p:nvGrpSpPr>
            <p:cNvPr id="51" name="组合 50">
              <a:extLst>
                <a:ext uri="{FF2B5EF4-FFF2-40B4-BE49-F238E27FC236}">
                  <a16:creationId xmlns:a16="http://schemas.microsoft.com/office/drawing/2014/main" xmlns="" id="{D35F291A-64DB-4AF9-B573-27EEB5945146}"/>
                </a:ext>
              </a:extLst>
            </p:cNvPr>
            <p:cNvGrpSpPr/>
            <p:nvPr/>
          </p:nvGrpSpPr>
          <p:grpSpPr>
            <a:xfrm>
              <a:off x="1177914" y="2394857"/>
              <a:ext cx="3092426" cy="3092424"/>
              <a:chOff x="634716" y="1851660"/>
              <a:chExt cx="4178822" cy="4178818"/>
            </a:xfrm>
          </p:grpSpPr>
          <p:sp>
            <p:nvSpPr>
              <p:cNvPr id="30" name="椭圆 29">
                <a:extLst>
                  <a:ext uri="{FF2B5EF4-FFF2-40B4-BE49-F238E27FC236}">
                    <a16:creationId xmlns:a16="http://schemas.microsoft.com/office/drawing/2014/main" xmlns="" id="{A52B1F2D-F331-466D-9DED-0D3A63244401}"/>
                  </a:ext>
                </a:extLst>
              </p:cNvPr>
              <p:cNvSpPr/>
              <p:nvPr/>
            </p:nvSpPr>
            <p:spPr>
              <a:xfrm>
                <a:off x="634716" y="1851660"/>
                <a:ext cx="4178822" cy="4178818"/>
              </a:xfrm>
              <a:prstGeom prst="ellipse">
                <a:avLst/>
              </a:prstGeom>
              <a:noFill/>
              <a:ln w="6350" cap="flat" cmpd="sng" algn="ctr">
                <a:solidFill>
                  <a:sysClr val="window" lastClr="FFFFFF">
                    <a:lumMod val="75000"/>
                  </a:sysClr>
                </a:solidFill>
                <a:prstDash val="lgDash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0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itchFamily="34" charset="0"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微软雅黑"/>
                  <a:cs typeface="+mn-cs"/>
                </a:endParaRPr>
              </a:p>
            </p:txBody>
          </p:sp>
          <p:sp>
            <p:nvSpPr>
              <p:cNvPr id="31" name="椭圆 30">
                <a:extLst>
                  <a:ext uri="{FF2B5EF4-FFF2-40B4-BE49-F238E27FC236}">
                    <a16:creationId xmlns:a16="http://schemas.microsoft.com/office/drawing/2014/main" xmlns="" id="{87DF22C9-E0EC-4652-A08D-BCCA9217CA8F}"/>
                  </a:ext>
                </a:extLst>
              </p:cNvPr>
              <p:cNvSpPr/>
              <p:nvPr/>
            </p:nvSpPr>
            <p:spPr>
              <a:xfrm>
                <a:off x="737908" y="1971086"/>
                <a:ext cx="3963377" cy="3963377"/>
              </a:xfrm>
              <a:prstGeom prst="ellipse">
                <a:avLst/>
              </a:prstGeom>
              <a:noFill/>
              <a:ln w="12700" cap="flat" cmpd="sng" algn="ctr">
                <a:solidFill>
                  <a:sysClr val="window" lastClr="FFFFFF">
                    <a:alpha val="45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0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itchFamily="34" charset="0"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微软雅黑"/>
                  <a:cs typeface="+mn-cs"/>
                </a:endParaRPr>
              </a:p>
            </p:txBody>
          </p:sp>
        </p:grpSp>
        <p:sp>
          <p:nvSpPr>
            <p:cNvPr id="32" name="iśľîḋe">
              <a:extLst>
                <a:ext uri="{FF2B5EF4-FFF2-40B4-BE49-F238E27FC236}">
                  <a16:creationId xmlns:a16="http://schemas.microsoft.com/office/drawing/2014/main" xmlns="" id="{A2E33A63-3345-4C34-A8EF-8B8F57435675}"/>
                </a:ext>
              </a:extLst>
            </p:cNvPr>
            <p:cNvSpPr/>
            <p:nvPr/>
          </p:nvSpPr>
          <p:spPr bwMode="auto">
            <a:xfrm>
              <a:off x="1502810" y="2719752"/>
              <a:ext cx="2442633" cy="2448984"/>
            </a:xfrm>
            <a:prstGeom prst="ellipse">
              <a:avLst/>
            </a:prstGeom>
            <a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57150" cap="flat" cmpd="sng" algn="ctr">
              <a:noFill/>
              <a:prstDash val="solid"/>
              <a:round/>
              <a:headEnd/>
              <a:tailEnd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endPara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3" name="椭圆 32">
              <a:extLst>
                <a:ext uri="{FF2B5EF4-FFF2-40B4-BE49-F238E27FC236}">
                  <a16:creationId xmlns:a16="http://schemas.microsoft.com/office/drawing/2014/main" xmlns="" id="{0D1C48BB-CADB-4FC6-9A30-165B2D157C98}"/>
                </a:ext>
              </a:extLst>
            </p:cNvPr>
            <p:cNvSpPr/>
            <p:nvPr/>
          </p:nvSpPr>
          <p:spPr>
            <a:xfrm>
              <a:off x="1502810" y="2719752"/>
              <a:ext cx="2442633" cy="2442633"/>
            </a:xfrm>
            <a:prstGeom prst="ellipse">
              <a:avLst/>
            </a:prstGeom>
            <a:solidFill>
              <a:schemeClr val="accent1">
                <a:alpha val="64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0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/>
                <a:cs typeface="+mn-cs"/>
              </a:endParaRPr>
            </a:p>
          </p:txBody>
        </p:sp>
        <p:pic>
          <p:nvPicPr>
            <p:cNvPr id="34" name="图形 33">
              <a:extLst>
                <a:ext uri="{FF2B5EF4-FFF2-40B4-BE49-F238E27FC236}">
                  <a16:creationId xmlns:a16="http://schemas.microsoft.com/office/drawing/2014/main" xmlns="" id="{EBF93C32-4DD6-4B27-9868-225C1FAB22A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p:blipFill>
          <p:spPr>
            <a:xfrm>
              <a:off x="2114526" y="3331468"/>
              <a:ext cx="1219200" cy="1219200"/>
            </a:xfrm>
            <a:prstGeom prst="rect">
              <a:avLst/>
            </a:prstGeom>
          </p:spPr>
        </p:pic>
      </p:grpSp>
      <p:sp>
        <p:nvSpPr>
          <p:cNvPr id="35" name="íşḻíḓè">
            <a:extLst>
              <a:ext uri="{FF2B5EF4-FFF2-40B4-BE49-F238E27FC236}">
                <a16:creationId xmlns:a16="http://schemas.microsoft.com/office/drawing/2014/main" xmlns="" id="{31AC120E-959A-4815-B9FD-CE35E9835C5F}"/>
              </a:ext>
            </a:extLst>
          </p:cNvPr>
          <p:cNvSpPr/>
          <p:nvPr/>
        </p:nvSpPr>
        <p:spPr bwMode="auto">
          <a:xfrm>
            <a:off x="650080" y="3072575"/>
            <a:ext cx="3396328" cy="10890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sz="14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这里输入正文标题</a:t>
            </a:r>
          </a:p>
          <a:p>
            <a:pPr algn="r">
              <a:lnSpc>
                <a:spcPct val="120000"/>
              </a:lnSpc>
              <a:buFont typeface="Arial" pitchFamily="34" charset="0"/>
              <a:buNone/>
              <a:defRPr/>
            </a:pPr>
            <a:r>
              <a:rPr lang="en-US" altLang="zh-CN" sz="1400" dirty="0">
                <a:solidFill>
                  <a:srgbClr val="595959">
                    <a:lumMod val="75000"/>
                  </a:srgbClr>
                </a:solidFill>
                <a:latin typeface="微软雅黑 Light"/>
              </a:rPr>
              <a:t>Lorem ipsum dolor sit </a:t>
            </a:r>
            <a:r>
              <a:rPr lang="en-US" altLang="zh-CN" sz="1400" dirty="0" err="1">
                <a:solidFill>
                  <a:srgbClr val="595959">
                    <a:lumMod val="75000"/>
                  </a:srgbClr>
                </a:solidFill>
                <a:latin typeface="微软雅黑 Light"/>
              </a:rPr>
              <a:t>amet</a:t>
            </a:r>
            <a:r>
              <a:rPr lang="en-US" altLang="zh-CN" sz="1400" dirty="0">
                <a:solidFill>
                  <a:srgbClr val="595959">
                    <a:lumMod val="75000"/>
                  </a:srgbClr>
                </a:solidFill>
                <a:latin typeface="微软雅黑 Light"/>
              </a:rPr>
              <a:t>, </a:t>
            </a:r>
            <a:r>
              <a:rPr lang="en-US" altLang="zh-CN" sz="1400" dirty="0" err="1">
                <a:solidFill>
                  <a:srgbClr val="595959">
                    <a:lumMod val="75000"/>
                  </a:srgbClr>
                </a:solidFill>
                <a:latin typeface="微软雅黑 Light"/>
              </a:rPr>
              <a:t>consectetuer</a:t>
            </a:r>
            <a:r>
              <a:rPr lang="en-US" altLang="zh-CN" sz="1400" dirty="0">
                <a:solidFill>
                  <a:srgbClr val="595959">
                    <a:lumMod val="75000"/>
                  </a:srgbClr>
                </a:solidFill>
                <a:latin typeface="微软雅黑 Light"/>
              </a:rPr>
              <a:t> </a:t>
            </a:r>
            <a:r>
              <a:rPr lang="en-US" altLang="zh-CN" sz="1400" dirty="0" err="1">
                <a:solidFill>
                  <a:srgbClr val="595959">
                    <a:lumMod val="75000"/>
                  </a:srgbClr>
                </a:solidFill>
                <a:latin typeface="微软雅黑 Light"/>
              </a:rPr>
              <a:t>adipiscing</a:t>
            </a:r>
            <a:r>
              <a:rPr lang="en-US" altLang="zh-CN" sz="1400" dirty="0">
                <a:solidFill>
                  <a:srgbClr val="595959">
                    <a:lumMod val="75000"/>
                  </a:srgbClr>
                </a:solidFill>
                <a:latin typeface="微软雅黑 Light"/>
              </a:rPr>
              <a:t> </a:t>
            </a:r>
            <a:r>
              <a:rPr lang="en-US" altLang="zh-CN" sz="1400" dirty="0" err="1">
                <a:solidFill>
                  <a:srgbClr val="595959">
                    <a:lumMod val="75000"/>
                  </a:srgbClr>
                </a:solidFill>
                <a:latin typeface="微软雅黑 Light"/>
              </a:rPr>
              <a:t>elit</a:t>
            </a:r>
            <a:r>
              <a:rPr lang="en-US" altLang="zh-CN" sz="1400" dirty="0">
                <a:solidFill>
                  <a:srgbClr val="595959">
                    <a:lumMod val="75000"/>
                  </a:srgbClr>
                </a:solidFill>
                <a:latin typeface="微软雅黑 Light"/>
              </a:rPr>
              <a:t>. Maecenas </a:t>
            </a:r>
            <a:r>
              <a:rPr lang="en-US" altLang="zh-CN" sz="1400" dirty="0" err="1">
                <a:solidFill>
                  <a:srgbClr val="595959">
                    <a:lumMod val="75000"/>
                  </a:srgbClr>
                </a:solidFill>
                <a:latin typeface="微软雅黑 Light"/>
              </a:rPr>
              <a:t>porttitor</a:t>
            </a:r>
            <a:r>
              <a:rPr lang="en-US" altLang="zh-CN" sz="1400" dirty="0">
                <a:solidFill>
                  <a:srgbClr val="595959">
                    <a:lumMod val="75000"/>
                  </a:srgbClr>
                </a:solidFill>
                <a:latin typeface="微软雅黑 Light"/>
              </a:rPr>
              <a:t> </a:t>
            </a:r>
            <a:r>
              <a:rPr lang="en-US" altLang="zh-CN" sz="1400" dirty="0" err="1">
                <a:solidFill>
                  <a:srgbClr val="595959">
                    <a:lumMod val="75000"/>
                  </a:srgbClr>
                </a:solidFill>
                <a:latin typeface="微软雅黑 Light"/>
              </a:rPr>
              <a:t>congue</a:t>
            </a:r>
            <a:r>
              <a:rPr lang="en-US" altLang="zh-CN" sz="1400" dirty="0">
                <a:solidFill>
                  <a:srgbClr val="595959">
                    <a:lumMod val="75000"/>
                  </a:srgbClr>
                </a:solidFill>
                <a:latin typeface="微软雅黑 Light"/>
              </a:rPr>
              <a:t> </a:t>
            </a:r>
            <a:r>
              <a:rPr lang="en-US" altLang="zh-CN" sz="1400" dirty="0" err="1">
                <a:solidFill>
                  <a:srgbClr val="595959">
                    <a:lumMod val="75000"/>
                  </a:srgbClr>
                </a:solidFill>
                <a:latin typeface="微软雅黑 Light"/>
              </a:rPr>
              <a:t>massa</a:t>
            </a:r>
            <a:r>
              <a:rPr lang="en-US" altLang="zh-CN" sz="1400" dirty="0">
                <a:solidFill>
                  <a:srgbClr val="595959">
                    <a:lumMod val="75000"/>
                  </a:srgbClr>
                </a:solidFill>
                <a:latin typeface="微软雅黑 Light"/>
              </a:rPr>
              <a:t>. </a:t>
            </a:r>
          </a:p>
        </p:txBody>
      </p:sp>
      <p:grpSp>
        <p:nvGrpSpPr>
          <p:cNvPr id="40" name="组合 39">
            <a:extLst>
              <a:ext uri="{FF2B5EF4-FFF2-40B4-BE49-F238E27FC236}">
                <a16:creationId xmlns:a16="http://schemas.microsoft.com/office/drawing/2014/main" xmlns="" id="{71E41BF2-649F-4832-94F0-B2EADF217A8D}"/>
              </a:ext>
            </a:extLst>
          </p:cNvPr>
          <p:cNvGrpSpPr/>
          <p:nvPr/>
        </p:nvGrpSpPr>
        <p:grpSpPr>
          <a:xfrm>
            <a:off x="7059845" y="3161772"/>
            <a:ext cx="793992" cy="793992"/>
            <a:chOff x="3683990" y="5020694"/>
            <a:chExt cx="793992" cy="793992"/>
          </a:xfrm>
        </p:grpSpPr>
        <p:sp>
          <p:nvSpPr>
            <p:cNvPr id="41" name="椭圆 40">
              <a:extLst>
                <a:ext uri="{FF2B5EF4-FFF2-40B4-BE49-F238E27FC236}">
                  <a16:creationId xmlns:a16="http://schemas.microsoft.com/office/drawing/2014/main" xmlns="" id="{1B564A91-CD06-4DC9-8972-B6EB06377D76}"/>
                </a:ext>
              </a:extLst>
            </p:cNvPr>
            <p:cNvSpPr/>
            <p:nvPr/>
          </p:nvSpPr>
          <p:spPr>
            <a:xfrm>
              <a:off x="3683990" y="5020694"/>
              <a:ext cx="793992" cy="793992"/>
            </a:xfrm>
            <a:prstGeom prst="ellipse">
              <a:avLst/>
            </a:prstGeom>
            <a:solidFill>
              <a:srgbClr val="595959"/>
            </a:solidFill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0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/>
                <a:cs typeface="+mn-cs"/>
              </a:endParaRPr>
            </a:p>
          </p:txBody>
        </p:sp>
        <p:sp>
          <p:nvSpPr>
            <p:cNvPr id="42" name="prices-of-houses_69884">
              <a:extLst>
                <a:ext uri="{FF2B5EF4-FFF2-40B4-BE49-F238E27FC236}">
                  <a16:creationId xmlns:a16="http://schemas.microsoft.com/office/drawing/2014/main" xmlns="" id="{FAFC93BD-2B98-411F-A080-06D160E1F1B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901116" y="5250344"/>
              <a:ext cx="359742" cy="334692"/>
            </a:xfrm>
            <a:custGeom>
              <a:avLst/>
              <a:gdLst>
                <a:gd name="connsiteX0" fmla="*/ 308760 w 605409"/>
                <a:gd name="connsiteY0" fmla="*/ 382178 h 563254"/>
                <a:gd name="connsiteX1" fmla="*/ 308760 w 605409"/>
                <a:gd name="connsiteY1" fmla="*/ 437705 h 563254"/>
                <a:gd name="connsiteX2" fmla="*/ 326766 w 605409"/>
                <a:gd name="connsiteY2" fmla="*/ 411294 h 563254"/>
                <a:gd name="connsiteX3" fmla="*/ 308760 w 605409"/>
                <a:gd name="connsiteY3" fmla="*/ 382178 h 563254"/>
                <a:gd name="connsiteX4" fmla="*/ 295534 w 605409"/>
                <a:gd name="connsiteY4" fmla="*/ 283057 h 563254"/>
                <a:gd name="connsiteX5" fmla="*/ 278484 w 605409"/>
                <a:gd name="connsiteY5" fmla="*/ 305490 h 563254"/>
                <a:gd name="connsiteX6" fmla="*/ 295534 w 605409"/>
                <a:gd name="connsiteY6" fmla="*/ 332220 h 563254"/>
                <a:gd name="connsiteX7" fmla="*/ 302067 w 605409"/>
                <a:gd name="connsiteY7" fmla="*/ 240417 h 563254"/>
                <a:gd name="connsiteX8" fmla="*/ 308760 w 605409"/>
                <a:gd name="connsiteY8" fmla="*/ 248213 h 563254"/>
                <a:gd name="connsiteX9" fmla="*/ 308760 w 605409"/>
                <a:gd name="connsiteY9" fmla="*/ 255532 h 563254"/>
                <a:gd name="connsiteX10" fmla="*/ 356244 w 605409"/>
                <a:gd name="connsiteY10" fmla="*/ 298808 h 563254"/>
                <a:gd name="connsiteX11" fmla="*/ 340629 w 605409"/>
                <a:gd name="connsiteY11" fmla="*/ 315355 h 563254"/>
                <a:gd name="connsiteX12" fmla="*/ 323738 w 605409"/>
                <a:gd name="connsiteY12" fmla="*/ 298490 h 563254"/>
                <a:gd name="connsiteX13" fmla="*/ 308760 w 605409"/>
                <a:gd name="connsiteY13" fmla="*/ 283057 h 563254"/>
                <a:gd name="connsiteX14" fmla="*/ 308760 w 605409"/>
                <a:gd name="connsiteY14" fmla="*/ 339379 h 563254"/>
                <a:gd name="connsiteX15" fmla="*/ 325331 w 605409"/>
                <a:gd name="connsiteY15" fmla="*/ 349085 h 563254"/>
                <a:gd name="connsiteX16" fmla="*/ 361662 w 605409"/>
                <a:gd name="connsiteY16" fmla="*/ 404771 h 563254"/>
                <a:gd name="connsiteX17" fmla="*/ 308760 w 605409"/>
                <a:gd name="connsiteY17" fmla="*/ 465230 h 563254"/>
                <a:gd name="connsiteX18" fmla="*/ 308760 w 605409"/>
                <a:gd name="connsiteY18" fmla="*/ 487186 h 563254"/>
                <a:gd name="connsiteX19" fmla="*/ 302067 w 605409"/>
                <a:gd name="connsiteY19" fmla="*/ 494664 h 563254"/>
                <a:gd name="connsiteX20" fmla="*/ 295534 w 605409"/>
                <a:gd name="connsiteY20" fmla="*/ 487186 h 563254"/>
                <a:gd name="connsiteX21" fmla="*/ 295534 w 605409"/>
                <a:gd name="connsiteY21" fmla="*/ 465230 h 563254"/>
                <a:gd name="connsiteX22" fmla="*/ 243747 w 605409"/>
                <a:gd name="connsiteY22" fmla="*/ 414317 h 563254"/>
                <a:gd name="connsiteX23" fmla="*/ 259522 w 605409"/>
                <a:gd name="connsiteY23" fmla="*/ 394747 h 563254"/>
                <a:gd name="connsiteX24" fmla="*/ 276413 w 605409"/>
                <a:gd name="connsiteY24" fmla="*/ 413681 h 563254"/>
                <a:gd name="connsiteX25" fmla="*/ 295534 w 605409"/>
                <a:gd name="connsiteY25" fmla="*/ 437705 h 563254"/>
                <a:gd name="connsiteX26" fmla="*/ 295534 w 605409"/>
                <a:gd name="connsiteY26" fmla="*/ 375337 h 563254"/>
                <a:gd name="connsiteX27" fmla="*/ 277209 w 605409"/>
                <a:gd name="connsiteY27" fmla="*/ 363722 h 563254"/>
                <a:gd name="connsiteX28" fmla="*/ 245659 w 605409"/>
                <a:gd name="connsiteY28" fmla="*/ 309309 h 563254"/>
                <a:gd name="connsiteX29" fmla="*/ 295534 w 605409"/>
                <a:gd name="connsiteY29" fmla="*/ 255532 h 563254"/>
                <a:gd name="connsiteX30" fmla="*/ 295534 w 605409"/>
                <a:gd name="connsiteY30" fmla="*/ 248213 h 563254"/>
                <a:gd name="connsiteX31" fmla="*/ 302067 w 605409"/>
                <a:gd name="connsiteY31" fmla="*/ 240417 h 563254"/>
                <a:gd name="connsiteX32" fmla="*/ 302669 w 605409"/>
                <a:gd name="connsiteY32" fmla="*/ 216368 h 563254"/>
                <a:gd name="connsiteX33" fmla="*/ 151304 w 605409"/>
                <a:gd name="connsiteY33" fmla="*/ 367534 h 563254"/>
                <a:gd name="connsiteX34" fmla="*/ 302669 w 605409"/>
                <a:gd name="connsiteY34" fmla="*/ 518700 h 563254"/>
                <a:gd name="connsiteX35" fmla="*/ 454034 w 605409"/>
                <a:gd name="connsiteY35" fmla="*/ 367534 h 563254"/>
                <a:gd name="connsiteX36" fmla="*/ 302669 w 605409"/>
                <a:gd name="connsiteY36" fmla="*/ 216368 h 563254"/>
                <a:gd name="connsiteX37" fmla="*/ 293746 w 605409"/>
                <a:gd name="connsiteY37" fmla="*/ 102118 h 563254"/>
                <a:gd name="connsiteX38" fmla="*/ 311592 w 605409"/>
                <a:gd name="connsiteY38" fmla="*/ 102118 h 563254"/>
                <a:gd name="connsiteX39" fmla="*/ 519041 w 605409"/>
                <a:gd name="connsiteY39" fmla="*/ 280813 h 563254"/>
                <a:gd name="connsiteX40" fmla="*/ 523821 w 605409"/>
                <a:gd name="connsiteY40" fmla="*/ 291156 h 563254"/>
                <a:gd name="connsiteX41" fmla="*/ 523821 w 605409"/>
                <a:gd name="connsiteY41" fmla="*/ 549570 h 563254"/>
                <a:gd name="connsiteX42" fmla="*/ 510119 w 605409"/>
                <a:gd name="connsiteY42" fmla="*/ 563254 h 563254"/>
                <a:gd name="connsiteX43" fmla="*/ 95220 w 605409"/>
                <a:gd name="connsiteY43" fmla="*/ 563254 h 563254"/>
                <a:gd name="connsiteX44" fmla="*/ 81517 w 605409"/>
                <a:gd name="connsiteY44" fmla="*/ 549570 h 563254"/>
                <a:gd name="connsiteX45" fmla="*/ 81517 w 605409"/>
                <a:gd name="connsiteY45" fmla="*/ 291156 h 563254"/>
                <a:gd name="connsiteX46" fmla="*/ 86297 w 605409"/>
                <a:gd name="connsiteY46" fmla="*/ 280813 h 563254"/>
                <a:gd name="connsiteX47" fmla="*/ 302705 w 605409"/>
                <a:gd name="connsiteY47" fmla="*/ 0 h 563254"/>
                <a:gd name="connsiteX48" fmla="*/ 320710 w 605409"/>
                <a:gd name="connsiteY48" fmla="*/ 6563 h 563254"/>
                <a:gd name="connsiteX49" fmla="*/ 595894 w 605409"/>
                <a:gd name="connsiteY49" fmla="*/ 242992 h 563254"/>
                <a:gd name="connsiteX50" fmla="*/ 598762 w 605409"/>
                <a:gd name="connsiteY50" fmla="*/ 281654 h 563254"/>
                <a:gd name="connsiteX51" fmla="*/ 577888 w 605409"/>
                <a:gd name="connsiteY51" fmla="*/ 291200 h 563254"/>
                <a:gd name="connsiteX52" fmla="*/ 560042 w 605409"/>
                <a:gd name="connsiteY52" fmla="*/ 284677 h 563254"/>
                <a:gd name="connsiteX53" fmla="*/ 302705 w 605409"/>
                <a:gd name="connsiteY53" fmla="*/ 63682 h 563254"/>
                <a:gd name="connsiteX54" fmla="*/ 45367 w 605409"/>
                <a:gd name="connsiteY54" fmla="*/ 284677 h 563254"/>
                <a:gd name="connsiteX55" fmla="*/ 6647 w 605409"/>
                <a:gd name="connsiteY55" fmla="*/ 281654 h 563254"/>
                <a:gd name="connsiteX56" fmla="*/ 9515 w 605409"/>
                <a:gd name="connsiteY56" fmla="*/ 242992 h 563254"/>
                <a:gd name="connsiteX57" fmla="*/ 284699 w 605409"/>
                <a:gd name="connsiteY57" fmla="*/ 6563 h 563254"/>
                <a:gd name="connsiteX58" fmla="*/ 302705 w 605409"/>
                <a:gd name="connsiteY58" fmla="*/ 0 h 5632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605409" h="563254">
                  <a:moveTo>
                    <a:pt x="308760" y="382178"/>
                  </a:moveTo>
                  <a:lnTo>
                    <a:pt x="308760" y="437705"/>
                  </a:lnTo>
                  <a:cubicBezTo>
                    <a:pt x="319914" y="435955"/>
                    <a:pt x="326766" y="424022"/>
                    <a:pt x="326766" y="411294"/>
                  </a:cubicBezTo>
                  <a:cubicBezTo>
                    <a:pt x="326766" y="397452"/>
                    <a:pt x="320710" y="388701"/>
                    <a:pt x="308760" y="382178"/>
                  </a:cubicBezTo>
                  <a:close/>
                  <a:moveTo>
                    <a:pt x="295534" y="283057"/>
                  </a:moveTo>
                  <a:cubicBezTo>
                    <a:pt x="284061" y="285125"/>
                    <a:pt x="278484" y="293558"/>
                    <a:pt x="278484" y="305490"/>
                  </a:cubicBezTo>
                  <a:cubicBezTo>
                    <a:pt x="278484" y="315991"/>
                    <a:pt x="281512" y="321083"/>
                    <a:pt x="295534" y="332220"/>
                  </a:cubicBezTo>
                  <a:close/>
                  <a:moveTo>
                    <a:pt x="302067" y="240417"/>
                  </a:moveTo>
                  <a:cubicBezTo>
                    <a:pt x="306688" y="240417"/>
                    <a:pt x="308760" y="243440"/>
                    <a:pt x="308760" y="248213"/>
                  </a:cubicBezTo>
                  <a:lnTo>
                    <a:pt x="308760" y="255532"/>
                  </a:lnTo>
                  <a:cubicBezTo>
                    <a:pt x="334733" y="255532"/>
                    <a:pt x="356244" y="272715"/>
                    <a:pt x="356244" y="298808"/>
                  </a:cubicBezTo>
                  <a:cubicBezTo>
                    <a:pt x="356244" y="307877"/>
                    <a:pt x="350030" y="315355"/>
                    <a:pt x="340629" y="315355"/>
                  </a:cubicBezTo>
                  <a:cubicBezTo>
                    <a:pt x="328200" y="315355"/>
                    <a:pt x="325650" y="307877"/>
                    <a:pt x="323738" y="298490"/>
                  </a:cubicBezTo>
                  <a:cubicBezTo>
                    <a:pt x="321348" y="287512"/>
                    <a:pt x="314974" y="283057"/>
                    <a:pt x="308760" y="283057"/>
                  </a:cubicBezTo>
                  <a:lnTo>
                    <a:pt x="308760" y="339379"/>
                  </a:lnTo>
                  <a:lnTo>
                    <a:pt x="325331" y="349085"/>
                  </a:lnTo>
                  <a:cubicBezTo>
                    <a:pt x="347162" y="361654"/>
                    <a:pt x="361662" y="378042"/>
                    <a:pt x="361662" y="404771"/>
                  </a:cubicBezTo>
                  <a:cubicBezTo>
                    <a:pt x="361662" y="441524"/>
                    <a:pt x="342541" y="463639"/>
                    <a:pt x="308760" y="465230"/>
                  </a:cubicBezTo>
                  <a:lnTo>
                    <a:pt x="308760" y="487186"/>
                  </a:lnTo>
                  <a:cubicBezTo>
                    <a:pt x="308760" y="491482"/>
                    <a:pt x="306688" y="494664"/>
                    <a:pt x="302067" y="494664"/>
                  </a:cubicBezTo>
                  <a:cubicBezTo>
                    <a:pt x="297605" y="494664"/>
                    <a:pt x="295534" y="491482"/>
                    <a:pt x="295534" y="487186"/>
                  </a:cubicBezTo>
                  <a:lnTo>
                    <a:pt x="295534" y="465230"/>
                  </a:lnTo>
                  <a:cubicBezTo>
                    <a:pt x="265577" y="465230"/>
                    <a:pt x="243747" y="443274"/>
                    <a:pt x="243747" y="414317"/>
                  </a:cubicBezTo>
                  <a:cubicBezTo>
                    <a:pt x="243747" y="403975"/>
                    <a:pt x="248527" y="394747"/>
                    <a:pt x="259522" y="394747"/>
                  </a:cubicBezTo>
                  <a:cubicBezTo>
                    <a:pt x="269561" y="394747"/>
                    <a:pt x="274979" y="400475"/>
                    <a:pt x="276413" y="413681"/>
                  </a:cubicBezTo>
                  <a:cubicBezTo>
                    <a:pt x="277847" y="427682"/>
                    <a:pt x="283583" y="436592"/>
                    <a:pt x="295534" y="437705"/>
                  </a:cubicBezTo>
                  <a:lnTo>
                    <a:pt x="295534" y="375337"/>
                  </a:lnTo>
                  <a:lnTo>
                    <a:pt x="277209" y="363722"/>
                  </a:lnTo>
                  <a:cubicBezTo>
                    <a:pt x="256654" y="350517"/>
                    <a:pt x="245659" y="333334"/>
                    <a:pt x="245659" y="309309"/>
                  </a:cubicBezTo>
                  <a:cubicBezTo>
                    <a:pt x="245659" y="279238"/>
                    <a:pt x="264143" y="256487"/>
                    <a:pt x="295534" y="255532"/>
                  </a:cubicBezTo>
                  <a:lnTo>
                    <a:pt x="295534" y="248213"/>
                  </a:lnTo>
                  <a:cubicBezTo>
                    <a:pt x="295534" y="243599"/>
                    <a:pt x="297605" y="240417"/>
                    <a:pt x="302067" y="240417"/>
                  </a:cubicBezTo>
                  <a:close/>
                  <a:moveTo>
                    <a:pt x="302669" y="216368"/>
                  </a:moveTo>
                  <a:cubicBezTo>
                    <a:pt x="219179" y="216368"/>
                    <a:pt x="151304" y="284154"/>
                    <a:pt x="151304" y="367534"/>
                  </a:cubicBezTo>
                  <a:cubicBezTo>
                    <a:pt x="151304" y="450914"/>
                    <a:pt x="219179" y="518700"/>
                    <a:pt x="302669" y="518700"/>
                  </a:cubicBezTo>
                  <a:cubicBezTo>
                    <a:pt x="386159" y="518700"/>
                    <a:pt x="454034" y="450914"/>
                    <a:pt x="454034" y="367534"/>
                  </a:cubicBezTo>
                  <a:cubicBezTo>
                    <a:pt x="454034" y="284154"/>
                    <a:pt x="386159" y="216368"/>
                    <a:pt x="302669" y="216368"/>
                  </a:cubicBezTo>
                  <a:close/>
                  <a:moveTo>
                    <a:pt x="293746" y="102118"/>
                  </a:moveTo>
                  <a:cubicBezTo>
                    <a:pt x="298845" y="97663"/>
                    <a:pt x="306493" y="97663"/>
                    <a:pt x="311592" y="102118"/>
                  </a:cubicBezTo>
                  <a:lnTo>
                    <a:pt x="519041" y="280813"/>
                  </a:lnTo>
                  <a:cubicBezTo>
                    <a:pt x="522068" y="283359"/>
                    <a:pt x="523821" y="287178"/>
                    <a:pt x="523821" y="291156"/>
                  </a:cubicBezTo>
                  <a:lnTo>
                    <a:pt x="523821" y="549570"/>
                  </a:lnTo>
                  <a:cubicBezTo>
                    <a:pt x="523821" y="557208"/>
                    <a:pt x="517607" y="563254"/>
                    <a:pt x="510119" y="563254"/>
                  </a:cubicBezTo>
                  <a:lnTo>
                    <a:pt x="95220" y="563254"/>
                  </a:lnTo>
                  <a:cubicBezTo>
                    <a:pt x="87731" y="563254"/>
                    <a:pt x="81517" y="557208"/>
                    <a:pt x="81517" y="549570"/>
                  </a:cubicBezTo>
                  <a:lnTo>
                    <a:pt x="81517" y="291156"/>
                  </a:lnTo>
                  <a:cubicBezTo>
                    <a:pt x="81517" y="287178"/>
                    <a:pt x="83270" y="283359"/>
                    <a:pt x="86297" y="280813"/>
                  </a:cubicBezTo>
                  <a:close/>
                  <a:moveTo>
                    <a:pt x="302705" y="0"/>
                  </a:moveTo>
                  <a:cubicBezTo>
                    <a:pt x="309118" y="0"/>
                    <a:pt x="315532" y="2188"/>
                    <a:pt x="320710" y="6563"/>
                  </a:cubicBezTo>
                  <a:lnTo>
                    <a:pt x="595894" y="242992"/>
                  </a:lnTo>
                  <a:cubicBezTo>
                    <a:pt x="607366" y="252856"/>
                    <a:pt x="608641" y="270198"/>
                    <a:pt x="598762" y="281654"/>
                  </a:cubicBezTo>
                  <a:cubicBezTo>
                    <a:pt x="593344" y="288018"/>
                    <a:pt x="585696" y="291200"/>
                    <a:pt x="577888" y="291200"/>
                  </a:cubicBezTo>
                  <a:cubicBezTo>
                    <a:pt x="571514" y="291200"/>
                    <a:pt x="565141" y="289132"/>
                    <a:pt x="560042" y="284677"/>
                  </a:cubicBezTo>
                  <a:lnTo>
                    <a:pt x="302705" y="63682"/>
                  </a:lnTo>
                  <a:lnTo>
                    <a:pt x="45367" y="284677"/>
                  </a:lnTo>
                  <a:cubicBezTo>
                    <a:pt x="33895" y="294541"/>
                    <a:pt x="16526" y="293268"/>
                    <a:pt x="6647" y="281654"/>
                  </a:cubicBezTo>
                  <a:cubicBezTo>
                    <a:pt x="-3232" y="270198"/>
                    <a:pt x="-1957" y="252856"/>
                    <a:pt x="9515" y="242992"/>
                  </a:cubicBezTo>
                  <a:lnTo>
                    <a:pt x="284699" y="6563"/>
                  </a:lnTo>
                  <a:cubicBezTo>
                    <a:pt x="289878" y="2188"/>
                    <a:pt x="296291" y="0"/>
                    <a:pt x="302705" y="0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</p:sp>
      </p:grpSp>
      <p:sp>
        <p:nvSpPr>
          <p:cNvPr id="43" name="íşḻíḓè">
            <a:extLst>
              <a:ext uri="{FF2B5EF4-FFF2-40B4-BE49-F238E27FC236}">
                <a16:creationId xmlns:a16="http://schemas.microsoft.com/office/drawing/2014/main" xmlns="" id="{C8A19B15-E238-44C5-9CEA-BEEB6665E6EF}"/>
              </a:ext>
            </a:extLst>
          </p:cNvPr>
          <p:cNvSpPr/>
          <p:nvPr/>
        </p:nvSpPr>
        <p:spPr bwMode="auto">
          <a:xfrm>
            <a:off x="4397836" y="5065618"/>
            <a:ext cx="3396328" cy="10890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这里输入正文标题</a:t>
            </a:r>
          </a:p>
          <a:p>
            <a:pPr algn="ctr">
              <a:lnSpc>
                <a:spcPct val="120000"/>
              </a:lnSpc>
              <a:buFont typeface="Arial" pitchFamily="34" charset="0"/>
              <a:buNone/>
              <a:defRPr/>
            </a:pPr>
            <a:r>
              <a:rPr lang="en-US" altLang="zh-CN" sz="1400" dirty="0">
                <a:solidFill>
                  <a:srgbClr val="595959">
                    <a:lumMod val="75000"/>
                  </a:srgbClr>
                </a:solidFill>
                <a:latin typeface="微软雅黑 Light"/>
              </a:rPr>
              <a:t>Lorem ipsum dolor sit </a:t>
            </a:r>
            <a:r>
              <a:rPr lang="en-US" altLang="zh-CN" sz="1400" dirty="0" err="1">
                <a:solidFill>
                  <a:srgbClr val="595959">
                    <a:lumMod val="75000"/>
                  </a:srgbClr>
                </a:solidFill>
                <a:latin typeface="微软雅黑 Light"/>
              </a:rPr>
              <a:t>amet</a:t>
            </a:r>
            <a:r>
              <a:rPr lang="en-US" altLang="zh-CN" sz="1400" dirty="0">
                <a:solidFill>
                  <a:srgbClr val="595959">
                    <a:lumMod val="75000"/>
                  </a:srgbClr>
                </a:solidFill>
                <a:latin typeface="微软雅黑 Light"/>
              </a:rPr>
              <a:t>, </a:t>
            </a:r>
            <a:r>
              <a:rPr lang="en-US" altLang="zh-CN" sz="1400" dirty="0" err="1">
                <a:solidFill>
                  <a:srgbClr val="595959">
                    <a:lumMod val="75000"/>
                  </a:srgbClr>
                </a:solidFill>
                <a:latin typeface="微软雅黑 Light"/>
              </a:rPr>
              <a:t>consectetuer</a:t>
            </a:r>
            <a:r>
              <a:rPr lang="en-US" altLang="zh-CN" sz="1400" dirty="0">
                <a:solidFill>
                  <a:srgbClr val="595959">
                    <a:lumMod val="75000"/>
                  </a:srgbClr>
                </a:solidFill>
                <a:latin typeface="微软雅黑 Light"/>
              </a:rPr>
              <a:t> </a:t>
            </a:r>
            <a:r>
              <a:rPr lang="en-US" altLang="zh-CN" sz="1400" dirty="0" err="1">
                <a:solidFill>
                  <a:srgbClr val="595959">
                    <a:lumMod val="75000"/>
                  </a:srgbClr>
                </a:solidFill>
                <a:latin typeface="微软雅黑 Light"/>
              </a:rPr>
              <a:t>adipiscing</a:t>
            </a:r>
            <a:r>
              <a:rPr lang="en-US" altLang="zh-CN" sz="1400" dirty="0">
                <a:solidFill>
                  <a:srgbClr val="595959">
                    <a:lumMod val="75000"/>
                  </a:srgbClr>
                </a:solidFill>
                <a:latin typeface="微软雅黑 Light"/>
              </a:rPr>
              <a:t> </a:t>
            </a:r>
            <a:r>
              <a:rPr lang="en-US" altLang="zh-CN" sz="1400" dirty="0" err="1">
                <a:solidFill>
                  <a:srgbClr val="595959">
                    <a:lumMod val="75000"/>
                  </a:srgbClr>
                </a:solidFill>
                <a:latin typeface="微软雅黑 Light"/>
              </a:rPr>
              <a:t>elit</a:t>
            </a:r>
            <a:r>
              <a:rPr lang="en-US" altLang="zh-CN" sz="1400" dirty="0">
                <a:solidFill>
                  <a:srgbClr val="595959">
                    <a:lumMod val="75000"/>
                  </a:srgbClr>
                </a:solidFill>
                <a:latin typeface="微软雅黑 Light"/>
              </a:rPr>
              <a:t>. Maecenas </a:t>
            </a:r>
            <a:r>
              <a:rPr lang="en-US" altLang="zh-CN" sz="1400" dirty="0" err="1">
                <a:solidFill>
                  <a:srgbClr val="595959">
                    <a:lumMod val="75000"/>
                  </a:srgbClr>
                </a:solidFill>
                <a:latin typeface="微软雅黑 Light"/>
              </a:rPr>
              <a:t>porttitor</a:t>
            </a:r>
            <a:r>
              <a:rPr lang="en-US" altLang="zh-CN" sz="1400" dirty="0">
                <a:solidFill>
                  <a:srgbClr val="595959">
                    <a:lumMod val="75000"/>
                  </a:srgbClr>
                </a:solidFill>
                <a:latin typeface="微软雅黑 Light"/>
              </a:rPr>
              <a:t> </a:t>
            </a:r>
            <a:r>
              <a:rPr lang="en-US" altLang="zh-CN" sz="1400" dirty="0" err="1">
                <a:solidFill>
                  <a:srgbClr val="595959">
                    <a:lumMod val="75000"/>
                  </a:srgbClr>
                </a:solidFill>
                <a:latin typeface="微软雅黑 Light"/>
              </a:rPr>
              <a:t>congue</a:t>
            </a:r>
            <a:r>
              <a:rPr lang="en-US" altLang="zh-CN" sz="1400" dirty="0">
                <a:solidFill>
                  <a:srgbClr val="595959">
                    <a:lumMod val="75000"/>
                  </a:srgbClr>
                </a:solidFill>
                <a:latin typeface="微软雅黑 Light"/>
              </a:rPr>
              <a:t> </a:t>
            </a:r>
            <a:r>
              <a:rPr lang="en-US" altLang="zh-CN" sz="1400" dirty="0" err="1">
                <a:solidFill>
                  <a:srgbClr val="595959">
                    <a:lumMod val="75000"/>
                  </a:srgbClr>
                </a:solidFill>
                <a:latin typeface="微软雅黑 Light"/>
              </a:rPr>
              <a:t>massa</a:t>
            </a:r>
            <a:r>
              <a:rPr lang="en-US" altLang="zh-CN" sz="1400" dirty="0">
                <a:solidFill>
                  <a:srgbClr val="595959">
                    <a:lumMod val="75000"/>
                  </a:srgbClr>
                </a:solidFill>
                <a:latin typeface="微软雅黑 Light"/>
              </a:rPr>
              <a:t>.</a:t>
            </a:r>
          </a:p>
        </p:txBody>
      </p:sp>
      <p:sp>
        <p:nvSpPr>
          <p:cNvPr id="44" name="íşḻíḓè">
            <a:extLst>
              <a:ext uri="{FF2B5EF4-FFF2-40B4-BE49-F238E27FC236}">
                <a16:creationId xmlns:a16="http://schemas.microsoft.com/office/drawing/2014/main" xmlns="" id="{3F15982A-74F3-407B-9B74-FFDF670B24E9}"/>
              </a:ext>
            </a:extLst>
          </p:cNvPr>
          <p:cNvSpPr/>
          <p:nvPr/>
        </p:nvSpPr>
        <p:spPr bwMode="auto">
          <a:xfrm>
            <a:off x="8112564" y="3072575"/>
            <a:ext cx="3396328" cy="10890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这里输入正文标题</a:t>
            </a:r>
          </a:p>
          <a:p>
            <a:pPr>
              <a:lnSpc>
                <a:spcPct val="120000"/>
              </a:lnSpc>
              <a:buFont typeface="Arial" pitchFamily="34" charset="0"/>
              <a:buNone/>
              <a:defRPr/>
            </a:pPr>
            <a:r>
              <a:rPr lang="en-US" altLang="zh-CN" sz="1400" dirty="0">
                <a:solidFill>
                  <a:srgbClr val="595959">
                    <a:lumMod val="75000"/>
                  </a:srgbClr>
                </a:solidFill>
                <a:latin typeface="微软雅黑 Light"/>
              </a:rPr>
              <a:t>Lorem ipsum dolor sit </a:t>
            </a:r>
            <a:r>
              <a:rPr lang="en-US" altLang="zh-CN" sz="1400" dirty="0" err="1">
                <a:solidFill>
                  <a:srgbClr val="595959">
                    <a:lumMod val="75000"/>
                  </a:srgbClr>
                </a:solidFill>
                <a:latin typeface="微软雅黑 Light"/>
              </a:rPr>
              <a:t>amet</a:t>
            </a:r>
            <a:r>
              <a:rPr lang="en-US" altLang="zh-CN" sz="1400" dirty="0">
                <a:solidFill>
                  <a:srgbClr val="595959">
                    <a:lumMod val="75000"/>
                  </a:srgbClr>
                </a:solidFill>
                <a:latin typeface="微软雅黑 Light"/>
              </a:rPr>
              <a:t>, </a:t>
            </a:r>
            <a:r>
              <a:rPr lang="en-US" altLang="zh-CN" sz="1400" dirty="0" err="1">
                <a:solidFill>
                  <a:srgbClr val="595959">
                    <a:lumMod val="75000"/>
                  </a:srgbClr>
                </a:solidFill>
                <a:latin typeface="微软雅黑 Light"/>
              </a:rPr>
              <a:t>consectetuer</a:t>
            </a:r>
            <a:r>
              <a:rPr lang="en-US" altLang="zh-CN" sz="1400" dirty="0">
                <a:solidFill>
                  <a:srgbClr val="595959">
                    <a:lumMod val="75000"/>
                  </a:srgbClr>
                </a:solidFill>
                <a:latin typeface="微软雅黑 Light"/>
              </a:rPr>
              <a:t> </a:t>
            </a:r>
            <a:r>
              <a:rPr lang="en-US" altLang="zh-CN" sz="1400" dirty="0" err="1">
                <a:solidFill>
                  <a:srgbClr val="595959">
                    <a:lumMod val="75000"/>
                  </a:srgbClr>
                </a:solidFill>
                <a:latin typeface="微软雅黑 Light"/>
              </a:rPr>
              <a:t>adipiscing</a:t>
            </a:r>
            <a:r>
              <a:rPr lang="en-US" altLang="zh-CN" sz="1400" dirty="0">
                <a:solidFill>
                  <a:srgbClr val="595959">
                    <a:lumMod val="75000"/>
                  </a:srgbClr>
                </a:solidFill>
                <a:latin typeface="微软雅黑 Light"/>
              </a:rPr>
              <a:t> </a:t>
            </a:r>
            <a:r>
              <a:rPr lang="en-US" altLang="zh-CN" sz="1400" dirty="0" err="1">
                <a:solidFill>
                  <a:srgbClr val="595959">
                    <a:lumMod val="75000"/>
                  </a:srgbClr>
                </a:solidFill>
                <a:latin typeface="微软雅黑 Light"/>
              </a:rPr>
              <a:t>elit</a:t>
            </a:r>
            <a:r>
              <a:rPr lang="en-US" altLang="zh-CN" sz="1400" dirty="0">
                <a:solidFill>
                  <a:srgbClr val="595959">
                    <a:lumMod val="75000"/>
                  </a:srgbClr>
                </a:solidFill>
                <a:latin typeface="微软雅黑 Light"/>
              </a:rPr>
              <a:t>. Maecenas </a:t>
            </a:r>
            <a:r>
              <a:rPr lang="en-US" altLang="zh-CN" sz="1400" dirty="0" err="1">
                <a:solidFill>
                  <a:srgbClr val="595959">
                    <a:lumMod val="75000"/>
                  </a:srgbClr>
                </a:solidFill>
                <a:latin typeface="微软雅黑 Light"/>
              </a:rPr>
              <a:t>porttitor</a:t>
            </a:r>
            <a:r>
              <a:rPr lang="en-US" altLang="zh-CN" sz="1400" dirty="0">
                <a:solidFill>
                  <a:srgbClr val="595959">
                    <a:lumMod val="75000"/>
                  </a:srgbClr>
                </a:solidFill>
                <a:latin typeface="微软雅黑 Light"/>
              </a:rPr>
              <a:t> </a:t>
            </a:r>
            <a:r>
              <a:rPr lang="en-US" altLang="zh-CN" sz="1400" dirty="0" err="1">
                <a:solidFill>
                  <a:srgbClr val="595959">
                    <a:lumMod val="75000"/>
                  </a:srgbClr>
                </a:solidFill>
                <a:latin typeface="微软雅黑 Light"/>
              </a:rPr>
              <a:t>congue</a:t>
            </a:r>
            <a:r>
              <a:rPr lang="en-US" altLang="zh-CN" sz="1400" dirty="0">
                <a:solidFill>
                  <a:srgbClr val="595959">
                    <a:lumMod val="75000"/>
                  </a:srgbClr>
                </a:solidFill>
                <a:latin typeface="微软雅黑 Light"/>
              </a:rPr>
              <a:t> </a:t>
            </a:r>
            <a:r>
              <a:rPr lang="en-US" altLang="zh-CN" sz="1400" dirty="0" err="1">
                <a:solidFill>
                  <a:srgbClr val="595959">
                    <a:lumMod val="75000"/>
                  </a:srgbClr>
                </a:solidFill>
                <a:latin typeface="微软雅黑 Light"/>
              </a:rPr>
              <a:t>massa</a:t>
            </a:r>
            <a:r>
              <a:rPr lang="en-US" altLang="zh-CN" sz="1400" dirty="0">
                <a:solidFill>
                  <a:srgbClr val="595959">
                    <a:lumMod val="75000"/>
                  </a:srgbClr>
                </a:solidFill>
                <a:latin typeface="微软雅黑 Light"/>
              </a:rPr>
              <a:t>.</a:t>
            </a:r>
          </a:p>
        </p:txBody>
      </p:sp>
      <p:grpSp>
        <p:nvGrpSpPr>
          <p:cNvPr id="45" name="组合 44">
            <a:extLst>
              <a:ext uri="{FF2B5EF4-FFF2-40B4-BE49-F238E27FC236}">
                <a16:creationId xmlns:a16="http://schemas.microsoft.com/office/drawing/2014/main" xmlns="" id="{03CE93EA-27EB-475C-9436-5B2018F4502E}"/>
              </a:ext>
            </a:extLst>
          </p:cNvPr>
          <p:cNvGrpSpPr/>
          <p:nvPr/>
        </p:nvGrpSpPr>
        <p:grpSpPr>
          <a:xfrm>
            <a:off x="4330614" y="3161772"/>
            <a:ext cx="793992" cy="793992"/>
            <a:chOff x="3694193" y="2117570"/>
            <a:chExt cx="793992" cy="793992"/>
          </a:xfrm>
        </p:grpSpPr>
        <p:sp>
          <p:nvSpPr>
            <p:cNvPr id="46" name="椭圆 45">
              <a:extLst>
                <a:ext uri="{FF2B5EF4-FFF2-40B4-BE49-F238E27FC236}">
                  <a16:creationId xmlns:a16="http://schemas.microsoft.com/office/drawing/2014/main" xmlns="" id="{480E2B2D-185A-4AB2-B9E3-506DD195A637}"/>
                </a:ext>
              </a:extLst>
            </p:cNvPr>
            <p:cNvSpPr/>
            <p:nvPr/>
          </p:nvSpPr>
          <p:spPr>
            <a:xfrm>
              <a:off x="3694193" y="2117570"/>
              <a:ext cx="793992" cy="793992"/>
            </a:xfrm>
            <a:prstGeom prst="ellipse">
              <a:avLst/>
            </a:prstGeom>
            <a:solidFill>
              <a:srgbClr val="595959"/>
            </a:solidFill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0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/>
                <a:cs typeface="+mn-cs"/>
              </a:endParaRPr>
            </a:p>
          </p:txBody>
        </p:sp>
        <p:sp>
          <p:nvSpPr>
            <p:cNvPr id="47" name="settings_208853">
              <a:extLst>
                <a:ext uri="{FF2B5EF4-FFF2-40B4-BE49-F238E27FC236}">
                  <a16:creationId xmlns:a16="http://schemas.microsoft.com/office/drawing/2014/main" xmlns="" id="{6537D97C-172F-4B3F-BC44-42C13FEC129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876261" y="2306313"/>
              <a:ext cx="429856" cy="416506"/>
            </a:xfrm>
            <a:custGeom>
              <a:avLst/>
              <a:gdLst>
                <a:gd name="connsiteX0" fmla="*/ 280800 w 607145"/>
                <a:gd name="connsiteY0" fmla="*/ 405490 h 588290"/>
                <a:gd name="connsiteX1" fmla="*/ 241522 w 607145"/>
                <a:gd name="connsiteY1" fmla="*/ 452117 h 588290"/>
                <a:gd name="connsiteX2" fmla="*/ 181260 w 607145"/>
                <a:gd name="connsiteY2" fmla="*/ 457401 h 588290"/>
                <a:gd name="connsiteX3" fmla="*/ 161761 w 607145"/>
                <a:gd name="connsiteY3" fmla="*/ 487713 h 588290"/>
                <a:gd name="connsiteX4" fmla="*/ 257586 w 607145"/>
                <a:gd name="connsiteY4" fmla="*/ 483727 h 588290"/>
                <a:gd name="connsiteX5" fmla="*/ 316270 w 607145"/>
                <a:gd name="connsiteY5" fmla="*/ 406973 h 588290"/>
                <a:gd name="connsiteX6" fmla="*/ 216266 w 607145"/>
                <a:gd name="connsiteY6" fmla="*/ 345110 h 588290"/>
                <a:gd name="connsiteX7" fmla="*/ 187203 w 607145"/>
                <a:gd name="connsiteY7" fmla="*/ 347555 h 588290"/>
                <a:gd name="connsiteX8" fmla="*/ 170860 w 607145"/>
                <a:gd name="connsiteY8" fmla="*/ 399001 h 588290"/>
                <a:gd name="connsiteX9" fmla="*/ 222302 w 607145"/>
                <a:gd name="connsiteY9" fmla="*/ 415316 h 588290"/>
                <a:gd name="connsiteX10" fmla="*/ 238644 w 607145"/>
                <a:gd name="connsiteY10" fmla="*/ 363869 h 588290"/>
                <a:gd name="connsiteX11" fmla="*/ 216266 w 607145"/>
                <a:gd name="connsiteY11" fmla="*/ 345110 h 588290"/>
                <a:gd name="connsiteX12" fmla="*/ 507781 w 607145"/>
                <a:gd name="connsiteY12" fmla="*/ 323468 h 588290"/>
                <a:gd name="connsiteX13" fmla="*/ 482999 w 607145"/>
                <a:gd name="connsiteY13" fmla="*/ 366099 h 588290"/>
                <a:gd name="connsiteX14" fmla="*/ 525695 w 607145"/>
                <a:gd name="connsiteY14" fmla="*/ 390843 h 588290"/>
                <a:gd name="connsiteX15" fmla="*/ 550478 w 607145"/>
                <a:gd name="connsiteY15" fmla="*/ 348212 h 588290"/>
                <a:gd name="connsiteX16" fmla="*/ 507781 w 607145"/>
                <a:gd name="connsiteY16" fmla="*/ 323468 h 588290"/>
                <a:gd name="connsiteX17" fmla="*/ 135762 w 607145"/>
                <a:gd name="connsiteY17" fmla="*/ 293883 h 588290"/>
                <a:gd name="connsiteX18" fmla="*/ 104748 w 607145"/>
                <a:gd name="connsiteY18" fmla="*/ 435524 h 588290"/>
                <a:gd name="connsiteX19" fmla="*/ 126662 w 607145"/>
                <a:gd name="connsiteY19" fmla="*/ 465002 h 588290"/>
                <a:gd name="connsiteX20" fmla="*/ 145697 w 607145"/>
                <a:gd name="connsiteY20" fmla="*/ 434968 h 588290"/>
                <a:gd name="connsiteX21" fmla="*/ 133904 w 607145"/>
                <a:gd name="connsiteY21" fmla="*/ 418004 h 588290"/>
                <a:gd name="connsiteX22" fmla="*/ 150804 w 607145"/>
                <a:gd name="connsiteY22" fmla="*/ 322712 h 588290"/>
                <a:gd name="connsiteX23" fmla="*/ 211951 w 607145"/>
                <a:gd name="connsiteY23" fmla="*/ 270299 h 588290"/>
                <a:gd name="connsiteX24" fmla="*/ 173182 w 607145"/>
                <a:gd name="connsiteY24" fmla="*/ 274787 h 588290"/>
                <a:gd name="connsiteX25" fmla="*/ 188038 w 607145"/>
                <a:gd name="connsiteY25" fmla="*/ 303431 h 588290"/>
                <a:gd name="connsiteX26" fmla="*/ 275693 w 607145"/>
                <a:gd name="connsiteY26" fmla="*/ 344681 h 588290"/>
                <a:gd name="connsiteX27" fmla="*/ 282657 w 607145"/>
                <a:gd name="connsiteY27" fmla="*/ 363777 h 588290"/>
                <a:gd name="connsiteX28" fmla="*/ 317384 w 607145"/>
                <a:gd name="connsiteY28" fmla="*/ 365260 h 588290"/>
                <a:gd name="connsiteX29" fmla="*/ 306149 w 607145"/>
                <a:gd name="connsiteY29" fmla="*/ 331240 h 588290"/>
                <a:gd name="connsiteX30" fmla="*/ 211951 w 607145"/>
                <a:gd name="connsiteY30" fmla="*/ 270299 h 588290"/>
                <a:gd name="connsiteX31" fmla="*/ 499520 w 607145"/>
                <a:gd name="connsiteY31" fmla="*/ 267121 h 588290"/>
                <a:gd name="connsiteX32" fmla="*/ 508988 w 607145"/>
                <a:gd name="connsiteY32" fmla="*/ 272682 h 588290"/>
                <a:gd name="connsiteX33" fmla="*/ 512144 w 607145"/>
                <a:gd name="connsiteY33" fmla="*/ 284266 h 588290"/>
                <a:gd name="connsiteX34" fmla="*/ 540361 w 607145"/>
                <a:gd name="connsiteY34" fmla="*/ 287973 h 588290"/>
                <a:gd name="connsiteX35" fmla="*/ 546394 w 607145"/>
                <a:gd name="connsiteY35" fmla="*/ 277594 h 588290"/>
                <a:gd name="connsiteX36" fmla="*/ 557068 w 607145"/>
                <a:gd name="connsiteY36" fmla="*/ 274813 h 588290"/>
                <a:gd name="connsiteX37" fmla="*/ 568299 w 607145"/>
                <a:gd name="connsiteY37" fmla="*/ 281301 h 588290"/>
                <a:gd name="connsiteX38" fmla="*/ 571177 w 607145"/>
                <a:gd name="connsiteY38" fmla="*/ 291958 h 588290"/>
                <a:gd name="connsiteX39" fmla="*/ 565051 w 607145"/>
                <a:gd name="connsiteY39" fmla="*/ 302338 h 588290"/>
                <a:gd name="connsiteX40" fmla="*/ 582408 w 607145"/>
                <a:gd name="connsiteY40" fmla="*/ 324951 h 588290"/>
                <a:gd name="connsiteX41" fmla="*/ 594010 w 607145"/>
                <a:gd name="connsiteY41" fmla="*/ 321893 h 588290"/>
                <a:gd name="connsiteX42" fmla="*/ 603571 w 607145"/>
                <a:gd name="connsiteY42" fmla="*/ 327453 h 588290"/>
                <a:gd name="connsiteX43" fmla="*/ 606912 w 607145"/>
                <a:gd name="connsiteY43" fmla="*/ 340057 h 588290"/>
                <a:gd name="connsiteX44" fmla="*/ 601343 w 607145"/>
                <a:gd name="connsiteY44" fmla="*/ 349510 h 588290"/>
                <a:gd name="connsiteX45" fmla="*/ 589740 w 607145"/>
                <a:gd name="connsiteY45" fmla="*/ 352661 h 588290"/>
                <a:gd name="connsiteX46" fmla="*/ 586028 w 607145"/>
                <a:gd name="connsiteY46" fmla="*/ 380834 h 588290"/>
                <a:gd name="connsiteX47" fmla="*/ 596423 w 607145"/>
                <a:gd name="connsiteY47" fmla="*/ 386858 h 588290"/>
                <a:gd name="connsiteX48" fmla="*/ 599208 w 607145"/>
                <a:gd name="connsiteY48" fmla="*/ 397516 h 588290"/>
                <a:gd name="connsiteX49" fmla="*/ 592711 w 607145"/>
                <a:gd name="connsiteY49" fmla="*/ 408730 h 588290"/>
                <a:gd name="connsiteX50" fmla="*/ 582037 w 607145"/>
                <a:gd name="connsiteY50" fmla="*/ 411603 h 588290"/>
                <a:gd name="connsiteX51" fmla="*/ 571641 w 607145"/>
                <a:gd name="connsiteY51" fmla="*/ 405486 h 588290"/>
                <a:gd name="connsiteX52" fmla="*/ 548993 w 607145"/>
                <a:gd name="connsiteY52" fmla="*/ 422816 h 588290"/>
                <a:gd name="connsiteX53" fmla="*/ 552056 w 607145"/>
                <a:gd name="connsiteY53" fmla="*/ 434401 h 588290"/>
                <a:gd name="connsiteX54" fmla="*/ 546487 w 607145"/>
                <a:gd name="connsiteY54" fmla="*/ 443946 h 588290"/>
                <a:gd name="connsiteX55" fmla="*/ 533864 w 607145"/>
                <a:gd name="connsiteY55" fmla="*/ 447283 h 588290"/>
                <a:gd name="connsiteX56" fmla="*/ 524396 w 607145"/>
                <a:gd name="connsiteY56" fmla="*/ 441722 h 588290"/>
                <a:gd name="connsiteX57" fmla="*/ 521240 w 607145"/>
                <a:gd name="connsiteY57" fmla="*/ 430138 h 588290"/>
                <a:gd name="connsiteX58" fmla="*/ 493023 w 607145"/>
                <a:gd name="connsiteY58" fmla="*/ 426431 h 588290"/>
                <a:gd name="connsiteX59" fmla="*/ 486990 w 607145"/>
                <a:gd name="connsiteY59" fmla="*/ 436810 h 588290"/>
                <a:gd name="connsiteX60" fmla="*/ 476316 w 607145"/>
                <a:gd name="connsiteY60" fmla="*/ 439591 h 588290"/>
                <a:gd name="connsiteX61" fmla="*/ 465085 w 607145"/>
                <a:gd name="connsiteY61" fmla="*/ 433103 h 588290"/>
                <a:gd name="connsiteX62" fmla="*/ 462207 w 607145"/>
                <a:gd name="connsiteY62" fmla="*/ 422446 h 588290"/>
                <a:gd name="connsiteX63" fmla="*/ 468333 w 607145"/>
                <a:gd name="connsiteY63" fmla="*/ 412066 h 588290"/>
                <a:gd name="connsiteX64" fmla="*/ 450976 w 607145"/>
                <a:gd name="connsiteY64" fmla="*/ 389453 h 588290"/>
                <a:gd name="connsiteX65" fmla="*/ 439374 w 607145"/>
                <a:gd name="connsiteY65" fmla="*/ 392511 h 588290"/>
                <a:gd name="connsiteX66" fmla="*/ 429813 w 607145"/>
                <a:gd name="connsiteY66" fmla="*/ 386951 h 588290"/>
                <a:gd name="connsiteX67" fmla="*/ 426472 w 607145"/>
                <a:gd name="connsiteY67" fmla="*/ 374347 h 588290"/>
                <a:gd name="connsiteX68" fmla="*/ 432041 w 607145"/>
                <a:gd name="connsiteY68" fmla="*/ 364894 h 588290"/>
                <a:gd name="connsiteX69" fmla="*/ 443644 w 607145"/>
                <a:gd name="connsiteY69" fmla="*/ 361743 h 588290"/>
                <a:gd name="connsiteX70" fmla="*/ 447356 w 607145"/>
                <a:gd name="connsiteY70" fmla="*/ 333570 h 588290"/>
                <a:gd name="connsiteX71" fmla="*/ 436961 w 607145"/>
                <a:gd name="connsiteY71" fmla="*/ 327546 h 588290"/>
                <a:gd name="connsiteX72" fmla="*/ 434176 w 607145"/>
                <a:gd name="connsiteY72" fmla="*/ 316888 h 588290"/>
                <a:gd name="connsiteX73" fmla="*/ 440673 w 607145"/>
                <a:gd name="connsiteY73" fmla="*/ 305674 h 588290"/>
                <a:gd name="connsiteX74" fmla="*/ 451347 w 607145"/>
                <a:gd name="connsiteY74" fmla="*/ 302801 h 588290"/>
                <a:gd name="connsiteX75" fmla="*/ 461743 w 607145"/>
                <a:gd name="connsiteY75" fmla="*/ 308918 h 588290"/>
                <a:gd name="connsiteX76" fmla="*/ 484391 w 607145"/>
                <a:gd name="connsiteY76" fmla="*/ 291588 h 588290"/>
                <a:gd name="connsiteX77" fmla="*/ 481328 w 607145"/>
                <a:gd name="connsiteY77" fmla="*/ 280003 h 588290"/>
                <a:gd name="connsiteX78" fmla="*/ 486897 w 607145"/>
                <a:gd name="connsiteY78" fmla="*/ 270458 h 588290"/>
                <a:gd name="connsiteX79" fmla="*/ 255636 w 607145"/>
                <a:gd name="connsiteY79" fmla="*/ 179309 h 588290"/>
                <a:gd name="connsiteX80" fmla="*/ 281728 w 607145"/>
                <a:gd name="connsiteY80" fmla="*/ 187652 h 588290"/>
                <a:gd name="connsiteX81" fmla="*/ 293242 w 607145"/>
                <a:gd name="connsiteY81" fmla="*/ 209899 h 588290"/>
                <a:gd name="connsiteX82" fmla="*/ 285350 w 607145"/>
                <a:gd name="connsiteY82" fmla="*/ 234835 h 588290"/>
                <a:gd name="connsiteX83" fmla="*/ 337998 w 607145"/>
                <a:gd name="connsiteY83" fmla="*/ 279329 h 588290"/>
                <a:gd name="connsiteX84" fmla="*/ 361490 w 607145"/>
                <a:gd name="connsiteY84" fmla="*/ 267186 h 588290"/>
                <a:gd name="connsiteX85" fmla="*/ 385354 w 607145"/>
                <a:gd name="connsiteY85" fmla="*/ 274787 h 588290"/>
                <a:gd name="connsiteX86" fmla="*/ 397982 w 607145"/>
                <a:gd name="connsiteY86" fmla="*/ 299074 h 588290"/>
                <a:gd name="connsiteX87" fmla="*/ 390461 w 607145"/>
                <a:gd name="connsiteY87" fmla="*/ 322990 h 588290"/>
                <a:gd name="connsiteX88" fmla="*/ 366783 w 607145"/>
                <a:gd name="connsiteY88" fmla="*/ 335226 h 588290"/>
                <a:gd name="connsiteX89" fmla="*/ 372354 w 607145"/>
                <a:gd name="connsiteY89" fmla="*/ 403451 h 588290"/>
                <a:gd name="connsiteX90" fmla="*/ 397982 w 607145"/>
                <a:gd name="connsiteY90" fmla="*/ 411608 h 588290"/>
                <a:gd name="connsiteX91" fmla="*/ 409496 w 607145"/>
                <a:gd name="connsiteY91" fmla="*/ 433856 h 588290"/>
                <a:gd name="connsiteX92" fmla="*/ 401232 w 607145"/>
                <a:gd name="connsiteY92" fmla="*/ 459903 h 588290"/>
                <a:gd name="connsiteX93" fmla="*/ 378947 w 607145"/>
                <a:gd name="connsiteY93" fmla="*/ 471398 h 588290"/>
                <a:gd name="connsiteX94" fmla="*/ 353226 w 607145"/>
                <a:gd name="connsiteY94" fmla="*/ 463241 h 588290"/>
                <a:gd name="connsiteX95" fmla="*/ 309120 w 607145"/>
                <a:gd name="connsiteY95" fmla="*/ 515429 h 588290"/>
                <a:gd name="connsiteX96" fmla="*/ 321656 w 607145"/>
                <a:gd name="connsiteY96" fmla="*/ 539530 h 588290"/>
                <a:gd name="connsiteX97" fmla="*/ 314042 w 607145"/>
                <a:gd name="connsiteY97" fmla="*/ 563353 h 588290"/>
                <a:gd name="connsiteX98" fmla="*/ 289714 w 607145"/>
                <a:gd name="connsiteY98" fmla="*/ 575960 h 588290"/>
                <a:gd name="connsiteX99" fmla="*/ 265757 w 607145"/>
                <a:gd name="connsiteY99" fmla="*/ 568452 h 588290"/>
                <a:gd name="connsiteX100" fmla="*/ 253315 w 607145"/>
                <a:gd name="connsiteY100" fmla="*/ 544351 h 588290"/>
                <a:gd name="connsiteX101" fmla="*/ 185160 w 607145"/>
                <a:gd name="connsiteY101" fmla="*/ 550283 h 588290"/>
                <a:gd name="connsiteX102" fmla="*/ 176989 w 607145"/>
                <a:gd name="connsiteY102" fmla="*/ 575960 h 588290"/>
                <a:gd name="connsiteX103" fmla="*/ 154704 w 607145"/>
                <a:gd name="connsiteY103" fmla="*/ 587455 h 588290"/>
                <a:gd name="connsiteX104" fmla="*/ 128612 w 607145"/>
                <a:gd name="connsiteY104" fmla="*/ 579205 h 588290"/>
                <a:gd name="connsiteX105" fmla="*/ 117098 w 607145"/>
                <a:gd name="connsiteY105" fmla="*/ 556957 h 588290"/>
                <a:gd name="connsiteX106" fmla="*/ 125269 w 607145"/>
                <a:gd name="connsiteY106" fmla="*/ 531373 h 588290"/>
                <a:gd name="connsiteX107" fmla="*/ 72621 w 607145"/>
                <a:gd name="connsiteY107" fmla="*/ 487342 h 588290"/>
                <a:gd name="connsiteX108" fmla="*/ 49036 w 607145"/>
                <a:gd name="connsiteY108" fmla="*/ 499578 h 588290"/>
                <a:gd name="connsiteX109" fmla="*/ 25079 w 607145"/>
                <a:gd name="connsiteY109" fmla="*/ 492069 h 588290"/>
                <a:gd name="connsiteX110" fmla="*/ 12451 w 607145"/>
                <a:gd name="connsiteY110" fmla="*/ 467690 h 588290"/>
                <a:gd name="connsiteX111" fmla="*/ 20065 w 607145"/>
                <a:gd name="connsiteY111" fmla="*/ 443867 h 588290"/>
                <a:gd name="connsiteX112" fmla="*/ 43557 w 607145"/>
                <a:gd name="connsiteY112" fmla="*/ 431724 h 588290"/>
                <a:gd name="connsiteX113" fmla="*/ 37522 w 607145"/>
                <a:gd name="connsiteY113" fmla="*/ 363128 h 588290"/>
                <a:gd name="connsiteX114" fmla="*/ 12451 w 607145"/>
                <a:gd name="connsiteY114" fmla="*/ 355248 h 588290"/>
                <a:gd name="connsiteX115" fmla="*/ 752 w 607145"/>
                <a:gd name="connsiteY115" fmla="*/ 333001 h 588290"/>
                <a:gd name="connsiteX116" fmla="*/ 9016 w 607145"/>
                <a:gd name="connsiteY116" fmla="*/ 306861 h 588290"/>
                <a:gd name="connsiteX117" fmla="*/ 31301 w 607145"/>
                <a:gd name="connsiteY117" fmla="*/ 295366 h 588290"/>
                <a:gd name="connsiteX118" fmla="*/ 56186 w 607145"/>
                <a:gd name="connsiteY118" fmla="*/ 303338 h 588290"/>
                <a:gd name="connsiteX119" fmla="*/ 100663 w 607145"/>
                <a:gd name="connsiteY119" fmla="*/ 250408 h 588290"/>
                <a:gd name="connsiteX120" fmla="*/ 88592 w 607145"/>
                <a:gd name="connsiteY120" fmla="*/ 227326 h 588290"/>
                <a:gd name="connsiteX121" fmla="*/ 96206 w 607145"/>
                <a:gd name="connsiteY121" fmla="*/ 203411 h 588290"/>
                <a:gd name="connsiteX122" fmla="*/ 120534 w 607145"/>
                <a:gd name="connsiteY122" fmla="*/ 190804 h 588290"/>
                <a:gd name="connsiteX123" fmla="*/ 144490 w 607145"/>
                <a:gd name="connsiteY123" fmla="*/ 198405 h 588290"/>
                <a:gd name="connsiteX124" fmla="*/ 156468 w 607145"/>
                <a:gd name="connsiteY124" fmla="*/ 221486 h 588290"/>
                <a:gd name="connsiteX125" fmla="*/ 225459 w 607145"/>
                <a:gd name="connsiteY125" fmla="*/ 215647 h 588290"/>
                <a:gd name="connsiteX126" fmla="*/ 233351 w 607145"/>
                <a:gd name="connsiteY126" fmla="*/ 190804 h 588290"/>
                <a:gd name="connsiteX127" fmla="*/ 255636 w 607145"/>
                <a:gd name="connsiteY127" fmla="*/ 179309 h 588290"/>
                <a:gd name="connsiteX128" fmla="*/ 437604 w 607145"/>
                <a:gd name="connsiteY128" fmla="*/ 81792 h 588290"/>
                <a:gd name="connsiteX129" fmla="*/ 402242 w 607145"/>
                <a:gd name="connsiteY129" fmla="*/ 96616 h 588290"/>
                <a:gd name="connsiteX130" fmla="*/ 402613 w 607145"/>
                <a:gd name="connsiteY130" fmla="*/ 167455 h 588290"/>
                <a:gd name="connsiteX131" fmla="*/ 473547 w 607145"/>
                <a:gd name="connsiteY131" fmla="*/ 167084 h 588290"/>
                <a:gd name="connsiteX132" fmla="*/ 473175 w 607145"/>
                <a:gd name="connsiteY132" fmla="*/ 96245 h 588290"/>
                <a:gd name="connsiteX133" fmla="*/ 437604 w 607145"/>
                <a:gd name="connsiteY133" fmla="*/ 81792 h 588290"/>
                <a:gd name="connsiteX134" fmla="*/ 446529 w 607145"/>
                <a:gd name="connsiteY134" fmla="*/ 0 h 588290"/>
                <a:gd name="connsiteX135" fmla="*/ 457763 w 607145"/>
                <a:gd name="connsiteY135" fmla="*/ 11127 h 588290"/>
                <a:gd name="connsiteX136" fmla="*/ 457949 w 607145"/>
                <a:gd name="connsiteY136" fmla="*/ 28373 h 588290"/>
                <a:gd name="connsiteX137" fmla="*/ 495922 w 607145"/>
                <a:gd name="connsiteY137" fmla="*/ 43857 h 588290"/>
                <a:gd name="connsiteX138" fmla="*/ 508085 w 607145"/>
                <a:gd name="connsiteY138" fmla="*/ 31618 h 588290"/>
                <a:gd name="connsiteX139" fmla="*/ 523869 w 607145"/>
                <a:gd name="connsiteY139" fmla="*/ 31525 h 588290"/>
                <a:gd name="connsiteX140" fmla="*/ 537238 w 607145"/>
                <a:gd name="connsiteY140" fmla="*/ 44692 h 588290"/>
                <a:gd name="connsiteX141" fmla="*/ 537424 w 607145"/>
                <a:gd name="connsiteY141" fmla="*/ 60547 h 588290"/>
                <a:gd name="connsiteX142" fmla="*/ 525261 w 607145"/>
                <a:gd name="connsiteY142" fmla="*/ 72786 h 588290"/>
                <a:gd name="connsiteX143" fmla="*/ 541138 w 607145"/>
                <a:gd name="connsiteY143" fmla="*/ 110524 h 588290"/>
                <a:gd name="connsiteX144" fmla="*/ 558407 w 607145"/>
                <a:gd name="connsiteY144" fmla="*/ 110338 h 588290"/>
                <a:gd name="connsiteX145" fmla="*/ 569734 w 607145"/>
                <a:gd name="connsiteY145" fmla="*/ 121465 h 588290"/>
                <a:gd name="connsiteX146" fmla="*/ 569827 w 607145"/>
                <a:gd name="connsiteY146" fmla="*/ 140287 h 588290"/>
                <a:gd name="connsiteX147" fmla="*/ 558686 w 607145"/>
                <a:gd name="connsiteY147" fmla="*/ 151506 h 588290"/>
                <a:gd name="connsiteX148" fmla="*/ 541324 w 607145"/>
                <a:gd name="connsiteY148" fmla="*/ 151692 h 588290"/>
                <a:gd name="connsiteX149" fmla="*/ 525911 w 607145"/>
                <a:gd name="connsiteY149" fmla="*/ 189615 h 588290"/>
                <a:gd name="connsiteX150" fmla="*/ 538167 w 607145"/>
                <a:gd name="connsiteY150" fmla="*/ 201761 h 588290"/>
                <a:gd name="connsiteX151" fmla="*/ 538260 w 607145"/>
                <a:gd name="connsiteY151" fmla="*/ 217524 h 588290"/>
                <a:gd name="connsiteX152" fmla="*/ 524983 w 607145"/>
                <a:gd name="connsiteY152" fmla="*/ 230876 h 588290"/>
                <a:gd name="connsiteX153" fmla="*/ 509199 w 607145"/>
                <a:gd name="connsiteY153" fmla="*/ 231061 h 588290"/>
                <a:gd name="connsiteX154" fmla="*/ 496944 w 607145"/>
                <a:gd name="connsiteY154" fmla="*/ 218915 h 588290"/>
                <a:gd name="connsiteX155" fmla="*/ 459156 w 607145"/>
                <a:gd name="connsiteY155" fmla="*/ 234770 h 588290"/>
                <a:gd name="connsiteX156" fmla="*/ 459248 w 607145"/>
                <a:gd name="connsiteY156" fmla="*/ 252016 h 588290"/>
                <a:gd name="connsiteX157" fmla="*/ 448107 w 607145"/>
                <a:gd name="connsiteY157" fmla="*/ 263328 h 588290"/>
                <a:gd name="connsiteX158" fmla="*/ 429352 w 607145"/>
                <a:gd name="connsiteY158" fmla="*/ 263421 h 588290"/>
                <a:gd name="connsiteX159" fmla="*/ 418025 w 607145"/>
                <a:gd name="connsiteY159" fmla="*/ 252294 h 588290"/>
                <a:gd name="connsiteX160" fmla="*/ 417932 w 607145"/>
                <a:gd name="connsiteY160" fmla="*/ 234956 h 588290"/>
                <a:gd name="connsiteX161" fmla="*/ 379959 w 607145"/>
                <a:gd name="connsiteY161" fmla="*/ 219564 h 588290"/>
                <a:gd name="connsiteX162" fmla="*/ 367796 w 607145"/>
                <a:gd name="connsiteY162" fmla="*/ 231803 h 588290"/>
                <a:gd name="connsiteX163" fmla="*/ 351919 w 607145"/>
                <a:gd name="connsiteY163" fmla="*/ 231896 h 588290"/>
                <a:gd name="connsiteX164" fmla="*/ 338550 w 607145"/>
                <a:gd name="connsiteY164" fmla="*/ 218637 h 588290"/>
                <a:gd name="connsiteX165" fmla="*/ 338457 w 607145"/>
                <a:gd name="connsiteY165" fmla="*/ 202874 h 588290"/>
                <a:gd name="connsiteX166" fmla="*/ 350620 w 607145"/>
                <a:gd name="connsiteY166" fmla="*/ 190635 h 588290"/>
                <a:gd name="connsiteX167" fmla="*/ 334743 w 607145"/>
                <a:gd name="connsiteY167" fmla="*/ 152897 h 588290"/>
                <a:gd name="connsiteX168" fmla="*/ 317381 w 607145"/>
                <a:gd name="connsiteY168" fmla="*/ 152990 h 588290"/>
                <a:gd name="connsiteX169" fmla="*/ 306147 w 607145"/>
                <a:gd name="connsiteY169" fmla="*/ 141863 h 588290"/>
                <a:gd name="connsiteX170" fmla="*/ 306054 w 607145"/>
                <a:gd name="connsiteY170" fmla="*/ 123134 h 588290"/>
                <a:gd name="connsiteX171" fmla="*/ 317195 w 607145"/>
                <a:gd name="connsiteY171" fmla="*/ 111822 h 588290"/>
                <a:gd name="connsiteX172" fmla="*/ 334465 w 607145"/>
                <a:gd name="connsiteY172" fmla="*/ 111729 h 588290"/>
                <a:gd name="connsiteX173" fmla="*/ 349970 w 607145"/>
                <a:gd name="connsiteY173" fmla="*/ 73806 h 588290"/>
                <a:gd name="connsiteX174" fmla="*/ 337714 w 607145"/>
                <a:gd name="connsiteY174" fmla="*/ 61660 h 588290"/>
                <a:gd name="connsiteX175" fmla="*/ 337621 w 607145"/>
                <a:gd name="connsiteY175" fmla="*/ 45804 h 588290"/>
                <a:gd name="connsiteX176" fmla="*/ 350805 w 607145"/>
                <a:gd name="connsiteY176" fmla="*/ 32452 h 588290"/>
                <a:gd name="connsiteX177" fmla="*/ 366682 w 607145"/>
                <a:gd name="connsiteY177" fmla="*/ 32360 h 588290"/>
                <a:gd name="connsiteX178" fmla="*/ 378937 w 607145"/>
                <a:gd name="connsiteY178" fmla="*/ 44506 h 588290"/>
                <a:gd name="connsiteX179" fmla="*/ 416725 w 607145"/>
                <a:gd name="connsiteY179" fmla="*/ 28651 h 588290"/>
                <a:gd name="connsiteX180" fmla="*/ 416540 w 607145"/>
                <a:gd name="connsiteY180" fmla="*/ 11312 h 588290"/>
                <a:gd name="connsiteX181" fmla="*/ 427681 w 607145"/>
                <a:gd name="connsiteY181" fmla="*/ 93 h 588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</a:cxnLst>
              <a:rect l="l" t="t" r="r" b="b"/>
              <a:pathLst>
                <a:path w="607145" h="588290">
                  <a:moveTo>
                    <a:pt x="280800" y="405490"/>
                  </a:moveTo>
                  <a:cubicBezTo>
                    <a:pt x="274579" y="424957"/>
                    <a:pt x="261115" y="442013"/>
                    <a:pt x="241522" y="452117"/>
                  </a:cubicBezTo>
                  <a:cubicBezTo>
                    <a:pt x="222209" y="462128"/>
                    <a:pt x="200574" y="463333"/>
                    <a:pt x="181260" y="457401"/>
                  </a:cubicBezTo>
                  <a:lnTo>
                    <a:pt x="161761" y="487713"/>
                  </a:lnTo>
                  <a:cubicBezTo>
                    <a:pt x="191660" y="500227"/>
                    <a:pt x="226666" y="499856"/>
                    <a:pt x="257586" y="483727"/>
                  </a:cubicBezTo>
                  <a:cubicBezTo>
                    <a:pt x="288785" y="467597"/>
                    <a:pt x="309399" y="438861"/>
                    <a:pt x="316270" y="406973"/>
                  </a:cubicBezTo>
                  <a:close/>
                  <a:moveTo>
                    <a:pt x="216266" y="345110"/>
                  </a:moveTo>
                  <a:cubicBezTo>
                    <a:pt x="206957" y="342155"/>
                    <a:pt x="196535" y="342735"/>
                    <a:pt x="187203" y="347555"/>
                  </a:cubicBezTo>
                  <a:cubicBezTo>
                    <a:pt x="168446" y="357195"/>
                    <a:pt x="161204" y="380184"/>
                    <a:pt x="170860" y="399001"/>
                  </a:cubicBezTo>
                  <a:cubicBezTo>
                    <a:pt x="180610" y="417634"/>
                    <a:pt x="203638" y="424957"/>
                    <a:pt x="222302" y="415316"/>
                  </a:cubicBezTo>
                  <a:cubicBezTo>
                    <a:pt x="241058" y="405490"/>
                    <a:pt x="248301" y="382501"/>
                    <a:pt x="238644" y="363869"/>
                  </a:cubicBezTo>
                  <a:cubicBezTo>
                    <a:pt x="233769" y="354553"/>
                    <a:pt x="225575" y="348064"/>
                    <a:pt x="216266" y="345110"/>
                  </a:cubicBezTo>
                  <a:close/>
                  <a:moveTo>
                    <a:pt x="507781" y="323468"/>
                  </a:moveTo>
                  <a:cubicBezTo>
                    <a:pt x="489125" y="328380"/>
                    <a:pt x="478079" y="347564"/>
                    <a:pt x="482999" y="366099"/>
                  </a:cubicBezTo>
                  <a:cubicBezTo>
                    <a:pt x="488011" y="384727"/>
                    <a:pt x="507132" y="395755"/>
                    <a:pt x="525695" y="390843"/>
                  </a:cubicBezTo>
                  <a:cubicBezTo>
                    <a:pt x="544259" y="385839"/>
                    <a:pt x="555305" y="366840"/>
                    <a:pt x="550478" y="348212"/>
                  </a:cubicBezTo>
                  <a:cubicBezTo>
                    <a:pt x="545559" y="329492"/>
                    <a:pt x="526345" y="318556"/>
                    <a:pt x="507781" y="323468"/>
                  </a:cubicBezTo>
                  <a:close/>
                  <a:moveTo>
                    <a:pt x="135762" y="293883"/>
                  </a:moveTo>
                  <a:cubicBezTo>
                    <a:pt x="93327" y="326790"/>
                    <a:pt x="79121" y="386117"/>
                    <a:pt x="104748" y="435524"/>
                  </a:cubicBezTo>
                  <a:cubicBezTo>
                    <a:pt x="110505" y="446833"/>
                    <a:pt x="117934" y="456659"/>
                    <a:pt x="126662" y="465002"/>
                  </a:cubicBezTo>
                  <a:lnTo>
                    <a:pt x="145697" y="434968"/>
                  </a:lnTo>
                  <a:cubicBezTo>
                    <a:pt x="141240" y="429962"/>
                    <a:pt x="137154" y="424308"/>
                    <a:pt x="133904" y="418004"/>
                  </a:cubicBezTo>
                  <a:cubicBezTo>
                    <a:pt x="117098" y="385375"/>
                    <a:pt x="124898" y="346442"/>
                    <a:pt x="150804" y="322712"/>
                  </a:cubicBezTo>
                  <a:close/>
                  <a:moveTo>
                    <a:pt x="211951" y="270299"/>
                  </a:moveTo>
                  <a:cubicBezTo>
                    <a:pt x="199082" y="269550"/>
                    <a:pt x="185973" y="270987"/>
                    <a:pt x="173182" y="274787"/>
                  </a:cubicBezTo>
                  <a:lnTo>
                    <a:pt x="188038" y="303431"/>
                  </a:lnTo>
                  <a:cubicBezTo>
                    <a:pt x="222302" y="296108"/>
                    <a:pt x="258700" y="312052"/>
                    <a:pt x="275693" y="344681"/>
                  </a:cubicBezTo>
                  <a:cubicBezTo>
                    <a:pt x="278943" y="350892"/>
                    <a:pt x="281171" y="357288"/>
                    <a:pt x="282657" y="363777"/>
                  </a:cubicBezTo>
                  <a:lnTo>
                    <a:pt x="317384" y="365260"/>
                  </a:lnTo>
                  <a:cubicBezTo>
                    <a:pt x="315527" y="353580"/>
                    <a:pt x="311813" y="342271"/>
                    <a:pt x="306149" y="331240"/>
                  </a:cubicBezTo>
                  <a:cubicBezTo>
                    <a:pt x="286998" y="294462"/>
                    <a:pt x="250558" y="272545"/>
                    <a:pt x="211951" y="270299"/>
                  </a:cubicBezTo>
                  <a:close/>
                  <a:moveTo>
                    <a:pt x="499520" y="267121"/>
                  </a:moveTo>
                  <a:cubicBezTo>
                    <a:pt x="503697" y="266102"/>
                    <a:pt x="507874" y="268512"/>
                    <a:pt x="508988" y="272682"/>
                  </a:cubicBezTo>
                  <a:lnTo>
                    <a:pt x="512144" y="284266"/>
                  </a:lnTo>
                  <a:cubicBezTo>
                    <a:pt x="521890" y="283710"/>
                    <a:pt x="531450" y="284915"/>
                    <a:pt x="540361" y="287973"/>
                  </a:cubicBezTo>
                  <a:lnTo>
                    <a:pt x="546394" y="277594"/>
                  </a:lnTo>
                  <a:cubicBezTo>
                    <a:pt x="548622" y="273887"/>
                    <a:pt x="553355" y="272682"/>
                    <a:pt x="557068" y="274813"/>
                  </a:cubicBezTo>
                  <a:lnTo>
                    <a:pt x="568299" y="281301"/>
                  </a:lnTo>
                  <a:cubicBezTo>
                    <a:pt x="572012" y="283525"/>
                    <a:pt x="573219" y="288251"/>
                    <a:pt x="571177" y="291958"/>
                  </a:cubicBezTo>
                  <a:lnTo>
                    <a:pt x="565051" y="302338"/>
                  </a:lnTo>
                  <a:cubicBezTo>
                    <a:pt x="572105" y="308640"/>
                    <a:pt x="578045" y="316147"/>
                    <a:pt x="582408" y="324951"/>
                  </a:cubicBezTo>
                  <a:lnTo>
                    <a:pt x="594010" y="321893"/>
                  </a:lnTo>
                  <a:cubicBezTo>
                    <a:pt x="598280" y="320873"/>
                    <a:pt x="602457" y="323190"/>
                    <a:pt x="603571" y="327453"/>
                  </a:cubicBezTo>
                  <a:lnTo>
                    <a:pt x="606912" y="340057"/>
                  </a:lnTo>
                  <a:cubicBezTo>
                    <a:pt x="607933" y="344227"/>
                    <a:pt x="605520" y="348398"/>
                    <a:pt x="601343" y="349510"/>
                  </a:cubicBezTo>
                  <a:lnTo>
                    <a:pt x="589740" y="352661"/>
                  </a:lnTo>
                  <a:cubicBezTo>
                    <a:pt x="590297" y="362392"/>
                    <a:pt x="589091" y="371937"/>
                    <a:pt x="586028" y="380834"/>
                  </a:cubicBezTo>
                  <a:lnTo>
                    <a:pt x="596423" y="386858"/>
                  </a:lnTo>
                  <a:cubicBezTo>
                    <a:pt x="600136" y="389082"/>
                    <a:pt x="601343" y="393809"/>
                    <a:pt x="599208" y="397516"/>
                  </a:cubicBezTo>
                  <a:lnTo>
                    <a:pt x="592711" y="408730"/>
                  </a:lnTo>
                  <a:cubicBezTo>
                    <a:pt x="590483" y="412437"/>
                    <a:pt x="585749" y="413641"/>
                    <a:pt x="582037" y="411603"/>
                  </a:cubicBezTo>
                  <a:lnTo>
                    <a:pt x="571641" y="405486"/>
                  </a:lnTo>
                  <a:cubicBezTo>
                    <a:pt x="565329" y="412529"/>
                    <a:pt x="557811" y="418461"/>
                    <a:pt x="548993" y="422816"/>
                  </a:cubicBezTo>
                  <a:lnTo>
                    <a:pt x="552056" y="434401"/>
                  </a:lnTo>
                  <a:cubicBezTo>
                    <a:pt x="553077" y="438664"/>
                    <a:pt x="550757" y="442834"/>
                    <a:pt x="546487" y="443946"/>
                  </a:cubicBezTo>
                  <a:lnTo>
                    <a:pt x="533864" y="447283"/>
                  </a:lnTo>
                  <a:cubicBezTo>
                    <a:pt x="529687" y="448302"/>
                    <a:pt x="525510" y="445892"/>
                    <a:pt x="524396" y="441722"/>
                  </a:cubicBezTo>
                  <a:lnTo>
                    <a:pt x="521240" y="430138"/>
                  </a:lnTo>
                  <a:cubicBezTo>
                    <a:pt x="511494" y="430694"/>
                    <a:pt x="501934" y="429489"/>
                    <a:pt x="493023" y="426431"/>
                  </a:cubicBezTo>
                  <a:lnTo>
                    <a:pt x="486990" y="436810"/>
                  </a:lnTo>
                  <a:cubicBezTo>
                    <a:pt x="484762" y="440517"/>
                    <a:pt x="480029" y="441722"/>
                    <a:pt x="476316" y="439591"/>
                  </a:cubicBezTo>
                  <a:lnTo>
                    <a:pt x="465085" y="433103"/>
                  </a:lnTo>
                  <a:cubicBezTo>
                    <a:pt x="461372" y="430879"/>
                    <a:pt x="460165" y="426153"/>
                    <a:pt x="462207" y="422446"/>
                  </a:cubicBezTo>
                  <a:lnTo>
                    <a:pt x="468333" y="412066"/>
                  </a:lnTo>
                  <a:cubicBezTo>
                    <a:pt x="461279" y="405764"/>
                    <a:pt x="455339" y="398257"/>
                    <a:pt x="450976" y="389453"/>
                  </a:cubicBezTo>
                  <a:lnTo>
                    <a:pt x="439374" y="392511"/>
                  </a:lnTo>
                  <a:cubicBezTo>
                    <a:pt x="435104" y="393531"/>
                    <a:pt x="430927" y="391214"/>
                    <a:pt x="429813" y="386951"/>
                  </a:cubicBezTo>
                  <a:lnTo>
                    <a:pt x="426472" y="374347"/>
                  </a:lnTo>
                  <a:cubicBezTo>
                    <a:pt x="425451" y="370177"/>
                    <a:pt x="427864" y="366006"/>
                    <a:pt x="432041" y="364894"/>
                  </a:cubicBezTo>
                  <a:lnTo>
                    <a:pt x="443644" y="361743"/>
                  </a:lnTo>
                  <a:cubicBezTo>
                    <a:pt x="443087" y="352012"/>
                    <a:pt x="444293" y="342467"/>
                    <a:pt x="447356" y="333570"/>
                  </a:cubicBezTo>
                  <a:lnTo>
                    <a:pt x="436961" y="327546"/>
                  </a:lnTo>
                  <a:cubicBezTo>
                    <a:pt x="433248" y="325322"/>
                    <a:pt x="432041" y="320595"/>
                    <a:pt x="434176" y="316888"/>
                  </a:cubicBezTo>
                  <a:lnTo>
                    <a:pt x="440673" y="305674"/>
                  </a:lnTo>
                  <a:cubicBezTo>
                    <a:pt x="442901" y="301967"/>
                    <a:pt x="447635" y="300763"/>
                    <a:pt x="451347" y="302801"/>
                  </a:cubicBezTo>
                  <a:lnTo>
                    <a:pt x="461743" y="308918"/>
                  </a:lnTo>
                  <a:cubicBezTo>
                    <a:pt x="468055" y="301875"/>
                    <a:pt x="475573" y="295944"/>
                    <a:pt x="484391" y="291588"/>
                  </a:cubicBezTo>
                  <a:lnTo>
                    <a:pt x="481328" y="280003"/>
                  </a:lnTo>
                  <a:cubicBezTo>
                    <a:pt x="480307" y="275740"/>
                    <a:pt x="482627" y="271570"/>
                    <a:pt x="486897" y="270458"/>
                  </a:cubicBezTo>
                  <a:close/>
                  <a:moveTo>
                    <a:pt x="255636" y="179309"/>
                  </a:moveTo>
                  <a:lnTo>
                    <a:pt x="281728" y="187652"/>
                  </a:lnTo>
                  <a:cubicBezTo>
                    <a:pt x="291014" y="190618"/>
                    <a:pt x="296214" y="200444"/>
                    <a:pt x="293242" y="209899"/>
                  </a:cubicBezTo>
                  <a:lnTo>
                    <a:pt x="285350" y="234835"/>
                  </a:lnTo>
                  <a:cubicBezTo>
                    <a:pt x="305406" y="245680"/>
                    <a:pt x="323513" y="260697"/>
                    <a:pt x="337998" y="279329"/>
                  </a:cubicBezTo>
                  <a:lnTo>
                    <a:pt x="361490" y="267186"/>
                  </a:lnTo>
                  <a:cubicBezTo>
                    <a:pt x="370126" y="262644"/>
                    <a:pt x="380897" y="266074"/>
                    <a:pt x="385354" y="274787"/>
                  </a:cubicBezTo>
                  <a:lnTo>
                    <a:pt x="397982" y="299074"/>
                  </a:lnTo>
                  <a:cubicBezTo>
                    <a:pt x="402624" y="307787"/>
                    <a:pt x="399096" y="318540"/>
                    <a:pt x="390461" y="322990"/>
                  </a:cubicBezTo>
                  <a:lnTo>
                    <a:pt x="366783" y="335226"/>
                  </a:lnTo>
                  <a:cubicBezTo>
                    <a:pt x="373468" y="357659"/>
                    <a:pt x="375232" y="380926"/>
                    <a:pt x="372354" y="403451"/>
                  </a:cubicBezTo>
                  <a:lnTo>
                    <a:pt x="397982" y="411608"/>
                  </a:lnTo>
                  <a:cubicBezTo>
                    <a:pt x="407267" y="414575"/>
                    <a:pt x="412467" y="424400"/>
                    <a:pt x="409496" y="433856"/>
                  </a:cubicBezTo>
                  <a:lnTo>
                    <a:pt x="401232" y="459903"/>
                  </a:lnTo>
                  <a:cubicBezTo>
                    <a:pt x="398260" y="469173"/>
                    <a:pt x="388325" y="474364"/>
                    <a:pt x="378947" y="471398"/>
                  </a:cubicBezTo>
                  <a:lnTo>
                    <a:pt x="353226" y="463241"/>
                  </a:lnTo>
                  <a:cubicBezTo>
                    <a:pt x="342455" y="483170"/>
                    <a:pt x="327598" y="500968"/>
                    <a:pt x="309120" y="515429"/>
                  </a:cubicBezTo>
                  <a:lnTo>
                    <a:pt x="321656" y="539530"/>
                  </a:lnTo>
                  <a:cubicBezTo>
                    <a:pt x="326205" y="548151"/>
                    <a:pt x="322770" y="558904"/>
                    <a:pt x="314042" y="563353"/>
                  </a:cubicBezTo>
                  <a:lnTo>
                    <a:pt x="289714" y="575960"/>
                  </a:lnTo>
                  <a:cubicBezTo>
                    <a:pt x="280986" y="580502"/>
                    <a:pt x="270214" y="577073"/>
                    <a:pt x="265757" y="568452"/>
                  </a:cubicBezTo>
                  <a:lnTo>
                    <a:pt x="253315" y="544351"/>
                  </a:lnTo>
                  <a:cubicBezTo>
                    <a:pt x="230844" y="551117"/>
                    <a:pt x="207631" y="552971"/>
                    <a:pt x="185160" y="550283"/>
                  </a:cubicBezTo>
                  <a:lnTo>
                    <a:pt x="176989" y="575960"/>
                  </a:lnTo>
                  <a:cubicBezTo>
                    <a:pt x="174018" y="585230"/>
                    <a:pt x="164175" y="590421"/>
                    <a:pt x="154704" y="587455"/>
                  </a:cubicBezTo>
                  <a:lnTo>
                    <a:pt x="128612" y="579205"/>
                  </a:lnTo>
                  <a:cubicBezTo>
                    <a:pt x="119326" y="576238"/>
                    <a:pt x="114127" y="566320"/>
                    <a:pt x="117098" y="556957"/>
                  </a:cubicBezTo>
                  <a:lnTo>
                    <a:pt x="125269" y="531373"/>
                  </a:lnTo>
                  <a:cubicBezTo>
                    <a:pt x="105213" y="520620"/>
                    <a:pt x="87292" y="505789"/>
                    <a:pt x="72621" y="487342"/>
                  </a:cubicBezTo>
                  <a:lnTo>
                    <a:pt x="49036" y="499578"/>
                  </a:lnTo>
                  <a:cubicBezTo>
                    <a:pt x="40308" y="504120"/>
                    <a:pt x="29536" y="500690"/>
                    <a:pt x="25079" y="492069"/>
                  </a:cubicBezTo>
                  <a:lnTo>
                    <a:pt x="12451" y="467690"/>
                  </a:lnTo>
                  <a:cubicBezTo>
                    <a:pt x="7901" y="459069"/>
                    <a:pt x="11337" y="448316"/>
                    <a:pt x="20065" y="443867"/>
                  </a:cubicBezTo>
                  <a:lnTo>
                    <a:pt x="43557" y="431724"/>
                  </a:lnTo>
                  <a:cubicBezTo>
                    <a:pt x="36593" y="409105"/>
                    <a:pt x="34736" y="385746"/>
                    <a:pt x="37522" y="363128"/>
                  </a:cubicBezTo>
                  <a:lnTo>
                    <a:pt x="12451" y="355248"/>
                  </a:lnTo>
                  <a:cubicBezTo>
                    <a:pt x="3166" y="352282"/>
                    <a:pt x="-2034" y="342271"/>
                    <a:pt x="752" y="333001"/>
                  </a:cubicBezTo>
                  <a:lnTo>
                    <a:pt x="9016" y="306861"/>
                  </a:lnTo>
                  <a:cubicBezTo>
                    <a:pt x="11987" y="297591"/>
                    <a:pt x="21922" y="292400"/>
                    <a:pt x="31301" y="295366"/>
                  </a:cubicBezTo>
                  <a:lnTo>
                    <a:pt x="56186" y="303338"/>
                  </a:lnTo>
                  <a:cubicBezTo>
                    <a:pt x="66957" y="283130"/>
                    <a:pt x="81906" y="264961"/>
                    <a:pt x="100663" y="250408"/>
                  </a:cubicBezTo>
                  <a:lnTo>
                    <a:pt x="88592" y="227326"/>
                  </a:lnTo>
                  <a:cubicBezTo>
                    <a:pt x="84042" y="218613"/>
                    <a:pt x="87477" y="207860"/>
                    <a:pt x="96206" y="203411"/>
                  </a:cubicBezTo>
                  <a:lnTo>
                    <a:pt x="120534" y="190804"/>
                  </a:lnTo>
                  <a:cubicBezTo>
                    <a:pt x="129262" y="186262"/>
                    <a:pt x="140033" y="189691"/>
                    <a:pt x="144490" y="198405"/>
                  </a:cubicBezTo>
                  <a:lnTo>
                    <a:pt x="156468" y="221486"/>
                  </a:lnTo>
                  <a:cubicBezTo>
                    <a:pt x="179217" y="214720"/>
                    <a:pt x="202802" y="212866"/>
                    <a:pt x="225459" y="215647"/>
                  </a:cubicBezTo>
                  <a:lnTo>
                    <a:pt x="233351" y="190804"/>
                  </a:lnTo>
                  <a:cubicBezTo>
                    <a:pt x="236323" y="181534"/>
                    <a:pt x="246258" y="176343"/>
                    <a:pt x="255636" y="179309"/>
                  </a:cubicBezTo>
                  <a:close/>
                  <a:moveTo>
                    <a:pt x="437604" y="81792"/>
                  </a:moveTo>
                  <a:cubicBezTo>
                    <a:pt x="424757" y="81850"/>
                    <a:pt x="411944" y="86788"/>
                    <a:pt x="402242" y="96616"/>
                  </a:cubicBezTo>
                  <a:cubicBezTo>
                    <a:pt x="382744" y="116272"/>
                    <a:pt x="382930" y="147983"/>
                    <a:pt x="402613" y="167455"/>
                  </a:cubicBezTo>
                  <a:cubicBezTo>
                    <a:pt x="422296" y="186926"/>
                    <a:pt x="454049" y="186741"/>
                    <a:pt x="473547" y="167084"/>
                  </a:cubicBezTo>
                  <a:cubicBezTo>
                    <a:pt x="492951" y="147427"/>
                    <a:pt x="492858" y="115716"/>
                    <a:pt x="473175" y="96245"/>
                  </a:cubicBezTo>
                  <a:cubicBezTo>
                    <a:pt x="463334" y="86556"/>
                    <a:pt x="450451" y="81734"/>
                    <a:pt x="437604" y="81792"/>
                  </a:cubicBezTo>
                  <a:close/>
                  <a:moveTo>
                    <a:pt x="446529" y="0"/>
                  </a:moveTo>
                  <a:cubicBezTo>
                    <a:pt x="452749" y="0"/>
                    <a:pt x="457763" y="4914"/>
                    <a:pt x="457763" y="11127"/>
                  </a:cubicBezTo>
                  <a:lnTo>
                    <a:pt x="457949" y="28373"/>
                  </a:lnTo>
                  <a:cubicBezTo>
                    <a:pt x="471318" y="30969"/>
                    <a:pt x="484131" y="36069"/>
                    <a:pt x="495922" y="43857"/>
                  </a:cubicBezTo>
                  <a:lnTo>
                    <a:pt x="508085" y="31618"/>
                  </a:lnTo>
                  <a:cubicBezTo>
                    <a:pt x="512356" y="27167"/>
                    <a:pt x="519412" y="27167"/>
                    <a:pt x="523869" y="31525"/>
                  </a:cubicBezTo>
                  <a:lnTo>
                    <a:pt x="537238" y="44692"/>
                  </a:lnTo>
                  <a:cubicBezTo>
                    <a:pt x="541695" y="49050"/>
                    <a:pt x="541695" y="56189"/>
                    <a:pt x="537424" y="60547"/>
                  </a:cubicBezTo>
                  <a:lnTo>
                    <a:pt x="525261" y="72786"/>
                  </a:lnTo>
                  <a:cubicBezTo>
                    <a:pt x="533060" y="84376"/>
                    <a:pt x="538352" y="97265"/>
                    <a:pt x="541138" y="110524"/>
                  </a:cubicBezTo>
                  <a:lnTo>
                    <a:pt x="558407" y="110338"/>
                  </a:lnTo>
                  <a:cubicBezTo>
                    <a:pt x="564628" y="110338"/>
                    <a:pt x="569734" y="115345"/>
                    <a:pt x="569734" y="121465"/>
                  </a:cubicBezTo>
                  <a:lnTo>
                    <a:pt x="569827" y="140287"/>
                  </a:lnTo>
                  <a:cubicBezTo>
                    <a:pt x="569827" y="146500"/>
                    <a:pt x="564906" y="151506"/>
                    <a:pt x="558686" y="151506"/>
                  </a:cubicBezTo>
                  <a:lnTo>
                    <a:pt x="541324" y="151692"/>
                  </a:lnTo>
                  <a:cubicBezTo>
                    <a:pt x="538724" y="165044"/>
                    <a:pt x="533710" y="177839"/>
                    <a:pt x="525911" y="189615"/>
                  </a:cubicBezTo>
                  <a:lnTo>
                    <a:pt x="538167" y="201761"/>
                  </a:lnTo>
                  <a:cubicBezTo>
                    <a:pt x="542623" y="206027"/>
                    <a:pt x="542623" y="213259"/>
                    <a:pt x="538260" y="217524"/>
                  </a:cubicBezTo>
                  <a:lnTo>
                    <a:pt x="524983" y="230876"/>
                  </a:lnTo>
                  <a:cubicBezTo>
                    <a:pt x="520712" y="235326"/>
                    <a:pt x="513470" y="235326"/>
                    <a:pt x="509199" y="231061"/>
                  </a:cubicBezTo>
                  <a:lnTo>
                    <a:pt x="496944" y="218915"/>
                  </a:lnTo>
                  <a:cubicBezTo>
                    <a:pt x="485245" y="226703"/>
                    <a:pt x="472432" y="231989"/>
                    <a:pt x="459156" y="234770"/>
                  </a:cubicBezTo>
                  <a:lnTo>
                    <a:pt x="459248" y="252016"/>
                  </a:lnTo>
                  <a:cubicBezTo>
                    <a:pt x="459248" y="258229"/>
                    <a:pt x="454328" y="263328"/>
                    <a:pt x="448107" y="263328"/>
                  </a:cubicBezTo>
                  <a:lnTo>
                    <a:pt x="429352" y="263421"/>
                  </a:lnTo>
                  <a:cubicBezTo>
                    <a:pt x="423132" y="263421"/>
                    <a:pt x="418025" y="258507"/>
                    <a:pt x="418025" y="252294"/>
                  </a:cubicBezTo>
                  <a:lnTo>
                    <a:pt x="417932" y="234956"/>
                  </a:lnTo>
                  <a:cubicBezTo>
                    <a:pt x="404563" y="232359"/>
                    <a:pt x="391657" y="227352"/>
                    <a:pt x="379959" y="219564"/>
                  </a:cubicBezTo>
                  <a:lnTo>
                    <a:pt x="367796" y="231803"/>
                  </a:lnTo>
                  <a:cubicBezTo>
                    <a:pt x="363432" y="236254"/>
                    <a:pt x="356283" y="236254"/>
                    <a:pt x="351919" y="231896"/>
                  </a:cubicBezTo>
                  <a:lnTo>
                    <a:pt x="338550" y="218637"/>
                  </a:lnTo>
                  <a:cubicBezTo>
                    <a:pt x="334093" y="214371"/>
                    <a:pt x="334093" y="207139"/>
                    <a:pt x="338457" y="202874"/>
                  </a:cubicBezTo>
                  <a:lnTo>
                    <a:pt x="350620" y="190635"/>
                  </a:lnTo>
                  <a:cubicBezTo>
                    <a:pt x="342821" y="178952"/>
                    <a:pt x="337436" y="166156"/>
                    <a:pt x="334743" y="152897"/>
                  </a:cubicBezTo>
                  <a:lnTo>
                    <a:pt x="317381" y="152990"/>
                  </a:lnTo>
                  <a:cubicBezTo>
                    <a:pt x="311253" y="152990"/>
                    <a:pt x="306240" y="148076"/>
                    <a:pt x="306147" y="141863"/>
                  </a:cubicBezTo>
                  <a:lnTo>
                    <a:pt x="306054" y="123134"/>
                  </a:lnTo>
                  <a:cubicBezTo>
                    <a:pt x="306054" y="116921"/>
                    <a:pt x="310975" y="111822"/>
                    <a:pt x="317195" y="111822"/>
                  </a:cubicBezTo>
                  <a:lnTo>
                    <a:pt x="334465" y="111729"/>
                  </a:lnTo>
                  <a:cubicBezTo>
                    <a:pt x="337064" y="98377"/>
                    <a:pt x="342171" y="85489"/>
                    <a:pt x="349970" y="73806"/>
                  </a:cubicBezTo>
                  <a:lnTo>
                    <a:pt x="337714" y="61660"/>
                  </a:lnTo>
                  <a:cubicBezTo>
                    <a:pt x="333258" y="57302"/>
                    <a:pt x="333258" y="50162"/>
                    <a:pt x="337621" y="45804"/>
                  </a:cubicBezTo>
                  <a:lnTo>
                    <a:pt x="350805" y="32452"/>
                  </a:lnTo>
                  <a:cubicBezTo>
                    <a:pt x="355169" y="28002"/>
                    <a:pt x="362225" y="28002"/>
                    <a:pt x="366682" y="32360"/>
                  </a:cubicBezTo>
                  <a:lnTo>
                    <a:pt x="378937" y="44506"/>
                  </a:lnTo>
                  <a:cubicBezTo>
                    <a:pt x="390543" y="36718"/>
                    <a:pt x="403449" y="31340"/>
                    <a:pt x="416725" y="28651"/>
                  </a:cubicBezTo>
                  <a:lnTo>
                    <a:pt x="416540" y="11312"/>
                  </a:lnTo>
                  <a:cubicBezTo>
                    <a:pt x="416540" y="5192"/>
                    <a:pt x="421553" y="93"/>
                    <a:pt x="427681" y="93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</p:sp>
      </p:grpSp>
      <p:grpSp>
        <p:nvGrpSpPr>
          <p:cNvPr id="48" name="组合 47">
            <a:extLst>
              <a:ext uri="{FF2B5EF4-FFF2-40B4-BE49-F238E27FC236}">
                <a16:creationId xmlns:a16="http://schemas.microsoft.com/office/drawing/2014/main" xmlns="" id="{90A3387E-1189-4A80-8F23-8BE83281A2C1}"/>
              </a:ext>
            </a:extLst>
          </p:cNvPr>
          <p:cNvGrpSpPr/>
          <p:nvPr/>
        </p:nvGrpSpPr>
        <p:grpSpPr>
          <a:xfrm>
            <a:off x="5699004" y="3964108"/>
            <a:ext cx="793992" cy="793992"/>
            <a:chOff x="4293249" y="3569132"/>
            <a:chExt cx="793992" cy="793992"/>
          </a:xfrm>
        </p:grpSpPr>
        <p:sp>
          <p:nvSpPr>
            <p:cNvPr id="49" name="椭圆 48">
              <a:extLst>
                <a:ext uri="{FF2B5EF4-FFF2-40B4-BE49-F238E27FC236}">
                  <a16:creationId xmlns:a16="http://schemas.microsoft.com/office/drawing/2014/main" xmlns="" id="{E553FB37-683C-4557-AAEB-17F2478277A3}"/>
                </a:ext>
              </a:extLst>
            </p:cNvPr>
            <p:cNvSpPr/>
            <p:nvPr/>
          </p:nvSpPr>
          <p:spPr>
            <a:xfrm>
              <a:off x="4293249" y="3569132"/>
              <a:ext cx="793992" cy="793992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0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/>
                <a:cs typeface="+mn-cs"/>
              </a:endParaRPr>
            </a:p>
          </p:txBody>
        </p:sp>
        <p:sp>
          <p:nvSpPr>
            <p:cNvPr id="50" name="businessmen_115881">
              <a:extLst>
                <a:ext uri="{FF2B5EF4-FFF2-40B4-BE49-F238E27FC236}">
                  <a16:creationId xmlns:a16="http://schemas.microsoft.com/office/drawing/2014/main" xmlns="" id="{7FAB23CE-6502-46E2-AC81-A6F78D8975D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509637" y="3767959"/>
              <a:ext cx="361216" cy="396338"/>
            </a:xfrm>
            <a:custGeom>
              <a:avLst/>
              <a:gdLst>
                <a:gd name="connsiteX0" fmla="*/ 169893 w 553727"/>
                <a:gd name="connsiteY0" fmla="*/ 522714 h 607568"/>
                <a:gd name="connsiteX1" fmla="*/ 203547 w 553727"/>
                <a:gd name="connsiteY1" fmla="*/ 522714 h 607568"/>
                <a:gd name="connsiteX2" fmla="*/ 218761 w 553727"/>
                <a:gd name="connsiteY2" fmla="*/ 537905 h 607568"/>
                <a:gd name="connsiteX3" fmla="*/ 208003 w 553727"/>
                <a:gd name="connsiteY3" fmla="*/ 552482 h 607568"/>
                <a:gd name="connsiteX4" fmla="*/ 280383 w 553727"/>
                <a:gd name="connsiteY4" fmla="*/ 577033 h 607568"/>
                <a:gd name="connsiteX5" fmla="*/ 375199 w 553727"/>
                <a:gd name="connsiteY5" fmla="*/ 530233 h 607568"/>
                <a:gd name="connsiteX6" fmla="*/ 396560 w 553727"/>
                <a:gd name="connsiteY6" fmla="*/ 527318 h 607568"/>
                <a:gd name="connsiteX7" fmla="*/ 399480 w 553727"/>
                <a:gd name="connsiteY7" fmla="*/ 548646 h 607568"/>
                <a:gd name="connsiteX8" fmla="*/ 280383 w 553727"/>
                <a:gd name="connsiteY8" fmla="*/ 607568 h 607568"/>
                <a:gd name="connsiteX9" fmla="*/ 185106 w 553727"/>
                <a:gd name="connsiteY9" fmla="*/ 573350 h 607568"/>
                <a:gd name="connsiteX10" fmla="*/ 169893 w 553727"/>
                <a:gd name="connsiteY10" fmla="*/ 586700 h 607568"/>
                <a:gd name="connsiteX11" fmla="*/ 154679 w 553727"/>
                <a:gd name="connsiteY11" fmla="*/ 571509 h 607568"/>
                <a:gd name="connsiteX12" fmla="*/ 154679 w 553727"/>
                <a:gd name="connsiteY12" fmla="*/ 537905 h 607568"/>
                <a:gd name="connsiteX13" fmla="*/ 169893 w 553727"/>
                <a:gd name="connsiteY13" fmla="*/ 522714 h 607568"/>
                <a:gd name="connsiteX14" fmla="*/ 423547 w 553727"/>
                <a:gd name="connsiteY14" fmla="*/ 284449 h 607568"/>
                <a:gd name="connsiteX15" fmla="*/ 440457 w 553727"/>
                <a:gd name="connsiteY15" fmla="*/ 284449 h 607568"/>
                <a:gd name="connsiteX16" fmla="*/ 446607 w 553727"/>
                <a:gd name="connsiteY16" fmla="*/ 286904 h 607568"/>
                <a:gd name="connsiteX17" fmla="*/ 447529 w 553727"/>
                <a:gd name="connsiteY17" fmla="*/ 296112 h 607568"/>
                <a:gd name="connsiteX18" fmla="*/ 438612 w 553727"/>
                <a:gd name="connsiteY18" fmla="*/ 309770 h 607568"/>
                <a:gd name="connsiteX19" fmla="*/ 442763 w 553727"/>
                <a:gd name="connsiteY19" fmla="*/ 345374 h 607568"/>
                <a:gd name="connsiteX20" fmla="*/ 434462 w 553727"/>
                <a:gd name="connsiteY20" fmla="*/ 367473 h 607568"/>
                <a:gd name="connsiteX21" fmla="*/ 429696 w 553727"/>
                <a:gd name="connsiteY21" fmla="*/ 367473 h 607568"/>
                <a:gd name="connsiteX22" fmla="*/ 421394 w 553727"/>
                <a:gd name="connsiteY22" fmla="*/ 345374 h 607568"/>
                <a:gd name="connsiteX23" fmla="*/ 425545 w 553727"/>
                <a:gd name="connsiteY23" fmla="*/ 309770 h 607568"/>
                <a:gd name="connsiteX24" fmla="*/ 416475 w 553727"/>
                <a:gd name="connsiteY24" fmla="*/ 296112 h 607568"/>
                <a:gd name="connsiteX25" fmla="*/ 417551 w 553727"/>
                <a:gd name="connsiteY25" fmla="*/ 286904 h 607568"/>
                <a:gd name="connsiteX26" fmla="*/ 423547 w 553727"/>
                <a:gd name="connsiteY26" fmla="*/ 284449 h 607568"/>
                <a:gd name="connsiteX27" fmla="*/ 113200 w 553727"/>
                <a:gd name="connsiteY27" fmla="*/ 284449 h 607568"/>
                <a:gd name="connsiteX28" fmla="*/ 130110 w 553727"/>
                <a:gd name="connsiteY28" fmla="*/ 284449 h 607568"/>
                <a:gd name="connsiteX29" fmla="*/ 136106 w 553727"/>
                <a:gd name="connsiteY29" fmla="*/ 286904 h 607568"/>
                <a:gd name="connsiteX30" fmla="*/ 137182 w 553727"/>
                <a:gd name="connsiteY30" fmla="*/ 296112 h 607568"/>
                <a:gd name="connsiteX31" fmla="*/ 128112 w 553727"/>
                <a:gd name="connsiteY31" fmla="*/ 309770 h 607568"/>
                <a:gd name="connsiteX32" fmla="*/ 132263 w 553727"/>
                <a:gd name="connsiteY32" fmla="*/ 345374 h 607568"/>
                <a:gd name="connsiteX33" fmla="*/ 123961 w 553727"/>
                <a:gd name="connsiteY33" fmla="*/ 367473 h 607568"/>
                <a:gd name="connsiteX34" fmla="*/ 119195 w 553727"/>
                <a:gd name="connsiteY34" fmla="*/ 367473 h 607568"/>
                <a:gd name="connsiteX35" fmla="*/ 110894 w 553727"/>
                <a:gd name="connsiteY35" fmla="*/ 345374 h 607568"/>
                <a:gd name="connsiteX36" fmla="*/ 115045 w 553727"/>
                <a:gd name="connsiteY36" fmla="*/ 309770 h 607568"/>
                <a:gd name="connsiteX37" fmla="*/ 106128 w 553727"/>
                <a:gd name="connsiteY37" fmla="*/ 296112 h 607568"/>
                <a:gd name="connsiteX38" fmla="*/ 107050 w 553727"/>
                <a:gd name="connsiteY38" fmla="*/ 286904 h 607568"/>
                <a:gd name="connsiteX39" fmla="*/ 113200 w 553727"/>
                <a:gd name="connsiteY39" fmla="*/ 284449 h 607568"/>
                <a:gd name="connsiteX40" fmla="*/ 383014 w 553727"/>
                <a:gd name="connsiteY40" fmla="*/ 284428 h 607568"/>
                <a:gd name="connsiteX41" fmla="*/ 388238 w 553727"/>
                <a:gd name="connsiteY41" fmla="*/ 287956 h 607568"/>
                <a:gd name="connsiteX42" fmla="*/ 425731 w 553727"/>
                <a:gd name="connsiteY42" fmla="*/ 390594 h 607568"/>
                <a:gd name="connsiteX43" fmla="*/ 438484 w 553727"/>
                <a:gd name="connsiteY43" fmla="*/ 390594 h 607568"/>
                <a:gd name="connsiteX44" fmla="*/ 475977 w 553727"/>
                <a:gd name="connsiteY44" fmla="*/ 287956 h 607568"/>
                <a:gd name="connsiteX45" fmla="*/ 482737 w 553727"/>
                <a:gd name="connsiteY45" fmla="*/ 284581 h 607568"/>
                <a:gd name="connsiteX46" fmla="*/ 515774 w 553727"/>
                <a:gd name="connsiteY46" fmla="*/ 290104 h 607568"/>
                <a:gd name="connsiteX47" fmla="*/ 515927 w 553727"/>
                <a:gd name="connsiteY47" fmla="*/ 290104 h 607568"/>
                <a:gd name="connsiteX48" fmla="*/ 553727 w 553727"/>
                <a:gd name="connsiteY48" fmla="*/ 342267 h 607568"/>
                <a:gd name="connsiteX49" fmla="*/ 553727 w 553727"/>
                <a:gd name="connsiteY49" fmla="*/ 427875 h 607568"/>
                <a:gd name="connsiteX50" fmla="*/ 530525 w 553727"/>
                <a:gd name="connsiteY50" fmla="*/ 451195 h 607568"/>
                <a:gd name="connsiteX51" fmla="*/ 333690 w 553727"/>
                <a:gd name="connsiteY51" fmla="*/ 451195 h 607568"/>
                <a:gd name="connsiteX52" fmla="*/ 310488 w 553727"/>
                <a:gd name="connsiteY52" fmla="*/ 427875 h 607568"/>
                <a:gd name="connsiteX53" fmla="*/ 310488 w 553727"/>
                <a:gd name="connsiteY53" fmla="*/ 342574 h 607568"/>
                <a:gd name="connsiteX54" fmla="*/ 348441 w 553727"/>
                <a:gd name="connsiteY54" fmla="*/ 290104 h 607568"/>
                <a:gd name="connsiteX55" fmla="*/ 383014 w 553727"/>
                <a:gd name="connsiteY55" fmla="*/ 284428 h 607568"/>
                <a:gd name="connsiteX56" fmla="*/ 72659 w 553727"/>
                <a:gd name="connsiteY56" fmla="*/ 284428 h 607568"/>
                <a:gd name="connsiteX57" fmla="*/ 77882 w 553727"/>
                <a:gd name="connsiteY57" fmla="*/ 287956 h 607568"/>
                <a:gd name="connsiteX58" fmla="*/ 115210 w 553727"/>
                <a:gd name="connsiteY58" fmla="*/ 390594 h 607568"/>
                <a:gd name="connsiteX59" fmla="*/ 127959 w 553727"/>
                <a:gd name="connsiteY59" fmla="*/ 390594 h 607568"/>
                <a:gd name="connsiteX60" fmla="*/ 165441 w 553727"/>
                <a:gd name="connsiteY60" fmla="*/ 287956 h 607568"/>
                <a:gd name="connsiteX61" fmla="*/ 172200 w 553727"/>
                <a:gd name="connsiteY61" fmla="*/ 284581 h 607568"/>
                <a:gd name="connsiteX62" fmla="*/ 205227 w 553727"/>
                <a:gd name="connsiteY62" fmla="*/ 290104 h 607568"/>
                <a:gd name="connsiteX63" fmla="*/ 205380 w 553727"/>
                <a:gd name="connsiteY63" fmla="*/ 290104 h 607568"/>
                <a:gd name="connsiteX64" fmla="*/ 243169 w 553727"/>
                <a:gd name="connsiteY64" fmla="*/ 342267 h 607568"/>
                <a:gd name="connsiteX65" fmla="*/ 243169 w 553727"/>
                <a:gd name="connsiteY65" fmla="*/ 427875 h 607568"/>
                <a:gd name="connsiteX66" fmla="*/ 219973 w 553727"/>
                <a:gd name="connsiteY66" fmla="*/ 451195 h 607568"/>
                <a:gd name="connsiteX67" fmla="*/ 23196 w 553727"/>
                <a:gd name="connsiteY67" fmla="*/ 451195 h 607568"/>
                <a:gd name="connsiteX68" fmla="*/ 0 w 553727"/>
                <a:gd name="connsiteY68" fmla="*/ 427875 h 607568"/>
                <a:gd name="connsiteX69" fmla="*/ 0 w 553727"/>
                <a:gd name="connsiteY69" fmla="*/ 342574 h 607568"/>
                <a:gd name="connsiteX70" fmla="*/ 37942 w 553727"/>
                <a:gd name="connsiteY70" fmla="*/ 290104 h 607568"/>
                <a:gd name="connsiteX71" fmla="*/ 72659 w 553727"/>
                <a:gd name="connsiteY71" fmla="*/ 284428 h 607568"/>
                <a:gd name="connsiteX72" fmla="*/ 432073 w 553727"/>
                <a:gd name="connsiteY72" fmla="*/ 135133 h 607568"/>
                <a:gd name="connsiteX73" fmla="*/ 494524 w 553727"/>
                <a:gd name="connsiteY73" fmla="*/ 197513 h 607568"/>
                <a:gd name="connsiteX74" fmla="*/ 432073 w 553727"/>
                <a:gd name="connsiteY74" fmla="*/ 259893 h 607568"/>
                <a:gd name="connsiteX75" fmla="*/ 369622 w 553727"/>
                <a:gd name="connsiteY75" fmla="*/ 197513 h 607568"/>
                <a:gd name="connsiteX76" fmla="*/ 432073 w 553727"/>
                <a:gd name="connsiteY76" fmla="*/ 135133 h 607568"/>
                <a:gd name="connsiteX77" fmla="*/ 121585 w 553727"/>
                <a:gd name="connsiteY77" fmla="*/ 135133 h 607568"/>
                <a:gd name="connsiteX78" fmla="*/ 184036 w 553727"/>
                <a:gd name="connsiteY78" fmla="*/ 197513 h 607568"/>
                <a:gd name="connsiteX79" fmla="*/ 121585 w 553727"/>
                <a:gd name="connsiteY79" fmla="*/ 259893 h 607568"/>
                <a:gd name="connsiteX80" fmla="*/ 59134 w 553727"/>
                <a:gd name="connsiteY80" fmla="*/ 197513 h 607568"/>
                <a:gd name="connsiteX81" fmla="*/ 121585 w 553727"/>
                <a:gd name="connsiteY81" fmla="*/ 135133 h 607568"/>
                <a:gd name="connsiteX82" fmla="*/ 276831 w 553727"/>
                <a:gd name="connsiteY82" fmla="*/ 0 h 607568"/>
                <a:gd name="connsiteX83" fmla="*/ 372230 w 553727"/>
                <a:gd name="connsiteY83" fmla="*/ 34218 h 607568"/>
                <a:gd name="connsiteX84" fmla="*/ 387285 w 553727"/>
                <a:gd name="connsiteY84" fmla="*/ 20868 h 607568"/>
                <a:gd name="connsiteX85" fmla="*/ 402647 w 553727"/>
                <a:gd name="connsiteY85" fmla="*/ 36059 h 607568"/>
                <a:gd name="connsiteX86" fmla="*/ 402647 w 553727"/>
                <a:gd name="connsiteY86" fmla="*/ 69663 h 607568"/>
                <a:gd name="connsiteX87" fmla="*/ 387285 w 553727"/>
                <a:gd name="connsiteY87" fmla="*/ 84854 h 607568"/>
                <a:gd name="connsiteX88" fmla="*/ 353642 w 553727"/>
                <a:gd name="connsiteY88" fmla="*/ 84854 h 607568"/>
                <a:gd name="connsiteX89" fmla="*/ 338433 w 553727"/>
                <a:gd name="connsiteY89" fmla="*/ 69663 h 607568"/>
                <a:gd name="connsiteX90" fmla="*/ 349340 w 553727"/>
                <a:gd name="connsiteY90" fmla="*/ 55086 h 607568"/>
                <a:gd name="connsiteX91" fmla="*/ 276831 w 553727"/>
                <a:gd name="connsiteY91" fmla="*/ 30535 h 607568"/>
                <a:gd name="connsiteX92" fmla="*/ 182046 w 553727"/>
                <a:gd name="connsiteY92" fmla="*/ 77335 h 607568"/>
                <a:gd name="connsiteX93" fmla="*/ 160692 w 553727"/>
                <a:gd name="connsiteY93" fmla="*/ 80250 h 607568"/>
                <a:gd name="connsiteX94" fmla="*/ 157774 w 553727"/>
                <a:gd name="connsiteY94" fmla="*/ 58922 h 607568"/>
                <a:gd name="connsiteX95" fmla="*/ 276831 w 553727"/>
                <a:gd name="connsiteY95" fmla="*/ 0 h 607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</a:cxnLst>
              <a:rect l="l" t="t" r="r" b="b"/>
              <a:pathLst>
                <a:path w="553727" h="607568">
                  <a:moveTo>
                    <a:pt x="169893" y="522714"/>
                  </a:moveTo>
                  <a:lnTo>
                    <a:pt x="203547" y="522714"/>
                  </a:lnTo>
                  <a:cubicBezTo>
                    <a:pt x="211999" y="522714"/>
                    <a:pt x="218761" y="529466"/>
                    <a:pt x="218761" y="537905"/>
                  </a:cubicBezTo>
                  <a:cubicBezTo>
                    <a:pt x="218761" y="544810"/>
                    <a:pt x="214304" y="550641"/>
                    <a:pt x="208003" y="552482"/>
                  </a:cubicBezTo>
                  <a:cubicBezTo>
                    <a:pt x="228442" y="568287"/>
                    <a:pt x="253644" y="577033"/>
                    <a:pt x="280383" y="577033"/>
                  </a:cubicBezTo>
                  <a:cubicBezTo>
                    <a:pt x="317880" y="577033"/>
                    <a:pt x="352456" y="560001"/>
                    <a:pt x="375199" y="530233"/>
                  </a:cubicBezTo>
                  <a:cubicBezTo>
                    <a:pt x="380271" y="523482"/>
                    <a:pt x="389952" y="522254"/>
                    <a:pt x="396560" y="527318"/>
                  </a:cubicBezTo>
                  <a:cubicBezTo>
                    <a:pt x="403322" y="532381"/>
                    <a:pt x="404551" y="542048"/>
                    <a:pt x="399480" y="548646"/>
                  </a:cubicBezTo>
                  <a:cubicBezTo>
                    <a:pt x="370897" y="586086"/>
                    <a:pt x="327561" y="607568"/>
                    <a:pt x="280383" y="607568"/>
                  </a:cubicBezTo>
                  <a:cubicBezTo>
                    <a:pt x="245039" y="607568"/>
                    <a:pt x="211692" y="595446"/>
                    <a:pt x="185106" y="573350"/>
                  </a:cubicBezTo>
                  <a:cubicBezTo>
                    <a:pt x="184184" y="580869"/>
                    <a:pt x="177730" y="586700"/>
                    <a:pt x="169893" y="586700"/>
                  </a:cubicBezTo>
                  <a:cubicBezTo>
                    <a:pt x="161441" y="586700"/>
                    <a:pt x="154679" y="579948"/>
                    <a:pt x="154679" y="571509"/>
                  </a:cubicBezTo>
                  <a:lnTo>
                    <a:pt x="154679" y="537905"/>
                  </a:lnTo>
                  <a:cubicBezTo>
                    <a:pt x="154679" y="529466"/>
                    <a:pt x="161441" y="522714"/>
                    <a:pt x="169893" y="522714"/>
                  </a:cubicBezTo>
                  <a:close/>
                  <a:moveTo>
                    <a:pt x="423547" y="284449"/>
                  </a:moveTo>
                  <a:lnTo>
                    <a:pt x="440457" y="284449"/>
                  </a:lnTo>
                  <a:cubicBezTo>
                    <a:pt x="442763" y="284449"/>
                    <a:pt x="445069" y="285216"/>
                    <a:pt x="446607" y="286904"/>
                  </a:cubicBezTo>
                  <a:cubicBezTo>
                    <a:pt x="448913" y="289513"/>
                    <a:pt x="449220" y="293196"/>
                    <a:pt x="447529" y="296112"/>
                  </a:cubicBezTo>
                  <a:lnTo>
                    <a:pt x="438612" y="309770"/>
                  </a:lnTo>
                  <a:lnTo>
                    <a:pt x="442763" y="345374"/>
                  </a:lnTo>
                  <a:lnTo>
                    <a:pt x="434462" y="367473"/>
                  </a:lnTo>
                  <a:cubicBezTo>
                    <a:pt x="433693" y="369621"/>
                    <a:pt x="430465" y="369621"/>
                    <a:pt x="429696" y="367473"/>
                  </a:cubicBezTo>
                  <a:lnTo>
                    <a:pt x="421394" y="345374"/>
                  </a:lnTo>
                  <a:lnTo>
                    <a:pt x="425545" y="309770"/>
                  </a:lnTo>
                  <a:lnTo>
                    <a:pt x="416475" y="296112"/>
                  </a:lnTo>
                  <a:cubicBezTo>
                    <a:pt x="414784" y="293196"/>
                    <a:pt x="415245" y="289513"/>
                    <a:pt x="417551" y="286904"/>
                  </a:cubicBezTo>
                  <a:cubicBezTo>
                    <a:pt x="419088" y="285216"/>
                    <a:pt x="421394" y="284449"/>
                    <a:pt x="423547" y="284449"/>
                  </a:cubicBezTo>
                  <a:close/>
                  <a:moveTo>
                    <a:pt x="113200" y="284449"/>
                  </a:moveTo>
                  <a:lnTo>
                    <a:pt x="130110" y="284449"/>
                  </a:lnTo>
                  <a:cubicBezTo>
                    <a:pt x="132263" y="284449"/>
                    <a:pt x="134568" y="285216"/>
                    <a:pt x="136106" y="286904"/>
                  </a:cubicBezTo>
                  <a:cubicBezTo>
                    <a:pt x="138412" y="289513"/>
                    <a:pt x="138873" y="293196"/>
                    <a:pt x="137182" y="296112"/>
                  </a:cubicBezTo>
                  <a:lnTo>
                    <a:pt x="128112" y="309770"/>
                  </a:lnTo>
                  <a:lnTo>
                    <a:pt x="132263" y="345374"/>
                  </a:lnTo>
                  <a:lnTo>
                    <a:pt x="123961" y="367473"/>
                  </a:lnTo>
                  <a:cubicBezTo>
                    <a:pt x="123192" y="369621"/>
                    <a:pt x="119964" y="369621"/>
                    <a:pt x="119195" y="367473"/>
                  </a:cubicBezTo>
                  <a:lnTo>
                    <a:pt x="110894" y="345374"/>
                  </a:lnTo>
                  <a:lnTo>
                    <a:pt x="115045" y="309770"/>
                  </a:lnTo>
                  <a:lnTo>
                    <a:pt x="106128" y="296112"/>
                  </a:lnTo>
                  <a:cubicBezTo>
                    <a:pt x="104437" y="293196"/>
                    <a:pt x="104744" y="289513"/>
                    <a:pt x="107050" y="286904"/>
                  </a:cubicBezTo>
                  <a:cubicBezTo>
                    <a:pt x="108588" y="285216"/>
                    <a:pt x="110894" y="284449"/>
                    <a:pt x="113200" y="284449"/>
                  </a:cubicBezTo>
                  <a:close/>
                  <a:moveTo>
                    <a:pt x="383014" y="284428"/>
                  </a:moveTo>
                  <a:cubicBezTo>
                    <a:pt x="385319" y="284428"/>
                    <a:pt x="387470" y="285809"/>
                    <a:pt x="388238" y="287956"/>
                  </a:cubicBezTo>
                  <a:lnTo>
                    <a:pt x="425731" y="390594"/>
                  </a:lnTo>
                  <a:cubicBezTo>
                    <a:pt x="427882" y="396578"/>
                    <a:pt x="436333" y="396578"/>
                    <a:pt x="438484" y="390594"/>
                  </a:cubicBezTo>
                  <a:lnTo>
                    <a:pt x="475977" y="287956"/>
                  </a:lnTo>
                  <a:cubicBezTo>
                    <a:pt x="476899" y="285195"/>
                    <a:pt x="479972" y="283814"/>
                    <a:pt x="482737" y="284581"/>
                  </a:cubicBezTo>
                  <a:lnTo>
                    <a:pt x="515774" y="290104"/>
                  </a:lnTo>
                  <a:lnTo>
                    <a:pt x="515927" y="290104"/>
                  </a:lnTo>
                  <a:cubicBezTo>
                    <a:pt x="538515" y="297468"/>
                    <a:pt x="553727" y="318487"/>
                    <a:pt x="553727" y="342267"/>
                  </a:cubicBezTo>
                  <a:lnTo>
                    <a:pt x="553727" y="427875"/>
                  </a:lnTo>
                  <a:cubicBezTo>
                    <a:pt x="553727" y="440763"/>
                    <a:pt x="543278" y="451195"/>
                    <a:pt x="530525" y="451195"/>
                  </a:cubicBezTo>
                  <a:lnTo>
                    <a:pt x="333690" y="451195"/>
                  </a:lnTo>
                  <a:cubicBezTo>
                    <a:pt x="320783" y="451195"/>
                    <a:pt x="310488" y="440763"/>
                    <a:pt x="310488" y="427875"/>
                  </a:cubicBezTo>
                  <a:lnTo>
                    <a:pt x="310488" y="342574"/>
                  </a:lnTo>
                  <a:cubicBezTo>
                    <a:pt x="310488" y="318640"/>
                    <a:pt x="325700" y="297622"/>
                    <a:pt x="348441" y="290104"/>
                  </a:cubicBezTo>
                  <a:cubicBezTo>
                    <a:pt x="348441" y="290104"/>
                    <a:pt x="382553" y="284428"/>
                    <a:pt x="383014" y="284428"/>
                  </a:cubicBezTo>
                  <a:close/>
                  <a:moveTo>
                    <a:pt x="72659" y="284428"/>
                  </a:moveTo>
                  <a:cubicBezTo>
                    <a:pt x="74809" y="284428"/>
                    <a:pt x="76960" y="285809"/>
                    <a:pt x="77882" y="287956"/>
                  </a:cubicBezTo>
                  <a:lnTo>
                    <a:pt x="115210" y="390594"/>
                  </a:lnTo>
                  <a:cubicBezTo>
                    <a:pt x="117360" y="396578"/>
                    <a:pt x="125809" y="396578"/>
                    <a:pt x="127959" y="390594"/>
                  </a:cubicBezTo>
                  <a:lnTo>
                    <a:pt x="165441" y="287956"/>
                  </a:lnTo>
                  <a:cubicBezTo>
                    <a:pt x="166516" y="285195"/>
                    <a:pt x="169435" y="283814"/>
                    <a:pt x="172200" y="284581"/>
                  </a:cubicBezTo>
                  <a:lnTo>
                    <a:pt x="205227" y="290104"/>
                  </a:lnTo>
                  <a:lnTo>
                    <a:pt x="205380" y="290104"/>
                  </a:lnTo>
                  <a:cubicBezTo>
                    <a:pt x="227961" y="297468"/>
                    <a:pt x="243169" y="318487"/>
                    <a:pt x="243169" y="342267"/>
                  </a:cubicBezTo>
                  <a:lnTo>
                    <a:pt x="243169" y="427875"/>
                  </a:lnTo>
                  <a:cubicBezTo>
                    <a:pt x="243169" y="440763"/>
                    <a:pt x="232877" y="451195"/>
                    <a:pt x="219973" y="451195"/>
                  </a:cubicBezTo>
                  <a:lnTo>
                    <a:pt x="23196" y="451195"/>
                  </a:lnTo>
                  <a:cubicBezTo>
                    <a:pt x="10446" y="451195"/>
                    <a:pt x="0" y="440763"/>
                    <a:pt x="0" y="427875"/>
                  </a:cubicBezTo>
                  <a:lnTo>
                    <a:pt x="0" y="342574"/>
                  </a:lnTo>
                  <a:cubicBezTo>
                    <a:pt x="0" y="318640"/>
                    <a:pt x="15208" y="297622"/>
                    <a:pt x="37942" y="290104"/>
                  </a:cubicBezTo>
                  <a:cubicBezTo>
                    <a:pt x="37942" y="290104"/>
                    <a:pt x="72044" y="284428"/>
                    <a:pt x="72659" y="284428"/>
                  </a:cubicBezTo>
                  <a:close/>
                  <a:moveTo>
                    <a:pt x="432073" y="135133"/>
                  </a:moveTo>
                  <a:cubicBezTo>
                    <a:pt x="466564" y="135133"/>
                    <a:pt x="494524" y="163061"/>
                    <a:pt x="494524" y="197513"/>
                  </a:cubicBezTo>
                  <a:cubicBezTo>
                    <a:pt x="494524" y="231965"/>
                    <a:pt x="466564" y="259893"/>
                    <a:pt x="432073" y="259893"/>
                  </a:cubicBezTo>
                  <a:cubicBezTo>
                    <a:pt x="397582" y="259893"/>
                    <a:pt x="369622" y="231965"/>
                    <a:pt x="369622" y="197513"/>
                  </a:cubicBezTo>
                  <a:cubicBezTo>
                    <a:pt x="369622" y="163061"/>
                    <a:pt x="397582" y="135133"/>
                    <a:pt x="432073" y="135133"/>
                  </a:cubicBezTo>
                  <a:close/>
                  <a:moveTo>
                    <a:pt x="121585" y="135133"/>
                  </a:moveTo>
                  <a:cubicBezTo>
                    <a:pt x="156076" y="135133"/>
                    <a:pt x="184036" y="163061"/>
                    <a:pt x="184036" y="197513"/>
                  </a:cubicBezTo>
                  <a:cubicBezTo>
                    <a:pt x="184036" y="231965"/>
                    <a:pt x="156076" y="259893"/>
                    <a:pt x="121585" y="259893"/>
                  </a:cubicBezTo>
                  <a:cubicBezTo>
                    <a:pt x="87094" y="259893"/>
                    <a:pt x="59134" y="231965"/>
                    <a:pt x="59134" y="197513"/>
                  </a:cubicBezTo>
                  <a:cubicBezTo>
                    <a:pt x="59134" y="163061"/>
                    <a:pt x="87094" y="135133"/>
                    <a:pt x="121585" y="135133"/>
                  </a:cubicBezTo>
                  <a:close/>
                  <a:moveTo>
                    <a:pt x="276831" y="0"/>
                  </a:moveTo>
                  <a:cubicBezTo>
                    <a:pt x="312317" y="0"/>
                    <a:pt x="345653" y="12122"/>
                    <a:pt x="372230" y="34218"/>
                  </a:cubicBezTo>
                  <a:cubicBezTo>
                    <a:pt x="373152" y="26699"/>
                    <a:pt x="379450" y="20868"/>
                    <a:pt x="387285" y="20868"/>
                  </a:cubicBezTo>
                  <a:cubicBezTo>
                    <a:pt x="395734" y="20868"/>
                    <a:pt x="402647" y="27620"/>
                    <a:pt x="402647" y="36059"/>
                  </a:cubicBezTo>
                  <a:lnTo>
                    <a:pt x="402647" y="69663"/>
                  </a:lnTo>
                  <a:cubicBezTo>
                    <a:pt x="402647" y="78102"/>
                    <a:pt x="395734" y="84854"/>
                    <a:pt x="387285" y="84854"/>
                  </a:cubicBezTo>
                  <a:lnTo>
                    <a:pt x="353642" y="84854"/>
                  </a:lnTo>
                  <a:cubicBezTo>
                    <a:pt x="345192" y="84854"/>
                    <a:pt x="338433" y="78102"/>
                    <a:pt x="338433" y="69663"/>
                  </a:cubicBezTo>
                  <a:cubicBezTo>
                    <a:pt x="338433" y="62758"/>
                    <a:pt x="343042" y="56927"/>
                    <a:pt x="349340" y="55086"/>
                  </a:cubicBezTo>
                  <a:cubicBezTo>
                    <a:pt x="328755" y="39281"/>
                    <a:pt x="303561" y="30535"/>
                    <a:pt x="276831" y="30535"/>
                  </a:cubicBezTo>
                  <a:cubicBezTo>
                    <a:pt x="239347" y="30535"/>
                    <a:pt x="204935" y="47567"/>
                    <a:pt x="182046" y="77335"/>
                  </a:cubicBezTo>
                  <a:cubicBezTo>
                    <a:pt x="176976" y="84086"/>
                    <a:pt x="167452" y="85314"/>
                    <a:pt x="160692" y="80250"/>
                  </a:cubicBezTo>
                  <a:cubicBezTo>
                    <a:pt x="153933" y="75187"/>
                    <a:pt x="152704" y="65520"/>
                    <a:pt x="157774" y="58922"/>
                  </a:cubicBezTo>
                  <a:cubicBezTo>
                    <a:pt x="186347" y="21482"/>
                    <a:pt x="229822" y="0"/>
                    <a:pt x="276831" y="0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</p:sp>
      </p:grpSp>
    </p:spTree>
    <p:extLst>
      <p:ext uri="{BB962C8B-B14F-4D97-AF65-F5344CB8AC3E}">
        <p14:creationId xmlns:p14="http://schemas.microsoft.com/office/powerpoint/2010/main" val="1228914270"/>
      </p:ext>
    </p:extLst>
  </p:cSld>
  <p:clrMapOvr>
    <a:masterClrMapping/>
  </p:clrMapOvr>
  <p:transition spd="med"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1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2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43" grpId="0"/>
      <p:bldP spid="4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>
            <a:extLst>
              <a:ext uri="{FF2B5EF4-FFF2-40B4-BE49-F238E27FC236}">
                <a16:creationId xmlns:a16="http://schemas.microsoft.com/office/drawing/2014/main" xmlns="" id="{2EE38C72-C119-49BA-A3A0-DD6B52C74B0E}"/>
              </a:ext>
            </a:extLst>
          </p:cNvPr>
          <p:cNvGrpSpPr/>
          <p:nvPr/>
        </p:nvGrpSpPr>
        <p:grpSpPr>
          <a:xfrm>
            <a:off x="8853130" y="1879086"/>
            <a:ext cx="2208682" cy="935723"/>
            <a:chOff x="8853130" y="1879086"/>
            <a:chExt cx="2208682" cy="935723"/>
          </a:xfrm>
        </p:grpSpPr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xmlns="" id="{1341E2DB-ECD3-4EB2-8B77-0606DF857D95}"/>
                </a:ext>
              </a:extLst>
            </p:cNvPr>
            <p:cNvSpPr txBox="1"/>
            <p:nvPr/>
          </p:nvSpPr>
          <p:spPr>
            <a:xfrm>
              <a:off x="8853130" y="1879086"/>
              <a:ext cx="2112822" cy="369332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algn="ctr">
                <a:defRPr b="1">
                  <a:solidFill>
                    <a:srgbClr val="295076"/>
                  </a:solidFill>
                  <a:latin typeface="+mj-ea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微软雅黑"/>
                  <a:ea typeface="微软雅黑 Light"/>
                  <a:cs typeface="+mn-cs"/>
                </a:rPr>
                <a:t>OPPORTUNITIES</a:t>
              </a: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微软雅黑"/>
                <a:ea typeface="微软雅黑 Light"/>
                <a:cs typeface="+mn-cs"/>
              </a:endParaRPr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xmlns="" id="{F94DD55A-5D7E-4A7B-9D42-3177E816E761}"/>
                </a:ext>
              </a:extLst>
            </p:cNvPr>
            <p:cNvSpPr txBox="1"/>
            <p:nvPr/>
          </p:nvSpPr>
          <p:spPr>
            <a:xfrm>
              <a:off x="8853130" y="2197781"/>
              <a:ext cx="2208682" cy="6170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微软雅黑 Light"/>
                  <a:ea typeface="微软雅黑 Light"/>
                  <a:cs typeface="+mn-cs"/>
                </a:rPr>
                <a:t>Lorem ipsum dolor sit amet,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微软雅黑 Light"/>
                  <a:ea typeface="微软雅黑 Light"/>
                  <a:cs typeface="+mn-cs"/>
                </a:rPr>
                <a:t>consectetuer</a:t>
              </a:r>
              <a:r>
                <a:rPr kumimoji="0" lang="en-US" altLang="zh-CN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微软雅黑 Light"/>
                  <a:ea typeface="微软雅黑 Light"/>
                  <a:cs typeface="+mn-cs"/>
                </a:rPr>
                <a:t> adipiscing elit. </a:t>
              </a:r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xmlns="" id="{BE162BB2-A795-4D12-9DA5-5BAD61D1CD82}"/>
              </a:ext>
            </a:extLst>
          </p:cNvPr>
          <p:cNvGrpSpPr/>
          <p:nvPr/>
        </p:nvGrpSpPr>
        <p:grpSpPr>
          <a:xfrm>
            <a:off x="8853130" y="5479773"/>
            <a:ext cx="2208682" cy="986360"/>
            <a:chOff x="8853130" y="5479773"/>
            <a:chExt cx="2208682" cy="986360"/>
          </a:xfrm>
        </p:grpSpPr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xmlns="" id="{57A9A9C6-A15D-4B73-8E49-F3FB5670E8AB}"/>
                </a:ext>
              </a:extLst>
            </p:cNvPr>
            <p:cNvSpPr txBox="1"/>
            <p:nvPr/>
          </p:nvSpPr>
          <p:spPr>
            <a:xfrm>
              <a:off x="8853130" y="5479773"/>
              <a:ext cx="1244764" cy="369332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algn="ctr">
                <a:defRPr b="1">
                  <a:solidFill>
                    <a:srgbClr val="295076"/>
                  </a:solidFill>
                  <a:latin typeface="+mj-ea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>
                      <a:lumMod val="60000"/>
                      <a:lumOff val="40000"/>
                    </a:schemeClr>
                  </a:solidFill>
                  <a:effectLst/>
                  <a:uLnTx/>
                  <a:uFillTx/>
                  <a:latin typeface="微软雅黑"/>
                  <a:ea typeface="微软雅黑 Light"/>
                  <a:cs typeface="+mn-cs"/>
                </a:rPr>
                <a:t>THREATS</a:t>
              </a: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uLnTx/>
                <a:uFillTx/>
                <a:latin typeface="微软雅黑"/>
                <a:ea typeface="微软雅黑 Light"/>
                <a:cs typeface="+mn-cs"/>
              </a:endParaRPr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xmlns="" id="{23C4A1CD-5E00-43A9-84A6-81B5150FD1AE}"/>
                </a:ext>
              </a:extLst>
            </p:cNvPr>
            <p:cNvSpPr txBox="1"/>
            <p:nvPr/>
          </p:nvSpPr>
          <p:spPr>
            <a:xfrm>
              <a:off x="8853130" y="5849105"/>
              <a:ext cx="2208682" cy="6170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微软雅黑 Light"/>
                  <a:ea typeface="微软雅黑 Light"/>
                  <a:cs typeface="+mn-cs"/>
                </a:rPr>
                <a:t>Lorem ipsum dolor sit amet,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微软雅黑 Light"/>
                  <a:ea typeface="微软雅黑 Light"/>
                  <a:cs typeface="+mn-cs"/>
                </a:rPr>
                <a:t>consectetuer</a:t>
              </a:r>
              <a:r>
                <a:rPr kumimoji="0" lang="en-US" altLang="zh-CN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微软雅黑 Light"/>
                  <a:ea typeface="微软雅黑 Light"/>
                  <a:cs typeface="+mn-cs"/>
                </a:rPr>
                <a:t> adipiscing elit. </a:t>
              </a: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xmlns="" id="{C9AC2B1C-6E00-4056-A942-8D3E6207A5C5}"/>
              </a:ext>
            </a:extLst>
          </p:cNvPr>
          <p:cNvGrpSpPr/>
          <p:nvPr/>
        </p:nvGrpSpPr>
        <p:grpSpPr>
          <a:xfrm>
            <a:off x="1105003" y="1879086"/>
            <a:ext cx="2208682" cy="935723"/>
            <a:chOff x="1105003" y="1879086"/>
            <a:chExt cx="2208682" cy="935723"/>
          </a:xfrm>
        </p:grpSpPr>
        <p:sp>
          <p:nvSpPr>
            <p:cNvPr id="7" name="矩形 6">
              <a:extLst>
                <a:ext uri="{FF2B5EF4-FFF2-40B4-BE49-F238E27FC236}">
                  <a16:creationId xmlns:a16="http://schemas.microsoft.com/office/drawing/2014/main" xmlns="" id="{E95F39DD-ACF8-4E4C-990F-D5B841417BD9}"/>
                </a:ext>
              </a:extLst>
            </p:cNvPr>
            <p:cNvSpPr/>
            <p:nvPr/>
          </p:nvSpPr>
          <p:spPr>
            <a:xfrm>
              <a:off x="1712093" y="1879086"/>
              <a:ext cx="160159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2">
                      <a:lumMod val="75000"/>
                    </a:schemeClr>
                  </a:solidFill>
                  <a:effectLst/>
                  <a:uLnTx/>
                  <a:uFillTx/>
                  <a:latin typeface="微软雅黑"/>
                  <a:ea typeface="微软雅黑 Light"/>
                  <a:cs typeface="+mn-cs"/>
                </a:rPr>
                <a:t>STRENGTHS</a:t>
              </a: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微软雅黑"/>
                <a:ea typeface="微软雅黑 Light"/>
                <a:cs typeface="+mn-cs"/>
              </a:endParaRPr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xmlns="" id="{7637C551-3266-46FD-8527-48ECDBE74865}"/>
                </a:ext>
              </a:extLst>
            </p:cNvPr>
            <p:cNvSpPr txBox="1"/>
            <p:nvPr/>
          </p:nvSpPr>
          <p:spPr>
            <a:xfrm>
              <a:off x="1105003" y="2197781"/>
              <a:ext cx="2208682" cy="6170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微软雅黑 Light"/>
                  <a:ea typeface="微软雅黑 Light"/>
                  <a:cs typeface="+mn-cs"/>
                </a:rPr>
                <a:t>Lorem ipsum dolor sit amet, </a:t>
              </a:r>
            </a:p>
            <a:p>
              <a:pPr marL="0" marR="0" lvl="0" indent="0" algn="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微软雅黑 Light"/>
                  <a:ea typeface="微软雅黑 Light"/>
                  <a:cs typeface="+mn-cs"/>
                </a:rPr>
                <a:t>consectetuer</a:t>
              </a:r>
              <a:r>
                <a:rPr kumimoji="0" lang="en-US" altLang="zh-CN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微软雅黑 Light"/>
                  <a:ea typeface="微软雅黑 Light"/>
                  <a:cs typeface="+mn-cs"/>
                </a:rPr>
                <a:t> adipiscing elit. </a:t>
              </a:r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xmlns="" id="{FC62A955-D9DC-4179-B5E8-59DDB4C6FCA3}"/>
              </a:ext>
            </a:extLst>
          </p:cNvPr>
          <p:cNvGrpSpPr/>
          <p:nvPr/>
        </p:nvGrpSpPr>
        <p:grpSpPr>
          <a:xfrm>
            <a:off x="1105003" y="5506899"/>
            <a:ext cx="2208682" cy="959234"/>
            <a:chOff x="1105003" y="5506899"/>
            <a:chExt cx="2208682" cy="959234"/>
          </a:xfrm>
        </p:grpSpPr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xmlns="" id="{57C8A276-9AC0-4B7C-BAE4-1A1C30CA6FF2}"/>
                </a:ext>
              </a:extLst>
            </p:cNvPr>
            <p:cNvSpPr txBox="1"/>
            <p:nvPr/>
          </p:nvSpPr>
          <p:spPr>
            <a:xfrm>
              <a:off x="1535571" y="5506899"/>
              <a:ext cx="1778114" cy="369332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algn="ctr">
                <a:defRPr b="1">
                  <a:solidFill>
                    <a:srgbClr val="295076"/>
                  </a:solidFill>
                  <a:latin typeface="+mj-ea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微软雅黑"/>
                  <a:ea typeface="微软雅黑 Light"/>
                  <a:cs typeface="+mn-cs"/>
                </a:rPr>
                <a:t>WEAKNESSES</a:t>
              </a: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微软雅黑"/>
                <a:ea typeface="微软雅黑 Light"/>
                <a:cs typeface="+mn-cs"/>
              </a:endParaRPr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xmlns="" id="{882ECE20-3E7E-4736-A24A-1F17EA357DC4}"/>
                </a:ext>
              </a:extLst>
            </p:cNvPr>
            <p:cNvSpPr txBox="1"/>
            <p:nvPr/>
          </p:nvSpPr>
          <p:spPr>
            <a:xfrm>
              <a:off x="1105003" y="5849105"/>
              <a:ext cx="2208682" cy="6170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微软雅黑 Light"/>
                  <a:ea typeface="微软雅黑 Light"/>
                  <a:cs typeface="+mn-cs"/>
                </a:rPr>
                <a:t>Lorem ipsum dolor sit amet, </a:t>
              </a:r>
            </a:p>
            <a:p>
              <a:pPr marL="0" marR="0" lvl="0" indent="0" algn="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微软雅黑 Light"/>
                  <a:ea typeface="微软雅黑 Light"/>
                  <a:cs typeface="+mn-cs"/>
                </a:rPr>
                <a:t>consectetuer</a:t>
              </a:r>
              <a:r>
                <a:rPr kumimoji="0" lang="en-US" altLang="zh-CN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微软雅黑 Light"/>
                  <a:ea typeface="微软雅黑 Light"/>
                  <a:cs typeface="+mn-cs"/>
                </a:rPr>
                <a:t> adipiscing elit. </a:t>
              </a:r>
            </a:p>
          </p:txBody>
        </p:sp>
      </p:grpSp>
      <p:sp>
        <p:nvSpPr>
          <p:cNvPr id="29" name="任意多边形: 形状 28">
            <a:extLst>
              <a:ext uri="{FF2B5EF4-FFF2-40B4-BE49-F238E27FC236}">
                <a16:creationId xmlns:a16="http://schemas.microsoft.com/office/drawing/2014/main" xmlns="" id="{013A67F5-38E2-410C-8FA5-9E119F0D8CD2}"/>
              </a:ext>
            </a:extLst>
          </p:cNvPr>
          <p:cNvSpPr/>
          <p:nvPr/>
        </p:nvSpPr>
        <p:spPr>
          <a:xfrm>
            <a:off x="3375969" y="2091633"/>
            <a:ext cx="376881" cy="833021"/>
          </a:xfrm>
          <a:custGeom>
            <a:avLst/>
            <a:gdLst>
              <a:gd name="connsiteX0" fmla="*/ 771525 w 771525"/>
              <a:gd name="connsiteY0" fmla="*/ 1123950 h 1123950"/>
              <a:gd name="connsiteX1" fmla="*/ 771525 w 771525"/>
              <a:gd name="connsiteY1" fmla="*/ 0 h 1123950"/>
              <a:gd name="connsiteX2" fmla="*/ 0 w 771525"/>
              <a:gd name="connsiteY2" fmla="*/ 0 h 1123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71525" h="1123950">
                <a:moveTo>
                  <a:pt x="771525" y="1123950"/>
                </a:moveTo>
                <a:lnTo>
                  <a:pt x="771525" y="0"/>
                </a:lnTo>
                <a:lnTo>
                  <a:pt x="0" y="0"/>
                </a:lnTo>
              </a:path>
            </a:pathLst>
          </a:custGeom>
          <a:noFill/>
          <a:ln w="25400">
            <a:solidFill>
              <a:schemeClr val="accent2">
                <a:lumMod val="75000"/>
              </a:schemeClr>
            </a:solidFill>
            <a:prstDash val="sysDot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 Light"/>
              <a:cs typeface="+mn-cs"/>
            </a:endParaRPr>
          </a:p>
        </p:txBody>
      </p:sp>
      <p:sp>
        <p:nvSpPr>
          <p:cNvPr id="30" name="任意多边形: 形状 29">
            <a:extLst>
              <a:ext uri="{FF2B5EF4-FFF2-40B4-BE49-F238E27FC236}">
                <a16:creationId xmlns:a16="http://schemas.microsoft.com/office/drawing/2014/main" xmlns="" id="{F1AFAE8B-6576-4CDD-BAEB-6B08E4846B81}"/>
              </a:ext>
            </a:extLst>
          </p:cNvPr>
          <p:cNvSpPr/>
          <p:nvPr/>
        </p:nvSpPr>
        <p:spPr>
          <a:xfrm flipH="1">
            <a:off x="6866486" y="2091633"/>
            <a:ext cx="1963188" cy="833021"/>
          </a:xfrm>
          <a:custGeom>
            <a:avLst/>
            <a:gdLst>
              <a:gd name="connsiteX0" fmla="*/ 771525 w 771525"/>
              <a:gd name="connsiteY0" fmla="*/ 1123950 h 1123950"/>
              <a:gd name="connsiteX1" fmla="*/ 771525 w 771525"/>
              <a:gd name="connsiteY1" fmla="*/ 0 h 1123950"/>
              <a:gd name="connsiteX2" fmla="*/ 0 w 771525"/>
              <a:gd name="connsiteY2" fmla="*/ 0 h 1123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71525" h="1123950">
                <a:moveTo>
                  <a:pt x="771525" y="1123950"/>
                </a:moveTo>
                <a:lnTo>
                  <a:pt x="771525" y="0"/>
                </a:lnTo>
                <a:lnTo>
                  <a:pt x="0" y="0"/>
                </a:lnTo>
              </a:path>
            </a:pathLst>
          </a:custGeom>
          <a:noFill/>
          <a:ln w="25400">
            <a:solidFill>
              <a:schemeClr val="accent1"/>
            </a:solidFill>
            <a:prstDash val="sysDot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2378C3"/>
              </a:solidFill>
              <a:effectLst/>
              <a:uLnTx/>
              <a:uFillTx/>
              <a:latin typeface="Arial"/>
              <a:ea typeface="微软雅黑 Light"/>
              <a:cs typeface="+mn-cs"/>
            </a:endParaRPr>
          </a:p>
        </p:txBody>
      </p:sp>
      <p:sp>
        <p:nvSpPr>
          <p:cNvPr id="31" name="任意多边形: 形状 30">
            <a:extLst>
              <a:ext uri="{FF2B5EF4-FFF2-40B4-BE49-F238E27FC236}">
                <a16:creationId xmlns:a16="http://schemas.microsoft.com/office/drawing/2014/main" xmlns="" id="{F7A9BCD3-1CDC-4E77-81D5-552606DF7AA8}"/>
              </a:ext>
            </a:extLst>
          </p:cNvPr>
          <p:cNvSpPr/>
          <p:nvPr/>
        </p:nvSpPr>
        <p:spPr>
          <a:xfrm flipV="1">
            <a:off x="3375969" y="4916654"/>
            <a:ext cx="1931498" cy="733079"/>
          </a:xfrm>
          <a:custGeom>
            <a:avLst/>
            <a:gdLst>
              <a:gd name="connsiteX0" fmla="*/ 771525 w 771525"/>
              <a:gd name="connsiteY0" fmla="*/ 1123950 h 1123950"/>
              <a:gd name="connsiteX1" fmla="*/ 771525 w 771525"/>
              <a:gd name="connsiteY1" fmla="*/ 0 h 1123950"/>
              <a:gd name="connsiteX2" fmla="*/ 0 w 771525"/>
              <a:gd name="connsiteY2" fmla="*/ 0 h 1123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71525" h="1123950">
                <a:moveTo>
                  <a:pt x="771525" y="1123950"/>
                </a:moveTo>
                <a:lnTo>
                  <a:pt x="771525" y="0"/>
                </a:lnTo>
                <a:lnTo>
                  <a:pt x="0" y="0"/>
                </a:lnTo>
              </a:path>
            </a:pathLst>
          </a:custGeom>
          <a:noFill/>
          <a:ln w="25400">
            <a:solidFill>
              <a:schemeClr val="accent2"/>
            </a:solidFill>
            <a:prstDash val="sysDot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 Light"/>
              <a:cs typeface="+mn-cs"/>
            </a:endParaRPr>
          </a:p>
        </p:txBody>
      </p:sp>
      <p:sp>
        <p:nvSpPr>
          <p:cNvPr id="32" name="任意多边形: 形状 31">
            <a:extLst>
              <a:ext uri="{FF2B5EF4-FFF2-40B4-BE49-F238E27FC236}">
                <a16:creationId xmlns:a16="http://schemas.microsoft.com/office/drawing/2014/main" xmlns="" id="{D63AC244-43D8-49C7-B2A0-58DBCA46D58B}"/>
              </a:ext>
            </a:extLst>
          </p:cNvPr>
          <p:cNvSpPr/>
          <p:nvPr/>
        </p:nvSpPr>
        <p:spPr>
          <a:xfrm flipH="1" flipV="1">
            <a:off x="8452792" y="4916654"/>
            <a:ext cx="376881" cy="733079"/>
          </a:xfrm>
          <a:custGeom>
            <a:avLst/>
            <a:gdLst>
              <a:gd name="connsiteX0" fmla="*/ 771525 w 771525"/>
              <a:gd name="connsiteY0" fmla="*/ 1123950 h 1123950"/>
              <a:gd name="connsiteX1" fmla="*/ 771525 w 771525"/>
              <a:gd name="connsiteY1" fmla="*/ 0 h 1123950"/>
              <a:gd name="connsiteX2" fmla="*/ 0 w 771525"/>
              <a:gd name="connsiteY2" fmla="*/ 0 h 1123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71525" h="1123950">
                <a:moveTo>
                  <a:pt x="771525" y="1123950"/>
                </a:moveTo>
                <a:lnTo>
                  <a:pt x="771525" y="0"/>
                </a:lnTo>
                <a:lnTo>
                  <a:pt x="0" y="0"/>
                </a:lnTo>
              </a:path>
            </a:pathLst>
          </a:custGeom>
          <a:noFill/>
          <a:ln w="25400">
            <a:solidFill>
              <a:schemeClr val="accent1">
                <a:lumMod val="60000"/>
                <a:lumOff val="40000"/>
              </a:schemeClr>
            </a:solidFill>
            <a:prstDash val="sysDot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 Light"/>
              <a:cs typeface="+mn-cs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A453218E-4CC3-41EC-87FB-E7CC1FDB7EAE}"/>
              </a:ext>
            </a:extLst>
          </p:cNvPr>
          <p:cNvGrpSpPr/>
          <p:nvPr/>
        </p:nvGrpSpPr>
        <p:grpSpPr>
          <a:xfrm>
            <a:off x="4290493" y="2884963"/>
            <a:ext cx="2038350" cy="2038350"/>
            <a:chOff x="4290493" y="2884963"/>
            <a:chExt cx="2038350" cy="2038350"/>
          </a:xfrm>
        </p:grpSpPr>
        <p:sp>
          <p:nvSpPr>
            <p:cNvPr id="9" name="椭圆 8">
              <a:extLst>
                <a:ext uri="{FF2B5EF4-FFF2-40B4-BE49-F238E27FC236}">
                  <a16:creationId xmlns:a16="http://schemas.microsoft.com/office/drawing/2014/main" xmlns="" id="{9BB4E1FF-0D09-4C2F-993E-3B351FBD20BC}"/>
                </a:ext>
              </a:extLst>
            </p:cNvPr>
            <p:cNvSpPr/>
            <p:nvPr/>
          </p:nvSpPr>
          <p:spPr>
            <a:xfrm>
              <a:off x="4290493" y="2884963"/>
              <a:ext cx="2038350" cy="2038350"/>
            </a:xfrm>
            <a:prstGeom prst="ellipse">
              <a:avLst/>
            </a:prstGeom>
            <a:solidFill>
              <a:schemeClr val="accent2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 Light"/>
                <a:cs typeface="+mn-cs"/>
              </a:endParaRPr>
            </a:p>
          </p:txBody>
        </p:sp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xmlns="" id="{AE4FE385-DB54-410C-8F89-65FB1855CB4B}"/>
                </a:ext>
              </a:extLst>
            </p:cNvPr>
            <p:cNvSpPr txBox="1"/>
            <p:nvPr/>
          </p:nvSpPr>
          <p:spPr>
            <a:xfrm>
              <a:off x="4864434" y="3309158"/>
              <a:ext cx="889000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6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微软雅黑 Light"/>
                  <a:cs typeface="+mn-cs"/>
                </a:rPr>
                <a:t>W</a:t>
              </a:r>
              <a:endParaRPr kumimoji="0" lang="zh-CN" alt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 Light"/>
                <a:cs typeface="+mn-cs"/>
              </a:endParaRPr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xmlns="" id="{E93B83BF-66A7-4A33-B5BC-E0F8D8A622CA}"/>
              </a:ext>
            </a:extLst>
          </p:cNvPr>
          <p:cNvGrpSpPr/>
          <p:nvPr/>
        </p:nvGrpSpPr>
        <p:grpSpPr>
          <a:xfrm>
            <a:off x="5863156" y="2884963"/>
            <a:ext cx="2038350" cy="2038350"/>
            <a:chOff x="5863156" y="2884963"/>
            <a:chExt cx="2038350" cy="2038350"/>
          </a:xfrm>
        </p:grpSpPr>
        <p:sp>
          <p:nvSpPr>
            <p:cNvPr id="10" name="椭圆 9">
              <a:extLst>
                <a:ext uri="{FF2B5EF4-FFF2-40B4-BE49-F238E27FC236}">
                  <a16:creationId xmlns:a16="http://schemas.microsoft.com/office/drawing/2014/main" xmlns="" id="{FF4F6ED8-D1B8-4A29-A0A8-7C964487E490}"/>
                </a:ext>
              </a:extLst>
            </p:cNvPr>
            <p:cNvSpPr/>
            <p:nvPr/>
          </p:nvSpPr>
          <p:spPr>
            <a:xfrm>
              <a:off x="5863156" y="2884963"/>
              <a:ext cx="2038350" cy="2038350"/>
            </a:xfrm>
            <a:prstGeom prst="ellipse">
              <a:avLst/>
            </a:prstGeom>
            <a:solidFill>
              <a:schemeClr val="accent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 Light"/>
                <a:cs typeface="+mn-cs"/>
              </a:endParaRPr>
            </a:p>
          </p:txBody>
        </p:sp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xmlns="" id="{33D13241-2E2A-465F-8C1B-9EDD36BFA9A9}"/>
                </a:ext>
              </a:extLst>
            </p:cNvPr>
            <p:cNvSpPr txBox="1"/>
            <p:nvPr/>
          </p:nvSpPr>
          <p:spPr>
            <a:xfrm>
              <a:off x="6436363" y="3309158"/>
              <a:ext cx="889000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6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微软雅黑 Light"/>
                  <a:cs typeface="+mn-cs"/>
                </a:rPr>
                <a:t>O</a:t>
              </a:r>
              <a:endParaRPr kumimoji="0" lang="zh-CN" alt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 Light"/>
                <a:cs typeface="+mn-cs"/>
              </a:endParaRP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xmlns="" id="{A2E77CC2-DA4D-477A-ADBF-2E90314A7274}"/>
              </a:ext>
            </a:extLst>
          </p:cNvPr>
          <p:cNvGrpSpPr/>
          <p:nvPr/>
        </p:nvGrpSpPr>
        <p:grpSpPr>
          <a:xfrm>
            <a:off x="7435820" y="2884963"/>
            <a:ext cx="2038350" cy="2038350"/>
            <a:chOff x="7435820" y="2884963"/>
            <a:chExt cx="2038350" cy="2038350"/>
          </a:xfrm>
        </p:grpSpPr>
        <p:sp>
          <p:nvSpPr>
            <p:cNvPr id="11" name="椭圆 10">
              <a:extLst>
                <a:ext uri="{FF2B5EF4-FFF2-40B4-BE49-F238E27FC236}">
                  <a16:creationId xmlns:a16="http://schemas.microsoft.com/office/drawing/2014/main" xmlns="" id="{384C1F35-E0F9-416F-96F4-4631F0ACE70A}"/>
                </a:ext>
              </a:extLst>
            </p:cNvPr>
            <p:cNvSpPr/>
            <p:nvPr/>
          </p:nvSpPr>
          <p:spPr>
            <a:xfrm>
              <a:off x="7435820" y="2884963"/>
              <a:ext cx="2038350" cy="2038350"/>
            </a:xfrm>
            <a:prstGeom prst="ellipse">
              <a:avLst/>
            </a:prstGeom>
            <a:solidFill>
              <a:schemeClr val="accent1">
                <a:lumMod val="60000"/>
                <a:lumOff val="40000"/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 Light"/>
                <a:cs typeface="+mn-cs"/>
              </a:endParaRPr>
            </a:p>
          </p:txBody>
        </p:sp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xmlns="" id="{A9CA89CC-8BA9-4D70-83A8-D5C0BB05D11E}"/>
                </a:ext>
              </a:extLst>
            </p:cNvPr>
            <p:cNvSpPr txBox="1"/>
            <p:nvPr/>
          </p:nvSpPr>
          <p:spPr>
            <a:xfrm>
              <a:off x="8008293" y="3309158"/>
              <a:ext cx="889000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6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微软雅黑 Light"/>
                  <a:cs typeface="+mn-cs"/>
                </a:rPr>
                <a:t>T</a:t>
              </a:r>
              <a:endParaRPr kumimoji="0" lang="zh-CN" alt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 Light"/>
                <a:cs typeface="+mn-cs"/>
              </a:endParaRPr>
            </a:p>
          </p:txBody>
        </p:sp>
      </p:grpSp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24409D66-8ACF-4EB1-810B-F74EAD7864A0}"/>
              </a:ext>
            </a:extLst>
          </p:cNvPr>
          <p:cNvGrpSpPr/>
          <p:nvPr/>
        </p:nvGrpSpPr>
        <p:grpSpPr>
          <a:xfrm>
            <a:off x="2717830" y="2884963"/>
            <a:ext cx="2038350" cy="2038350"/>
            <a:chOff x="2717830" y="2884963"/>
            <a:chExt cx="2038350" cy="2038350"/>
          </a:xfrm>
        </p:grpSpPr>
        <p:sp>
          <p:nvSpPr>
            <p:cNvPr id="8" name="椭圆 7">
              <a:extLst>
                <a:ext uri="{FF2B5EF4-FFF2-40B4-BE49-F238E27FC236}">
                  <a16:creationId xmlns:a16="http://schemas.microsoft.com/office/drawing/2014/main" xmlns="" id="{4F188933-2362-493C-A725-7572C4E0E2F2}"/>
                </a:ext>
              </a:extLst>
            </p:cNvPr>
            <p:cNvSpPr/>
            <p:nvPr/>
          </p:nvSpPr>
          <p:spPr>
            <a:xfrm>
              <a:off x="2717830" y="2884963"/>
              <a:ext cx="2038350" cy="2038350"/>
            </a:xfrm>
            <a:prstGeom prst="ellipse">
              <a:avLst/>
            </a:prstGeom>
            <a:solidFill>
              <a:schemeClr val="accent2">
                <a:lumMod val="75000"/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 Light"/>
                <a:cs typeface="+mn-cs"/>
              </a:endParaRPr>
            </a:p>
          </p:txBody>
        </p:sp>
        <p:sp>
          <p:nvSpPr>
            <p:cNvPr id="41" name="文本框 40">
              <a:extLst>
                <a:ext uri="{FF2B5EF4-FFF2-40B4-BE49-F238E27FC236}">
                  <a16:creationId xmlns:a16="http://schemas.microsoft.com/office/drawing/2014/main" xmlns="" id="{36125C9C-B542-42F7-A059-D1545ACF7FC0}"/>
                </a:ext>
              </a:extLst>
            </p:cNvPr>
            <p:cNvSpPr txBox="1"/>
            <p:nvPr/>
          </p:nvSpPr>
          <p:spPr>
            <a:xfrm>
              <a:off x="3292505" y="3309158"/>
              <a:ext cx="889000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6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微软雅黑 Light"/>
                  <a:cs typeface="+mn-cs"/>
                </a:rPr>
                <a:t>S</a:t>
              </a:r>
              <a:endParaRPr kumimoji="0" lang="zh-CN" alt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 Light"/>
                <a:cs typeface="+mn-cs"/>
              </a:endParaRPr>
            </a:p>
          </p:txBody>
        </p:sp>
      </p:grpSp>
      <p:sp>
        <p:nvSpPr>
          <p:cNvPr id="34" name="平行四边形 33">
            <a:extLst>
              <a:ext uri="{FF2B5EF4-FFF2-40B4-BE49-F238E27FC236}">
                <a16:creationId xmlns:a16="http://schemas.microsoft.com/office/drawing/2014/main" xmlns="" id="{8FDE4C81-FAD6-4D42-B33A-BD91ED3E905B}"/>
              </a:ext>
            </a:extLst>
          </p:cNvPr>
          <p:cNvSpPr/>
          <p:nvPr/>
        </p:nvSpPr>
        <p:spPr>
          <a:xfrm>
            <a:off x="650080" y="590550"/>
            <a:ext cx="2559843" cy="103609"/>
          </a:xfrm>
          <a:prstGeom prst="parallelogram">
            <a:avLst/>
          </a:prstGeom>
          <a:gradFill flip="none" rotWithShape="1">
            <a:gsLst>
              <a:gs pos="100000">
                <a:srgbClr val="E20000">
                  <a:alpha val="0"/>
                </a:srgbClr>
              </a:gs>
              <a:gs pos="0">
                <a:srgbClr val="E20000">
                  <a:alpha val="81000"/>
                </a:srgbClr>
              </a:gs>
            </a:gsLst>
            <a:lin ang="10800000" scaled="1"/>
            <a:tileRect/>
          </a:gradFill>
          <a:ln w="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<a:prstTxWarp prst="textNoShape">
              <a:avLst/>
            </a:prstTxWarp>
            <a:normAutofit fontScale="25000" lnSpcReduction="20000"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ea"/>
              <a:ea typeface="+mj-ea"/>
              <a:cs typeface="Arial"/>
              <a:sym typeface="Arial"/>
            </a:endParaRPr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xmlns="" id="{E8BB0C4B-2379-4C06-8F72-CD1F9D77953A}"/>
              </a:ext>
            </a:extLst>
          </p:cNvPr>
          <p:cNvSpPr/>
          <p:nvPr/>
        </p:nvSpPr>
        <p:spPr>
          <a:xfrm>
            <a:off x="563046" y="290710"/>
            <a:ext cx="26468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这里输入你的标题</a:t>
            </a:r>
          </a:p>
        </p:txBody>
      </p:sp>
    </p:spTree>
    <p:extLst>
      <p:ext uri="{BB962C8B-B14F-4D97-AF65-F5344CB8AC3E}">
        <p14:creationId xmlns:p14="http://schemas.microsoft.com/office/powerpoint/2010/main" val="1237373218"/>
      </p:ext>
    </p:extLst>
  </p:cSld>
  <p:clrMapOvr>
    <a:masterClrMapping/>
  </p:clrMapOvr>
  <p:transition spd="med"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400"/>
                            </p:stCondLst>
                            <p:childTnLst>
                              <p:par>
                                <p:cTn id="2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9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  <p:bldP spid="32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>
            <a:extLst>
              <a:ext uri="{FF2B5EF4-FFF2-40B4-BE49-F238E27FC236}">
                <a16:creationId xmlns:a16="http://schemas.microsoft.com/office/drawing/2014/main" xmlns="" id="{84154438-7A73-4EB2-9617-8A31928560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-19455" y="829770"/>
            <a:ext cx="12230910" cy="6028230"/>
          </a:xfrm>
          <a:prstGeom prst="rect">
            <a:avLst/>
          </a:prstGeom>
        </p:spPr>
      </p:pic>
      <p:grpSp>
        <p:nvGrpSpPr>
          <p:cNvPr id="27" name="组合 26">
            <a:extLst>
              <a:ext uri="{FF2B5EF4-FFF2-40B4-BE49-F238E27FC236}">
                <a16:creationId xmlns:a16="http://schemas.microsoft.com/office/drawing/2014/main" xmlns="" id="{69C4C780-470A-4A16-9CCE-F9B3AD7D0300}"/>
              </a:ext>
            </a:extLst>
          </p:cNvPr>
          <p:cNvGrpSpPr/>
          <p:nvPr/>
        </p:nvGrpSpPr>
        <p:grpSpPr>
          <a:xfrm rot="20711248" flipH="1" flipV="1">
            <a:off x="-529661" y="-1763586"/>
            <a:ext cx="12515850" cy="3389166"/>
            <a:chOff x="-739826" y="-1063070"/>
            <a:chExt cx="13516026" cy="3125072"/>
          </a:xfrm>
        </p:grpSpPr>
        <p:sp>
          <p:nvSpPr>
            <p:cNvPr id="24" name="任意多边形: 形状 23">
              <a:extLst>
                <a:ext uri="{FF2B5EF4-FFF2-40B4-BE49-F238E27FC236}">
                  <a16:creationId xmlns:a16="http://schemas.microsoft.com/office/drawing/2014/main" xmlns="" id="{968DBE75-6DA6-4EC8-A850-FA9AF096ED8D}"/>
                </a:ext>
              </a:extLst>
            </p:cNvPr>
            <p:cNvSpPr/>
            <p:nvPr/>
          </p:nvSpPr>
          <p:spPr>
            <a:xfrm>
              <a:off x="-241300" y="-749501"/>
              <a:ext cx="12890500" cy="2811503"/>
            </a:xfrm>
            <a:custGeom>
              <a:avLst/>
              <a:gdLst>
                <a:gd name="connsiteX0" fmla="*/ 0 w 12890500"/>
                <a:gd name="connsiteY0" fmla="*/ 2654501 h 2811503"/>
                <a:gd name="connsiteX1" fmla="*/ 3784600 w 12890500"/>
                <a:gd name="connsiteY1" fmla="*/ 201 h 2811503"/>
                <a:gd name="connsiteX2" fmla="*/ 10363200 w 12890500"/>
                <a:gd name="connsiteY2" fmla="*/ 2768801 h 2811503"/>
                <a:gd name="connsiteX3" fmla="*/ 12890500 w 12890500"/>
                <a:gd name="connsiteY3" fmla="*/ 1422601 h 28115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90500" h="2811503">
                  <a:moveTo>
                    <a:pt x="0" y="2654501"/>
                  </a:moveTo>
                  <a:cubicBezTo>
                    <a:pt x="1028700" y="1317826"/>
                    <a:pt x="2057400" y="-18849"/>
                    <a:pt x="3784600" y="201"/>
                  </a:cubicBezTo>
                  <a:cubicBezTo>
                    <a:pt x="5511800" y="19251"/>
                    <a:pt x="8845550" y="2531734"/>
                    <a:pt x="10363200" y="2768801"/>
                  </a:cubicBezTo>
                  <a:cubicBezTo>
                    <a:pt x="11880850" y="3005868"/>
                    <a:pt x="12385675" y="2214234"/>
                    <a:pt x="12890500" y="1422601"/>
                  </a:cubicBezTo>
                </a:path>
              </a:pathLst>
            </a:custGeom>
            <a:noFill/>
            <a:ln w="0" cap="flat">
              <a:gradFill>
                <a:gsLst>
                  <a:gs pos="19000">
                    <a:srgbClr val="B80000">
                      <a:alpha val="6000"/>
                    </a:srgbClr>
                  </a:gs>
                  <a:gs pos="100000">
                    <a:srgbClr val="FF0505">
                      <a:alpha val="7000"/>
                    </a:srgbClr>
                  </a:gs>
                </a:gsLst>
                <a:lin ang="5400000" scaled="1"/>
              </a:gra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91439" tIns="45719" rIns="91439" bIns="45719" numCol="1" spcCol="38100" rtlCol="0" anchor="t">
              <a:no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endParaRPr>
            </a:p>
          </p:txBody>
        </p:sp>
        <p:sp>
          <p:nvSpPr>
            <p:cNvPr id="50" name="任意多边形: 形状 49">
              <a:extLst>
                <a:ext uri="{FF2B5EF4-FFF2-40B4-BE49-F238E27FC236}">
                  <a16:creationId xmlns:a16="http://schemas.microsoft.com/office/drawing/2014/main" xmlns="" id="{46BA1A23-3477-4818-A2AE-855E1686510A}"/>
                </a:ext>
              </a:extLst>
            </p:cNvPr>
            <p:cNvSpPr/>
            <p:nvPr/>
          </p:nvSpPr>
          <p:spPr>
            <a:xfrm>
              <a:off x="-291153" y="-780858"/>
              <a:ext cx="12953053" cy="2741940"/>
            </a:xfrm>
            <a:custGeom>
              <a:avLst/>
              <a:gdLst>
                <a:gd name="connsiteX0" fmla="*/ 0 w 12890500"/>
                <a:gd name="connsiteY0" fmla="*/ 2654501 h 2811503"/>
                <a:gd name="connsiteX1" fmla="*/ 3784600 w 12890500"/>
                <a:gd name="connsiteY1" fmla="*/ 201 h 2811503"/>
                <a:gd name="connsiteX2" fmla="*/ 10363200 w 12890500"/>
                <a:gd name="connsiteY2" fmla="*/ 2768801 h 2811503"/>
                <a:gd name="connsiteX3" fmla="*/ 12890500 w 12890500"/>
                <a:gd name="connsiteY3" fmla="*/ 1422601 h 28115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90500" h="2811503">
                  <a:moveTo>
                    <a:pt x="0" y="2654501"/>
                  </a:moveTo>
                  <a:cubicBezTo>
                    <a:pt x="1028700" y="1317826"/>
                    <a:pt x="2057400" y="-18849"/>
                    <a:pt x="3784600" y="201"/>
                  </a:cubicBezTo>
                  <a:cubicBezTo>
                    <a:pt x="5511800" y="19251"/>
                    <a:pt x="8845550" y="2531734"/>
                    <a:pt x="10363200" y="2768801"/>
                  </a:cubicBezTo>
                  <a:cubicBezTo>
                    <a:pt x="11880850" y="3005868"/>
                    <a:pt x="12385675" y="2214234"/>
                    <a:pt x="12890500" y="1422601"/>
                  </a:cubicBezTo>
                </a:path>
              </a:pathLst>
            </a:custGeom>
            <a:noFill/>
            <a:ln w="0" cap="flat">
              <a:gradFill>
                <a:gsLst>
                  <a:gs pos="19000">
                    <a:srgbClr val="B80000">
                      <a:alpha val="6000"/>
                    </a:srgbClr>
                  </a:gs>
                  <a:gs pos="100000">
                    <a:srgbClr val="FF0505">
                      <a:alpha val="7000"/>
                    </a:srgbClr>
                  </a:gs>
                </a:gsLst>
                <a:lin ang="5400000" scaled="1"/>
              </a:gra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91439" tIns="45719" rIns="91439" bIns="45719" numCol="1" spcCol="38100" rtlCol="0" anchor="t">
              <a:no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b="0" i="0" u="none" strike="noStrike" cap="none" spc="0" normalizeH="0" baseline="0">
                <a:ln>
                  <a:noFill/>
                </a:ln>
                <a:effectLst/>
                <a:uFillTx/>
              </a:endParaRPr>
            </a:p>
          </p:txBody>
        </p:sp>
        <p:sp>
          <p:nvSpPr>
            <p:cNvPr id="51" name="任意多边形: 形状 50">
              <a:extLst>
                <a:ext uri="{FF2B5EF4-FFF2-40B4-BE49-F238E27FC236}">
                  <a16:creationId xmlns:a16="http://schemas.microsoft.com/office/drawing/2014/main" xmlns="" id="{2F3B3B12-2AA9-44C4-B3C5-8785A83D22F0}"/>
                </a:ext>
              </a:extLst>
            </p:cNvPr>
            <p:cNvSpPr/>
            <p:nvPr/>
          </p:nvSpPr>
          <p:spPr>
            <a:xfrm>
              <a:off x="-341005" y="-812215"/>
              <a:ext cx="13015606" cy="2672378"/>
            </a:xfrm>
            <a:custGeom>
              <a:avLst/>
              <a:gdLst>
                <a:gd name="connsiteX0" fmla="*/ 0 w 12890500"/>
                <a:gd name="connsiteY0" fmla="*/ 2654501 h 2811503"/>
                <a:gd name="connsiteX1" fmla="*/ 3784600 w 12890500"/>
                <a:gd name="connsiteY1" fmla="*/ 201 h 2811503"/>
                <a:gd name="connsiteX2" fmla="*/ 10363200 w 12890500"/>
                <a:gd name="connsiteY2" fmla="*/ 2768801 h 2811503"/>
                <a:gd name="connsiteX3" fmla="*/ 12890500 w 12890500"/>
                <a:gd name="connsiteY3" fmla="*/ 1422601 h 28115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90500" h="2811503">
                  <a:moveTo>
                    <a:pt x="0" y="2654501"/>
                  </a:moveTo>
                  <a:cubicBezTo>
                    <a:pt x="1028700" y="1317826"/>
                    <a:pt x="2057400" y="-18849"/>
                    <a:pt x="3784600" y="201"/>
                  </a:cubicBezTo>
                  <a:cubicBezTo>
                    <a:pt x="5511800" y="19251"/>
                    <a:pt x="8845550" y="2531734"/>
                    <a:pt x="10363200" y="2768801"/>
                  </a:cubicBezTo>
                  <a:cubicBezTo>
                    <a:pt x="11880850" y="3005868"/>
                    <a:pt x="12385675" y="2214234"/>
                    <a:pt x="12890500" y="1422601"/>
                  </a:cubicBezTo>
                </a:path>
              </a:pathLst>
            </a:custGeom>
            <a:noFill/>
            <a:ln w="0" cap="flat">
              <a:gradFill>
                <a:gsLst>
                  <a:gs pos="19000">
                    <a:srgbClr val="B80000">
                      <a:alpha val="6000"/>
                    </a:srgbClr>
                  </a:gs>
                  <a:gs pos="100000">
                    <a:srgbClr val="FF0505">
                      <a:alpha val="7000"/>
                    </a:srgbClr>
                  </a:gs>
                </a:gsLst>
                <a:lin ang="5400000" scaled="1"/>
              </a:gra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91439" tIns="45719" rIns="91439" bIns="45719" numCol="1" spcCol="38100" rtlCol="0" anchor="t">
              <a:no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b="0" i="0" u="none" strike="noStrike" cap="none" spc="0" normalizeH="0" baseline="0">
                <a:ln>
                  <a:noFill/>
                </a:ln>
                <a:effectLst/>
                <a:uFillTx/>
              </a:endParaRPr>
            </a:p>
          </p:txBody>
        </p:sp>
        <p:sp>
          <p:nvSpPr>
            <p:cNvPr id="52" name="任意多边形: 形状 51">
              <a:extLst>
                <a:ext uri="{FF2B5EF4-FFF2-40B4-BE49-F238E27FC236}">
                  <a16:creationId xmlns:a16="http://schemas.microsoft.com/office/drawing/2014/main" xmlns="" id="{87F93F09-942A-421E-B749-C64A59899911}"/>
                </a:ext>
              </a:extLst>
            </p:cNvPr>
            <p:cNvSpPr/>
            <p:nvPr/>
          </p:nvSpPr>
          <p:spPr>
            <a:xfrm>
              <a:off x="-390858" y="-843572"/>
              <a:ext cx="13078158" cy="2602815"/>
            </a:xfrm>
            <a:custGeom>
              <a:avLst/>
              <a:gdLst>
                <a:gd name="connsiteX0" fmla="*/ 0 w 12890500"/>
                <a:gd name="connsiteY0" fmla="*/ 2654501 h 2811503"/>
                <a:gd name="connsiteX1" fmla="*/ 3784600 w 12890500"/>
                <a:gd name="connsiteY1" fmla="*/ 201 h 2811503"/>
                <a:gd name="connsiteX2" fmla="*/ 10363200 w 12890500"/>
                <a:gd name="connsiteY2" fmla="*/ 2768801 h 2811503"/>
                <a:gd name="connsiteX3" fmla="*/ 12890500 w 12890500"/>
                <a:gd name="connsiteY3" fmla="*/ 1422601 h 28115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90500" h="2811503">
                  <a:moveTo>
                    <a:pt x="0" y="2654501"/>
                  </a:moveTo>
                  <a:cubicBezTo>
                    <a:pt x="1028700" y="1317826"/>
                    <a:pt x="2057400" y="-18849"/>
                    <a:pt x="3784600" y="201"/>
                  </a:cubicBezTo>
                  <a:cubicBezTo>
                    <a:pt x="5511800" y="19251"/>
                    <a:pt x="8845550" y="2531734"/>
                    <a:pt x="10363200" y="2768801"/>
                  </a:cubicBezTo>
                  <a:cubicBezTo>
                    <a:pt x="11880850" y="3005868"/>
                    <a:pt x="12385675" y="2214234"/>
                    <a:pt x="12890500" y="1422601"/>
                  </a:cubicBezTo>
                </a:path>
              </a:pathLst>
            </a:custGeom>
            <a:noFill/>
            <a:ln w="0" cap="flat">
              <a:gradFill>
                <a:gsLst>
                  <a:gs pos="19000">
                    <a:srgbClr val="B80000">
                      <a:alpha val="6000"/>
                    </a:srgbClr>
                  </a:gs>
                  <a:gs pos="100000">
                    <a:srgbClr val="FF0505">
                      <a:alpha val="7000"/>
                    </a:srgbClr>
                  </a:gs>
                </a:gsLst>
                <a:lin ang="5400000" scaled="1"/>
              </a:gra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91439" tIns="45719" rIns="91439" bIns="45719" numCol="1" spcCol="38100" rtlCol="0" anchor="t">
              <a:no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b="0" i="0" u="none" strike="noStrike" cap="none" spc="0" normalizeH="0" baseline="0">
                <a:ln>
                  <a:noFill/>
                </a:ln>
                <a:effectLst/>
                <a:uFillTx/>
              </a:endParaRPr>
            </a:p>
          </p:txBody>
        </p:sp>
        <p:sp>
          <p:nvSpPr>
            <p:cNvPr id="53" name="任意多边形: 形状 52">
              <a:extLst>
                <a:ext uri="{FF2B5EF4-FFF2-40B4-BE49-F238E27FC236}">
                  <a16:creationId xmlns:a16="http://schemas.microsoft.com/office/drawing/2014/main" xmlns="" id="{37FC6BFC-1DD0-4E5B-A770-A781AF8891D6}"/>
                </a:ext>
              </a:extLst>
            </p:cNvPr>
            <p:cNvSpPr/>
            <p:nvPr/>
          </p:nvSpPr>
          <p:spPr>
            <a:xfrm>
              <a:off x="-440711" y="-874929"/>
              <a:ext cx="13140711" cy="2533253"/>
            </a:xfrm>
            <a:custGeom>
              <a:avLst/>
              <a:gdLst>
                <a:gd name="connsiteX0" fmla="*/ 0 w 12890500"/>
                <a:gd name="connsiteY0" fmla="*/ 2654501 h 2811503"/>
                <a:gd name="connsiteX1" fmla="*/ 3784600 w 12890500"/>
                <a:gd name="connsiteY1" fmla="*/ 201 h 2811503"/>
                <a:gd name="connsiteX2" fmla="*/ 10363200 w 12890500"/>
                <a:gd name="connsiteY2" fmla="*/ 2768801 h 2811503"/>
                <a:gd name="connsiteX3" fmla="*/ 12890500 w 12890500"/>
                <a:gd name="connsiteY3" fmla="*/ 1422601 h 28115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90500" h="2811503">
                  <a:moveTo>
                    <a:pt x="0" y="2654501"/>
                  </a:moveTo>
                  <a:cubicBezTo>
                    <a:pt x="1028700" y="1317826"/>
                    <a:pt x="2057400" y="-18849"/>
                    <a:pt x="3784600" y="201"/>
                  </a:cubicBezTo>
                  <a:cubicBezTo>
                    <a:pt x="5511800" y="19251"/>
                    <a:pt x="8845550" y="2531734"/>
                    <a:pt x="10363200" y="2768801"/>
                  </a:cubicBezTo>
                  <a:cubicBezTo>
                    <a:pt x="11880850" y="3005868"/>
                    <a:pt x="12385675" y="2214234"/>
                    <a:pt x="12890500" y="1422601"/>
                  </a:cubicBezTo>
                </a:path>
              </a:pathLst>
            </a:custGeom>
            <a:noFill/>
            <a:ln w="0" cap="flat">
              <a:gradFill>
                <a:gsLst>
                  <a:gs pos="19000">
                    <a:srgbClr val="B80000">
                      <a:alpha val="6000"/>
                    </a:srgbClr>
                  </a:gs>
                  <a:gs pos="100000">
                    <a:srgbClr val="FF0505">
                      <a:alpha val="7000"/>
                    </a:srgbClr>
                  </a:gs>
                </a:gsLst>
                <a:lin ang="5400000" scaled="1"/>
              </a:gra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91439" tIns="45719" rIns="91439" bIns="45719" numCol="1" spcCol="38100" rtlCol="0" anchor="t">
              <a:no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b="0" i="0" u="none" strike="noStrike" cap="none" spc="0" normalizeH="0" baseline="0">
                <a:ln>
                  <a:noFill/>
                </a:ln>
                <a:effectLst/>
                <a:uFillTx/>
              </a:endParaRPr>
            </a:p>
          </p:txBody>
        </p:sp>
        <p:sp>
          <p:nvSpPr>
            <p:cNvPr id="54" name="任意多边形: 形状 53">
              <a:extLst>
                <a:ext uri="{FF2B5EF4-FFF2-40B4-BE49-F238E27FC236}">
                  <a16:creationId xmlns:a16="http://schemas.microsoft.com/office/drawing/2014/main" xmlns="" id="{BA1D2FE0-FBBE-463E-9F06-88D7965F35AA}"/>
                </a:ext>
              </a:extLst>
            </p:cNvPr>
            <p:cNvSpPr/>
            <p:nvPr/>
          </p:nvSpPr>
          <p:spPr>
            <a:xfrm>
              <a:off x="-490563" y="-906286"/>
              <a:ext cx="13203264" cy="2463690"/>
            </a:xfrm>
            <a:custGeom>
              <a:avLst/>
              <a:gdLst>
                <a:gd name="connsiteX0" fmla="*/ 0 w 12890500"/>
                <a:gd name="connsiteY0" fmla="*/ 2654501 h 2811503"/>
                <a:gd name="connsiteX1" fmla="*/ 3784600 w 12890500"/>
                <a:gd name="connsiteY1" fmla="*/ 201 h 2811503"/>
                <a:gd name="connsiteX2" fmla="*/ 10363200 w 12890500"/>
                <a:gd name="connsiteY2" fmla="*/ 2768801 h 2811503"/>
                <a:gd name="connsiteX3" fmla="*/ 12890500 w 12890500"/>
                <a:gd name="connsiteY3" fmla="*/ 1422601 h 28115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90500" h="2811503">
                  <a:moveTo>
                    <a:pt x="0" y="2654501"/>
                  </a:moveTo>
                  <a:cubicBezTo>
                    <a:pt x="1028700" y="1317826"/>
                    <a:pt x="2057400" y="-18849"/>
                    <a:pt x="3784600" y="201"/>
                  </a:cubicBezTo>
                  <a:cubicBezTo>
                    <a:pt x="5511800" y="19251"/>
                    <a:pt x="8845550" y="2531734"/>
                    <a:pt x="10363200" y="2768801"/>
                  </a:cubicBezTo>
                  <a:cubicBezTo>
                    <a:pt x="11880850" y="3005868"/>
                    <a:pt x="12385675" y="2214234"/>
                    <a:pt x="12890500" y="1422601"/>
                  </a:cubicBezTo>
                </a:path>
              </a:pathLst>
            </a:custGeom>
            <a:noFill/>
            <a:ln w="0" cap="flat">
              <a:gradFill>
                <a:gsLst>
                  <a:gs pos="19000">
                    <a:srgbClr val="B80000">
                      <a:alpha val="6000"/>
                    </a:srgbClr>
                  </a:gs>
                  <a:gs pos="100000">
                    <a:srgbClr val="FF0505">
                      <a:alpha val="7000"/>
                    </a:srgbClr>
                  </a:gs>
                </a:gsLst>
                <a:lin ang="5400000" scaled="1"/>
              </a:gra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91439" tIns="45719" rIns="91439" bIns="45719" numCol="1" spcCol="38100" rtlCol="0" anchor="t">
              <a:no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b="0" i="0" u="none" strike="noStrike" cap="none" spc="0" normalizeH="0" baseline="0">
                <a:ln>
                  <a:noFill/>
                </a:ln>
                <a:effectLst/>
                <a:uFillTx/>
              </a:endParaRPr>
            </a:p>
          </p:txBody>
        </p:sp>
        <p:sp>
          <p:nvSpPr>
            <p:cNvPr id="55" name="任意多边形: 形状 54">
              <a:extLst>
                <a:ext uri="{FF2B5EF4-FFF2-40B4-BE49-F238E27FC236}">
                  <a16:creationId xmlns:a16="http://schemas.microsoft.com/office/drawing/2014/main" xmlns="" id="{FED01816-E442-41D7-875D-769F8C86E89B}"/>
                </a:ext>
              </a:extLst>
            </p:cNvPr>
            <p:cNvSpPr/>
            <p:nvPr/>
          </p:nvSpPr>
          <p:spPr>
            <a:xfrm>
              <a:off x="-540416" y="-937642"/>
              <a:ext cx="13265815" cy="2394128"/>
            </a:xfrm>
            <a:custGeom>
              <a:avLst/>
              <a:gdLst>
                <a:gd name="connsiteX0" fmla="*/ 0 w 12890500"/>
                <a:gd name="connsiteY0" fmla="*/ 2654501 h 2811503"/>
                <a:gd name="connsiteX1" fmla="*/ 3784600 w 12890500"/>
                <a:gd name="connsiteY1" fmla="*/ 201 h 2811503"/>
                <a:gd name="connsiteX2" fmla="*/ 10363200 w 12890500"/>
                <a:gd name="connsiteY2" fmla="*/ 2768801 h 2811503"/>
                <a:gd name="connsiteX3" fmla="*/ 12890500 w 12890500"/>
                <a:gd name="connsiteY3" fmla="*/ 1422601 h 28115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90500" h="2811503">
                  <a:moveTo>
                    <a:pt x="0" y="2654501"/>
                  </a:moveTo>
                  <a:cubicBezTo>
                    <a:pt x="1028700" y="1317826"/>
                    <a:pt x="2057400" y="-18849"/>
                    <a:pt x="3784600" y="201"/>
                  </a:cubicBezTo>
                  <a:cubicBezTo>
                    <a:pt x="5511800" y="19251"/>
                    <a:pt x="8845550" y="2531734"/>
                    <a:pt x="10363200" y="2768801"/>
                  </a:cubicBezTo>
                  <a:cubicBezTo>
                    <a:pt x="11880850" y="3005868"/>
                    <a:pt x="12385675" y="2214234"/>
                    <a:pt x="12890500" y="1422601"/>
                  </a:cubicBezTo>
                </a:path>
              </a:pathLst>
            </a:custGeom>
            <a:noFill/>
            <a:ln w="0" cap="flat">
              <a:gradFill>
                <a:gsLst>
                  <a:gs pos="19000">
                    <a:srgbClr val="B80000">
                      <a:alpha val="6000"/>
                    </a:srgbClr>
                  </a:gs>
                  <a:gs pos="100000">
                    <a:srgbClr val="FF0505">
                      <a:alpha val="7000"/>
                    </a:srgbClr>
                  </a:gs>
                </a:gsLst>
                <a:lin ang="5400000" scaled="1"/>
              </a:gra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91439" tIns="45719" rIns="91439" bIns="45719" numCol="1" spcCol="38100" rtlCol="0" anchor="t">
              <a:no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b="0" i="0" u="none" strike="noStrike" cap="none" spc="0" normalizeH="0" baseline="0">
                <a:ln>
                  <a:noFill/>
                </a:ln>
                <a:effectLst/>
                <a:uFillTx/>
              </a:endParaRPr>
            </a:p>
          </p:txBody>
        </p:sp>
        <p:sp>
          <p:nvSpPr>
            <p:cNvPr id="56" name="任意多边形: 形状 55">
              <a:extLst>
                <a:ext uri="{FF2B5EF4-FFF2-40B4-BE49-F238E27FC236}">
                  <a16:creationId xmlns:a16="http://schemas.microsoft.com/office/drawing/2014/main" xmlns="" id="{90984A40-B070-4727-B72E-2B0A0EA3C906}"/>
                </a:ext>
              </a:extLst>
            </p:cNvPr>
            <p:cNvSpPr/>
            <p:nvPr/>
          </p:nvSpPr>
          <p:spPr>
            <a:xfrm>
              <a:off x="-590268" y="-968999"/>
              <a:ext cx="13328368" cy="2324565"/>
            </a:xfrm>
            <a:custGeom>
              <a:avLst/>
              <a:gdLst>
                <a:gd name="connsiteX0" fmla="*/ 0 w 12890500"/>
                <a:gd name="connsiteY0" fmla="*/ 2654501 h 2811503"/>
                <a:gd name="connsiteX1" fmla="*/ 3784600 w 12890500"/>
                <a:gd name="connsiteY1" fmla="*/ 201 h 2811503"/>
                <a:gd name="connsiteX2" fmla="*/ 10363200 w 12890500"/>
                <a:gd name="connsiteY2" fmla="*/ 2768801 h 2811503"/>
                <a:gd name="connsiteX3" fmla="*/ 12890500 w 12890500"/>
                <a:gd name="connsiteY3" fmla="*/ 1422601 h 28115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90500" h="2811503">
                  <a:moveTo>
                    <a:pt x="0" y="2654501"/>
                  </a:moveTo>
                  <a:cubicBezTo>
                    <a:pt x="1028700" y="1317826"/>
                    <a:pt x="2057400" y="-18849"/>
                    <a:pt x="3784600" y="201"/>
                  </a:cubicBezTo>
                  <a:cubicBezTo>
                    <a:pt x="5511800" y="19251"/>
                    <a:pt x="8845550" y="2531734"/>
                    <a:pt x="10363200" y="2768801"/>
                  </a:cubicBezTo>
                  <a:cubicBezTo>
                    <a:pt x="11880850" y="3005868"/>
                    <a:pt x="12385675" y="2214234"/>
                    <a:pt x="12890500" y="1422601"/>
                  </a:cubicBezTo>
                </a:path>
              </a:pathLst>
            </a:custGeom>
            <a:noFill/>
            <a:ln w="0" cap="flat">
              <a:gradFill>
                <a:gsLst>
                  <a:gs pos="19000">
                    <a:srgbClr val="B80000">
                      <a:alpha val="6000"/>
                    </a:srgbClr>
                  </a:gs>
                  <a:gs pos="100000">
                    <a:srgbClr val="FF0505">
                      <a:alpha val="7000"/>
                    </a:srgbClr>
                  </a:gs>
                </a:gsLst>
                <a:lin ang="5400000" scaled="1"/>
              </a:gra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91439" tIns="45719" rIns="91439" bIns="45719" numCol="1" spcCol="38100" rtlCol="0" anchor="t">
              <a:no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b="0" i="0" u="none" strike="noStrike" cap="none" spc="0" normalizeH="0" baseline="0">
                <a:ln>
                  <a:noFill/>
                </a:ln>
                <a:effectLst/>
                <a:uFillTx/>
              </a:endParaRPr>
            </a:p>
          </p:txBody>
        </p:sp>
        <p:sp>
          <p:nvSpPr>
            <p:cNvPr id="57" name="任意多边形: 形状 56">
              <a:extLst>
                <a:ext uri="{FF2B5EF4-FFF2-40B4-BE49-F238E27FC236}">
                  <a16:creationId xmlns:a16="http://schemas.microsoft.com/office/drawing/2014/main" xmlns="" id="{D36FF952-65EB-4A6D-BB8C-EE76002703E4}"/>
                </a:ext>
              </a:extLst>
            </p:cNvPr>
            <p:cNvSpPr/>
            <p:nvPr/>
          </p:nvSpPr>
          <p:spPr>
            <a:xfrm>
              <a:off x="-640121" y="-1000356"/>
              <a:ext cx="13390921" cy="2255003"/>
            </a:xfrm>
            <a:custGeom>
              <a:avLst/>
              <a:gdLst>
                <a:gd name="connsiteX0" fmla="*/ 0 w 12890500"/>
                <a:gd name="connsiteY0" fmla="*/ 2654501 h 2811503"/>
                <a:gd name="connsiteX1" fmla="*/ 3784600 w 12890500"/>
                <a:gd name="connsiteY1" fmla="*/ 201 h 2811503"/>
                <a:gd name="connsiteX2" fmla="*/ 10363200 w 12890500"/>
                <a:gd name="connsiteY2" fmla="*/ 2768801 h 2811503"/>
                <a:gd name="connsiteX3" fmla="*/ 12890500 w 12890500"/>
                <a:gd name="connsiteY3" fmla="*/ 1422601 h 28115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90500" h="2811503">
                  <a:moveTo>
                    <a:pt x="0" y="2654501"/>
                  </a:moveTo>
                  <a:cubicBezTo>
                    <a:pt x="1028700" y="1317826"/>
                    <a:pt x="2057400" y="-18849"/>
                    <a:pt x="3784600" y="201"/>
                  </a:cubicBezTo>
                  <a:cubicBezTo>
                    <a:pt x="5511800" y="19251"/>
                    <a:pt x="8845550" y="2531734"/>
                    <a:pt x="10363200" y="2768801"/>
                  </a:cubicBezTo>
                  <a:cubicBezTo>
                    <a:pt x="11880850" y="3005868"/>
                    <a:pt x="12385675" y="2214234"/>
                    <a:pt x="12890500" y="1422601"/>
                  </a:cubicBezTo>
                </a:path>
              </a:pathLst>
            </a:custGeom>
            <a:noFill/>
            <a:ln w="0" cap="flat">
              <a:gradFill>
                <a:gsLst>
                  <a:gs pos="19000">
                    <a:srgbClr val="B80000">
                      <a:alpha val="6000"/>
                    </a:srgbClr>
                  </a:gs>
                  <a:gs pos="100000">
                    <a:srgbClr val="FF0505">
                      <a:alpha val="7000"/>
                    </a:srgbClr>
                  </a:gs>
                </a:gsLst>
                <a:lin ang="5400000" scaled="1"/>
              </a:gra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91439" tIns="45719" rIns="91439" bIns="45719" numCol="1" spcCol="38100" rtlCol="0" anchor="t">
              <a:no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b="0" i="0" u="none" strike="noStrike" cap="none" spc="0" normalizeH="0" baseline="0">
                <a:ln>
                  <a:noFill/>
                </a:ln>
                <a:effectLst/>
                <a:uFillTx/>
              </a:endParaRPr>
            </a:p>
          </p:txBody>
        </p:sp>
        <p:sp>
          <p:nvSpPr>
            <p:cNvPr id="58" name="任意多边形: 形状 57">
              <a:extLst>
                <a:ext uri="{FF2B5EF4-FFF2-40B4-BE49-F238E27FC236}">
                  <a16:creationId xmlns:a16="http://schemas.microsoft.com/office/drawing/2014/main" xmlns="" id="{93DEE75E-4B2B-4DC9-BA26-FCC30579DBB0}"/>
                </a:ext>
              </a:extLst>
            </p:cNvPr>
            <p:cNvSpPr/>
            <p:nvPr/>
          </p:nvSpPr>
          <p:spPr>
            <a:xfrm>
              <a:off x="-689974" y="-1031713"/>
              <a:ext cx="13453473" cy="2185440"/>
            </a:xfrm>
            <a:custGeom>
              <a:avLst/>
              <a:gdLst>
                <a:gd name="connsiteX0" fmla="*/ 0 w 12890500"/>
                <a:gd name="connsiteY0" fmla="*/ 2654501 h 2811503"/>
                <a:gd name="connsiteX1" fmla="*/ 3784600 w 12890500"/>
                <a:gd name="connsiteY1" fmla="*/ 201 h 2811503"/>
                <a:gd name="connsiteX2" fmla="*/ 10363200 w 12890500"/>
                <a:gd name="connsiteY2" fmla="*/ 2768801 h 2811503"/>
                <a:gd name="connsiteX3" fmla="*/ 12890500 w 12890500"/>
                <a:gd name="connsiteY3" fmla="*/ 1422601 h 28115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90500" h="2811503">
                  <a:moveTo>
                    <a:pt x="0" y="2654501"/>
                  </a:moveTo>
                  <a:cubicBezTo>
                    <a:pt x="1028700" y="1317826"/>
                    <a:pt x="2057400" y="-18849"/>
                    <a:pt x="3784600" y="201"/>
                  </a:cubicBezTo>
                  <a:cubicBezTo>
                    <a:pt x="5511800" y="19251"/>
                    <a:pt x="8845550" y="2531734"/>
                    <a:pt x="10363200" y="2768801"/>
                  </a:cubicBezTo>
                  <a:cubicBezTo>
                    <a:pt x="11880850" y="3005868"/>
                    <a:pt x="12385675" y="2214234"/>
                    <a:pt x="12890500" y="1422601"/>
                  </a:cubicBezTo>
                </a:path>
              </a:pathLst>
            </a:custGeom>
            <a:noFill/>
            <a:ln w="0" cap="flat">
              <a:gradFill>
                <a:gsLst>
                  <a:gs pos="19000">
                    <a:srgbClr val="B80000">
                      <a:alpha val="6000"/>
                    </a:srgbClr>
                  </a:gs>
                  <a:gs pos="100000">
                    <a:srgbClr val="FF0505">
                      <a:alpha val="7000"/>
                    </a:srgbClr>
                  </a:gs>
                </a:gsLst>
                <a:lin ang="5400000" scaled="1"/>
              </a:gra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91439" tIns="45719" rIns="91439" bIns="45719" numCol="1" spcCol="38100" rtlCol="0" anchor="t">
              <a:no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b="0" i="0" u="none" strike="noStrike" cap="none" spc="0" normalizeH="0" baseline="0">
                <a:ln>
                  <a:noFill/>
                </a:ln>
                <a:effectLst/>
                <a:uFillTx/>
              </a:endParaRPr>
            </a:p>
          </p:txBody>
        </p:sp>
        <p:sp>
          <p:nvSpPr>
            <p:cNvPr id="59" name="任意多边形: 形状 58">
              <a:extLst>
                <a:ext uri="{FF2B5EF4-FFF2-40B4-BE49-F238E27FC236}">
                  <a16:creationId xmlns:a16="http://schemas.microsoft.com/office/drawing/2014/main" xmlns="" id="{CE603181-0A60-471E-9DFB-8C2AA4EAC02D}"/>
                </a:ext>
              </a:extLst>
            </p:cNvPr>
            <p:cNvSpPr/>
            <p:nvPr/>
          </p:nvSpPr>
          <p:spPr>
            <a:xfrm>
              <a:off x="-739826" y="-1063070"/>
              <a:ext cx="13516026" cy="2115878"/>
            </a:xfrm>
            <a:custGeom>
              <a:avLst/>
              <a:gdLst>
                <a:gd name="connsiteX0" fmla="*/ 0 w 12890500"/>
                <a:gd name="connsiteY0" fmla="*/ 2654501 h 2811503"/>
                <a:gd name="connsiteX1" fmla="*/ 3784600 w 12890500"/>
                <a:gd name="connsiteY1" fmla="*/ 201 h 2811503"/>
                <a:gd name="connsiteX2" fmla="*/ 10363200 w 12890500"/>
                <a:gd name="connsiteY2" fmla="*/ 2768801 h 2811503"/>
                <a:gd name="connsiteX3" fmla="*/ 12890500 w 12890500"/>
                <a:gd name="connsiteY3" fmla="*/ 1422601 h 28115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90500" h="2811503">
                  <a:moveTo>
                    <a:pt x="0" y="2654501"/>
                  </a:moveTo>
                  <a:cubicBezTo>
                    <a:pt x="1028700" y="1317826"/>
                    <a:pt x="2057400" y="-18849"/>
                    <a:pt x="3784600" y="201"/>
                  </a:cubicBezTo>
                  <a:cubicBezTo>
                    <a:pt x="5511800" y="19251"/>
                    <a:pt x="8845550" y="2531734"/>
                    <a:pt x="10363200" y="2768801"/>
                  </a:cubicBezTo>
                  <a:cubicBezTo>
                    <a:pt x="11880850" y="3005868"/>
                    <a:pt x="12385675" y="2214234"/>
                    <a:pt x="12890500" y="1422601"/>
                  </a:cubicBezTo>
                </a:path>
              </a:pathLst>
            </a:custGeom>
            <a:noFill/>
            <a:ln w="0" cap="flat">
              <a:gradFill>
                <a:gsLst>
                  <a:gs pos="19000">
                    <a:srgbClr val="B80000">
                      <a:alpha val="6000"/>
                    </a:srgbClr>
                  </a:gs>
                  <a:gs pos="100000">
                    <a:srgbClr val="FF0505">
                      <a:alpha val="7000"/>
                    </a:srgbClr>
                  </a:gs>
                </a:gsLst>
                <a:lin ang="5400000" scaled="1"/>
              </a:gra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91439" tIns="45719" rIns="91439" bIns="45719" numCol="1" spcCol="38100" rtlCol="0" anchor="t">
              <a:no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b="0" i="0" u="none" strike="noStrike" cap="none" spc="0" normalizeH="0" baseline="0">
                <a:ln>
                  <a:noFill/>
                </a:ln>
                <a:effectLst/>
                <a:uFillTx/>
              </a:endParaRPr>
            </a:p>
          </p:txBody>
        </p:sp>
      </p:grpSp>
      <p:sp>
        <p:nvSpPr>
          <p:cNvPr id="28" name="文本框 58">
            <a:extLst>
              <a:ext uri="{FF2B5EF4-FFF2-40B4-BE49-F238E27FC236}">
                <a16:creationId xmlns:a16="http://schemas.microsoft.com/office/drawing/2014/main" xmlns="" id="{CF0DD5EF-4A72-432E-9A75-F87D0D8920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7230" y="1462720"/>
            <a:ext cx="1427784" cy="2646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hangingPunct="1"/>
            <a:r>
              <a:rPr lang="en-US" altLang="zh-CN" sz="16600" b="1" dirty="0">
                <a:gradFill flip="none" rotWithShape="1">
                  <a:gsLst>
                    <a:gs pos="16000">
                      <a:schemeClr val="tx1">
                        <a:lumMod val="50000"/>
                        <a:lumOff val="50000"/>
                      </a:schemeClr>
                    </a:gs>
                    <a:gs pos="92000">
                      <a:schemeClr val="tx1">
                        <a:lumMod val="65000"/>
                        <a:lumOff val="35000"/>
                        <a:alpha val="0"/>
                      </a:schemeClr>
                    </a:gs>
                  </a:gsLst>
                  <a:lin ang="0" scaled="0"/>
                  <a:tileRect/>
                </a:gradFill>
                <a:latin typeface="+mj-lt"/>
                <a:ea typeface="微软雅黑" pitchFamily="34" charset="-122"/>
              </a:rPr>
              <a:t>T</a:t>
            </a:r>
            <a:endParaRPr lang="zh-CN" altLang="en-US" sz="16600" b="1" dirty="0">
              <a:gradFill flip="none" rotWithShape="1">
                <a:gsLst>
                  <a:gs pos="16000">
                    <a:schemeClr val="tx1">
                      <a:lumMod val="50000"/>
                      <a:lumOff val="50000"/>
                    </a:schemeClr>
                  </a:gs>
                  <a:gs pos="92000">
                    <a:schemeClr val="tx1">
                      <a:lumMod val="65000"/>
                      <a:lumOff val="35000"/>
                      <a:alpha val="0"/>
                    </a:schemeClr>
                  </a:gs>
                </a:gsLst>
                <a:lin ang="0" scaled="0"/>
                <a:tileRect/>
              </a:gradFill>
              <a:latin typeface="+mj-lt"/>
              <a:ea typeface="微软雅黑" pitchFamily="34" charset="-122"/>
            </a:endParaRPr>
          </a:p>
        </p:txBody>
      </p:sp>
      <p:sp>
        <p:nvSpPr>
          <p:cNvPr id="29" name="文本框 58">
            <a:extLst>
              <a:ext uri="{FF2B5EF4-FFF2-40B4-BE49-F238E27FC236}">
                <a16:creationId xmlns:a16="http://schemas.microsoft.com/office/drawing/2014/main" xmlns="" id="{1CF3C090-7C74-445E-8331-0844C5B9D6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0097" y="1462720"/>
            <a:ext cx="1427784" cy="2646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hangingPunct="1"/>
            <a:r>
              <a:rPr lang="en-US" altLang="zh-CN" sz="16600" b="1" dirty="0">
                <a:gradFill flip="none" rotWithShape="1">
                  <a:gsLst>
                    <a:gs pos="16000">
                      <a:schemeClr val="tx1">
                        <a:lumMod val="50000"/>
                        <a:lumOff val="50000"/>
                      </a:schemeClr>
                    </a:gs>
                    <a:gs pos="92000">
                      <a:schemeClr val="tx1">
                        <a:lumMod val="65000"/>
                        <a:lumOff val="35000"/>
                        <a:alpha val="0"/>
                      </a:schemeClr>
                    </a:gs>
                  </a:gsLst>
                  <a:lin ang="0" scaled="0"/>
                  <a:tileRect/>
                </a:gradFill>
                <a:latin typeface="+mj-lt"/>
                <a:ea typeface="微软雅黑" pitchFamily="34" charset="-122"/>
              </a:rPr>
              <a:t>H</a:t>
            </a:r>
            <a:endParaRPr lang="zh-CN" altLang="en-US" sz="16600" b="1" dirty="0">
              <a:gradFill flip="none" rotWithShape="1">
                <a:gsLst>
                  <a:gs pos="16000">
                    <a:schemeClr val="tx1">
                      <a:lumMod val="50000"/>
                      <a:lumOff val="50000"/>
                    </a:schemeClr>
                  </a:gs>
                  <a:gs pos="92000">
                    <a:schemeClr val="tx1">
                      <a:lumMod val="65000"/>
                      <a:lumOff val="35000"/>
                      <a:alpha val="0"/>
                    </a:schemeClr>
                  </a:gs>
                </a:gsLst>
                <a:lin ang="0" scaled="0"/>
                <a:tileRect/>
              </a:gradFill>
              <a:latin typeface="+mj-lt"/>
              <a:ea typeface="微软雅黑" pitchFamily="34" charset="-122"/>
            </a:endParaRPr>
          </a:p>
        </p:txBody>
      </p:sp>
      <p:sp>
        <p:nvSpPr>
          <p:cNvPr id="30" name="文本框 58">
            <a:extLst>
              <a:ext uri="{FF2B5EF4-FFF2-40B4-BE49-F238E27FC236}">
                <a16:creationId xmlns:a16="http://schemas.microsoft.com/office/drawing/2014/main" xmlns="" id="{89BB0188-9ADA-4328-981F-A30B7E44EC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72964" y="1462720"/>
            <a:ext cx="1427784" cy="2646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hangingPunct="1"/>
            <a:r>
              <a:rPr lang="en-US" altLang="zh-CN" sz="16600" b="1">
                <a:gradFill flip="none" rotWithShape="1">
                  <a:gsLst>
                    <a:gs pos="16000">
                      <a:schemeClr val="tx1">
                        <a:lumMod val="50000"/>
                        <a:lumOff val="50000"/>
                      </a:schemeClr>
                    </a:gs>
                    <a:gs pos="92000">
                      <a:schemeClr val="tx1">
                        <a:lumMod val="65000"/>
                        <a:lumOff val="35000"/>
                        <a:alpha val="0"/>
                      </a:schemeClr>
                    </a:gs>
                  </a:gsLst>
                  <a:lin ang="0" scaled="0"/>
                  <a:tileRect/>
                </a:gradFill>
                <a:latin typeface="+mj-lt"/>
                <a:ea typeface="微软雅黑" pitchFamily="34" charset="-122"/>
              </a:rPr>
              <a:t>A</a:t>
            </a:r>
            <a:endParaRPr lang="zh-CN" altLang="en-US" sz="16600" b="1">
              <a:gradFill flip="none" rotWithShape="1">
                <a:gsLst>
                  <a:gs pos="16000">
                    <a:schemeClr val="tx1">
                      <a:lumMod val="50000"/>
                      <a:lumOff val="50000"/>
                    </a:schemeClr>
                  </a:gs>
                  <a:gs pos="92000">
                    <a:schemeClr val="tx1">
                      <a:lumMod val="65000"/>
                      <a:lumOff val="35000"/>
                      <a:alpha val="0"/>
                    </a:schemeClr>
                  </a:gs>
                </a:gsLst>
                <a:lin ang="0" scaled="0"/>
                <a:tileRect/>
              </a:gradFill>
              <a:latin typeface="+mj-lt"/>
              <a:ea typeface="微软雅黑" pitchFamily="34" charset="-122"/>
            </a:endParaRPr>
          </a:p>
        </p:txBody>
      </p:sp>
      <p:sp>
        <p:nvSpPr>
          <p:cNvPr id="31" name="文本框 58">
            <a:extLst>
              <a:ext uri="{FF2B5EF4-FFF2-40B4-BE49-F238E27FC236}">
                <a16:creationId xmlns:a16="http://schemas.microsoft.com/office/drawing/2014/main" xmlns="" id="{BE533499-B6C6-40B1-B73F-6968545ABA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95831" y="1462720"/>
            <a:ext cx="1427784" cy="2646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hangingPunct="1"/>
            <a:r>
              <a:rPr lang="en-US" altLang="zh-CN" sz="16600" b="1" dirty="0">
                <a:gradFill flip="none" rotWithShape="1">
                  <a:gsLst>
                    <a:gs pos="16000">
                      <a:schemeClr val="tx1">
                        <a:lumMod val="50000"/>
                        <a:lumOff val="50000"/>
                      </a:schemeClr>
                    </a:gs>
                    <a:gs pos="92000">
                      <a:schemeClr val="tx1">
                        <a:lumMod val="65000"/>
                        <a:lumOff val="35000"/>
                        <a:alpha val="0"/>
                      </a:schemeClr>
                    </a:gs>
                  </a:gsLst>
                  <a:lin ang="0" scaled="0"/>
                  <a:tileRect/>
                </a:gradFill>
                <a:latin typeface="+mj-lt"/>
                <a:ea typeface="微软雅黑" pitchFamily="34" charset="-122"/>
              </a:rPr>
              <a:t>N</a:t>
            </a:r>
            <a:endParaRPr lang="zh-CN" altLang="en-US" sz="16600" b="1" dirty="0">
              <a:gradFill flip="none" rotWithShape="1">
                <a:gsLst>
                  <a:gs pos="16000">
                    <a:schemeClr val="tx1">
                      <a:lumMod val="50000"/>
                      <a:lumOff val="50000"/>
                    </a:schemeClr>
                  </a:gs>
                  <a:gs pos="92000">
                    <a:schemeClr val="tx1">
                      <a:lumMod val="65000"/>
                      <a:lumOff val="35000"/>
                      <a:alpha val="0"/>
                    </a:schemeClr>
                  </a:gs>
                </a:gsLst>
                <a:lin ang="0" scaled="0"/>
                <a:tileRect/>
              </a:gradFill>
              <a:latin typeface="+mj-lt"/>
              <a:ea typeface="微软雅黑" pitchFamily="34" charset="-122"/>
            </a:endParaRPr>
          </a:p>
        </p:txBody>
      </p:sp>
      <p:sp>
        <p:nvSpPr>
          <p:cNvPr id="32" name="文本框 58">
            <a:extLst>
              <a:ext uri="{FF2B5EF4-FFF2-40B4-BE49-F238E27FC236}">
                <a16:creationId xmlns:a16="http://schemas.microsoft.com/office/drawing/2014/main" xmlns="" id="{314575DB-7DB7-4E33-A904-B31F8996D6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18698" y="1462720"/>
            <a:ext cx="1427784" cy="2646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hangingPunct="1"/>
            <a:r>
              <a:rPr lang="en-US" altLang="zh-CN" sz="16600" b="1">
                <a:gradFill flip="none" rotWithShape="1">
                  <a:gsLst>
                    <a:gs pos="16000">
                      <a:schemeClr val="tx1">
                        <a:lumMod val="50000"/>
                        <a:lumOff val="50000"/>
                      </a:schemeClr>
                    </a:gs>
                    <a:gs pos="92000">
                      <a:schemeClr val="tx1">
                        <a:lumMod val="65000"/>
                        <a:lumOff val="35000"/>
                        <a:alpha val="0"/>
                      </a:schemeClr>
                    </a:gs>
                  </a:gsLst>
                  <a:lin ang="0" scaled="0"/>
                  <a:tileRect/>
                </a:gradFill>
                <a:latin typeface="+mj-lt"/>
                <a:ea typeface="微软雅黑" pitchFamily="34" charset="-122"/>
              </a:rPr>
              <a:t>K</a:t>
            </a:r>
            <a:endParaRPr lang="zh-CN" altLang="en-US" sz="16600" b="1">
              <a:gradFill flip="none" rotWithShape="1">
                <a:gsLst>
                  <a:gs pos="16000">
                    <a:schemeClr val="tx1">
                      <a:lumMod val="50000"/>
                      <a:lumOff val="50000"/>
                    </a:schemeClr>
                  </a:gs>
                  <a:gs pos="92000">
                    <a:schemeClr val="tx1">
                      <a:lumMod val="65000"/>
                      <a:lumOff val="35000"/>
                      <a:alpha val="0"/>
                    </a:schemeClr>
                  </a:gs>
                </a:gsLst>
                <a:lin ang="0" scaled="0"/>
                <a:tileRect/>
              </a:gradFill>
              <a:latin typeface="+mj-lt"/>
              <a:ea typeface="微软雅黑" pitchFamily="34" charset="-122"/>
            </a:endParaRPr>
          </a:p>
        </p:txBody>
      </p:sp>
      <p:sp>
        <p:nvSpPr>
          <p:cNvPr id="33" name="文本框 58">
            <a:extLst>
              <a:ext uri="{FF2B5EF4-FFF2-40B4-BE49-F238E27FC236}">
                <a16:creationId xmlns:a16="http://schemas.microsoft.com/office/drawing/2014/main" xmlns="" id="{CFB1D563-058B-4412-B1C8-584092F6B6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41564" y="1462720"/>
            <a:ext cx="1427784" cy="2646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hangingPunct="1"/>
            <a:r>
              <a:rPr lang="en-US" altLang="zh-CN" sz="16600" b="1" dirty="0">
                <a:gradFill flip="none" rotWithShape="1">
                  <a:gsLst>
                    <a:gs pos="16000">
                      <a:schemeClr val="tx1">
                        <a:lumMod val="50000"/>
                        <a:lumOff val="50000"/>
                      </a:schemeClr>
                    </a:gs>
                    <a:gs pos="92000">
                      <a:schemeClr val="tx1">
                        <a:lumMod val="65000"/>
                        <a:lumOff val="35000"/>
                        <a:alpha val="0"/>
                      </a:schemeClr>
                    </a:gs>
                  </a:gsLst>
                  <a:lin ang="0" scaled="0"/>
                  <a:tileRect/>
                </a:gradFill>
                <a:latin typeface="+mj-lt"/>
                <a:ea typeface="微软雅黑" pitchFamily="34" charset="-122"/>
              </a:rPr>
              <a:t>S</a:t>
            </a:r>
            <a:endParaRPr lang="zh-CN" altLang="en-US" sz="16600" b="1" dirty="0">
              <a:gradFill flip="none" rotWithShape="1">
                <a:gsLst>
                  <a:gs pos="16000">
                    <a:schemeClr val="tx1">
                      <a:lumMod val="50000"/>
                      <a:lumOff val="50000"/>
                    </a:schemeClr>
                  </a:gs>
                  <a:gs pos="92000">
                    <a:schemeClr val="tx1">
                      <a:lumMod val="65000"/>
                      <a:lumOff val="35000"/>
                      <a:alpha val="0"/>
                    </a:schemeClr>
                  </a:gs>
                </a:gsLst>
                <a:lin ang="0" scaled="0"/>
                <a:tileRect/>
              </a:gradFill>
              <a:latin typeface="+mj-lt"/>
              <a:ea typeface="微软雅黑" pitchFamily="34" charset="-122"/>
            </a:endParaRP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CA48A979-C104-4FA5-B4FC-BF55F28CADFD}"/>
              </a:ext>
            </a:extLst>
          </p:cNvPr>
          <p:cNvGrpSpPr/>
          <p:nvPr/>
        </p:nvGrpSpPr>
        <p:grpSpPr>
          <a:xfrm>
            <a:off x="3629025" y="3688851"/>
            <a:ext cx="4915202" cy="953378"/>
            <a:chOff x="3629025" y="3688851"/>
            <a:chExt cx="4915202" cy="953378"/>
          </a:xfrm>
        </p:grpSpPr>
        <p:cxnSp>
          <p:nvCxnSpPr>
            <p:cNvPr id="21" name="直接连接符 20"/>
            <p:cNvCxnSpPr>
              <a:cxnSpLocks/>
            </p:cNvCxnSpPr>
            <p:nvPr/>
          </p:nvCxnSpPr>
          <p:spPr bwMode="auto">
            <a:xfrm>
              <a:off x="3752849" y="4456681"/>
              <a:ext cx="1600201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bg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2" name="直接连接符 21"/>
            <p:cNvCxnSpPr>
              <a:cxnSpLocks/>
            </p:cNvCxnSpPr>
            <p:nvPr/>
          </p:nvCxnSpPr>
          <p:spPr bwMode="auto">
            <a:xfrm>
              <a:off x="6832672" y="4456681"/>
              <a:ext cx="1678868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bg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5" name="圆角矩形 24"/>
            <p:cNvSpPr/>
            <p:nvPr/>
          </p:nvSpPr>
          <p:spPr>
            <a:xfrm>
              <a:off x="4591050" y="4271133"/>
              <a:ext cx="3079408" cy="371096"/>
            </a:xfrm>
            <a:prstGeom prst="roundRect">
              <a:avLst>
                <a:gd name="adj" fmla="val 50000"/>
              </a:avLst>
            </a:prstGeom>
            <a:no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00" spc="300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2030</a:t>
              </a:r>
              <a:r>
                <a:rPr lang="zh-CN" altLang="en-US" sz="1400" spc="300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年</a:t>
              </a:r>
              <a:r>
                <a:rPr lang="en-US" altLang="zh-CN" sz="1400" spc="300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12</a:t>
              </a:r>
              <a:r>
                <a:rPr lang="zh-CN" altLang="en-US" sz="1400" spc="300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月</a:t>
              </a:r>
              <a:endParaRPr lang="zh-CN" altLang="en-US" sz="1400" spc="3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9" name="矩形: 圆角 18">
              <a:extLst>
                <a:ext uri="{FF2B5EF4-FFF2-40B4-BE49-F238E27FC236}">
                  <a16:creationId xmlns:a16="http://schemas.microsoft.com/office/drawing/2014/main" xmlns="" id="{2B0F2C79-94FA-4B94-87AF-B711B8A066C6}"/>
                </a:ext>
              </a:extLst>
            </p:cNvPr>
            <p:cNvSpPr/>
            <p:nvPr/>
          </p:nvSpPr>
          <p:spPr>
            <a:xfrm>
              <a:off x="3629025" y="3688851"/>
              <a:ext cx="4915202" cy="466725"/>
            </a:xfrm>
            <a:prstGeom prst="roundRect">
              <a:avLst>
                <a:gd name="adj" fmla="val 50000"/>
              </a:avLst>
            </a:prstGeom>
            <a:gradFill>
              <a:gsLst>
                <a:gs pos="100000">
                  <a:schemeClr val="accent2"/>
                </a:gs>
                <a:gs pos="0">
                  <a:srgbClr val="E20000"/>
                </a:gs>
              </a:gsLst>
              <a:path path="circle">
                <a:fillToRect l="100000" t="100000"/>
              </a:path>
            </a:gradFill>
            <a:ln w="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      <a:prstTxWarp prst="textNoShape">
                <a:avLst/>
              </a:prstTxWarp>
              <a:normAutofit fontScale="92500" lnSpcReduction="10000"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69" name="文本框 59"/>
            <p:cNvSpPr txBox="1">
              <a:spLocks noChangeArrowheads="1"/>
            </p:cNvSpPr>
            <p:nvPr/>
          </p:nvSpPr>
          <p:spPr bwMode="auto">
            <a:xfrm>
              <a:off x="3867150" y="3752937"/>
              <a:ext cx="4537378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dist"/>
              <a:r>
                <a:rPr lang="zh-CN" altLang="en-US" sz="1600" spc="6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感谢观看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38174411"/>
      </p:ext>
    </p:extLst>
  </p:cSld>
  <p:clrMapOvr>
    <a:masterClrMapping/>
  </p:clrMapOvr>
  <p:transition spd="med"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250"/>
                            </p:stCondLst>
                            <p:childTnLst>
                              <p:par>
                                <p:cTn id="31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30" grpId="0"/>
      <p:bldP spid="31" grpId="0"/>
      <p:bldP spid="32" grpId="0"/>
      <p:bldP spid="33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红色简洁曲线"/>
</p:tagLst>
</file>

<file path=ppt/theme/theme1.xml><?xml version="1.0" encoding="utf-8"?>
<a:theme xmlns:a="http://schemas.openxmlformats.org/drawingml/2006/main" name="第一PPT，www.1ppt.com">
  <a:themeElements>
    <a:clrScheme name="自定义 1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E20000"/>
      </a:accent1>
      <a:accent2>
        <a:srgbClr val="B40000"/>
      </a:accent2>
      <a:accent3>
        <a:srgbClr val="7F7F7F"/>
      </a:accent3>
      <a:accent4>
        <a:srgbClr val="5066A2"/>
      </a:accent4>
      <a:accent5>
        <a:srgbClr val="5E5CA2"/>
      </a:accent5>
      <a:accent6>
        <a:srgbClr val="768394"/>
      </a:accent6>
      <a:hlink>
        <a:srgbClr val="0000FF"/>
      </a:hlink>
      <a:folHlink>
        <a:srgbClr val="FF00FF"/>
      </a:folHlink>
    </a:clrScheme>
    <a:fontScheme name="自定义 1">
      <a:majorFont>
        <a:latin typeface="Century Gothic"/>
        <a:ea typeface="微软雅黑"/>
        <a:cs typeface="Helvetica"/>
      </a:majorFont>
      <a:minorFont>
        <a:latin typeface="Arial"/>
        <a:ea typeface="微软雅黑 Light"/>
        <a:cs typeface="Calibri"/>
      </a:minorFont>
    </a:fontScheme>
    <a:fmtScheme name="主题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B80000"/>
        </a:solidFill>
        <a:ln w="0" cap="flat">
          <a:noFill/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fromWordArt="0" anchor="ctr" anchorCtr="0" forceAA="0" compatLnSpc="1">
        <a:prstTxWarp prst="textNoShape">
          <a:avLst/>
        </a:prstTxWarp>
        <a:norm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主题5">
  <a:themeElements>
    <a:clrScheme name="主题5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A54D3"/>
      </a:accent1>
      <a:accent2>
        <a:srgbClr val="20428D"/>
      </a:accent2>
      <a:accent3>
        <a:srgbClr val="1A73C7"/>
      </a:accent3>
      <a:accent4>
        <a:srgbClr val="5066A2"/>
      </a:accent4>
      <a:accent5>
        <a:srgbClr val="5E5CA2"/>
      </a:accent5>
      <a:accent6>
        <a:srgbClr val="768394"/>
      </a:accent6>
      <a:hlink>
        <a:srgbClr val="0000FF"/>
      </a:hlink>
      <a:folHlink>
        <a:srgbClr val="FF00FF"/>
      </a:folHlink>
    </a:clrScheme>
    <a:fontScheme name="主题5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主题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1921</TotalTime>
  <Words>1699</Words>
  <Application>Microsoft Office PowerPoint</Application>
  <PresentationFormat>宽屏</PresentationFormat>
  <Paragraphs>335</Paragraphs>
  <Slides>29</Slides>
  <Notes>29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29</vt:i4>
      </vt:variant>
    </vt:vector>
  </HeadingPairs>
  <TitlesOfParts>
    <vt:vector size="46" baseType="lpstr">
      <vt:lpstr>Microsoft YaHei UI</vt:lpstr>
      <vt:lpstr>等线</vt:lpstr>
      <vt:lpstr>华文宋体</vt:lpstr>
      <vt:lpstr>思源黑体 CN Bold</vt:lpstr>
      <vt:lpstr>思源黑体 CN Normal</vt:lpstr>
      <vt:lpstr>宋体</vt:lpstr>
      <vt:lpstr>Microsoft YaHei</vt:lpstr>
      <vt:lpstr>Microsoft YaHei</vt:lpstr>
      <vt:lpstr>微软雅黑 Light</vt:lpstr>
      <vt:lpstr>Arial</vt:lpstr>
      <vt:lpstr>Calibri</vt:lpstr>
      <vt:lpstr>Century Gothic</vt:lpstr>
      <vt:lpstr>Helvetica</vt:lpstr>
      <vt:lpstr>Impact</vt:lpstr>
      <vt:lpstr>Open Sans</vt:lpstr>
      <vt:lpstr>Times New Roman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红色简洁曲线</dc:title>
  <dc:creator>第一PPT</dc:creator>
  <cp:keywords>www.1ppt.com</cp:keywords>
  <dc:description>www.1ppt.com</dc:description>
  <cp:lastModifiedBy>faith123</cp:lastModifiedBy>
  <cp:revision>820</cp:revision>
  <dcterms:modified xsi:type="dcterms:W3CDTF">2020-05-21T05:38:30Z</dcterms:modified>
</cp:coreProperties>
</file>